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customXml/itemProps34.xml" ContentType="application/vnd.openxmlformats-officedocument.customXmlProperties+xml"/>
  <Override PartName="/customXml/itemProps35.xml" ContentType="application/vnd.openxmlformats-officedocument.customXmlProperties+xml"/>
  <Override PartName="/customXml/itemProps36.xml" ContentType="application/vnd.openxmlformats-officedocument.customXmlProperties+xml"/>
  <Override PartName="/customXml/itemProps37.xml" ContentType="application/vnd.openxmlformats-officedocument.customXmlProperties+xml"/>
  <Override PartName="/customXml/itemProps38.xml" ContentType="application/vnd.openxmlformats-officedocument.customXmlProperties+xml"/>
  <Override PartName="/customXml/itemProps39.xml" ContentType="application/vnd.openxmlformats-officedocument.customXmlProperties+xml"/>
  <Override PartName="/customXml/itemProps40.xml" ContentType="application/vnd.openxmlformats-officedocument.customXmlProperties+xml"/>
  <Override PartName="/customXml/itemProps41.xml" ContentType="application/vnd.openxmlformats-officedocument.customXmlProperties+xml"/>
  <Override PartName="/customXml/itemProps42.xml" ContentType="application/vnd.openxmlformats-officedocument.customXmlProperties+xml"/>
  <Override PartName="/customXml/itemProps43.xml" ContentType="application/vnd.openxmlformats-officedocument.customXmlProperties+xml"/>
  <Override PartName="/customXml/itemProps44.xml" ContentType="application/vnd.openxmlformats-officedocument.customXmlProperties+xml"/>
  <Override PartName="/customXml/itemProps45.xml" ContentType="application/vnd.openxmlformats-officedocument.customXmlProperties+xml"/>
  <Override PartName="/customXml/itemProps46.xml" ContentType="application/vnd.openxmlformats-officedocument.customXmlProperties+xml"/>
  <Override PartName="/customXml/itemProps47.xml" ContentType="application/vnd.openxmlformats-officedocument.customXmlProperties+xml"/>
  <Override PartName="/customXml/itemProps48.xml" ContentType="application/vnd.openxmlformats-officedocument.customXmlProperties+xml"/>
  <Override PartName="/customXml/itemProps49.xml" ContentType="application/vnd.openxmlformats-officedocument.customXmlProperties+xml"/>
  <Override PartName="/customXml/itemProps50.xml" ContentType="application/vnd.openxmlformats-officedocument.customXmlProperties+xml"/>
  <Override PartName="/customXml/itemProps51.xml" ContentType="application/vnd.openxmlformats-officedocument.customXmlProperties+xml"/>
  <Override PartName="/customXml/itemProps52.xml" ContentType="application/vnd.openxmlformats-officedocument.customXmlProperties+xml"/>
  <Override PartName="/customXml/itemProps53.xml" ContentType="application/vnd.openxmlformats-officedocument.customXmlProperties+xml"/>
  <Override PartName="/customXml/itemProps54.xml" ContentType="application/vnd.openxmlformats-officedocument.customXmlProperties+xml"/>
  <Override PartName="/customXml/itemProps55.xml" ContentType="application/vnd.openxmlformats-officedocument.customXmlProperties+xml"/>
  <Override PartName="/customXml/itemProps56.xml" ContentType="application/vnd.openxmlformats-officedocument.customXmlProperties+xml"/>
  <Override PartName="/customXml/itemProps57.xml" ContentType="application/vnd.openxmlformats-officedocument.customXmlProperties+xml"/>
  <Override PartName="/customXml/itemProps58.xml" ContentType="application/vnd.openxmlformats-officedocument.customXmlProperties+xml"/>
  <Override PartName="/customXml/itemProps59.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officeDocument/2006/relationships/officeDocument" Target="ppt/presentation.xml" Id="rId1" /><Relationship Type="http://schemas.openxmlformats.org/officeDocument/2006/relationships/custom-properties" Target="docProps/custom.xml" Id="rId5"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howSpecialPlsOnTitleSld="0" saveSubsetFonts="1">
  <p:sldMasterIdLst>
    <p:sldMasterId id="2147483648" r:id="rId60"/>
  </p:sldMasterIdLst>
  <p:notesMasterIdLst>
    <p:notesMasterId r:id="rId64"/>
  </p:notesMasterIdLst>
  <p:handoutMasterIdLst>
    <p:handoutMasterId r:id="rId65"/>
  </p:handoutMasterIdLst>
  <p:sldIdLst>
    <p:sldId id="404" r:id="rId61"/>
    <p:sldId id="398" r:id="rId62"/>
    <p:sldId id="331" r:id="rId63"/>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6327" autoAdjust="0"/>
  </p:normalViewPr>
  <p:slideViewPr>
    <p:cSldViewPr snapToGrid="0" showGuides="1">
      <p:cViewPr varScale="1">
        <p:scale>
          <a:sx n="110" d="100"/>
          <a:sy n="110" d="100"/>
        </p:scale>
        <p:origin x="492" y="108"/>
      </p:cViewPr>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92" d="100"/>
          <a:sy n="92" d="100"/>
        </p:scale>
        <p:origin x="3648" y="108"/>
      </p:cViewPr>
      <p:guideLst/>
    </p:cSldViewPr>
  </p:notesViewPr>
  <p:gridSpacing cx="72008" cy="72008"/>
</p:viewPr>
</file>

<file path=ppt/_rels/presentation.xml.rels>&#65279;<?xml version="1.0" encoding="utf-8"?><Relationships xmlns="http://schemas.openxmlformats.org/package/2006/relationships"><Relationship Type="http://schemas.openxmlformats.org/officeDocument/2006/relationships/customXml" Target="../customXml/item26.xml" Id="rId26" /><Relationship Type="http://schemas.openxmlformats.org/officeDocument/2006/relationships/customXml" Target="../customXml/item21.xml" Id="rId21" /><Relationship Type="http://schemas.openxmlformats.org/officeDocument/2006/relationships/customXml" Target="../customXml/item42.xml" Id="rId42" /><Relationship Type="http://schemas.openxmlformats.org/officeDocument/2006/relationships/customXml" Target="../customXml/item47.xml" Id="rId47" /><Relationship Type="http://schemas.openxmlformats.org/officeDocument/2006/relationships/slide" Target="slides/slide3.xml" Id="rId63" /><Relationship Type="http://schemas.openxmlformats.org/officeDocument/2006/relationships/theme" Target="theme/theme1.xml" Id="rId68" /><Relationship Type="http://schemas.openxmlformats.org/officeDocument/2006/relationships/customXml" Target="../customXml/item7.xml" Id="rId7" /><Relationship Type="http://schemas.openxmlformats.org/officeDocument/2006/relationships/customXml" Target="../customXml/item2.xml" Id="rId2" /><Relationship Type="http://schemas.openxmlformats.org/officeDocument/2006/relationships/customXml" Target="../customXml/item16.xml" Id="rId16" /><Relationship Type="http://schemas.openxmlformats.org/officeDocument/2006/relationships/customXml" Target="../customXml/item29.xml" Id="rId29" /><Relationship Type="http://schemas.openxmlformats.org/officeDocument/2006/relationships/customXml" Target="../customXml/item11.xml" Id="rId11" /><Relationship Type="http://schemas.openxmlformats.org/officeDocument/2006/relationships/customXml" Target="../customXml/item24.xml" Id="rId24" /><Relationship Type="http://schemas.openxmlformats.org/officeDocument/2006/relationships/customXml" Target="../customXml/item32.xml" Id="rId32" /><Relationship Type="http://schemas.openxmlformats.org/officeDocument/2006/relationships/customXml" Target="../customXml/item37.xml" Id="rId37" /><Relationship Type="http://schemas.openxmlformats.org/officeDocument/2006/relationships/customXml" Target="../customXml/item40.xml" Id="rId40" /><Relationship Type="http://schemas.openxmlformats.org/officeDocument/2006/relationships/customXml" Target="../customXml/item45.xml" Id="rId45" /><Relationship Type="http://schemas.openxmlformats.org/officeDocument/2006/relationships/customXml" Target="../customXml/item53.xml" Id="rId53" /><Relationship Type="http://schemas.openxmlformats.org/officeDocument/2006/relationships/customXml" Target="../customXml/item58.xml" Id="rId58" /><Relationship Type="http://schemas.openxmlformats.org/officeDocument/2006/relationships/presProps" Target="presProps.xml" Id="rId66" /><Relationship Type="http://schemas.openxmlformats.org/officeDocument/2006/relationships/customXml" Target="../customXml/item5.xml" Id="rId5" /><Relationship Type="http://schemas.openxmlformats.org/officeDocument/2006/relationships/slide" Target="slides/slide1.xml" Id="rId61" /><Relationship Type="http://schemas.openxmlformats.org/officeDocument/2006/relationships/customXml" Target="../customXml/item19.xml" Id="rId19" /><Relationship Type="http://schemas.openxmlformats.org/officeDocument/2006/relationships/customXml" Target="../customXml/item14.xml" Id="rId14" /><Relationship Type="http://schemas.openxmlformats.org/officeDocument/2006/relationships/customXml" Target="../customXml/item22.xml" Id="rId22" /><Relationship Type="http://schemas.openxmlformats.org/officeDocument/2006/relationships/customXml" Target="../customXml/item27.xml" Id="rId27" /><Relationship Type="http://schemas.openxmlformats.org/officeDocument/2006/relationships/customXml" Target="../customXml/item30.xml" Id="rId30" /><Relationship Type="http://schemas.openxmlformats.org/officeDocument/2006/relationships/customXml" Target="../customXml/item35.xml" Id="rId35" /><Relationship Type="http://schemas.openxmlformats.org/officeDocument/2006/relationships/customXml" Target="../customXml/item43.xml" Id="rId43" /><Relationship Type="http://schemas.openxmlformats.org/officeDocument/2006/relationships/customXml" Target="../customXml/item48.xml" Id="rId48" /><Relationship Type="http://schemas.openxmlformats.org/officeDocument/2006/relationships/customXml" Target="../customXml/item56.xml" Id="rId56" /><Relationship Type="http://schemas.openxmlformats.org/officeDocument/2006/relationships/notesMaster" Target="notesMasters/notesMaster1.xml" Id="rId64" /><Relationship Type="http://schemas.openxmlformats.org/officeDocument/2006/relationships/tableStyles" Target="tableStyles.xml" Id="rId69" /><Relationship Type="http://schemas.openxmlformats.org/officeDocument/2006/relationships/customXml" Target="../customXml/item8.xml" Id="rId8" /><Relationship Type="http://schemas.openxmlformats.org/officeDocument/2006/relationships/customXml" Target="../customXml/item51.xml" Id="rId51" /><Relationship Type="http://schemas.openxmlformats.org/officeDocument/2006/relationships/customXml" Target="../customXml/item3.xml" Id="rId3" /><Relationship Type="http://schemas.openxmlformats.org/officeDocument/2006/relationships/customXml" Target="../customXml/item12.xml" Id="rId12" /><Relationship Type="http://schemas.openxmlformats.org/officeDocument/2006/relationships/customXml" Target="../customXml/item17.xml" Id="rId17" /><Relationship Type="http://schemas.openxmlformats.org/officeDocument/2006/relationships/customXml" Target="../customXml/item25.xml" Id="rId25" /><Relationship Type="http://schemas.openxmlformats.org/officeDocument/2006/relationships/customXml" Target="../customXml/item33.xml" Id="rId33" /><Relationship Type="http://schemas.openxmlformats.org/officeDocument/2006/relationships/customXml" Target="../customXml/item38.xml" Id="rId38" /><Relationship Type="http://schemas.openxmlformats.org/officeDocument/2006/relationships/customXml" Target="../customXml/item46.xml" Id="rId46" /><Relationship Type="http://schemas.openxmlformats.org/officeDocument/2006/relationships/customXml" Target="../customXml/item59.xml" Id="rId59" /><Relationship Type="http://schemas.openxmlformats.org/officeDocument/2006/relationships/viewProps" Target="viewProps.xml" Id="rId67" /><Relationship Type="http://schemas.openxmlformats.org/officeDocument/2006/relationships/customXml" Target="../customXml/item20.xml" Id="rId20" /><Relationship Type="http://schemas.openxmlformats.org/officeDocument/2006/relationships/customXml" Target="../customXml/item41.xml" Id="rId41" /><Relationship Type="http://schemas.openxmlformats.org/officeDocument/2006/relationships/customXml" Target="../customXml/item54.xml" Id="rId54" /><Relationship Type="http://schemas.openxmlformats.org/officeDocument/2006/relationships/slide" Target="slides/slide2.xml" Id="rId62" /><Relationship Type="http://schemas.openxmlformats.org/officeDocument/2006/relationships/customXml" Target="../customXml/item1.xml" Id="rId1" /><Relationship Type="http://schemas.openxmlformats.org/officeDocument/2006/relationships/customXml" Target="../customXml/item6.xml" Id="rId6" /><Relationship Type="http://schemas.openxmlformats.org/officeDocument/2006/relationships/customXml" Target="../customXml/item15.xml" Id="rId15" /><Relationship Type="http://schemas.openxmlformats.org/officeDocument/2006/relationships/customXml" Target="../customXml/item23.xml" Id="rId23" /><Relationship Type="http://schemas.openxmlformats.org/officeDocument/2006/relationships/customXml" Target="../customXml/item28.xml" Id="rId28" /><Relationship Type="http://schemas.openxmlformats.org/officeDocument/2006/relationships/customXml" Target="../customXml/item36.xml" Id="rId36" /><Relationship Type="http://schemas.openxmlformats.org/officeDocument/2006/relationships/customXml" Target="../customXml/item49.xml" Id="rId49" /><Relationship Type="http://schemas.openxmlformats.org/officeDocument/2006/relationships/customXml" Target="../customXml/item57.xml" Id="rId57" /><Relationship Type="http://schemas.openxmlformats.org/officeDocument/2006/relationships/customXml" Target="../customXml/item10.xml" Id="rId10" /><Relationship Type="http://schemas.openxmlformats.org/officeDocument/2006/relationships/customXml" Target="../customXml/item31.xml" Id="rId31" /><Relationship Type="http://schemas.openxmlformats.org/officeDocument/2006/relationships/customXml" Target="../customXml/item44.xml" Id="rId44" /><Relationship Type="http://schemas.openxmlformats.org/officeDocument/2006/relationships/customXml" Target="../customXml/item52.xml" Id="rId52" /><Relationship Type="http://schemas.openxmlformats.org/officeDocument/2006/relationships/slideMaster" Target="slideMasters/slideMaster1.xml" Id="rId60" /><Relationship Type="http://schemas.openxmlformats.org/officeDocument/2006/relationships/handoutMaster" Target="handoutMasters/handoutMaster1.xml" Id="rId65" /><Relationship Type="http://schemas.openxmlformats.org/officeDocument/2006/relationships/customXml" Target="../customXml/item4.xml" Id="rId4" /><Relationship Type="http://schemas.openxmlformats.org/officeDocument/2006/relationships/customXml" Target="../customXml/item9.xml" Id="rId9" /><Relationship Type="http://schemas.openxmlformats.org/officeDocument/2006/relationships/customXml" Target="../customXml/item13.xml" Id="rId13" /><Relationship Type="http://schemas.openxmlformats.org/officeDocument/2006/relationships/customXml" Target="../customXml/item18.xml" Id="rId18" /><Relationship Type="http://schemas.openxmlformats.org/officeDocument/2006/relationships/customXml" Target="../customXml/item39.xml" Id="rId39" /><Relationship Type="http://schemas.openxmlformats.org/officeDocument/2006/relationships/customXml" Target="../customXml/item34.xml" Id="rId34" /><Relationship Type="http://schemas.openxmlformats.org/officeDocument/2006/relationships/customXml" Target="../customXml/item50.xml" Id="rId50" /><Relationship Type="http://schemas.openxmlformats.org/officeDocument/2006/relationships/customXml" Target="../customXml/item55.xml" Id="rId55" /><Relationship Type="http://schemas.openxmlformats.org/officeDocument/2006/relationships/customXml" Target="/customXML/item3c.xml" Id="imanage.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Date Placeholder 8">
            <a:extLst>
              <a:ext uri="{FF2B5EF4-FFF2-40B4-BE49-F238E27FC236}">
                <a16:creationId xmlns:a16="http://schemas.microsoft.com/office/drawing/2014/main" id="{AE845206-9D4B-4268-8A29-9556DF4E2290}"/>
              </a:ext>
            </a:extLst>
          </p:cNvPr>
          <p:cNvSpPr>
            <a:spLocks noGrp="1"/>
          </p:cNvSpPr>
          <p:nvPr>
            <p:ph type="dt" idx="1"/>
          </p:nvPr>
        </p:nvSpPr>
        <p:spPr>
          <a:xfrm>
            <a:off x="4718660" y="9502937"/>
            <a:ext cx="1578586" cy="165798"/>
          </a:xfrm>
          <a:prstGeom prst="rect">
            <a:avLst/>
          </a:prstGeom>
        </p:spPr>
        <p:txBody>
          <a:bodyPr vert="horz" lIns="0" tIns="0" rIns="0" bIns="0" rtlCol="0" anchor="t" anchorCtr="0"/>
          <a:lstStyle>
            <a:lvl1pPr algn="r">
              <a:defRPr sz="800">
                <a:latin typeface="+mn-lt"/>
              </a:defRPr>
            </a:lvl1pPr>
          </a:lstStyle>
          <a:p>
            <a:fld id="{681EF29B-F0DE-4A5D-971E-F0D2D074F34E}" type="datetime4">
              <a:rPr lang="en-GB" smtClean="0"/>
              <a:t>05 September 2023</a:t>
            </a:fld>
            <a:endParaRPr lang="en-GB" sz="800" dirty="0"/>
          </a:p>
        </p:txBody>
      </p:sp>
      <p:sp>
        <p:nvSpPr>
          <p:cNvPr id="11" name="Slide Number Placeholder 9">
            <a:extLst>
              <a:ext uri="{FF2B5EF4-FFF2-40B4-BE49-F238E27FC236}">
                <a16:creationId xmlns:a16="http://schemas.microsoft.com/office/drawing/2014/main" id="{DF349B49-B9DF-4BAC-A781-810C4D36F493}"/>
              </a:ext>
            </a:extLst>
          </p:cNvPr>
          <p:cNvSpPr>
            <a:spLocks noGrp="1"/>
          </p:cNvSpPr>
          <p:nvPr>
            <p:ph type="sldNum" sz="quarter" idx="3"/>
          </p:nvPr>
        </p:nvSpPr>
        <p:spPr>
          <a:xfrm>
            <a:off x="4718660" y="9305529"/>
            <a:ext cx="1578586" cy="165798"/>
          </a:xfrm>
          <a:prstGeom prst="rect">
            <a:avLst/>
          </a:prstGeom>
        </p:spPr>
        <p:txBody>
          <a:bodyPr vert="horz" lIns="0" tIns="0" rIns="0" bIns="0" rtlCol="0" anchor="t" anchorCtr="0"/>
          <a:lstStyle>
            <a:lvl1pPr algn="r">
              <a:defRPr sz="800">
                <a:latin typeface="+mn-lt"/>
              </a:defRPr>
            </a:lvl1pPr>
          </a:lstStyle>
          <a:p>
            <a:fld id="{A16CFAD1-D197-4A88-B173-A6412E995EE5}" type="slidenum">
              <a:rPr lang="en-GB" smtClean="0"/>
              <a:pPr/>
              <a:t>‹#›</a:t>
            </a:fld>
            <a:endParaRPr lang="en-GB" sz="800" dirty="0"/>
          </a:p>
        </p:txBody>
      </p:sp>
      <p:sp>
        <p:nvSpPr>
          <p:cNvPr id="12" name="Footer Placeholder 10">
            <a:extLst>
              <a:ext uri="{FF2B5EF4-FFF2-40B4-BE49-F238E27FC236}">
                <a16:creationId xmlns:a16="http://schemas.microsoft.com/office/drawing/2014/main" id="{4B53B10D-D604-4E2D-B18E-A2B8163CC1E4}"/>
              </a:ext>
            </a:extLst>
          </p:cNvPr>
          <p:cNvSpPr>
            <a:spLocks noGrp="1"/>
          </p:cNvSpPr>
          <p:nvPr>
            <p:ph type="ftr" sz="quarter" idx="2"/>
          </p:nvPr>
        </p:nvSpPr>
        <p:spPr>
          <a:xfrm>
            <a:off x="442440" y="9502937"/>
            <a:ext cx="4270639" cy="165798"/>
          </a:xfrm>
          <a:prstGeom prst="rect">
            <a:avLst/>
          </a:prstGeom>
        </p:spPr>
        <p:txBody>
          <a:bodyPr vert="horz" lIns="0" tIns="0" rIns="0" bIns="0" rtlCol="0" anchor="t" anchorCtr="0"/>
          <a:lstStyle>
            <a:lvl1pPr algn="l">
              <a:defRPr sz="800">
                <a:latin typeface="+mn-lt"/>
              </a:defRPr>
            </a:lvl1pPr>
          </a:lstStyle>
          <a:p>
            <a:endParaRPr lang="en-GB" sz="800" dirty="0"/>
          </a:p>
        </p:txBody>
      </p:sp>
      <p:sp>
        <p:nvSpPr>
          <p:cNvPr id="13" name="Header Placeholder 12">
            <a:extLst>
              <a:ext uri="{FF2B5EF4-FFF2-40B4-BE49-F238E27FC236}">
                <a16:creationId xmlns:a16="http://schemas.microsoft.com/office/drawing/2014/main" id="{0225AF11-4B47-41F0-B130-3DC91DD63C44}"/>
              </a:ext>
            </a:extLst>
          </p:cNvPr>
          <p:cNvSpPr>
            <a:spLocks noGrp="1"/>
          </p:cNvSpPr>
          <p:nvPr>
            <p:ph type="hdr" sz="quarter"/>
          </p:nvPr>
        </p:nvSpPr>
        <p:spPr>
          <a:xfrm>
            <a:off x="442440" y="9305529"/>
            <a:ext cx="4270639" cy="165798"/>
          </a:xfrm>
          <a:prstGeom prst="rect">
            <a:avLst/>
          </a:prstGeom>
        </p:spPr>
        <p:txBody>
          <a:bodyPr vert="horz" lIns="0" tIns="0" rIns="0" bIns="0" rtlCol="0" anchor="t" anchorCtr="0"/>
          <a:lstStyle>
            <a:lvl1pPr algn="l">
              <a:defRPr sz="800">
                <a:latin typeface="+mn-lt"/>
              </a:defRPr>
            </a:lvl1pPr>
          </a:lstStyle>
          <a:p>
            <a:endParaRPr lang="en-GB" sz="800" dirty="0"/>
          </a:p>
        </p:txBody>
      </p:sp>
    </p:spTree>
    <p:extLst>
      <p:ext uri="{BB962C8B-B14F-4D97-AF65-F5344CB8AC3E}">
        <p14:creationId xmlns:p14="http://schemas.microsoft.com/office/powerpoint/2010/main" val="1394799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Notes Placeholder 7">
            <a:extLst>
              <a:ext uri="{FF2B5EF4-FFF2-40B4-BE49-F238E27FC236}">
                <a16:creationId xmlns:a16="http://schemas.microsoft.com/office/drawing/2014/main" id="{ED603FBB-C012-44F8-8D4E-1E5BCC6355E2}"/>
              </a:ext>
            </a:extLst>
          </p:cNvPr>
          <p:cNvSpPr>
            <a:spLocks noGrp="1"/>
          </p:cNvSpPr>
          <p:nvPr>
            <p:ph type="body" sz="quarter" idx="3"/>
          </p:nvPr>
        </p:nvSpPr>
        <p:spPr>
          <a:xfrm>
            <a:off x="356834" y="5770018"/>
            <a:ext cx="6084008" cy="3377746"/>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5" name="Slide Image Placeholder 11">
            <a:extLst>
              <a:ext uri="{FF2B5EF4-FFF2-40B4-BE49-F238E27FC236}">
                <a16:creationId xmlns:a16="http://schemas.microsoft.com/office/drawing/2014/main" id="{CE09EA81-6923-4332-8C9E-30AE045AFB69}"/>
              </a:ext>
            </a:extLst>
          </p:cNvPr>
          <p:cNvSpPr>
            <a:spLocks noGrp="1" noRot="1" noChangeAspect="1"/>
          </p:cNvSpPr>
          <p:nvPr>
            <p:ph type="sldImg" idx="2"/>
          </p:nvPr>
        </p:nvSpPr>
        <p:spPr>
          <a:xfrm>
            <a:off x="68263" y="1606550"/>
            <a:ext cx="6661150" cy="3748088"/>
          </a:xfrm>
          <a:prstGeom prst="rect">
            <a:avLst/>
          </a:prstGeom>
          <a:noFill/>
          <a:ln w="12700">
            <a:solidFill>
              <a:prstClr val="black"/>
            </a:solidFill>
          </a:ln>
        </p:spPr>
        <p:txBody>
          <a:bodyPr vert="horz" lIns="91440" tIns="45720" rIns="91440" bIns="45720" rtlCol="0" anchor="ctr"/>
          <a:lstStyle/>
          <a:p>
            <a:endParaRPr lang="en-GB" dirty="0"/>
          </a:p>
        </p:txBody>
      </p:sp>
      <p:sp>
        <p:nvSpPr>
          <p:cNvPr id="17" name="Date Placeholder 8">
            <a:extLst>
              <a:ext uri="{FF2B5EF4-FFF2-40B4-BE49-F238E27FC236}">
                <a16:creationId xmlns:a16="http://schemas.microsoft.com/office/drawing/2014/main" id="{8EBAC05E-8F24-4752-8343-003B6B511FCA}"/>
              </a:ext>
            </a:extLst>
          </p:cNvPr>
          <p:cNvSpPr>
            <a:spLocks noGrp="1"/>
          </p:cNvSpPr>
          <p:nvPr>
            <p:ph type="dt" idx="1"/>
          </p:nvPr>
        </p:nvSpPr>
        <p:spPr>
          <a:xfrm>
            <a:off x="4718660" y="9502937"/>
            <a:ext cx="1722182" cy="165798"/>
          </a:xfrm>
          <a:prstGeom prst="rect">
            <a:avLst/>
          </a:prstGeom>
        </p:spPr>
        <p:txBody>
          <a:bodyPr vert="horz" lIns="0" tIns="0" rIns="0" bIns="0" rtlCol="0" anchor="t" anchorCtr="0"/>
          <a:lstStyle>
            <a:lvl1pPr algn="r">
              <a:defRPr sz="800">
                <a:latin typeface="+mn-lt"/>
              </a:defRPr>
            </a:lvl1pPr>
          </a:lstStyle>
          <a:p>
            <a:fld id="{681EF29B-F0DE-4A5D-971E-F0D2D074F34E}" type="datetime4">
              <a:rPr lang="en-GB" smtClean="0"/>
              <a:t>05 September 2023</a:t>
            </a:fld>
            <a:endParaRPr lang="en-GB" sz="800" dirty="0"/>
          </a:p>
        </p:txBody>
      </p:sp>
      <p:sp>
        <p:nvSpPr>
          <p:cNvPr id="18" name="Slide Number Placeholder 9">
            <a:extLst>
              <a:ext uri="{FF2B5EF4-FFF2-40B4-BE49-F238E27FC236}">
                <a16:creationId xmlns:a16="http://schemas.microsoft.com/office/drawing/2014/main" id="{1D693BA3-BE27-457C-84EF-2CE89AE4DBD9}"/>
              </a:ext>
            </a:extLst>
          </p:cNvPr>
          <p:cNvSpPr>
            <a:spLocks noGrp="1"/>
          </p:cNvSpPr>
          <p:nvPr>
            <p:ph type="sldNum" sz="quarter" idx="5"/>
          </p:nvPr>
        </p:nvSpPr>
        <p:spPr>
          <a:xfrm>
            <a:off x="4718660" y="9305529"/>
            <a:ext cx="1722182" cy="165798"/>
          </a:xfrm>
          <a:prstGeom prst="rect">
            <a:avLst/>
          </a:prstGeom>
        </p:spPr>
        <p:txBody>
          <a:bodyPr vert="horz" lIns="0" tIns="0" rIns="0" bIns="0" rtlCol="0" anchor="t" anchorCtr="0"/>
          <a:lstStyle>
            <a:lvl1pPr algn="r">
              <a:defRPr sz="800">
                <a:latin typeface="+mn-lt"/>
              </a:defRPr>
            </a:lvl1pPr>
          </a:lstStyle>
          <a:p>
            <a:fld id="{A16CFAD1-D197-4A88-B173-A6412E995EE5}" type="slidenum">
              <a:rPr lang="en-GB" smtClean="0"/>
              <a:pPr/>
              <a:t>‹#›</a:t>
            </a:fld>
            <a:endParaRPr lang="en-GB" sz="800" dirty="0"/>
          </a:p>
        </p:txBody>
      </p:sp>
      <p:sp>
        <p:nvSpPr>
          <p:cNvPr id="19" name="Footer Placeholder 10">
            <a:extLst>
              <a:ext uri="{FF2B5EF4-FFF2-40B4-BE49-F238E27FC236}">
                <a16:creationId xmlns:a16="http://schemas.microsoft.com/office/drawing/2014/main" id="{F71DC945-9758-4703-A041-B00CC90596BD}"/>
              </a:ext>
            </a:extLst>
          </p:cNvPr>
          <p:cNvSpPr>
            <a:spLocks noGrp="1"/>
          </p:cNvSpPr>
          <p:nvPr>
            <p:ph type="ftr" sz="quarter" idx="4"/>
          </p:nvPr>
        </p:nvSpPr>
        <p:spPr>
          <a:xfrm>
            <a:off x="350545" y="9502937"/>
            <a:ext cx="4362533" cy="165798"/>
          </a:xfrm>
          <a:prstGeom prst="rect">
            <a:avLst/>
          </a:prstGeom>
        </p:spPr>
        <p:txBody>
          <a:bodyPr vert="horz" lIns="0" tIns="0" rIns="0" bIns="0" rtlCol="0" anchor="t" anchorCtr="0"/>
          <a:lstStyle>
            <a:lvl1pPr algn="l">
              <a:defRPr sz="800">
                <a:latin typeface="+mn-lt"/>
              </a:defRPr>
            </a:lvl1pPr>
          </a:lstStyle>
          <a:p>
            <a:endParaRPr lang="en-GB" sz="800" dirty="0"/>
          </a:p>
        </p:txBody>
      </p:sp>
      <p:sp>
        <p:nvSpPr>
          <p:cNvPr id="20" name="Header Placeholder 12">
            <a:extLst>
              <a:ext uri="{FF2B5EF4-FFF2-40B4-BE49-F238E27FC236}">
                <a16:creationId xmlns:a16="http://schemas.microsoft.com/office/drawing/2014/main" id="{9AA08409-7D69-4F6B-8F0E-3BF399AD47EE}"/>
              </a:ext>
            </a:extLst>
          </p:cNvPr>
          <p:cNvSpPr>
            <a:spLocks noGrp="1"/>
          </p:cNvSpPr>
          <p:nvPr>
            <p:ph type="hdr" sz="quarter"/>
          </p:nvPr>
        </p:nvSpPr>
        <p:spPr>
          <a:xfrm>
            <a:off x="350545" y="9305529"/>
            <a:ext cx="4362533" cy="165798"/>
          </a:xfrm>
          <a:prstGeom prst="rect">
            <a:avLst/>
          </a:prstGeom>
        </p:spPr>
        <p:txBody>
          <a:bodyPr vert="horz" lIns="0" tIns="0" rIns="0" bIns="0" rtlCol="0" anchor="t" anchorCtr="0"/>
          <a:lstStyle>
            <a:lvl1pPr algn="l">
              <a:defRPr sz="800">
                <a:latin typeface="+mn-lt"/>
              </a:defRPr>
            </a:lvl1pPr>
          </a:lstStyle>
          <a:p>
            <a:endParaRPr lang="en-GB" sz="800" dirty="0"/>
          </a:p>
        </p:txBody>
      </p:sp>
    </p:spTree>
    <p:extLst>
      <p:ext uri="{BB962C8B-B14F-4D97-AF65-F5344CB8AC3E}">
        <p14:creationId xmlns:p14="http://schemas.microsoft.com/office/powerpoint/2010/main" val="1200601147"/>
      </p:ext>
    </p:extLst>
  </p:cSld>
  <p:clrMap bg1="lt1" tx1="dk1" bg2="lt2" tx2="dk2" accent1="accent1" accent2="accent2" accent3="accent3" accent4="accent4" accent5="accent5" accent6="accent6" hlink="hlink" folHlink="folHlink"/>
  <p:notesStyle>
    <a:lvl1pPr marL="0" indent="0" algn="l" defTabSz="914400" rtl="0" eaLnBrk="1" latinLnBrk="0" hangingPunct="1">
      <a:buFont typeface="Arial" panose="020B0604020202020204" pitchFamily="34" charset="0"/>
      <a:buNone/>
      <a:defRPr sz="1200" kern="1200">
        <a:solidFill>
          <a:schemeClr val="tx1"/>
        </a:solidFill>
        <a:latin typeface="+mn-lt"/>
        <a:ea typeface="+mn-ea"/>
        <a:cs typeface="+mn-cs"/>
      </a:defRPr>
    </a:lvl1pPr>
    <a:lvl2pPr marL="180000" indent="0" algn="l" defTabSz="914400" rtl="0" eaLnBrk="1" latinLnBrk="0" hangingPunct="1">
      <a:buFont typeface="Arial" panose="020B0604020202020204" pitchFamily="34" charset="0"/>
      <a:buNone/>
      <a:defRPr sz="1200" kern="1200">
        <a:solidFill>
          <a:schemeClr val="tx1"/>
        </a:solidFill>
        <a:latin typeface="+mn-lt"/>
        <a:ea typeface="+mn-ea"/>
        <a:cs typeface="+mn-cs"/>
      </a:defRPr>
    </a:lvl2pPr>
    <a:lvl3pPr marL="360000" indent="0" algn="l" defTabSz="914400" rtl="0" eaLnBrk="1" latinLnBrk="0" hangingPunct="1">
      <a:buFont typeface="Arial" panose="020B0604020202020204" pitchFamily="34" charset="0"/>
      <a:buNone/>
      <a:defRPr sz="1200" kern="1200">
        <a:solidFill>
          <a:schemeClr val="tx1"/>
        </a:solidFill>
        <a:latin typeface="+mn-lt"/>
        <a:ea typeface="+mn-ea"/>
        <a:cs typeface="+mn-cs"/>
      </a:defRPr>
    </a:lvl3pPr>
    <a:lvl4pPr marL="540000" indent="0" algn="l" defTabSz="914400" rtl="0" eaLnBrk="1" latinLnBrk="0" hangingPunct="1">
      <a:buFont typeface="Arial" panose="020B0604020202020204" pitchFamily="34" charset="0"/>
      <a:buNone/>
      <a:defRPr sz="1200" kern="1200">
        <a:solidFill>
          <a:schemeClr val="tx1"/>
        </a:solidFill>
        <a:latin typeface="+mn-lt"/>
        <a:ea typeface="+mn-ea"/>
        <a:cs typeface="+mn-cs"/>
      </a:defRPr>
    </a:lvl4pPr>
    <a:lvl5pPr marL="720000" indent="0" algn="l" defTabSz="914400" rtl="0" eaLnBrk="1" latinLnBrk="0" hangingPunct="1">
      <a:buFont typeface="Arial" panose="020B0604020202020204" pitchFamily="34" charset="0"/>
      <a:buNone/>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263" y="1606550"/>
            <a:ext cx="6661150" cy="37480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B71D9D-C59C-46A3-89DC-993D8C59CBB9}" type="slidenum">
              <a:rPr lang="en-US" smtClean="0"/>
              <a:pPr/>
              <a:t>2</a:t>
            </a:fld>
            <a:endParaRPr lang="en-US" dirty="0"/>
          </a:p>
        </p:txBody>
      </p:sp>
    </p:spTree>
    <p:extLst>
      <p:ext uri="{BB962C8B-B14F-4D97-AF65-F5344CB8AC3E}">
        <p14:creationId xmlns:p14="http://schemas.microsoft.com/office/powerpoint/2010/main" val="20820816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16="http://schemas.microsoft.com/office/drawing/2014/main" xmlns:a14="http://schemas.microsoft.com/office/drawing/2010/main" xmlns:asvg="http://schemas.microsoft.com/office/drawing/2016/SVG/main" xmlns:p14="http://schemas.microsoft.com/office/powerpoint/2010/main" xmlns:a="http://schemas.openxmlformats.org/drawingml/2006/main" xmlns:r="http://schemas.openxmlformats.org/officeDocument/2006/relationships" xmlns:p="http://schemas.openxmlformats.org/presentationml/2006/main" type="title" preserve="1">
  <p:cSld name="Title Slides">
    <p:bg>
      <p:bgPr>
        <a:solidFill>
          <a:schemeClr val="tx1"/>
        </a:solidFill>
        <a:effectLst/>
      </p:bgPr>
    </p:bg>
    <p:spTree>
      <p:nvGrpSpPr>
        <p:cNvPr id="1" name=""/>
        <p:cNvGrpSpPr/>
        <p:nvPr/>
      </p:nvGrpSpPr>
      <p:grpSpPr>
        <a:xfrm>
          <a:off x="0" y="0"/>
          <a:ext cx="0" cy="0"/>
          <a:chOff x="0" y="0"/>
          <a:chExt cx="0" cy="0"/>
        </a:xfrm>
      </p:grpSpPr>
      <p:sp>
        <p:nvSpPr>
          <p:cNvPr id="11" name="Date Placeholder 6" hidden="1">
            <a:extLst>
              <a:ext uri="{FF2B5EF4-FFF2-40B4-BE49-F238E27FC236}">
                <a16:creationId xmlns:a16="http://schemas.microsoft.com/office/drawing/2014/main" id="{1A720CDE-06B6-4983-9A87-F49D92F49766}"/>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7" name="Background"/>
          <p:cNvSpPr/>
          <p:nvPr userDrawn="1"/>
        </p:nvSpPr>
        <p:spPr bwMode="white">
          <a:xfrm>
            <a:off x="0" y="0"/>
            <a:ext cx="12193200" cy="686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a:p>
        </p:txBody>
      </p:sp>
      <p:pic>
        <p:nvPicPr>
          <p:cNvPr id="9" name="Logo" descr="{&quot;templafy&quot;:{&quot;type&quot;:&quot;image&quot;,&quot;binding&quot;:&quot;UserProfile.Office.Logowhite&quot;,&quot;inheritDimensions&quot;:&quot;inheritHeight&quot;}}" title="UserProfile.Office.Logowhite">
            <a:extLst>
              <a:ext uri="{FF2B5EF4-FFF2-40B4-BE49-F238E27FC236}">
                <a16:creationId xmlns:a16="http://schemas.microsoft.com/office/drawing/2014/main" id="{F69A9428-1965-4201-B332-A5690ED5ABCB}"/>
              </a:ext>
            </a:extLst>
          </p:cNvPr>
          <p:cNvPicPr>
            <a:picLocks/>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6000" y="576000"/>
            <a:ext cx="1980000" cy="381600"/>
          </a:xfrm>
          <a:prstGeom prst="rect">
            <a:avLst/>
          </a:prstGeom>
        </p:spPr>
      </p:pic>
      <p:sp>
        <p:nvSpPr>
          <p:cNvPr id="2" name="Title 1"/>
          <p:cNvSpPr>
            <a:spLocks noGrp="1"/>
          </p:cNvSpPr>
          <p:nvPr>
            <p:ph type="ctrTitle" hasCustomPrompt="1"/>
          </p:nvPr>
        </p:nvSpPr>
        <p:spPr bwMode="black">
          <a:xfrm>
            <a:off x="576000" y="1931399"/>
            <a:ext cx="11041200" cy="1497600"/>
          </a:xfrm>
        </p:spPr>
        <p:txBody>
          <a:bodyPr anchor="b"/>
          <a:lstStyle>
            <a:lvl1pPr algn="l">
              <a:defRPr sz="5400">
                <a:solidFill>
                  <a:schemeClr val="tx1"/>
                </a:solidFill>
              </a:defRPr>
            </a:lvl1pPr>
          </a:lstStyle>
          <a:p>
            <a:r>
              <a:rPr lang="en-GB" noProof="0" dirty="0"/>
              <a:t>Click to add title</a:t>
            </a:r>
            <a:endParaRPr lang="en-GB" dirty="0"/>
          </a:p>
        </p:txBody>
      </p:sp>
      <p:sp>
        <p:nvSpPr>
          <p:cNvPr id="3" name="Subtitle 2"/>
          <p:cNvSpPr>
            <a:spLocks noGrp="1"/>
          </p:cNvSpPr>
          <p:nvPr>
            <p:ph type="subTitle" idx="1" hasCustomPrompt="1"/>
          </p:nvPr>
        </p:nvSpPr>
        <p:spPr bwMode="black">
          <a:xfrm>
            <a:off x="576000" y="3336567"/>
            <a:ext cx="11041200" cy="1655762"/>
          </a:xfrm>
        </p:spPr>
        <p:txBody>
          <a:bodyPr/>
          <a:lstStyle>
            <a:lvl1pPr marL="0" indent="0" algn="l">
              <a:spcBef>
                <a:spcPts val="0"/>
              </a:spcBef>
              <a:buFont typeface="Arial" panose="020B0604020202020204" pitchFamily="34" charset="0"/>
              <a:buChar char="​"/>
              <a:defRPr sz="5400">
                <a:solidFill>
                  <a:schemeClr val="tx1"/>
                </a:solidFill>
              </a:defRPr>
            </a:lvl1pPr>
            <a:lvl2pPr marL="0" indent="0" algn="l">
              <a:buFont typeface="Arial" panose="020B0604020202020204" pitchFamily="34" charset="0"/>
              <a:buNone/>
              <a:defRPr sz="2000">
                <a:solidFill>
                  <a:schemeClr val="tx1"/>
                </a:solidFill>
              </a:defRPr>
            </a:lvl2pPr>
            <a:lvl3pPr marL="0" indent="0" algn="l">
              <a:buFont typeface="Arial" panose="020B0604020202020204" pitchFamily="34" charset="0"/>
              <a:buChar char="​"/>
              <a:defRPr sz="2000">
                <a:solidFill>
                  <a:schemeClr val="tx1"/>
                </a:solidFill>
              </a:defRPr>
            </a:lvl3pPr>
            <a:lvl4pPr marL="0" indent="0" algn="l">
              <a:buFont typeface="Arial" panose="020B0604020202020204" pitchFamily="34" charset="0"/>
              <a:buChar char="​"/>
              <a:defRPr sz="2000">
                <a:solidFill>
                  <a:schemeClr val="tx1"/>
                </a:solidFill>
              </a:defRPr>
            </a:lvl4pPr>
            <a:lvl5pPr marL="0" indent="0" algn="l">
              <a:buFont typeface="Arial" panose="020B0604020202020204" pitchFamily="34" charset="0"/>
              <a:buChar char="​"/>
              <a:defRPr sz="2000">
                <a:solidFill>
                  <a:schemeClr val="tx1"/>
                </a:solidFill>
              </a:defRPr>
            </a:lvl5pPr>
            <a:lvl6pPr marL="0" indent="0" algn="l">
              <a:buFont typeface="Arial" panose="020B0604020202020204" pitchFamily="34" charset="0"/>
              <a:buChar char="​"/>
              <a:defRPr sz="2000">
                <a:solidFill>
                  <a:schemeClr val="tx1"/>
                </a:solidFill>
              </a:defRPr>
            </a:lvl6pPr>
            <a:lvl7pPr marL="0" indent="0" algn="l">
              <a:buFont typeface="Arial" panose="020B0604020202020204" pitchFamily="34" charset="0"/>
              <a:buChar char="​"/>
              <a:defRPr sz="2000">
                <a:solidFill>
                  <a:schemeClr val="tx1"/>
                </a:solidFill>
              </a:defRPr>
            </a:lvl7pPr>
            <a:lvl8pPr marL="0" indent="0" algn="l">
              <a:buFont typeface="Arial" panose="020B0604020202020204" pitchFamily="34" charset="0"/>
              <a:buChar char="​"/>
              <a:defRPr sz="2000">
                <a:solidFill>
                  <a:schemeClr val="tx1"/>
                </a:solidFill>
              </a:defRPr>
            </a:lvl8pPr>
            <a:lvl9pPr marL="0" indent="0" algn="l">
              <a:buFont typeface="Arial" panose="020B0604020202020204" pitchFamily="34" charset="0"/>
              <a:buChar char="​"/>
              <a:tabLst/>
              <a:defRPr sz="2000">
                <a:solidFill>
                  <a:schemeClr val="tx1"/>
                </a:solidFill>
              </a:defRPr>
            </a:lvl9pPr>
          </a:lstStyle>
          <a:p>
            <a:r>
              <a:rPr lang="en-GB" dirty="0"/>
              <a:t>Click to add subtitle</a:t>
            </a:r>
          </a:p>
        </p:txBody>
      </p:sp>
    </p:spTree>
    <p:extLst>
      <p:ext uri="{BB962C8B-B14F-4D97-AF65-F5344CB8AC3E}">
        <p14:creationId xmlns:p14="http://schemas.microsoft.com/office/powerpoint/2010/main" val="313261698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Divider A">
    <p:bg>
      <p:bgPr>
        <a:solidFill>
          <a:schemeClr val="tx1"/>
        </a:solidFill>
        <a:effectLst/>
      </p:bgPr>
    </p:bg>
    <p:spTree>
      <p:nvGrpSpPr>
        <p:cNvPr id="1" name=""/>
        <p:cNvGrpSpPr/>
        <p:nvPr/>
      </p:nvGrpSpPr>
      <p:grpSpPr>
        <a:xfrm>
          <a:off x="0" y="0"/>
          <a:ext cx="0" cy="0"/>
          <a:chOff x="0" y="0"/>
          <a:chExt cx="0" cy="0"/>
        </a:xfrm>
      </p:grpSpPr>
      <p:sp>
        <p:nvSpPr>
          <p:cNvPr id="11" name="Date Placeholder 6" hidden="1">
            <a:extLst>
              <a:ext uri="{FF2B5EF4-FFF2-40B4-BE49-F238E27FC236}">
                <a16:creationId xmlns:a16="http://schemas.microsoft.com/office/drawing/2014/main" id="{1A720CDE-06B6-4983-9A87-F49D92F49766}"/>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7" name="Background"/>
          <p:cNvSpPr/>
          <p:nvPr userDrawn="1"/>
        </p:nvSpPr>
        <p:spPr bwMode="white">
          <a:xfrm>
            <a:off x="0" y="0"/>
            <a:ext cx="12193200" cy="686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a:p>
        </p:txBody>
      </p:sp>
      <p:sp>
        <p:nvSpPr>
          <p:cNvPr id="2" name="Title 1"/>
          <p:cNvSpPr>
            <a:spLocks noGrp="1"/>
          </p:cNvSpPr>
          <p:nvPr>
            <p:ph type="ctrTitle" hasCustomPrompt="1"/>
          </p:nvPr>
        </p:nvSpPr>
        <p:spPr>
          <a:xfrm>
            <a:off x="576000" y="1282431"/>
            <a:ext cx="11041200" cy="917229"/>
          </a:xfrm>
        </p:spPr>
        <p:txBody>
          <a:bodyPr anchor="b"/>
          <a:lstStyle>
            <a:lvl1pPr algn="l">
              <a:defRPr sz="3600">
                <a:solidFill>
                  <a:schemeClr val="tx1"/>
                </a:solidFill>
              </a:defRPr>
            </a:lvl1pPr>
          </a:lstStyle>
          <a:p>
            <a:r>
              <a:rPr lang="en-GB" noProof="0" dirty="0"/>
              <a:t>Click to add title</a:t>
            </a:r>
            <a:endParaRPr lang="en-GB" dirty="0"/>
          </a:p>
        </p:txBody>
      </p:sp>
      <p:sp>
        <p:nvSpPr>
          <p:cNvPr id="3" name="Subtitle 2"/>
          <p:cNvSpPr>
            <a:spLocks noGrp="1"/>
          </p:cNvSpPr>
          <p:nvPr>
            <p:ph type="subTitle" idx="1" hasCustomPrompt="1"/>
          </p:nvPr>
        </p:nvSpPr>
        <p:spPr>
          <a:xfrm>
            <a:off x="576000" y="2171826"/>
            <a:ext cx="11041200" cy="735840"/>
          </a:xfrm>
        </p:spPr>
        <p:txBody>
          <a:bodyPr/>
          <a:lstStyle>
            <a:lvl1pPr marL="0" indent="0" algn="l">
              <a:spcBef>
                <a:spcPts val="0"/>
              </a:spcBef>
              <a:buFont typeface="Arial" panose="020B0604020202020204" pitchFamily="34" charset="0"/>
              <a:buChar char="​"/>
              <a:defRPr sz="3600">
                <a:solidFill>
                  <a:schemeClr val="tx1"/>
                </a:solidFill>
              </a:defRPr>
            </a:lvl1pPr>
            <a:lvl2pPr marL="0" indent="0" algn="l">
              <a:buFont typeface="Arial" panose="020B0604020202020204" pitchFamily="34" charset="0"/>
              <a:buNone/>
              <a:defRPr sz="3600">
                <a:solidFill>
                  <a:schemeClr val="tx1"/>
                </a:solidFill>
              </a:defRPr>
            </a:lvl2pPr>
            <a:lvl3pPr marL="0" indent="0" algn="l">
              <a:buFont typeface="Arial" panose="020B0604020202020204" pitchFamily="34" charset="0"/>
              <a:buChar char="​"/>
              <a:defRPr sz="3600">
                <a:solidFill>
                  <a:schemeClr val="tx1"/>
                </a:solidFill>
              </a:defRPr>
            </a:lvl3pPr>
            <a:lvl4pPr marL="0" indent="0" algn="l">
              <a:buFont typeface="Arial" panose="020B0604020202020204" pitchFamily="34" charset="0"/>
              <a:buChar char="​"/>
              <a:defRPr sz="3600">
                <a:solidFill>
                  <a:schemeClr val="tx1"/>
                </a:solidFill>
              </a:defRPr>
            </a:lvl4pPr>
            <a:lvl5pPr marL="0" indent="0" algn="l">
              <a:buFont typeface="Arial" panose="020B0604020202020204" pitchFamily="34" charset="0"/>
              <a:buChar char="​"/>
              <a:defRPr sz="3600">
                <a:solidFill>
                  <a:schemeClr val="tx1"/>
                </a:solidFill>
              </a:defRPr>
            </a:lvl5pPr>
            <a:lvl6pPr marL="0" indent="0" algn="l">
              <a:buFont typeface="Arial" panose="020B0604020202020204" pitchFamily="34" charset="0"/>
              <a:buChar char="​"/>
              <a:defRPr sz="3600">
                <a:solidFill>
                  <a:schemeClr val="tx1"/>
                </a:solidFill>
              </a:defRPr>
            </a:lvl6pPr>
            <a:lvl7pPr marL="0" indent="0" algn="l">
              <a:buFont typeface="Arial" panose="020B0604020202020204" pitchFamily="34" charset="0"/>
              <a:buChar char="​"/>
              <a:defRPr sz="3600">
                <a:solidFill>
                  <a:schemeClr val="tx1"/>
                </a:solidFill>
              </a:defRPr>
            </a:lvl7pPr>
            <a:lvl8pPr marL="0" indent="0" algn="l">
              <a:buFont typeface="Arial" panose="020B0604020202020204" pitchFamily="34" charset="0"/>
              <a:buChar char="​"/>
              <a:defRPr sz="3600">
                <a:solidFill>
                  <a:schemeClr val="tx1"/>
                </a:solidFill>
              </a:defRPr>
            </a:lvl8pPr>
            <a:lvl9pPr marL="0" indent="0" algn="l">
              <a:buFont typeface="Arial" panose="020B0604020202020204" pitchFamily="34" charset="0"/>
              <a:buChar char="​"/>
              <a:tabLst/>
              <a:defRPr sz="3600">
                <a:solidFill>
                  <a:schemeClr val="tx1"/>
                </a:solidFill>
              </a:defRPr>
            </a:lvl9pPr>
          </a:lstStyle>
          <a:p>
            <a:r>
              <a:rPr lang="en-GB" dirty="0"/>
              <a:t>Click to add subtitle</a:t>
            </a:r>
          </a:p>
        </p:txBody>
      </p:sp>
      <p:sp>
        <p:nvSpPr>
          <p:cNvPr id="5" name="Text Placeholder 4">
            <a:extLst>
              <a:ext uri="{FF2B5EF4-FFF2-40B4-BE49-F238E27FC236}">
                <a16:creationId xmlns:a16="http://schemas.microsoft.com/office/drawing/2014/main" id="{BE48532C-49EB-4FFC-AD64-D5F372EB90C3}"/>
              </a:ext>
            </a:extLst>
          </p:cNvPr>
          <p:cNvSpPr>
            <a:spLocks noGrp="1"/>
          </p:cNvSpPr>
          <p:nvPr>
            <p:ph type="body" sz="quarter" idx="18" hasCustomPrompt="1"/>
          </p:nvPr>
        </p:nvSpPr>
        <p:spPr>
          <a:xfrm>
            <a:off x="574675" y="3059779"/>
            <a:ext cx="5376863" cy="2933034"/>
          </a:xfrm>
        </p:spPr>
        <p:txBody>
          <a:bodyPr/>
          <a:lstStyle>
            <a:lvl1pPr marL="0" indent="0">
              <a:buNone/>
              <a:defRPr sz="2000">
                <a:solidFill>
                  <a:schemeClr val="tx1"/>
                </a:solidFill>
              </a:defRPr>
            </a:lvl1pPr>
            <a:lvl2pPr marL="0" indent="0">
              <a:buNone/>
              <a:defRPr sz="2000">
                <a:solidFill>
                  <a:schemeClr val="tx1"/>
                </a:solidFill>
              </a:defRPr>
            </a:lvl2pPr>
            <a:lvl3pPr marL="0" indent="0">
              <a:buNone/>
              <a:defRPr sz="2000">
                <a:solidFill>
                  <a:schemeClr val="tx1"/>
                </a:solidFill>
              </a:defRPr>
            </a:lvl3pPr>
            <a:lvl4pPr>
              <a:buNone/>
              <a:defRPr sz="2000" b="0">
                <a:solidFill>
                  <a:schemeClr val="tx1"/>
                </a:solidFill>
              </a:defRPr>
            </a:lvl4pPr>
            <a:lvl5pPr>
              <a:buNone/>
              <a:defRPr sz="2000">
                <a:solidFill>
                  <a:schemeClr val="tx1"/>
                </a:solidFill>
              </a:defRPr>
            </a:lvl5pPr>
            <a:lvl6pPr>
              <a:defRPr sz="2000" b="0">
                <a:solidFill>
                  <a:schemeClr val="tx1"/>
                </a:solidFill>
                <a:latin typeface="+mn-lt"/>
              </a:defRPr>
            </a:lvl6pPr>
            <a:lvl7pPr>
              <a:defRPr sz="2000" b="0">
                <a:solidFill>
                  <a:schemeClr val="tx1"/>
                </a:solidFill>
                <a:latin typeface="+mn-lt"/>
              </a:defRPr>
            </a:lvl7pPr>
            <a:lvl8pPr>
              <a:defRPr sz="2000" b="0">
                <a:solidFill>
                  <a:schemeClr val="tx1"/>
                </a:solidFill>
                <a:latin typeface="+mn-lt"/>
              </a:defRPr>
            </a:lvl8pPr>
            <a:lvl9pPr>
              <a:defRPr sz="2000" b="0">
                <a:solidFill>
                  <a:schemeClr val="tx1"/>
                </a:solidFill>
                <a:latin typeface="+mn-lt"/>
              </a:defRPr>
            </a:lvl9pPr>
          </a:lstStyle>
          <a:p>
            <a:pPr lvl="0"/>
            <a:r>
              <a:rPr lang="en-GB" noProof="0" dirty="0"/>
              <a:t>Click to add text</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Tree>
    <p:extLst>
      <p:ext uri="{BB962C8B-B14F-4D97-AF65-F5344CB8AC3E}">
        <p14:creationId xmlns:p14="http://schemas.microsoft.com/office/powerpoint/2010/main" val="1971382265"/>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Divider B">
    <p:bg>
      <p:bgPr>
        <a:solidFill>
          <a:schemeClr val="tx1"/>
        </a:solidFill>
        <a:effectLst/>
      </p:bgPr>
    </p:bg>
    <p:spTree>
      <p:nvGrpSpPr>
        <p:cNvPr id="1" name=""/>
        <p:cNvGrpSpPr/>
        <p:nvPr/>
      </p:nvGrpSpPr>
      <p:grpSpPr>
        <a:xfrm>
          <a:off x="0" y="0"/>
          <a:ext cx="0" cy="0"/>
          <a:chOff x="0" y="0"/>
          <a:chExt cx="0" cy="0"/>
        </a:xfrm>
      </p:grpSpPr>
      <p:sp>
        <p:nvSpPr>
          <p:cNvPr id="11" name="Date Placeholder 6" hidden="1">
            <a:extLst>
              <a:ext uri="{FF2B5EF4-FFF2-40B4-BE49-F238E27FC236}">
                <a16:creationId xmlns:a16="http://schemas.microsoft.com/office/drawing/2014/main" id="{1A720CDE-06B6-4983-9A87-F49D92F49766}"/>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15" name="Background">
            <a:extLst>
              <a:ext uri="{FF2B5EF4-FFF2-40B4-BE49-F238E27FC236}">
                <a16:creationId xmlns:a16="http://schemas.microsoft.com/office/drawing/2014/main" id="{B658BF75-1F8A-45AD-A77D-C0D0CD90E72A}"/>
              </a:ext>
            </a:extLst>
          </p:cNvPr>
          <p:cNvSpPr/>
          <p:nvPr userDrawn="1"/>
        </p:nvSpPr>
        <p:spPr bwMode="white">
          <a:xfrm>
            <a:off x="0" y="0"/>
            <a:ext cx="12193200" cy="6861600"/>
          </a:xfrm>
          <a:prstGeom prst="rect">
            <a:avLst/>
          </a:prstGeom>
          <a:solidFill>
            <a:srgbClr val="5F21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a:p>
        </p:txBody>
      </p:sp>
      <p:sp>
        <p:nvSpPr>
          <p:cNvPr id="2" name="Title 1"/>
          <p:cNvSpPr>
            <a:spLocks noGrp="1"/>
          </p:cNvSpPr>
          <p:nvPr>
            <p:ph type="ctrTitle" hasCustomPrompt="1"/>
          </p:nvPr>
        </p:nvSpPr>
        <p:spPr>
          <a:xfrm>
            <a:off x="576000" y="1282431"/>
            <a:ext cx="11041200" cy="917229"/>
          </a:xfrm>
        </p:spPr>
        <p:txBody>
          <a:bodyPr anchor="b"/>
          <a:lstStyle>
            <a:lvl1pPr algn="l">
              <a:defRPr sz="3600">
                <a:solidFill>
                  <a:schemeClr val="tx1"/>
                </a:solidFill>
              </a:defRPr>
            </a:lvl1pPr>
          </a:lstStyle>
          <a:p>
            <a:r>
              <a:rPr lang="en-GB" noProof="0" dirty="0"/>
              <a:t>Click to add title</a:t>
            </a:r>
            <a:endParaRPr lang="en-GB" dirty="0"/>
          </a:p>
        </p:txBody>
      </p:sp>
      <p:sp>
        <p:nvSpPr>
          <p:cNvPr id="3" name="Subtitle 2"/>
          <p:cNvSpPr>
            <a:spLocks noGrp="1"/>
          </p:cNvSpPr>
          <p:nvPr>
            <p:ph type="subTitle" idx="1" hasCustomPrompt="1"/>
          </p:nvPr>
        </p:nvSpPr>
        <p:spPr>
          <a:xfrm>
            <a:off x="576000" y="2171826"/>
            <a:ext cx="11041200" cy="735840"/>
          </a:xfrm>
        </p:spPr>
        <p:txBody>
          <a:bodyPr/>
          <a:lstStyle>
            <a:lvl1pPr marL="0" indent="0" algn="l">
              <a:spcBef>
                <a:spcPts val="0"/>
              </a:spcBef>
              <a:buFont typeface="Arial" panose="020B0604020202020204" pitchFamily="34" charset="0"/>
              <a:buChar char="​"/>
              <a:defRPr sz="3600">
                <a:solidFill>
                  <a:schemeClr val="tx1"/>
                </a:solidFill>
              </a:defRPr>
            </a:lvl1pPr>
            <a:lvl2pPr marL="0" indent="0" algn="l">
              <a:buFont typeface="Arial" panose="020B0604020202020204" pitchFamily="34" charset="0"/>
              <a:buNone/>
              <a:defRPr sz="3600">
                <a:solidFill>
                  <a:schemeClr val="tx1"/>
                </a:solidFill>
              </a:defRPr>
            </a:lvl2pPr>
            <a:lvl3pPr marL="0" indent="0" algn="l">
              <a:buFont typeface="Arial" panose="020B0604020202020204" pitchFamily="34" charset="0"/>
              <a:buChar char="​"/>
              <a:defRPr sz="3600">
                <a:solidFill>
                  <a:schemeClr val="tx1"/>
                </a:solidFill>
              </a:defRPr>
            </a:lvl3pPr>
            <a:lvl4pPr marL="0" indent="0" algn="l">
              <a:buFont typeface="Arial" panose="020B0604020202020204" pitchFamily="34" charset="0"/>
              <a:buChar char="​"/>
              <a:defRPr sz="3600">
                <a:solidFill>
                  <a:schemeClr val="tx1"/>
                </a:solidFill>
              </a:defRPr>
            </a:lvl4pPr>
            <a:lvl5pPr marL="0" indent="0" algn="l">
              <a:buFont typeface="Arial" panose="020B0604020202020204" pitchFamily="34" charset="0"/>
              <a:buChar char="​"/>
              <a:defRPr sz="3600">
                <a:solidFill>
                  <a:schemeClr val="tx1"/>
                </a:solidFill>
              </a:defRPr>
            </a:lvl5pPr>
            <a:lvl6pPr marL="0" indent="0" algn="l">
              <a:buFont typeface="Arial" panose="020B0604020202020204" pitchFamily="34" charset="0"/>
              <a:buChar char="​"/>
              <a:defRPr sz="3600">
                <a:solidFill>
                  <a:schemeClr val="tx1"/>
                </a:solidFill>
              </a:defRPr>
            </a:lvl6pPr>
            <a:lvl7pPr marL="0" indent="0" algn="l">
              <a:buFont typeface="Arial" panose="020B0604020202020204" pitchFamily="34" charset="0"/>
              <a:buChar char="​"/>
              <a:defRPr sz="3600">
                <a:solidFill>
                  <a:schemeClr val="tx1"/>
                </a:solidFill>
              </a:defRPr>
            </a:lvl7pPr>
            <a:lvl8pPr marL="0" indent="0" algn="l">
              <a:buFont typeface="Arial" panose="020B0604020202020204" pitchFamily="34" charset="0"/>
              <a:buChar char="​"/>
              <a:defRPr sz="3600">
                <a:solidFill>
                  <a:schemeClr val="tx1"/>
                </a:solidFill>
              </a:defRPr>
            </a:lvl8pPr>
            <a:lvl9pPr marL="0" indent="0" algn="l">
              <a:buFont typeface="Arial" panose="020B0604020202020204" pitchFamily="34" charset="0"/>
              <a:buChar char="​"/>
              <a:tabLst/>
              <a:defRPr sz="3600">
                <a:solidFill>
                  <a:schemeClr val="tx1"/>
                </a:solidFill>
              </a:defRPr>
            </a:lvl9pPr>
          </a:lstStyle>
          <a:p>
            <a:r>
              <a:rPr lang="en-GB" dirty="0"/>
              <a:t>Click to add subtitle</a:t>
            </a:r>
          </a:p>
        </p:txBody>
      </p:sp>
      <p:sp>
        <p:nvSpPr>
          <p:cNvPr id="5" name="Text Placeholder 4">
            <a:extLst>
              <a:ext uri="{FF2B5EF4-FFF2-40B4-BE49-F238E27FC236}">
                <a16:creationId xmlns:a16="http://schemas.microsoft.com/office/drawing/2014/main" id="{BE48532C-49EB-4FFC-AD64-D5F372EB90C3}"/>
              </a:ext>
            </a:extLst>
          </p:cNvPr>
          <p:cNvSpPr>
            <a:spLocks noGrp="1"/>
          </p:cNvSpPr>
          <p:nvPr>
            <p:ph type="body" sz="quarter" idx="18" hasCustomPrompt="1"/>
          </p:nvPr>
        </p:nvSpPr>
        <p:spPr>
          <a:xfrm>
            <a:off x="574675" y="3059779"/>
            <a:ext cx="5376863" cy="2933034"/>
          </a:xfrm>
        </p:spPr>
        <p:txBody>
          <a:bodyPr/>
          <a:lstStyle>
            <a:lvl1pPr marL="0" indent="0">
              <a:lnSpc>
                <a:spcPct val="100000"/>
              </a:lnSpc>
              <a:spcAft>
                <a:spcPts val="600"/>
              </a:spcAft>
              <a:buNone/>
              <a:defRPr sz="2000">
                <a:solidFill>
                  <a:schemeClr val="tx1"/>
                </a:solidFill>
              </a:defRPr>
            </a:lvl1pPr>
            <a:lvl2pPr marL="0" indent="0">
              <a:lnSpc>
                <a:spcPct val="100000"/>
              </a:lnSpc>
              <a:spcAft>
                <a:spcPts val="600"/>
              </a:spcAft>
              <a:buNone/>
              <a:defRPr sz="2000">
                <a:solidFill>
                  <a:schemeClr val="tx1"/>
                </a:solidFill>
              </a:defRPr>
            </a:lvl2pPr>
            <a:lvl3pPr marL="0" indent="0">
              <a:lnSpc>
                <a:spcPct val="100000"/>
              </a:lnSpc>
              <a:spcAft>
                <a:spcPts val="600"/>
              </a:spcAft>
              <a:buNone/>
              <a:defRPr sz="2000">
                <a:solidFill>
                  <a:schemeClr val="tx1"/>
                </a:solidFill>
              </a:defRPr>
            </a:lvl3pPr>
            <a:lvl4pPr>
              <a:lnSpc>
                <a:spcPct val="100000"/>
              </a:lnSpc>
              <a:spcAft>
                <a:spcPts val="600"/>
              </a:spcAft>
              <a:buNone/>
              <a:defRPr sz="2000" b="0">
                <a:solidFill>
                  <a:schemeClr val="tx1"/>
                </a:solidFill>
              </a:defRPr>
            </a:lvl4pPr>
            <a:lvl5pPr>
              <a:lnSpc>
                <a:spcPct val="100000"/>
              </a:lnSpc>
              <a:spcAft>
                <a:spcPts val="600"/>
              </a:spcAft>
              <a:buNone/>
              <a:defRPr sz="2000">
                <a:solidFill>
                  <a:schemeClr val="tx1"/>
                </a:solidFill>
              </a:defRPr>
            </a:lvl5pPr>
            <a:lvl6pPr>
              <a:lnSpc>
                <a:spcPct val="100000"/>
              </a:lnSpc>
              <a:spcAft>
                <a:spcPts val="600"/>
              </a:spcAft>
              <a:defRPr sz="2000" b="0">
                <a:solidFill>
                  <a:schemeClr val="tx1"/>
                </a:solidFill>
                <a:latin typeface="+mn-lt"/>
              </a:defRPr>
            </a:lvl6pPr>
            <a:lvl7pPr>
              <a:lnSpc>
                <a:spcPct val="100000"/>
              </a:lnSpc>
              <a:spcAft>
                <a:spcPts val="600"/>
              </a:spcAft>
              <a:defRPr sz="2000" b="0">
                <a:solidFill>
                  <a:schemeClr val="tx1"/>
                </a:solidFill>
                <a:latin typeface="+mn-lt"/>
              </a:defRPr>
            </a:lvl7pPr>
            <a:lvl8pPr>
              <a:lnSpc>
                <a:spcPct val="100000"/>
              </a:lnSpc>
              <a:spcAft>
                <a:spcPts val="600"/>
              </a:spcAft>
              <a:defRPr sz="2000" b="0">
                <a:solidFill>
                  <a:schemeClr val="tx1"/>
                </a:solidFill>
                <a:latin typeface="+mn-lt"/>
              </a:defRPr>
            </a:lvl8pPr>
            <a:lvl9pPr>
              <a:lnSpc>
                <a:spcPct val="100000"/>
              </a:lnSpc>
              <a:spcAft>
                <a:spcPts val="600"/>
              </a:spcAft>
              <a:defRPr sz="2000" b="0">
                <a:solidFill>
                  <a:schemeClr val="tx1"/>
                </a:solidFill>
                <a:latin typeface="+mn-lt"/>
              </a:defRPr>
            </a:lvl9pPr>
          </a:lstStyle>
          <a:p>
            <a:pPr lvl="0"/>
            <a:r>
              <a:rPr lang="en-GB" noProof="0" dirty="0"/>
              <a:t>Click to add text</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Tree>
    <p:extLst>
      <p:ext uri="{BB962C8B-B14F-4D97-AF65-F5344CB8AC3E}">
        <p14:creationId xmlns:p14="http://schemas.microsoft.com/office/powerpoint/2010/main" val="1275966019"/>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Divider C">
    <p:bg>
      <p:bgPr>
        <a:solidFill>
          <a:schemeClr val="tx1"/>
        </a:solidFill>
        <a:effectLst/>
      </p:bgPr>
    </p:bg>
    <p:spTree>
      <p:nvGrpSpPr>
        <p:cNvPr id="1" name=""/>
        <p:cNvGrpSpPr/>
        <p:nvPr/>
      </p:nvGrpSpPr>
      <p:grpSpPr>
        <a:xfrm>
          <a:off x="0" y="0"/>
          <a:ext cx="0" cy="0"/>
          <a:chOff x="0" y="0"/>
          <a:chExt cx="0" cy="0"/>
        </a:xfrm>
      </p:grpSpPr>
      <p:sp>
        <p:nvSpPr>
          <p:cNvPr id="11" name="Date Placeholder 6" hidden="1">
            <a:extLst>
              <a:ext uri="{FF2B5EF4-FFF2-40B4-BE49-F238E27FC236}">
                <a16:creationId xmlns:a16="http://schemas.microsoft.com/office/drawing/2014/main" id="{1A720CDE-06B6-4983-9A87-F49D92F49766}"/>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14" name="Background">
            <a:extLst>
              <a:ext uri="{FF2B5EF4-FFF2-40B4-BE49-F238E27FC236}">
                <a16:creationId xmlns:a16="http://schemas.microsoft.com/office/drawing/2014/main" id="{FA2552B0-F9F4-472D-8719-15F02EAF1059}"/>
              </a:ext>
            </a:extLst>
          </p:cNvPr>
          <p:cNvSpPr/>
          <p:nvPr userDrawn="1"/>
        </p:nvSpPr>
        <p:spPr bwMode="white">
          <a:xfrm>
            <a:off x="0" y="0"/>
            <a:ext cx="12193200" cy="6861600"/>
          </a:xfrm>
          <a:prstGeom prst="rect">
            <a:avLst/>
          </a:prstGeom>
          <a:solidFill>
            <a:srgbClr val="DA29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a:p>
        </p:txBody>
      </p:sp>
      <p:sp>
        <p:nvSpPr>
          <p:cNvPr id="2" name="Title 1"/>
          <p:cNvSpPr>
            <a:spLocks noGrp="1"/>
          </p:cNvSpPr>
          <p:nvPr>
            <p:ph type="ctrTitle" hasCustomPrompt="1"/>
          </p:nvPr>
        </p:nvSpPr>
        <p:spPr>
          <a:xfrm>
            <a:off x="576000" y="1282431"/>
            <a:ext cx="11041200" cy="917229"/>
          </a:xfrm>
        </p:spPr>
        <p:txBody>
          <a:bodyPr anchor="b"/>
          <a:lstStyle>
            <a:lvl1pPr algn="l">
              <a:defRPr sz="3600">
                <a:solidFill>
                  <a:schemeClr val="tx1"/>
                </a:solidFill>
              </a:defRPr>
            </a:lvl1pPr>
          </a:lstStyle>
          <a:p>
            <a:r>
              <a:rPr lang="en-GB" noProof="0" dirty="0"/>
              <a:t>Click to add title</a:t>
            </a:r>
            <a:endParaRPr lang="en-GB" dirty="0"/>
          </a:p>
        </p:txBody>
      </p:sp>
      <p:sp>
        <p:nvSpPr>
          <p:cNvPr id="3" name="Subtitle 2"/>
          <p:cNvSpPr>
            <a:spLocks noGrp="1"/>
          </p:cNvSpPr>
          <p:nvPr>
            <p:ph type="subTitle" idx="1" hasCustomPrompt="1"/>
          </p:nvPr>
        </p:nvSpPr>
        <p:spPr>
          <a:xfrm>
            <a:off x="576000" y="2171826"/>
            <a:ext cx="11041200" cy="735840"/>
          </a:xfrm>
        </p:spPr>
        <p:txBody>
          <a:bodyPr/>
          <a:lstStyle>
            <a:lvl1pPr marL="0" indent="0" algn="l">
              <a:spcBef>
                <a:spcPts val="0"/>
              </a:spcBef>
              <a:buFont typeface="Arial" panose="020B0604020202020204" pitchFamily="34" charset="0"/>
              <a:buChar char="​"/>
              <a:defRPr sz="3600">
                <a:solidFill>
                  <a:schemeClr val="tx1"/>
                </a:solidFill>
              </a:defRPr>
            </a:lvl1pPr>
            <a:lvl2pPr marL="0" indent="0" algn="l">
              <a:buFont typeface="Arial" panose="020B0604020202020204" pitchFamily="34" charset="0"/>
              <a:buNone/>
              <a:defRPr sz="3600">
                <a:solidFill>
                  <a:schemeClr val="tx1"/>
                </a:solidFill>
              </a:defRPr>
            </a:lvl2pPr>
            <a:lvl3pPr marL="0" indent="0" algn="l">
              <a:buFont typeface="Arial" panose="020B0604020202020204" pitchFamily="34" charset="0"/>
              <a:buChar char="​"/>
              <a:defRPr sz="3600">
                <a:solidFill>
                  <a:schemeClr val="tx1"/>
                </a:solidFill>
              </a:defRPr>
            </a:lvl3pPr>
            <a:lvl4pPr marL="0" indent="0" algn="l">
              <a:buFont typeface="Arial" panose="020B0604020202020204" pitchFamily="34" charset="0"/>
              <a:buChar char="​"/>
              <a:defRPr sz="3600">
                <a:solidFill>
                  <a:schemeClr val="tx1"/>
                </a:solidFill>
              </a:defRPr>
            </a:lvl4pPr>
            <a:lvl5pPr marL="0" indent="0" algn="l">
              <a:buFont typeface="Arial" panose="020B0604020202020204" pitchFamily="34" charset="0"/>
              <a:buChar char="​"/>
              <a:defRPr sz="3600">
                <a:solidFill>
                  <a:schemeClr val="tx1"/>
                </a:solidFill>
              </a:defRPr>
            </a:lvl5pPr>
            <a:lvl6pPr marL="0" indent="0" algn="l">
              <a:buFont typeface="Arial" panose="020B0604020202020204" pitchFamily="34" charset="0"/>
              <a:buChar char="​"/>
              <a:defRPr sz="3600">
                <a:solidFill>
                  <a:schemeClr val="tx1"/>
                </a:solidFill>
              </a:defRPr>
            </a:lvl6pPr>
            <a:lvl7pPr marL="0" indent="0" algn="l">
              <a:buFont typeface="Arial" panose="020B0604020202020204" pitchFamily="34" charset="0"/>
              <a:buChar char="​"/>
              <a:defRPr sz="3600">
                <a:solidFill>
                  <a:schemeClr val="tx1"/>
                </a:solidFill>
              </a:defRPr>
            </a:lvl7pPr>
            <a:lvl8pPr marL="0" indent="0" algn="l">
              <a:buFont typeface="Arial" panose="020B0604020202020204" pitchFamily="34" charset="0"/>
              <a:buChar char="​"/>
              <a:defRPr sz="3600">
                <a:solidFill>
                  <a:schemeClr val="tx1"/>
                </a:solidFill>
              </a:defRPr>
            </a:lvl8pPr>
            <a:lvl9pPr marL="0" indent="0" algn="l">
              <a:buFont typeface="Arial" panose="020B0604020202020204" pitchFamily="34" charset="0"/>
              <a:buChar char="​"/>
              <a:tabLst/>
              <a:defRPr sz="3600">
                <a:solidFill>
                  <a:schemeClr val="tx1"/>
                </a:solidFill>
              </a:defRPr>
            </a:lvl9pPr>
          </a:lstStyle>
          <a:p>
            <a:r>
              <a:rPr lang="en-GB" dirty="0"/>
              <a:t>Click to add subtitle</a:t>
            </a:r>
          </a:p>
        </p:txBody>
      </p:sp>
      <p:sp>
        <p:nvSpPr>
          <p:cNvPr id="5" name="Text Placeholder 4">
            <a:extLst>
              <a:ext uri="{FF2B5EF4-FFF2-40B4-BE49-F238E27FC236}">
                <a16:creationId xmlns:a16="http://schemas.microsoft.com/office/drawing/2014/main" id="{BE48532C-49EB-4FFC-AD64-D5F372EB90C3}"/>
              </a:ext>
            </a:extLst>
          </p:cNvPr>
          <p:cNvSpPr>
            <a:spLocks noGrp="1"/>
          </p:cNvSpPr>
          <p:nvPr>
            <p:ph type="body" sz="quarter" idx="18" hasCustomPrompt="1"/>
          </p:nvPr>
        </p:nvSpPr>
        <p:spPr>
          <a:xfrm>
            <a:off x="574675" y="3059779"/>
            <a:ext cx="5376863" cy="2933034"/>
          </a:xfrm>
        </p:spPr>
        <p:txBody>
          <a:bodyPr/>
          <a:lstStyle>
            <a:lvl1pPr marL="0" indent="0">
              <a:lnSpc>
                <a:spcPct val="100000"/>
              </a:lnSpc>
              <a:spcAft>
                <a:spcPts val="600"/>
              </a:spcAft>
              <a:buNone/>
              <a:defRPr sz="2000">
                <a:solidFill>
                  <a:schemeClr val="tx1"/>
                </a:solidFill>
              </a:defRPr>
            </a:lvl1pPr>
            <a:lvl2pPr marL="0" indent="0">
              <a:lnSpc>
                <a:spcPct val="100000"/>
              </a:lnSpc>
              <a:spcAft>
                <a:spcPts val="600"/>
              </a:spcAft>
              <a:buNone/>
              <a:defRPr sz="2000">
                <a:solidFill>
                  <a:schemeClr val="tx1"/>
                </a:solidFill>
              </a:defRPr>
            </a:lvl2pPr>
            <a:lvl3pPr marL="0" indent="0">
              <a:lnSpc>
                <a:spcPct val="100000"/>
              </a:lnSpc>
              <a:spcAft>
                <a:spcPts val="600"/>
              </a:spcAft>
              <a:buNone/>
              <a:defRPr sz="2000">
                <a:solidFill>
                  <a:schemeClr val="tx1"/>
                </a:solidFill>
              </a:defRPr>
            </a:lvl3pPr>
            <a:lvl4pPr>
              <a:lnSpc>
                <a:spcPct val="100000"/>
              </a:lnSpc>
              <a:spcAft>
                <a:spcPts val="600"/>
              </a:spcAft>
              <a:buNone/>
              <a:defRPr sz="2000" b="0">
                <a:solidFill>
                  <a:schemeClr val="tx1"/>
                </a:solidFill>
              </a:defRPr>
            </a:lvl4pPr>
            <a:lvl5pPr>
              <a:lnSpc>
                <a:spcPct val="100000"/>
              </a:lnSpc>
              <a:spcAft>
                <a:spcPts val="600"/>
              </a:spcAft>
              <a:buNone/>
              <a:defRPr sz="2000">
                <a:solidFill>
                  <a:schemeClr val="tx1"/>
                </a:solidFill>
              </a:defRPr>
            </a:lvl5pPr>
            <a:lvl6pPr>
              <a:lnSpc>
                <a:spcPct val="100000"/>
              </a:lnSpc>
              <a:spcAft>
                <a:spcPts val="600"/>
              </a:spcAft>
              <a:defRPr sz="2000" b="0">
                <a:solidFill>
                  <a:schemeClr val="tx1"/>
                </a:solidFill>
                <a:latin typeface="+mn-lt"/>
              </a:defRPr>
            </a:lvl6pPr>
            <a:lvl7pPr>
              <a:lnSpc>
                <a:spcPct val="100000"/>
              </a:lnSpc>
              <a:spcAft>
                <a:spcPts val="600"/>
              </a:spcAft>
              <a:defRPr sz="2000" b="0">
                <a:solidFill>
                  <a:schemeClr val="tx1"/>
                </a:solidFill>
                <a:latin typeface="+mn-lt"/>
              </a:defRPr>
            </a:lvl7pPr>
            <a:lvl8pPr>
              <a:lnSpc>
                <a:spcPct val="100000"/>
              </a:lnSpc>
              <a:spcAft>
                <a:spcPts val="600"/>
              </a:spcAft>
              <a:defRPr sz="2000" b="0">
                <a:solidFill>
                  <a:schemeClr val="tx1"/>
                </a:solidFill>
                <a:latin typeface="+mn-lt"/>
              </a:defRPr>
            </a:lvl8pPr>
            <a:lvl9pPr>
              <a:lnSpc>
                <a:spcPct val="100000"/>
              </a:lnSpc>
              <a:spcAft>
                <a:spcPts val="600"/>
              </a:spcAft>
              <a:defRPr sz="2000" b="0">
                <a:solidFill>
                  <a:schemeClr val="tx1"/>
                </a:solidFill>
                <a:latin typeface="+mn-lt"/>
              </a:defRPr>
            </a:lvl9pPr>
          </a:lstStyle>
          <a:p>
            <a:pPr lvl="0"/>
            <a:r>
              <a:rPr lang="en-GB" noProof="0" dirty="0"/>
              <a:t>Click to add text</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Tree>
    <p:extLst>
      <p:ext uri="{BB962C8B-B14F-4D97-AF65-F5344CB8AC3E}">
        <p14:creationId xmlns:p14="http://schemas.microsoft.com/office/powerpoint/2010/main" val="4073012056"/>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Divider D">
    <p:bg>
      <p:bgPr>
        <a:solidFill>
          <a:schemeClr val="tx1"/>
        </a:solidFill>
        <a:effectLst/>
      </p:bgPr>
    </p:bg>
    <p:spTree>
      <p:nvGrpSpPr>
        <p:cNvPr id="1" name=""/>
        <p:cNvGrpSpPr/>
        <p:nvPr/>
      </p:nvGrpSpPr>
      <p:grpSpPr>
        <a:xfrm>
          <a:off x="0" y="0"/>
          <a:ext cx="0" cy="0"/>
          <a:chOff x="0" y="0"/>
          <a:chExt cx="0" cy="0"/>
        </a:xfrm>
      </p:grpSpPr>
      <p:sp>
        <p:nvSpPr>
          <p:cNvPr id="11" name="Date Placeholder 6" hidden="1">
            <a:extLst>
              <a:ext uri="{FF2B5EF4-FFF2-40B4-BE49-F238E27FC236}">
                <a16:creationId xmlns:a16="http://schemas.microsoft.com/office/drawing/2014/main" id="{1A720CDE-06B6-4983-9A87-F49D92F49766}"/>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8" name="Background">
            <a:extLst>
              <a:ext uri="{FF2B5EF4-FFF2-40B4-BE49-F238E27FC236}">
                <a16:creationId xmlns:a16="http://schemas.microsoft.com/office/drawing/2014/main" id="{A114224A-803F-4C98-9EB8-3F4F82D58381}"/>
              </a:ext>
            </a:extLst>
          </p:cNvPr>
          <p:cNvSpPr/>
          <p:nvPr userDrawn="1"/>
        </p:nvSpPr>
        <p:spPr bwMode="white">
          <a:xfrm>
            <a:off x="0" y="0"/>
            <a:ext cx="12193200" cy="6861600"/>
          </a:xfrm>
          <a:prstGeom prst="rect">
            <a:avLst/>
          </a:prstGeom>
          <a:solidFill>
            <a:srgbClr val="F1B4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a:p>
        </p:txBody>
      </p:sp>
      <p:sp>
        <p:nvSpPr>
          <p:cNvPr id="2" name="Title 1"/>
          <p:cNvSpPr>
            <a:spLocks noGrp="1"/>
          </p:cNvSpPr>
          <p:nvPr>
            <p:ph type="ctrTitle" hasCustomPrompt="1"/>
          </p:nvPr>
        </p:nvSpPr>
        <p:spPr>
          <a:xfrm>
            <a:off x="576000" y="1282431"/>
            <a:ext cx="11041200" cy="917229"/>
          </a:xfrm>
        </p:spPr>
        <p:txBody>
          <a:bodyPr anchor="b"/>
          <a:lstStyle>
            <a:lvl1pPr algn="l">
              <a:defRPr sz="3600">
                <a:solidFill>
                  <a:schemeClr val="tx1"/>
                </a:solidFill>
              </a:defRPr>
            </a:lvl1pPr>
          </a:lstStyle>
          <a:p>
            <a:r>
              <a:rPr lang="en-GB" noProof="0" dirty="0"/>
              <a:t>Click to add title</a:t>
            </a:r>
            <a:endParaRPr lang="en-GB" dirty="0"/>
          </a:p>
        </p:txBody>
      </p:sp>
      <p:sp>
        <p:nvSpPr>
          <p:cNvPr id="3" name="Subtitle 2"/>
          <p:cNvSpPr>
            <a:spLocks noGrp="1"/>
          </p:cNvSpPr>
          <p:nvPr>
            <p:ph type="subTitle" idx="1" hasCustomPrompt="1"/>
          </p:nvPr>
        </p:nvSpPr>
        <p:spPr>
          <a:xfrm>
            <a:off x="576000" y="2171826"/>
            <a:ext cx="11041200" cy="735840"/>
          </a:xfrm>
        </p:spPr>
        <p:txBody>
          <a:bodyPr/>
          <a:lstStyle>
            <a:lvl1pPr marL="0" indent="0" algn="l">
              <a:spcBef>
                <a:spcPts val="0"/>
              </a:spcBef>
              <a:buFont typeface="Arial" panose="020B0604020202020204" pitchFamily="34" charset="0"/>
              <a:buChar char="​"/>
              <a:defRPr sz="3600">
                <a:solidFill>
                  <a:schemeClr val="tx1"/>
                </a:solidFill>
              </a:defRPr>
            </a:lvl1pPr>
            <a:lvl2pPr marL="0" indent="0" algn="l">
              <a:buFont typeface="Arial" panose="020B0604020202020204" pitchFamily="34" charset="0"/>
              <a:buNone/>
              <a:defRPr sz="3600">
                <a:solidFill>
                  <a:schemeClr val="tx1"/>
                </a:solidFill>
              </a:defRPr>
            </a:lvl2pPr>
            <a:lvl3pPr marL="0" indent="0" algn="l">
              <a:buFont typeface="Arial" panose="020B0604020202020204" pitchFamily="34" charset="0"/>
              <a:buChar char="​"/>
              <a:defRPr sz="3600">
                <a:solidFill>
                  <a:schemeClr val="tx1"/>
                </a:solidFill>
              </a:defRPr>
            </a:lvl3pPr>
            <a:lvl4pPr marL="0" indent="0" algn="l">
              <a:buFont typeface="Arial" panose="020B0604020202020204" pitchFamily="34" charset="0"/>
              <a:buChar char="​"/>
              <a:defRPr sz="3600">
                <a:solidFill>
                  <a:schemeClr val="tx1"/>
                </a:solidFill>
              </a:defRPr>
            </a:lvl4pPr>
            <a:lvl5pPr marL="0" indent="0" algn="l">
              <a:buFont typeface="Arial" panose="020B0604020202020204" pitchFamily="34" charset="0"/>
              <a:buChar char="​"/>
              <a:defRPr sz="3600">
                <a:solidFill>
                  <a:schemeClr val="tx1"/>
                </a:solidFill>
              </a:defRPr>
            </a:lvl5pPr>
            <a:lvl6pPr marL="0" indent="0" algn="l">
              <a:buFont typeface="Arial" panose="020B0604020202020204" pitchFamily="34" charset="0"/>
              <a:buChar char="​"/>
              <a:defRPr sz="3600">
                <a:solidFill>
                  <a:schemeClr val="tx1"/>
                </a:solidFill>
              </a:defRPr>
            </a:lvl6pPr>
            <a:lvl7pPr marL="0" indent="0" algn="l">
              <a:buFont typeface="Arial" panose="020B0604020202020204" pitchFamily="34" charset="0"/>
              <a:buChar char="​"/>
              <a:defRPr sz="3600">
                <a:solidFill>
                  <a:schemeClr val="tx1"/>
                </a:solidFill>
              </a:defRPr>
            </a:lvl7pPr>
            <a:lvl8pPr marL="0" indent="0" algn="l">
              <a:buFont typeface="Arial" panose="020B0604020202020204" pitchFamily="34" charset="0"/>
              <a:buChar char="​"/>
              <a:defRPr sz="3600">
                <a:solidFill>
                  <a:schemeClr val="tx1"/>
                </a:solidFill>
              </a:defRPr>
            </a:lvl8pPr>
            <a:lvl9pPr marL="0" indent="0" algn="l">
              <a:buFont typeface="Arial" panose="020B0604020202020204" pitchFamily="34" charset="0"/>
              <a:buChar char="​"/>
              <a:tabLst/>
              <a:defRPr sz="3600">
                <a:solidFill>
                  <a:schemeClr val="tx1"/>
                </a:solidFill>
              </a:defRPr>
            </a:lvl9pPr>
          </a:lstStyle>
          <a:p>
            <a:r>
              <a:rPr lang="en-GB" dirty="0"/>
              <a:t>Click to add subtitle</a:t>
            </a:r>
          </a:p>
        </p:txBody>
      </p:sp>
      <p:sp>
        <p:nvSpPr>
          <p:cNvPr id="5" name="Text Placeholder 4">
            <a:extLst>
              <a:ext uri="{FF2B5EF4-FFF2-40B4-BE49-F238E27FC236}">
                <a16:creationId xmlns:a16="http://schemas.microsoft.com/office/drawing/2014/main" id="{BE48532C-49EB-4FFC-AD64-D5F372EB90C3}"/>
              </a:ext>
            </a:extLst>
          </p:cNvPr>
          <p:cNvSpPr>
            <a:spLocks noGrp="1"/>
          </p:cNvSpPr>
          <p:nvPr>
            <p:ph type="body" sz="quarter" idx="18" hasCustomPrompt="1"/>
          </p:nvPr>
        </p:nvSpPr>
        <p:spPr>
          <a:xfrm>
            <a:off x="574675" y="3059779"/>
            <a:ext cx="5376863" cy="2933034"/>
          </a:xfrm>
        </p:spPr>
        <p:txBody>
          <a:bodyPr/>
          <a:lstStyle>
            <a:lvl1pPr marL="0" indent="0">
              <a:lnSpc>
                <a:spcPct val="100000"/>
              </a:lnSpc>
              <a:spcAft>
                <a:spcPts val="600"/>
              </a:spcAft>
              <a:buNone/>
              <a:defRPr sz="2000">
                <a:solidFill>
                  <a:schemeClr val="tx1"/>
                </a:solidFill>
              </a:defRPr>
            </a:lvl1pPr>
            <a:lvl2pPr marL="0" indent="0">
              <a:lnSpc>
                <a:spcPct val="100000"/>
              </a:lnSpc>
              <a:spcAft>
                <a:spcPts val="600"/>
              </a:spcAft>
              <a:buNone/>
              <a:defRPr sz="2000">
                <a:solidFill>
                  <a:schemeClr val="tx1"/>
                </a:solidFill>
              </a:defRPr>
            </a:lvl2pPr>
            <a:lvl3pPr marL="0" indent="0">
              <a:lnSpc>
                <a:spcPct val="100000"/>
              </a:lnSpc>
              <a:spcAft>
                <a:spcPts val="600"/>
              </a:spcAft>
              <a:buNone/>
              <a:defRPr sz="2000">
                <a:solidFill>
                  <a:schemeClr val="tx1"/>
                </a:solidFill>
              </a:defRPr>
            </a:lvl3pPr>
            <a:lvl4pPr>
              <a:lnSpc>
                <a:spcPct val="100000"/>
              </a:lnSpc>
              <a:spcAft>
                <a:spcPts val="600"/>
              </a:spcAft>
              <a:buNone/>
              <a:defRPr sz="2000" b="0">
                <a:solidFill>
                  <a:schemeClr val="tx1"/>
                </a:solidFill>
              </a:defRPr>
            </a:lvl4pPr>
            <a:lvl5pPr>
              <a:lnSpc>
                <a:spcPct val="100000"/>
              </a:lnSpc>
              <a:spcAft>
                <a:spcPts val="600"/>
              </a:spcAft>
              <a:buNone/>
              <a:defRPr sz="2000">
                <a:solidFill>
                  <a:schemeClr val="tx1"/>
                </a:solidFill>
              </a:defRPr>
            </a:lvl5pPr>
            <a:lvl6pPr>
              <a:lnSpc>
                <a:spcPct val="100000"/>
              </a:lnSpc>
              <a:spcAft>
                <a:spcPts val="600"/>
              </a:spcAft>
              <a:defRPr sz="2000" b="0">
                <a:solidFill>
                  <a:schemeClr val="tx1"/>
                </a:solidFill>
                <a:latin typeface="+mn-lt"/>
              </a:defRPr>
            </a:lvl6pPr>
            <a:lvl7pPr>
              <a:lnSpc>
                <a:spcPct val="100000"/>
              </a:lnSpc>
              <a:spcAft>
                <a:spcPts val="600"/>
              </a:spcAft>
              <a:defRPr sz="2000" b="0">
                <a:solidFill>
                  <a:schemeClr val="tx1"/>
                </a:solidFill>
                <a:latin typeface="+mn-lt"/>
              </a:defRPr>
            </a:lvl7pPr>
            <a:lvl8pPr>
              <a:lnSpc>
                <a:spcPct val="100000"/>
              </a:lnSpc>
              <a:spcAft>
                <a:spcPts val="600"/>
              </a:spcAft>
              <a:defRPr sz="2000" b="0">
                <a:solidFill>
                  <a:schemeClr val="tx1"/>
                </a:solidFill>
                <a:latin typeface="+mn-lt"/>
              </a:defRPr>
            </a:lvl8pPr>
            <a:lvl9pPr>
              <a:lnSpc>
                <a:spcPct val="100000"/>
              </a:lnSpc>
              <a:spcAft>
                <a:spcPts val="600"/>
              </a:spcAft>
              <a:defRPr sz="2000" b="0">
                <a:solidFill>
                  <a:schemeClr val="tx1"/>
                </a:solidFill>
                <a:latin typeface="+mn-lt"/>
              </a:defRPr>
            </a:lvl9pPr>
          </a:lstStyle>
          <a:p>
            <a:pPr lvl="0"/>
            <a:r>
              <a:rPr lang="en-GB" noProof="0" dirty="0"/>
              <a:t>Click to add text</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Tree>
    <p:extLst>
      <p:ext uri="{BB962C8B-B14F-4D97-AF65-F5344CB8AC3E}">
        <p14:creationId xmlns:p14="http://schemas.microsoft.com/office/powerpoint/2010/main" val="1071786806"/>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Divider E">
    <p:bg>
      <p:bgPr>
        <a:solidFill>
          <a:schemeClr val="tx1"/>
        </a:solidFill>
        <a:effectLst/>
      </p:bgPr>
    </p:bg>
    <p:spTree>
      <p:nvGrpSpPr>
        <p:cNvPr id="1" name=""/>
        <p:cNvGrpSpPr/>
        <p:nvPr/>
      </p:nvGrpSpPr>
      <p:grpSpPr>
        <a:xfrm>
          <a:off x="0" y="0"/>
          <a:ext cx="0" cy="0"/>
          <a:chOff x="0" y="0"/>
          <a:chExt cx="0" cy="0"/>
        </a:xfrm>
      </p:grpSpPr>
      <p:sp>
        <p:nvSpPr>
          <p:cNvPr id="11" name="Date Placeholder 6" hidden="1">
            <a:extLst>
              <a:ext uri="{FF2B5EF4-FFF2-40B4-BE49-F238E27FC236}">
                <a16:creationId xmlns:a16="http://schemas.microsoft.com/office/drawing/2014/main" id="{1A720CDE-06B6-4983-9A87-F49D92F49766}"/>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8" name="Background">
            <a:extLst>
              <a:ext uri="{FF2B5EF4-FFF2-40B4-BE49-F238E27FC236}">
                <a16:creationId xmlns:a16="http://schemas.microsoft.com/office/drawing/2014/main" id="{9AE31396-456F-4C0E-80EB-CE8A7AB4795B}"/>
              </a:ext>
            </a:extLst>
          </p:cNvPr>
          <p:cNvSpPr/>
          <p:nvPr userDrawn="1"/>
        </p:nvSpPr>
        <p:spPr bwMode="white">
          <a:xfrm>
            <a:off x="0" y="0"/>
            <a:ext cx="12193200" cy="6861600"/>
          </a:xfrm>
          <a:prstGeom prst="rect">
            <a:avLst/>
          </a:prstGeom>
          <a:solidFill>
            <a:srgbClr val="43B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a:p>
        </p:txBody>
      </p:sp>
      <p:sp>
        <p:nvSpPr>
          <p:cNvPr id="2" name="Title 1"/>
          <p:cNvSpPr>
            <a:spLocks noGrp="1"/>
          </p:cNvSpPr>
          <p:nvPr>
            <p:ph type="ctrTitle" hasCustomPrompt="1"/>
          </p:nvPr>
        </p:nvSpPr>
        <p:spPr>
          <a:xfrm>
            <a:off x="576000" y="1282431"/>
            <a:ext cx="11041200" cy="917229"/>
          </a:xfrm>
        </p:spPr>
        <p:txBody>
          <a:bodyPr anchor="b"/>
          <a:lstStyle>
            <a:lvl1pPr algn="l">
              <a:defRPr sz="3600">
                <a:solidFill>
                  <a:schemeClr val="tx1"/>
                </a:solidFill>
              </a:defRPr>
            </a:lvl1pPr>
          </a:lstStyle>
          <a:p>
            <a:r>
              <a:rPr lang="en-GB" noProof="0" dirty="0"/>
              <a:t>Click to add title</a:t>
            </a:r>
            <a:endParaRPr lang="en-GB" dirty="0"/>
          </a:p>
        </p:txBody>
      </p:sp>
      <p:sp>
        <p:nvSpPr>
          <p:cNvPr id="3" name="Subtitle 2"/>
          <p:cNvSpPr>
            <a:spLocks noGrp="1"/>
          </p:cNvSpPr>
          <p:nvPr>
            <p:ph type="subTitle" idx="1" hasCustomPrompt="1"/>
          </p:nvPr>
        </p:nvSpPr>
        <p:spPr>
          <a:xfrm>
            <a:off x="576000" y="2171826"/>
            <a:ext cx="11041200" cy="735840"/>
          </a:xfrm>
        </p:spPr>
        <p:txBody>
          <a:bodyPr/>
          <a:lstStyle>
            <a:lvl1pPr marL="0" indent="0" algn="l">
              <a:spcBef>
                <a:spcPts val="0"/>
              </a:spcBef>
              <a:buFont typeface="Arial" panose="020B0604020202020204" pitchFamily="34" charset="0"/>
              <a:buChar char="​"/>
              <a:defRPr sz="3600">
                <a:solidFill>
                  <a:schemeClr val="tx1"/>
                </a:solidFill>
              </a:defRPr>
            </a:lvl1pPr>
            <a:lvl2pPr marL="0" indent="0" algn="l">
              <a:buFont typeface="Arial" panose="020B0604020202020204" pitchFamily="34" charset="0"/>
              <a:buNone/>
              <a:defRPr sz="3600">
                <a:solidFill>
                  <a:schemeClr val="tx1"/>
                </a:solidFill>
              </a:defRPr>
            </a:lvl2pPr>
            <a:lvl3pPr marL="0" indent="0" algn="l">
              <a:buFont typeface="Arial" panose="020B0604020202020204" pitchFamily="34" charset="0"/>
              <a:buChar char="​"/>
              <a:defRPr sz="3600">
                <a:solidFill>
                  <a:schemeClr val="tx1"/>
                </a:solidFill>
              </a:defRPr>
            </a:lvl3pPr>
            <a:lvl4pPr marL="0" indent="0" algn="l">
              <a:buFont typeface="Arial" panose="020B0604020202020204" pitchFamily="34" charset="0"/>
              <a:buChar char="​"/>
              <a:defRPr sz="3600">
                <a:solidFill>
                  <a:schemeClr val="tx1"/>
                </a:solidFill>
              </a:defRPr>
            </a:lvl4pPr>
            <a:lvl5pPr marL="0" indent="0" algn="l">
              <a:buFont typeface="Arial" panose="020B0604020202020204" pitchFamily="34" charset="0"/>
              <a:buChar char="​"/>
              <a:defRPr sz="3600">
                <a:solidFill>
                  <a:schemeClr val="tx1"/>
                </a:solidFill>
              </a:defRPr>
            </a:lvl5pPr>
            <a:lvl6pPr marL="0" indent="0" algn="l">
              <a:buFont typeface="Arial" panose="020B0604020202020204" pitchFamily="34" charset="0"/>
              <a:buChar char="​"/>
              <a:defRPr sz="3600">
                <a:solidFill>
                  <a:schemeClr val="tx1"/>
                </a:solidFill>
              </a:defRPr>
            </a:lvl6pPr>
            <a:lvl7pPr marL="0" indent="0" algn="l">
              <a:buFont typeface="Arial" panose="020B0604020202020204" pitchFamily="34" charset="0"/>
              <a:buChar char="​"/>
              <a:defRPr sz="3600">
                <a:solidFill>
                  <a:schemeClr val="tx1"/>
                </a:solidFill>
              </a:defRPr>
            </a:lvl7pPr>
            <a:lvl8pPr marL="0" indent="0" algn="l">
              <a:buFont typeface="Arial" panose="020B0604020202020204" pitchFamily="34" charset="0"/>
              <a:buChar char="​"/>
              <a:defRPr sz="3600">
                <a:solidFill>
                  <a:schemeClr val="tx1"/>
                </a:solidFill>
              </a:defRPr>
            </a:lvl8pPr>
            <a:lvl9pPr marL="0" indent="0" algn="l">
              <a:buFont typeface="Arial" panose="020B0604020202020204" pitchFamily="34" charset="0"/>
              <a:buChar char="​"/>
              <a:tabLst/>
              <a:defRPr sz="3600">
                <a:solidFill>
                  <a:schemeClr val="tx1"/>
                </a:solidFill>
              </a:defRPr>
            </a:lvl9pPr>
          </a:lstStyle>
          <a:p>
            <a:r>
              <a:rPr lang="en-GB" dirty="0"/>
              <a:t>Click to add subtitle</a:t>
            </a:r>
          </a:p>
        </p:txBody>
      </p:sp>
      <p:sp>
        <p:nvSpPr>
          <p:cNvPr id="5" name="Text Placeholder 4">
            <a:extLst>
              <a:ext uri="{FF2B5EF4-FFF2-40B4-BE49-F238E27FC236}">
                <a16:creationId xmlns:a16="http://schemas.microsoft.com/office/drawing/2014/main" id="{BE48532C-49EB-4FFC-AD64-D5F372EB90C3}"/>
              </a:ext>
            </a:extLst>
          </p:cNvPr>
          <p:cNvSpPr>
            <a:spLocks noGrp="1"/>
          </p:cNvSpPr>
          <p:nvPr>
            <p:ph type="body" sz="quarter" idx="18" hasCustomPrompt="1"/>
          </p:nvPr>
        </p:nvSpPr>
        <p:spPr>
          <a:xfrm>
            <a:off x="574675" y="3059779"/>
            <a:ext cx="5376863" cy="2933034"/>
          </a:xfrm>
        </p:spPr>
        <p:txBody>
          <a:bodyPr/>
          <a:lstStyle>
            <a:lvl1pPr marL="0" indent="0">
              <a:lnSpc>
                <a:spcPct val="100000"/>
              </a:lnSpc>
              <a:spcAft>
                <a:spcPts val="600"/>
              </a:spcAft>
              <a:buNone/>
              <a:defRPr sz="2000" b="0" i="0">
                <a:solidFill>
                  <a:schemeClr val="tx1"/>
                </a:solidFill>
                <a:latin typeface="+mn-lt"/>
              </a:defRPr>
            </a:lvl1pPr>
            <a:lvl2pPr marL="0" indent="0">
              <a:lnSpc>
                <a:spcPct val="100000"/>
              </a:lnSpc>
              <a:spcAft>
                <a:spcPts val="600"/>
              </a:spcAft>
              <a:buNone/>
              <a:defRPr sz="2000" b="0" i="0">
                <a:solidFill>
                  <a:schemeClr val="tx1"/>
                </a:solidFill>
                <a:latin typeface="+mn-lt"/>
              </a:defRPr>
            </a:lvl2pPr>
            <a:lvl3pPr marL="0" indent="0">
              <a:lnSpc>
                <a:spcPct val="100000"/>
              </a:lnSpc>
              <a:spcAft>
                <a:spcPts val="600"/>
              </a:spcAft>
              <a:buNone/>
              <a:defRPr sz="2000" b="0" i="0">
                <a:solidFill>
                  <a:schemeClr val="tx1"/>
                </a:solidFill>
                <a:latin typeface="+mn-lt"/>
              </a:defRPr>
            </a:lvl3pPr>
            <a:lvl4pPr>
              <a:lnSpc>
                <a:spcPct val="100000"/>
              </a:lnSpc>
              <a:spcAft>
                <a:spcPts val="600"/>
              </a:spcAft>
              <a:buNone/>
              <a:defRPr sz="2000" b="0" i="0">
                <a:solidFill>
                  <a:schemeClr val="tx1"/>
                </a:solidFill>
                <a:latin typeface="+mn-lt"/>
              </a:defRPr>
            </a:lvl4pPr>
            <a:lvl5pPr>
              <a:lnSpc>
                <a:spcPct val="100000"/>
              </a:lnSpc>
              <a:spcAft>
                <a:spcPts val="600"/>
              </a:spcAft>
              <a:buNone/>
              <a:defRPr sz="2000" b="0" i="0">
                <a:solidFill>
                  <a:schemeClr val="tx1"/>
                </a:solidFill>
                <a:latin typeface="+mn-lt"/>
              </a:defRPr>
            </a:lvl5pPr>
            <a:lvl6pPr>
              <a:lnSpc>
                <a:spcPct val="100000"/>
              </a:lnSpc>
              <a:spcAft>
                <a:spcPts val="600"/>
              </a:spcAft>
              <a:defRPr sz="2000" b="0" i="0">
                <a:solidFill>
                  <a:schemeClr val="tx1"/>
                </a:solidFill>
                <a:latin typeface="+mn-lt"/>
              </a:defRPr>
            </a:lvl6pPr>
            <a:lvl7pPr>
              <a:lnSpc>
                <a:spcPct val="100000"/>
              </a:lnSpc>
              <a:spcAft>
                <a:spcPts val="600"/>
              </a:spcAft>
              <a:defRPr sz="2000" b="0" i="0">
                <a:solidFill>
                  <a:schemeClr val="tx1"/>
                </a:solidFill>
                <a:latin typeface="+mn-lt"/>
              </a:defRPr>
            </a:lvl7pPr>
            <a:lvl8pPr>
              <a:lnSpc>
                <a:spcPct val="100000"/>
              </a:lnSpc>
              <a:spcAft>
                <a:spcPts val="600"/>
              </a:spcAft>
              <a:defRPr sz="2000" b="0" i="0">
                <a:solidFill>
                  <a:schemeClr val="tx1"/>
                </a:solidFill>
                <a:latin typeface="+mn-lt"/>
              </a:defRPr>
            </a:lvl8pPr>
            <a:lvl9pPr>
              <a:lnSpc>
                <a:spcPct val="100000"/>
              </a:lnSpc>
              <a:spcAft>
                <a:spcPts val="600"/>
              </a:spcAft>
              <a:defRPr sz="2000" b="0" i="0">
                <a:solidFill>
                  <a:schemeClr val="tx1"/>
                </a:solidFill>
                <a:latin typeface="+mn-lt"/>
              </a:defRPr>
            </a:lvl9pPr>
          </a:lstStyle>
          <a:p>
            <a:pPr lvl="0"/>
            <a:r>
              <a:rPr lang="en-GB" noProof="0" dirty="0"/>
              <a:t>Click to add text</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Tree>
    <p:extLst>
      <p:ext uri="{BB962C8B-B14F-4D97-AF65-F5344CB8AC3E}">
        <p14:creationId xmlns:p14="http://schemas.microsoft.com/office/powerpoint/2010/main" val="318640976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Divider F">
    <p:bg>
      <p:bgPr>
        <a:solidFill>
          <a:schemeClr val="tx1"/>
        </a:solidFill>
        <a:effectLst/>
      </p:bgPr>
    </p:bg>
    <p:spTree>
      <p:nvGrpSpPr>
        <p:cNvPr id="1" name=""/>
        <p:cNvGrpSpPr/>
        <p:nvPr/>
      </p:nvGrpSpPr>
      <p:grpSpPr>
        <a:xfrm>
          <a:off x="0" y="0"/>
          <a:ext cx="0" cy="0"/>
          <a:chOff x="0" y="0"/>
          <a:chExt cx="0" cy="0"/>
        </a:xfrm>
      </p:grpSpPr>
      <p:sp>
        <p:nvSpPr>
          <p:cNvPr id="11" name="Date Placeholder 6" hidden="1">
            <a:extLst>
              <a:ext uri="{FF2B5EF4-FFF2-40B4-BE49-F238E27FC236}">
                <a16:creationId xmlns:a16="http://schemas.microsoft.com/office/drawing/2014/main" id="{1A720CDE-06B6-4983-9A87-F49D92F49766}"/>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8" name="Background">
            <a:extLst>
              <a:ext uri="{FF2B5EF4-FFF2-40B4-BE49-F238E27FC236}">
                <a16:creationId xmlns:a16="http://schemas.microsoft.com/office/drawing/2014/main" id="{33F421CA-6288-4C92-B792-DE8965B913A0}"/>
              </a:ext>
            </a:extLst>
          </p:cNvPr>
          <p:cNvSpPr/>
          <p:nvPr userDrawn="1"/>
        </p:nvSpPr>
        <p:spPr bwMode="white">
          <a:xfrm>
            <a:off x="0" y="0"/>
            <a:ext cx="12193200" cy="6861600"/>
          </a:xfrm>
          <a:prstGeom prst="rect">
            <a:avLst/>
          </a:prstGeom>
          <a:solidFill>
            <a:srgbClr val="00A4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a:p>
        </p:txBody>
      </p:sp>
      <p:sp>
        <p:nvSpPr>
          <p:cNvPr id="2" name="Title 1"/>
          <p:cNvSpPr>
            <a:spLocks noGrp="1"/>
          </p:cNvSpPr>
          <p:nvPr>
            <p:ph type="ctrTitle" hasCustomPrompt="1"/>
          </p:nvPr>
        </p:nvSpPr>
        <p:spPr>
          <a:xfrm>
            <a:off x="576000" y="1282431"/>
            <a:ext cx="11041200" cy="917229"/>
          </a:xfrm>
        </p:spPr>
        <p:txBody>
          <a:bodyPr anchor="b"/>
          <a:lstStyle>
            <a:lvl1pPr algn="l">
              <a:defRPr sz="3600">
                <a:solidFill>
                  <a:schemeClr val="tx1"/>
                </a:solidFill>
              </a:defRPr>
            </a:lvl1pPr>
          </a:lstStyle>
          <a:p>
            <a:r>
              <a:rPr lang="en-GB" noProof="0" dirty="0"/>
              <a:t>Click to add title</a:t>
            </a:r>
            <a:endParaRPr lang="en-GB" dirty="0"/>
          </a:p>
        </p:txBody>
      </p:sp>
      <p:sp>
        <p:nvSpPr>
          <p:cNvPr id="3" name="Subtitle 2"/>
          <p:cNvSpPr>
            <a:spLocks noGrp="1"/>
          </p:cNvSpPr>
          <p:nvPr>
            <p:ph type="subTitle" idx="1" hasCustomPrompt="1"/>
          </p:nvPr>
        </p:nvSpPr>
        <p:spPr>
          <a:xfrm>
            <a:off x="576000" y="2171826"/>
            <a:ext cx="11041200" cy="735840"/>
          </a:xfrm>
        </p:spPr>
        <p:txBody>
          <a:bodyPr/>
          <a:lstStyle>
            <a:lvl1pPr marL="0" indent="0" algn="l">
              <a:spcBef>
                <a:spcPts val="0"/>
              </a:spcBef>
              <a:buFont typeface="Arial" panose="020B0604020202020204" pitchFamily="34" charset="0"/>
              <a:buChar char="​"/>
              <a:defRPr sz="3600">
                <a:solidFill>
                  <a:schemeClr val="tx1"/>
                </a:solidFill>
              </a:defRPr>
            </a:lvl1pPr>
            <a:lvl2pPr marL="0" indent="0" algn="l">
              <a:buFont typeface="Arial" panose="020B0604020202020204" pitchFamily="34" charset="0"/>
              <a:buNone/>
              <a:defRPr sz="3600">
                <a:solidFill>
                  <a:schemeClr val="tx1"/>
                </a:solidFill>
              </a:defRPr>
            </a:lvl2pPr>
            <a:lvl3pPr marL="0" indent="0" algn="l">
              <a:buFont typeface="Arial" panose="020B0604020202020204" pitchFamily="34" charset="0"/>
              <a:buChar char="​"/>
              <a:defRPr sz="3600">
                <a:solidFill>
                  <a:schemeClr val="tx1"/>
                </a:solidFill>
              </a:defRPr>
            </a:lvl3pPr>
            <a:lvl4pPr marL="0" indent="0" algn="l">
              <a:buFont typeface="Arial" panose="020B0604020202020204" pitchFamily="34" charset="0"/>
              <a:buChar char="​"/>
              <a:defRPr sz="3600">
                <a:solidFill>
                  <a:schemeClr val="tx1"/>
                </a:solidFill>
              </a:defRPr>
            </a:lvl4pPr>
            <a:lvl5pPr marL="0" indent="0" algn="l">
              <a:buFont typeface="Arial" panose="020B0604020202020204" pitchFamily="34" charset="0"/>
              <a:buChar char="​"/>
              <a:defRPr sz="3600">
                <a:solidFill>
                  <a:schemeClr val="tx1"/>
                </a:solidFill>
              </a:defRPr>
            </a:lvl5pPr>
            <a:lvl6pPr marL="0" indent="0" algn="l">
              <a:buFont typeface="Arial" panose="020B0604020202020204" pitchFamily="34" charset="0"/>
              <a:buChar char="​"/>
              <a:defRPr sz="3600">
                <a:solidFill>
                  <a:schemeClr val="tx1"/>
                </a:solidFill>
              </a:defRPr>
            </a:lvl6pPr>
            <a:lvl7pPr marL="0" indent="0" algn="l">
              <a:buFont typeface="Arial" panose="020B0604020202020204" pitchFamily="34" charset="0"/>
              <a:buChar char="​"/>
              <a:defRPr sz="3600">
                <a:solidFill>
                  <a:schemeClr val="tx1"/>
                </a:solidFill>
              </a:defRPr>
            </a:lvl7pPr>
            <a:lvl8pPr marL="0" indent="0" algn="l">
              <a:buFont typeface="Arial" panose="020B0604020202020204" pitchFamily="34" charset="0"/>
              <a:buChar char="​"/>
              <a:defRPr sz="3600">
                <a:solidFill>
                  <a:schemeClr val="tx1"/>
                </a:solidFill>
              </a:defRPr>
            </a:lvl8pPr>
            <a:lvl9pPr marL="0" indent="0" algn="l">
              <a:buFont typeface="Arial" panose="020B0604020202020204" pitchFamily="34" charset="0"/>
              <a:buChar char="​"/>
              <a:tabLst/>
              <a:defRPr sz="3600">
                <a:solidFill>
                  <a:schemeClr val="tx1"/>
                </a:solidFill>
              </a:defRPr>
            </a:lvl9pPr>
          </a:lstStyle>
          <a:p>
            <a:r>
              <a:rPr lang="en-GB" dirty="0"/>
              <a:t>Click to add subtitle</a:t>
            </a:r>
          </a:p>
        </p:txBody>
      </p:sp>
      <p:sp>
        <p:nvSpPr>
          <p:cNvPr id="5" name="Text Placeholder 4">
            <a:extLst>
              <a:ext uri="{FF2B5EF4-FFF2-40B4-BE49-F238E27FC236}">
                <a16:creationId xmlns:a16="http://schemas.microsoft.com/office/drawing/2014/main" id="{BE48532C-49EB-4FFC-AD64-D5F372EB90C3}"/>
              </a:ext>
            </a:extLst>
          </p:cNvPr>
          <p:cNvSpPr>
            <a:spLocks noGrp="1"/>
          </p:cNvSpPr>
          <p:nvPr>
            <p:ph type="body" sz="quarter" idx="18" hasCustomPrompt="1"/>
          </p:nvPr>
        </p:nvSpPr>
        <p:spPr>
          <a:xfrm>
            <a:off x="574675" y="3059779"/>
            <a:ext cx="5376863" cy="2933034"/>
          </a:xfrm>
        </p:spPr>
        <p:txBody>
          <a:bodyPr/>
          <a:lstStyle>
            <a:lvl1pPr marL="0" indent="0">
              <a:lnSpc>
                <a:spcPct val="100000"/>
              </a:lnSpc>
              <a:spcAft>
                <a:spcPts val="600"/>
              </a:spcAft>
              <a:buNone/>
              <a:defRPr sz="2000" b="0">
                <a:solidFill>
                  <a:schemeClr val="tx1"/>
                </a:solidFill>
                <a:latin typeface="+mn-lt"/>
              </a:defRPr>
            </a:lvl1pPr>
            <a:lvl2pPr marL="0" indent="0">
              <a:lnSpc>
                <a:spcPct val="100000"/>
              </a:lnSpc>
              <a:spcAft>
                <a:spcPts val="600"/>
              </a:spcAft>
              <a:buNone/>
              <a:defRPr sz="2000" b="0">
                <a:solidFill>
                  <a:schemeClr val="tx1"/>
                </a:solidFill>
                <a:latin typeface="+mn-lt"/>
              </a:defRPr>
            </a:lvl2pPr>
            <a:lvl3pPr marL="0" indent="0">
              <a:lnSpc>
                <a:spcPct val="100000"/>
              </a:lnSpc>
              <a:spcAft>
                <a:spcPts val="600"/>
              </a:spcAft>
              <a:buNone/>
              <a:defRPr sz="2000" b="0">
                <a:solidFill>
                  <a:schemeClr val="tx1"/>
                </a:solidFill>
                <a:latin typeface="+mn-lt"/>
              </a:defRPr>
            </a:lvl3pPr>
            <a:lvl4pPr>
              <a:lnSpc>
                <a:spcPct val="100000"/>
              </a:lnSpc>
              <a:spcAft>
                <a:spcPts val="600"/>
              </a:spcAft>
              <a:buNone/>
              <a:defRPr sz="2000" b="0">
                <a:solidFill>
                  <a:schemeClr val="tx1"/>
                </a:solidFill>
                <a:latin typeface="+mn-lt"/>
              </a:defRPr>
            </a:lvl4pPr>
            <a:lvl5pPr>
              <a:lnSpc>
                <a:spcPct val="100000"/>
              </a:lnSpc>
              <a:spcAft>
                <a:spcPts val="600"/>
              </a:spcAft>
              <a:buNone/>
              <a:defRPr sz="2000" b="0">
                <a:solidFill>
                  <a:schemeClr val="tx1"/>
                </a:solidFill>
                <a:latin typeface="+mn-lt"/>
              </a:defRPr>
            </a:lvl5pPr>
            <a:lvl6pPr>
              <a:lnSpc>
                <a:spcPct val="100000"/>
              </a:lnSpc>
              <a:spcAft>
                <a:spcPts val="600"/>
              </a:spcAft>
              <a:defRPr sz="2000" b="0">
                <a:solidFill>
                  <a:schemeClr val="tx1"/>
                </a:solidFill>
                <a:latin typeface="+mn-lt"/>
              </a:defRPr>
            </a:lvl6pPr>
            <a:lvl7pPr>
              <a:lnSpc>
                <a:spcPct val="100000"/>
              </a:lnSpc>
              <a:spcAft>
                <a:spcPts val="600"/>
              </a:spcAft>
              <a:defRPr sz="2000" b="0">
                <a:solidFill>
                  <a:schemeClr val="tx1"/>
                </a:solidFill>
                <a:latin typeface="+mn-lt"/>
              </a:defRPr>
            </a:lvl7pPr>
            <a:lvl8pPr>
              <a:lnSpc>
                <a:spcPct val="100000"/>
              </a:lnSpc>
              <a:spcAft>
                <a:spcPts val="600"/>
              </a:spcAft>
              <a:defRPr sz="2000" b="0">
                <a:solidFill>
                  <a:schemeClr val="tx1"/>
                </a:solidFill>
                <a:latin typeface="+mn-lt"/>
              </a:defRPr>
            </a:lvl8pPr>
            <a:lvl9pPr>
              <a:lnSpc>
                <a:spcPct val="100000"/>
              </a:lnSpc>
              <a:spcAft>
                <a:spcPts val="600"/>
              </a:spcAft>
              <a:defRPr sz="2000" b="0">
                <a:solidFill>
                  <a:schemeClr val="tx1"/>
                </a:solidFill>
                <a:latin typeface="+mn-lt"/>
              </a:defRPr>
            </a:lvl9pPr>
          </a:lstStyle>
          <a:p>
            <a:pPr lvl="0"/>
            <a:r>
              <a:rPr lang="en-GB" noProof="0" dirty="0"/>
              <a:t>Click to add text</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Tree>
    <p:extLst>
      <p:ext uri="{BB962C8B-B14F-4D97-AF65-F5344CB8AC3E}">
        <p14:creationId xmlns:p14="http://schemas.microsoft.com/office/powerpoint/2010/main" val="636591600"/>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Divider G">
    <p:bg>
      <p:bgPr>
        <a:solidFill>
          <a:schemeClr val="tx1"/>
        </a:solidFill>
        <a:effectLst/>
      </p:bgPr>
    </p:bg>
    <p:spTree>
      <p:nvGrpSpPr>
        <p:cNvPr id="1" name=""/>
        <p:cNvGrpSpPr/>
        <p:nvPr/>
      </p:nvGrpSpPr>
      <p:grpSpPr>
        <a:xfrm>
          <a:off x="0" y="0"/>
          <a:ext cx="0" cy="0"/>
          <a:chOff x="0" y="0"/>
          <a:chExt cx="0" cy="0"/>
        </a:xfrm>
      </p:grpSpPr>
      <p:sp>
        <p:nvSpPr>
          <p:cNvPr id="11" name="Date Placeholder 6" hidden="1">
            <a:extLst>
              <a:ext uri="{FF2B5EF4-FFF2-40B4-BE49-F238E27FC236}">
                <a16:creationId xmlns:a16="http://schemas.microsoft.com/office/drawing/2014/main" id="{1A720CDE-06B6-4983-9A87-F49D92F49766}"/>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8" name="Background">
            <a:extLst>
              <a:ext uri="{FF2B5EF4-FFF2-40B4-BE49-F238E27FC236}">
                <a16:creationId xmlns:a16="http://schemas.microsoft.com/office/drawing/2014/main" id="{EF26F15E-2620-4AE5-8BAD-5E62B1FB4181}"/>
              </a:ext>
            </a:extLst>
          </p:cNvPr>
          <p:cNvSpPr/>
          <p:nvPr userDrawn="1"/>
        </p:nvSpPr>
        <p:spPr bwMode="white">
          <a:xfrm>
            <a:off x="0" y="0"/>
            <a:ext cx="12193200" cy="6861600"/>
          </a:xfrm>
          <a:prstGeom prst="rect">
            <a:avLst/>
          </a:prstGeom>
          <a:solidFill>
            <a:srgbClr val="00A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a:p>
        </p:txBody>
      </p:sp>
      <p:sp>
        <p:nvSpPr>
          <p:cNvPr id="2" name="Title 1"/>
          <p:cNvSpPr>
            <a:spLocks noGrp="1"/>
          </p:cNvSpPr>
          <p:nvPr>
            <p:ph type="ctrTitle" hasCustomPrompt="1"/>
          </p:nvPr>
        </p:nvSpPr>
        <p:spPr>
          <a:xfrm>
            <a:off x="576000" y="1282431"/>
            <a:ext cx="11041200" cy="917229"/>
          </a:xfrm>
        </p:spPr>
        <p:txBody>
          <a:bodyPr anchor="b"/>
          <a:lstStyle>
            <a:lvl1pPr algn="l">
              <a:defRPr sz="3600">
                <a:solidFill>
                  <a:schemeClr val="tx1"/>
                </a:solidFill>
              </a:defRPr>
            </a:lvl1pPr>
          </a:lstStyle>
          <a:p>
            <a:r>
              <a:rPr lang="en-GB" noProof="0" dirty="0"/>
              <a:t>Click to add title</a:t>
            </a:r>
            <a:endParaRPr lang="en-GB" dirty="0"/>
          </a:p>
        </p:txBody>
      </p:sp>
      <p:sp>
        <p:nvSpPr>
          <p:cNvPr id="3" name="Subtitle 2"/>
          <p:cNvSpPr>
            <a:spLocks noGrp="1"/>
          </p:cNvSpPr>
          <p:nvPr>
            <p:ph type="subTitle" idx="1" hasCustomPrompt="1"/>
          </p:nvPr>
        </p:nvSpPr>
        <p:spPr>
          <a:xfrm>
            <a:off x="576000" y="2171826"/>
            <a:ext cx="11041200" cy="735840"/>
          </a:xfrm>
        </p:spPr>
        <p:txBody>
          <a:bodyPr/>
          <a:lstStyle>
            <a:lvl1pPr marL="0" indent="0" algn="l">
              <a:spcBef>
                <a:spcPts val="0"/>
              </a:spcBef>
              <a:buFont typeface="Arial" panose="020B0604020202020204" pitchFamily="34" charset="0"/>
              <a:buChar char="​"/>
              <a:defRPr sz="3600">
                <a:solidFill>
                  <a:schemeClr val="tx1"/>
                </a:solidFill>
              </a:defRPr>
            </a:lvl1pPr>
            <a:lvl2pPr marL="0" indent="0" algn="l">
              <a:buFont typeface="Arial" panose="020B0604020202020204" pitchFamily="34" charset="0"/>
              <a:buNone/>
              <a:defRPr sz="3600">
                <a:solidFill>
                  <a:schemeClr val="tx1"/>
                </a:solidFill>
              </a:defRPr>
            </a:lvl2pPr>
            <a:lvl3pPr marL="0" indent="0" algn="l">
              <a:buFont typeface="Arial" panose="020B0604020202020204" pitchFamily="34" charset="0"/>
              <a:buChar char="​"/>
              <a:defRPr sz="3600">
                <a:solidFill>
                  <a:schemeClr val="tx1"/>
                </a:solidFill>
              </a:defRPr>
            </a:lvl3pPr>
            <a:lvl4pPr marL="0" indent="0" algn="l">
              <a:buFont typeface="Arial" panose="020B0604020202020204" pitchFamily="34" charset="0"/>
              <a:buChar char="​"/>
              <a:defRPr sz="3600">
                <a:solidFill>
                  <a:schemeClr val="tx1"/>
                </a:solidFill>
              </a:defRPr>
            </a:lvl4pPr>
            <a:lvl5pPr marL="0" indent="0" algn="l">
              <a:buFont typeface="Arial" panose="020B0604020202020204" pitchFamily="34" charset="0"/>
              <a:buChar char="​"/>
              <a:defRPr sz="3600">
                <a:solidFill>
                  <a:schemeClr val="tx1"/>
                </a:solidFill>
              </a:defRPr>
            </a:lvl5pPr>
            <a:lvl6pPr marL="0" indent="0" algn="l">
              <a:buFont typeface="Arial" panose="020B0604020202020204" pitchFamily="34" charset="0"/>
              <a:buChar char="​"/>
              <a:defRPr sz="3600">
                <a:solidFill>
                  <a:schemeClr val="tx1"/>
                </a:solidFill>
              </a:defRPr>
            </a:lvl6pPr>
            <a:lvl7pPr marL="0" indent="0" algn="l">
              <a:buFont typeface="Arial" panose="020B0604020202020204" pitchFamily="34" charset="0"/>
              <a:buChar char="​"/>
              <a:defRPr sz="3600">
                <a:solidFill>
                  <a:schemeClr val="tx1"/>
                </a:solidFill>
              </a:defRPr>
            </a:lvl7pPr>
            <a:lvl8pPr marL="0" indent="0" algn="l">
              <a:buFont typeface="Arial" panose="020B0604020202020204" pitchFamily="34" charset="0"/>
              <a:buChar char="​"/>
              <a:defRPr sz="3600">
                <a:solidFill>
                  <a:schemeClr val="tx1"/>
                </a:solidFill>
              </a:defRPr>
            </a:lvl8pPr>
            <a:lvl9pPr marL="0" indent="0" algn="l">
              <a:buFont typeface="Arial" panose="020B0604020202020204" pitchFamily="34" charset="0"/>
              <a:buChar char="​"/>
              <a:tabLst/>
              <a:defRPr sz="3600">
                <a:solidFill>
                  <a:schemeClr val="tx1"/>
                </a:solidFill>
              </a:defRPr>
            </a:lvl9pPr>
          </a:lstStyle>
          <a:p>
            <a:r>
              <a:rPr lang="en-GB" dirty="0"/>
              <a:t>Click to add subtitle</a:t>
            </a:r>
          </a:p>
        </p:txBody>
      </p:sp>
      <p:sp>
        <p:nvSpPr>
          <p:cNvPr id="5" name="Text Placeholder 4">
            <a:extLst>
              <a:ext uri="{FF2B5EF4-FFF2-40B4-BE49-F238E27FC236}">
                <a16:creationId xmlns:a16="http://schemas.microsoft.com/office/drawing/2014/main" id="{BE48532C-49EB-4FFC-AD64-D5F372EB90C3}"/>
              </a:ext>
            </a:extLst>
          </p:cNvPr>
          <p:cNvSpPr>
            <a:spLocks noGrp="1"/>
          </p:cNvSpPr>
          <p:nvPr>
            <p:ph type="body" sz="quarter" idx="18" hasCustomPrompt="1"/>
          </p:nvPr>
        </p:nvSpPr>
        <p:spPr>
          <a:xfrm>
            <a:off x="574675" y="3059779"/>
            <a:ext cx="5376863" cy="2933034"/>
          </a:xfrm>
        </p:spPr>
        <p:txBody>
          <a:bodyPr/>
          <a:lstStyle>
            <a:lvl1pPr marL="0" indent="0">
              <a:lnSpc>
                <a:spcPct val="100000"/>
              </a:lnSpc>
              <a:spcAft>
                <a:spcPts val="600"/>
              </a:spcAft>
              <a:buNone/>
              <a:defRPr sz="2000" b="0">
                <a:solidFill>
                  <a:schemeClr val="tx1"/>
                </a:solidFill>
                <a:latin typeface="+mn-lt"/>
              </a:defRPr>
            </a:lvl1pPr>
            <a:lvl2pPr marL="0" indent="0">
              <a:lnSpc>
                <a:spcPct val="100000"/>
              </a:lnSpc>
              <a:spcAft>
                <a:spcPts val="600"/>
              </a:spcAft>
              <a:buNone/>
              <a:defRPr sz="2000" b="0">
                <a:solidFill>
                  <a:schemeClr val="tx1"/>
                </a:solidFill>
                <a:latin typeface="+mn-lt"/>
              </a:defRPr>
            </a:lvl2pPr>
            <a:lvl3pPr marL="0" indent="0">
              <a:lnSpc>
                <a:spcPct val="100000"/>
              </a:lnSpc>
              <a:spcAft>
                <a:spcPts val="600"/>
              </a:spcAft>
              <a:buNone/>
              <a:defRPr sz="2000" b="0">
                <a:solidFill>
                  <a:schemeClr val="tx1"/>
                </a:solidFill>
                <a:latin typeface="+mn-lt"/>
              </a:defRPr>
            </a:lvl3pPr>
            <a:lvl4pPr>
              <a:lnSpc>
                <a:spcPct val="100000"/>
              </a:lnSpc>
              <a:spcAft>
                <a:spcPts val="600"/>
              </a:spcAft>
              <a:buNone/>
              <a:defRPr sz="2000" b="0">
                <a:solidFill>
                  <a:schemeClr val="tx1"/>
                </a:solidFill>
                <a:latin typeface="+mn-lt"/>
              </a:defRPr>
            </a:lvl4pPr>
            <a:lvl5pPr>
              <a:lnSpc>
                <a:spcPct val="100000"/>
              </a:lnSpc>
              <a:spcAft>
                <a:spcPts val="600"/>
              </a:spcAft>
              <a:buNone/>
              <a:defRPr sz="2000" b="0">
                <a:solidFill>
                  <a:schemeClr val="tx1"/>
                </a:solidFill>
                <a:latin typeface="+mn-lt"/>
              </a:defRPr>
            </a:lvl5pPr>
            <a:lvl6pPr>
              <a:lnSpc>
                <a:spcPct val="100000"/>
              </a:lnSpc>
              <a:spcAft>
                <a:spcPts val="600"/>
              </a:spcAft>
              <a:defRPr sz="2000" b="0">
                <a:solidFill>
                  <a:schemeClr val="tx1"/>
                </a:solidFill>
                <a:latin typeface="+mn-lt"/>
              </a:defRPr>
            </a:lvl6pPr>
            <a:lvl7pPr>
              <a:lnSpc>
                <a:spcPct val="100000"/>
              </a:lnSpc>
              <a:spcAft>
                <a:spcPts val="600"/>
              </a:spcAft>
              <a:defRPr sz="2000" b="0">
                <a:solidFill>
                  <a:schemeClr val="tx1"/>
                </a:solidFill>
                <a:latin typeface="+mn-lt"/>
              </a:defRPr>
            </a:lvl7pPr>
            <a:lvl8pPr>
              <a:lnSpc>
                <a:spcPct val="100000"/>
              </a:lnSpc>
              <a:spcAft>
                <a:spcPts val="600"/>
              </a:spcAft>
              <a:defRPr sz="2000" b="0">
                <a:solidFill>
                  <a:schemeClr val="tx1"/>
                </a:solidFill>
                <a:latin typeface="+mn-lt"/>
              </a:defRPr>
            </a:lvl8pPr>
            <a:lvl9pPr>
              <a:lnSpc>
                <a:spcPct val="100000"/>
              </a:lnSpc>
              <a:spcAft>
                <a:spcPts val="600"/>
              </a:spcAft>
              <a:defRPr sz="2000" b="0">
                <a:solidFill>
                  <a:schemeClr val="tx1"/>
                </a:solidFill>
                <a:latin typeface="+mn-lt"/>
              </a:defRPr>
            </a:lvl9pPr>
          </a:lstStyle>
          <a:p>
            <a:pPr lvl="0"/>
            <a:r>
              <a:rPr lang="en-GB" noProof="0" dirty="0"/>
              <a:t>Click to add text</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Tree>
    <p:extLst>
      <p:ext uri="{BB962C8B-B14F-4D97-AF65-F5344CB8AC3E}">
        <p14:creationId xmlns:p14="http://schemas.microsoft.com/office/powerpoint/2010/main" val="3883373902"/>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Divider H">
    <p:bg>
      <p:bgPr>
        <a:solidFill>
          <a:schemeClr val="tx1"/>
        </a:solidFill>
        <a:effectLst/>
      </p:bgPr>
    </p:bg>
    <p:spTree>
      <p:nvGrpSpPr>
        <p:cNvPr id="1" name=""/>
        <p:cNvGrpSpPr/>
        <p:nvPr/>
      </p:nvGrpSpPr>
      <p:grpSpPr>
        <a:xfrm>
          <a:off x="0" y="0"/>
          <a:ext cx="0" cy="0"/>
          <a:chOff x="0" y="0"/>
          <a:chExt cx="0" cy="0"/>
        </a:xfrm>
      </p:grpSpPr>
      <p:sp>
        <p:nvSpPr>
          <p:cNvPr id="11" name="Date Placeholder 6" hidden="1">
            <a:extLst>
              <a:ext uri="{FF2B5EF4-FFF2-40B4-BE49-F238E27FC236}">
                <a16:creationId xmlns:a16="http://schemas.microsoft.com/office/drawing/2014/main" id="{1A720CDE-06B6-4983-9A87-F49D92F49766}"/>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8" name="Background">
            <a:extLst>
              <a:ext uri="{FF2B5EF4-FFF2-40B4-BE49-F238E27FC236}">
                <a16:creationId xmlns:a16="http://schemas.microsoft.com/office/drawing/2014/main" id="{C01A3ED8-481D-4AD3-A0C0-68C5F74AEF33}"/>
              </a:ext>
            </a:extLst>
          </p:cNvPr>
          <p:cNvSpPr/>
          <p:nvPr userDrawn="1"/>
        </p:nvSpPr>
        <p:spPr bwMode="white">
          <a:xfrm>
            <a:off x="0" y="0"/>
            <a:ext cx="12193200" cy="6861600"/>
          </a:xfrm>
          <a:prstGeom prst="rect">
            <a:avLst/>
          </a:prstGeom>
          <a:solidFill>
            <a:srgbClr val="D000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a:p>
        </p:txBody>
      </p:sp>
      <p:sp>
        <p:nvSpPr>
          <p:cNvPr id="2" name="Title 1"/>
          <p:cNvSpPr>
            <a:spLocks noGrp="1"/>
          </p:cNvSpPr>
          <p:nvPr>
            <p:ph type="ctrTitle" hasCustomPrompt="1"/>
          </p:nvPr>
        </p:nvSpPr>
        <p:spPr>
          <a:xfrm>
            <a:off x="576000" y="1282431"/>
            <a:ext cx="11041200" cy="917229"/>
          </a:xfrm>
        </p:spPr>
        <p:txBody>
          <a:bodyPr anchor="b"/>
          <a:lstStyle>
            <a:lvl1pPr algn="l">
              <a:defRPr sz="3600">
                <a:solidFill>
                  <a:schemeClr val="tx1"/>
                </a:solidFill>
              </a:defRPr>
            </a:lvl1pPr>
          </a:lstStyle>
          <a:p>
            <a:r>
              <a:rPr lang="en-GB" noProof="0" dirty="0"/>
              <a:t>Click to add title</a:t>
            </a:r>
            <a:endParaRPr lang="en-GB" dirty="0"/>
          </a:p>
        </p:txBody>
      </p:sp>
      <p:sp>
        <p:nvSpPr>
          <p:cNvPr id="3" name="Subtitle 2"/>
          <p:cNvSpPr>
            <a:spLocks noGrp="1"/>
          </p:cNvSpPr>
          <p:nvPr>
            <p:ph type="subTitle" idx="1" hasCustomPrompt="1"/>
          </p:nvPr>
        </p:nvSpPr>
        <p:spPr>
          <a:xfrm>
            <a:off x="576000" y="2171826"/>
            <a:ext cx="11041200" cy="735840"/>
          </a:xfrm>
        </p:spPr>
        <p:txBody>
          <a:bodyPr/>
          <a:lstStyle>
            <a:lvl1pPr marL="0" indent="0" algn="l">
              <a:spcBef>
                <a:spcPts val="0"/>
              </a:spcBef>
              <a:buFont typeface="Arial" panose="020B0604020202020204" pitchFamily="34" charset="0"/>
              <a:buChar char="​"/>
              <a:defRPr sz="3600">
                <a:solidFill>
                  <a:schemeClr val="tx1"/>
                </a:solidFill>
              </a:defRPr>
            </a:lvl1pPr>
            <a:lvl2pPr marL="0" indent="0" algn="l">
              <a:buFont typeface="Arial" panose="020B0604020202020204" pitchFamily="34" charset="0"/>
              <a:buNone/>
              <a:defRPr sz="3600">
                <a:solidFill>
                  <a:schemeClr val="tx1"/>
                </a:solidFill>
              </a:defRPr>
            </a:lvl2pPr>
            <a:lvl3pPr marL="0" indent="0" algn="l">
              <a:buFont typeface="Arial" panose="020B0604020202020204" pitchFamily="34" charset="0"/>
              <a:buChar char="​"/>
              <a:defRPr sz="3600">
                <a:solidFill>
                  <a:schemeClr val="tx1"/>
                </a:solidFill>
              </a:defRPr>
            </a:lvl3pPr>
            <a:lvl4pPr marL="0" indent="0" algn="l">
              <a:buFont typeface="Arial" panose="020B0604020202020204" pitchFamily="34" charset="0"/>
              <a:buChar char="​"/>
              <a:defRPr sz="3600">
                <a:solidFill>
                  <a:schemeClr val="tx1"/>
                </a:solidFill>
              </a:defRPr>
            </a:lvl4pPr>
            <a:lvl5pPr marL="0" indent="0" algn="l">
              <a:buFont typeface="Arial" panose="020B0604020202020204" pitchFamily="34" charset="0"/>
              <a:buChar char="​"/>
              <a:defRPr sz="3600">
                <a:solidFill>
                  <a:schemeClr val="tx1"/>
                </a:solidFill>
              </a:defRPr>
            </a:lvl5pPr>
            <a:lvl6pPr marL="0" indent="0" algn="l">
              <a:buFont typeface="Arial" panose="020B0604020202020204" pitchFamily="34" charset="0"/>
              <a:buChar char="​"/>
              <a:defRPr sz="3600">
                <a:solidFill>
                  <a:schemeClr val="tx1"/>
                </a:solidFill>
              </a:defRPr>
            </a:lvl6pPr>
            <a:lvl7pPr marL="0" indent="0" algn="l">
              <a:buFont typeface="Arial" panose="020B0604020202020204" pitchFamily="34" charset="0"/>
              <a:buChar char="​"/>
              <a:defRPr sz="3600">
                <a:solidFill>
                  <a:schemeClr val="tx1"/>
                </a:solidFill>
              </a:defRPr>
            </a:lvl7pPr>
            <a:lvl8pPr marL="0" indent="0" algn="l">
              <a:buFont typeface="Arial" panose="020B0604020202020204" pitchFamily="34" charset="0"/>
              <a:buChar char="​"/>
              <a:defRPr sz="3600">
                <a:solidFill>
                  <a:schemeClr val="tx1"/>
                </a:solidFill>
              </a:defRPr>
            </a:lvl8pPr>
            <a:lvl9pPr marL="0" indent="0" algn="l">
              <a:buFont typeface="Arial" panose="020B0604020202020204" pitchFamily="34" charset="0"/>
              <a:buChar char="​"/>
              <a:tabLst/>
              <a:defRPr sz="3600">
                <a:solidFill>
                  <a:schemeClr val="tx1"/>
                </a:solidFill>
              </a:defRPr>
            </a:lvl9pPr>
          </a:lstStyle>
          <a:p>
            <a:r>
              <a:rPr lang="en-GB" dirty="0"/>
              <a:t>Click to add subtitle</a:t>
            </a:r>
          </a:p>
        </p:txBody>
      </p:sp>
      <p:sp>
        <p:nvSpPr>
          <p:cNvPr id="5" name="Text Placeholder 4">
            <a:extLst>
              <a:ext uri="{FF2B5EF4-FFF2-40B4-BE49-F238E27FC236}">
                <a16:creationId xmlns:a16="http://schemas.microsoft.com/office/drawing/2014/main" id="{BE48532C-49EB-4FFC-AD64-D5F372EB90C3}"/>
              </a:ext>
            </a:extLst>
          </p:cNvPr>
          <p:cNvSpPr>
            <a:spLocks noGrp="1"/>
          </p:cNvSpPr>
          <p:nvPr>
            <p:ph type="body" sz="quarter" idx="18" hasCustomPrompt="1"/>
          </p:nvPr>
        </p:nvSpPr>
        <p:spPr>
          <a:xfrm>
            <a:off x="574675" y="3059779"/>
            <a:ext cx="5376863" cy="2933034"/>
          </a:xfrm>
        </p:spPr>
        <p:txBody>
          <a:bodyPr/>
          <a:lstStyle>
            <a:lvl1pPr marL="0" indent="0">
              <a:lnSpc>
                <a:spcPct val="100000"/>
              </a:lnSpc>
              <a:spcAft>
                <a:spcPts val="600"/>
              </a:spcAft>
              <a:buNone/>
              <a:defRPr sz="2000" b="0">
                <a:solidFill>
                  <a:schemeClr val="tx1"/>
                </a:solidFill>
                <a:latin typeface="+mn-lt"/>
              </a:defRPr>
            </a:lvl1pPr>
            <a:lvl2pPr marL="0" indent="0">
              <a:lnSpc>
                <a:spcPct val="100000"/>
              </a:lnSpc>
              <a:spcAft>
                <a:spcPts val="600"/>
              </a:spcAft>
              <a:buNone/>
              <a:defRPr sz="2000" b="0">
                <a:solidFill>
                  <a:schemeClr val="tx1"/>
                </a:solidFill>
                <a:latin typeface="+mn-lt"/>
              </a:defRPr>
            </a:lvl2pPr>
            <a:lvl3pPr marL="0" indent="0">
              <a:lnSpc>
                <a:spcPct val="100000"/>
              </a:lnSpc>
              <a:spcAft>
                <a:spcPts val="600"/>
              </a:spcAft>
              <a:buNone/>
              <a:defRPr sz="2000" b="0">
                <a:solidFill>
                  <a:schemeClr val="tx1"/>
                </a:solidFill>
                <a:latin typeface="+mn-lt"/>
              </a:defRPr>
            </a:lvl3pPr>
            <a:lvl4pPr>
              <a:lnSpc>
                <a:spcPct val="100000"/>
              </a:lnSpc>
              <a:spcAft>
                <a:spcPts val="600"/>
              </a:spcAft>
              <a:buNone/>
              <a:defRPr sz="2000" b="0">
                <a:solidFill>
                  <a:schemeClr val="tx1"/>
                </a:solidFill>
                <a:latin typeface="+mn-lt"/>
              </a:defRPr>
            </a:lvl4pPr>
            <a:lvl5pPr>
              <a:lnSpc>
                <a:spcPct val="100000"/>
              </a:lnSpc>
              <a:spcAft>
                <a:spcPts val="600"/>
              </a:spcAft>
              <a:buNone/>
              <a:defRPr sz="2000" b="0">
                <a:solidFill>
                  <a:schemeClr val="tx1"/>
                </a:solidFill>
                <a:latin typeface="+mn-lt"/>
              </a:defRPr>
            </a:lvl5pPr>
            <a:lvl6pPr>
              <a:lnSpc>
                <a:spcPct val="100000"/>
              </a:lnSpc>
              <a:spcAft>
                <a:spcPts val="600"/>
              </a:spcAft>
              <a:defRPr sz="2000" b="0">
                <a:solidFill>
                  <a:schemeClr val="tx1"/>
                </a:solidFill>
                <a:latin typeface="+mn-lt"/>
              </a:defRPr>
            </a:lvl6pPr>
            <a:lvl7pPr>
              <a:lnSpc>
                <a:spcPct val="100000"/>
              </a:lnSpc>
              <a:spcAft>
                <a:spcPts val="600"/>
              </a:spcAft>
              <a:defRPr sz="2000" b="0">
                <a:solidFill>
                  <a:schemeClr val="tx1"/>
                </a:solidFill>
                <a:latin typeface="+mn-lt"/>
              </a:defRPr>
            </a:lvl7pPr>
            <a:lvl8pPr>
              <a:lnSpc>
                <a:spcPct val="100000"/>
              </a:lnSpc>
              <a:spcAft>
                <a:spcPts val="600"/>
              </a:spcAft>
              <a:defRPr sz="2000" b="0">
                <a:solidFill>
                  <a:schemeClr val="tx1"/>
                </a:solidFill>
                <a:latin typeface="+mn-lt"/>
              </a:defRPr>
            </a:lvl8pPr>
            <a:lvl9pPr>
              <a:lnSpc>
                <a:spcPct val="100000"/>
              </a:lnSpc>
              <a:spcAft>
                <a:spcPts val="600"/>
              </a:spcAft>
              <a:defRPr sz="2000" b="0">
                <a:solidFill>
                  <a:schemeClr val="tx1"/>
                </a:solidFill>
                <a:latin typeface="+mn-lt"/>
              </a:defRPr>
            </a:lvl9pPr>
          </a:lstStyle>
          <a:p>
            <a:pPr lvl="0"/>
            <a:r>
              <a:rPr lang="en-GB" noProof="0" dirty="0"/>
              <a:t>Click to add text</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Tree>
    <p:extLst>
      <p:ext uri="{BB962C8B-B14F-4D97-AF65-F5344CB8AC3E}">
        <p14:creationId xmlns:p14="http://schemas.microsoft.com/office/powerpoint/2010/main" val="1473525235"/>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Divider + image A">
    <p:bg>
      <p:bgRef idx="1001">
        <a:schemeClr val="bg1"/>
      </p:bgRef>
    </p:bg>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4EF947FB-398C-49D8-9DB7-CF0D52B48244}"/>
              </a:ext>
            </a:extLst>
          </p:cNvPr>
          <p:cNvSpPr txBox="1"/>
          <p:nvPr userDrawn="1"/>
        </p:nvSpPr>
        <p:spPr>
          <a:xfrm>
            <a:off x="9525" y="-270387"/>
            <a:ext cx="12020550" cy="215444"/>
          </a:xfrm>
          <a:prstGeom prst="rect">
            <a:avLst/>
          </a:prstGeom>
          <a:noFill/>
        </p:spPr>
        <p:txBody>
          <a:bodyPr wrap="square" lIns="0" tIns="0" rIns="0" bIns="0" rtlCol="0" anchor="b" anchorCtr="0">
            <a:spAutoFit/>
          </a:body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400" dirty="0"/>
              <a:t>Right click on picture and choose “</a:t>
            </a:r>
            <a:r>
              <a:rPr lang="en-GB" sz="1400" b="0" dirty="0"/>
              <a:t>Send to Back” </a:t>
            </a:r>
            <a:r>
              <a:rPr lang="en-GB" sz="1400" dirty="0"/>
              <a:t>to get overlay in front. You have the option to change the color of the overlay.</a:t>
            </a:r>
            <a:endParaRPr lang="en-GB" sz="1400" dirty="0">
              <a:solidFill>
                <a:schemeClr val="tx2"/>
              </a:solidFill>
            </a:endParaRPr>
          </a:p>
        </p:txBody>
      </p:sp>
      <p:sp>
        <p:nvSpPr>
          <p:cNvPr id="11" name="Date Placeholder 6" hidden="1">
            <a:extLst>
              <a:ext uri="{FF2B5EF4-FFF2-40B4-BE49-F238E27FC236}">
                <a16:creationId xmlns:a16="http://schemas.microsoft.com/office/drawing/2014/main" id="{1A720CDE-06B6-4983-9A87-F49D92F49766}"/>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16" name="Text Placeholder overlay">
            <a:extLst>
              <a:ext uri="{FF2B5EF4-FFF2-40B4-BE49-F238E27FC236}">
                <a16:creationId xmlns:a16="http://schemas.microsoft.com/office/drawing/2014/main" id="{C70B7A3F-A3A4-4A09-BA64-09DA17002DB3}"/>
              </a:ext>
            </a:extLst>
          </p:cNvPr>
          <p:cNvSpPr>
            <a:spLocks noGrp="1"/>
          </p:cNvSpPr>
          <p:nvPr>
            <p:ph type="body" sz="quarter" idx="20" hasCustomPrompt="1"/>
          </p:nvPr>
        </p:nvSpPr>
        <p:spPr bwMode="ltGray">
          <a:xfrm>
            <a:off x="840" y="0"/>
            <a:ext cx="12191160" cy="6858000"/>
          </a:xfrm>
          <a:prstGeom prst="rect">
            <a:avLst/>
          </a:prstGeom>
          <a:solidFill>
            <a:schemeClr val="accent1">
              <a:alpha val="85000"/>
            </a:schemeClr>
          </a:solidFill>
          <a:ln w="0">
            <a:noFill/>
          </a:ln>
        </p:spPr>
        <p:txBody>
          <a:bodyPr wrap="square">
            <a:noAutofit/>
          </a:bodyPr>
          <a:lstStyle>
            <a:lvl1pPr marL="0" indent="0">
              <a:buNone/>
              <a:defRPr sz="100">
                <a:noFill/>
              </a:defRPr>
            </a:lvl1pPr>
          </a:lstStyle>
          <a:p>
            <a:pPr lvl="0"/>
            <a:r>
              <a:rPr lang="en-GB" dirty="0"/>
              <a:t>.</a:t>
            </a:r>
          </a:p>
        </p:txBody>
      </p:sp>
      <p:sp>
        <p:nvSpPr>
          <p:cNvPr id="17" name="Picture Placeholder">
            <a:extLst>
              <a:ext uri="{FF2B5EF4-FFF2-40B4-BE49-F238E27FC236}">
                <a16:creationId xmlns:a16="http://schemas.microsoft.com/office/drawing/2014/main" id="{33330DFC-348E-45F1-B8EA-A838F9AC16FB}"/>
              </a:ext>
            </a:extLst>
          </p:cNvPr>
          <p:cNvSpPr>
            <a:spLocks noGrp="1"/>
          </p:cNvSpPr>
          <p:nvPr>
            <p:ph type="pic" sz="quarter" idx="19" hasCustomPrompt="1"/>
          </p:nvPr>
        </p:nvSpPr>
        <p:spPr bwMode="ltGray">
          <a:xfrm>
            <a:off x="0" y="-1"/>
            <a:ext cx="12193200" cy="6861600"/>
          </a:xfrm>
          <a:noFill/>
        </p:spPr>
        <p:txBody>
          <a:bodyPr lIns="144000" tIns="36000" bIns="108000" anchor="b" anchorCtr="0"/>
          <a:lstStyle>
            <a:lvl1pPr marL="0" indent="0" algn="l">
              <a:spcAft>
                <a:spcPts val="0"/>
              </a:spcAft>
              <a:buNone/>
              <a:defRPr sz="1600">
                <a:solidFill>
                  <a:schemeClr val="bg1"/>
                </a:solidFill>
              </a:defRPr>
            </a:lvl1pPr>
          </a:lstStyle>
          <a:p>
            <a:r>
              <a:rPr lang="en-GB" dirty="0"/>
              <a:t>Click on frame and insert picture using the Insert tab - Pictures or from Templafy Images.</a:t>
            </a:r>
            <a:br>
              <a:rPr lang="en-GB" dirty="0"/>
            </a:br>
            <a:r>
              <a:rPr lang="en-GB" dirty="0"/>
              <a:t>Right click on picture and choose Send to Back to get overlay in front</a:t>
            </a:r>
          </a:p>
        </p:txBody>
      </p:sp>
      <p:sp>
        <p:nvSpPr>
          <p:cNvPr id="2" name="Title 1"/>
          <p:cNvSpPr>
            <a:spLocks noGrp="1"/>
          </p:cNvSpPr>
          <p:nvPr>
            <p:ph type="ctrTitle" hasCustomPrompt="1"/>
          </p:nvPr>
        </p:nvSpPr>
        <p:spPr>
          <a:xfrm>
            <a:off x="576000" y="2664000"/>
            <a:ext cx="8496000" cy="917229"/>
          </a:xfrm>
        </p:spPr>
        <p:txBody>
          <a:bodyPr anchor="b"/>
          <a:lstStyle>
            <a:lvl1pPr algn="l">
              <a:defRPr sz="3600">
                <a:solidFill>
                  <a:schemeClr val="bg1"/>
                </a:solidFill>
              </a:defRPr>
            </a:lvl1pPr>
          </a:lstStyle>
          <a:p>
            <a:r>
              <a:rPr lang="en-GB" noProof="0" dirty="0"/>
              <a:t>Click to add title</a:t>
            </a:r>
            <a:endParaRPr lang="en-GB" dirty="0"/>
          </a:p>
        </p:txBody>
      </p:sp>
      <p:sp>
        <p:nvSpPr>
          <p:cNvPr id="3" name="Subtitle 2"/>
          <p:cNvSpPr>
            <a:spLocks noGrp="1"/>
          </p:cNvSpPr>
          <p:nvPr>
            <p:ph type="subTitle" idx="1" hasCustomPrompt="1"/>
          </p:nvPr>
        </p:nvSpPr>
        <p:spPr>
          <a:xfrm>
            <a:off x="576000" y="3553200"/>
            <a:ext cx="8496000" cy="735840"/>
          </a:xfrm>
        </p:spPr>
        <p:txBody>
          <a:bodyPr/>
          <a:lstStyle>
            <a:lvl1pPr marL="0" indent="0" algn="l">
              <a:spcBef>
                <a:spcPts val="0"/>
              </a:spcBef>
              <a:buFont typeface="Arial" panose="020B0604020202020204" pitchFamily="34" charset="0"/>
              <a:buChar char="​"/>
              <a:defRPr sz="3600">
                <a:solidFill>
                  <a:schemeClr val="bg1"/>
                </a:solidFill>
              </a:defRPr>
            </a:lvl1pPr>
            <a:lvl2pPr marL="0" indent="0" algn="l">
              <a:buFont typeface="Arial" panose="020B0604020202020204" pitchFamily="34" charset="0"/>
              <a:buNone/>
              <a:defRPr sz="3600">
                <a:solidFill>
                  <a:schemeClr val="tx1"/>
                </a:solidFill>
              </a:defRPr>
            </a:lvl2pPr>
            <a:lvl3pPr marL="0" indent="0" algn="l">
              <a:buFont typeface="Arial" panose="020B0604020202020204" pitchFamily="34" charset="0"/>
              <a:buChar char="​"/>
              <a:defRPr sz="3600">
                <a:solidFill>
                  <a:schemeClr val="tx1"/>
                </a:solidFill>
              </a:defRPr>
            </a:lvl3pPr>
            <a:lvl4pPr marL="0" indent="0" algn="l">
              <a:buFont typeface="Arial" panose="020B0604020202020204" pitchFamily="34" charset="0"/>
              <a:buChar char="​"/>
              <a:defRPr sz="3600">
                <a:solidFill>
                  <a:schemeClr val="tx1"/>
                </a:solidFill>
              </a:defRPr>
            </a:lvl4pPr>
            <a:lvl5pPr marL="0" indent="0" algn="l">
              <a:buFont typeface="Arial" panose="020B0604020202020204" pitchFamily="34" charset="0"/>
              <a:buChar char="​"/>
              <a:defRPr sz="3600">
                <a:solidFill>
                  <a:schemeClr val="tx1"/>
                </a:solidFill>
              </a:defRPr>
            </a:lvl5pPr>
            <a:lvl6pPr marL="0" indent="0" algn="l">
              <a:buFont typeface="Arial" panose="020B0604020202020204" pitchFamily="34" charset="0"/>
              <a:buChar char="​"/>
              <a:defRPr sz="3600">
                <a:solidFill>
                  <a:schemeClr val="tx1"/>
                </a:solidFill>
              </a:defRPr>
            </a:lvl6pPr>
            <a:lvl7pPr marL="0" indent="0" algn="l">
              <a:buFont typeface="Arial" panose="020B0604020202020204" pitchFamily="34" charset="0"/>
              <a:buChar char="​"/>
              <a:defRPr sz="3600">
                <a:solidFill>
                  <a:schemeClr val="tx1"/>
                </a:solidFill>
              </a:defRPr>
            </a:lvl7pPr>
            <a:lvl8pPr marL="0" indent="0" algn="l">
              <a:buFont typeface="Arial" panose="020B0604020202020204" pitchFamily="34" charset="0"/>
              <a:buChar char="​"/>
              <a:defRPr sz="3600">
                <a:solidFill>
                  <a:schemeClr val="tx1"/>
                </a:solidFill>
              </a:defRPr>
            </a:lvl8pPr>
            <a:lvl9pPr marL="0" indent="0" algn="l">
              <a:buFont typeface="Arial" panose="020B0604020202020204" pitchFamily="34" charset="0"/>
              <a:buChar char="​"/>
              <a:tabLst/>
              <a:defRPr sz="3600">
                <a:solidFill>
                  <a:schemeClr val="tx1"/>
                </a:solidFill>
              </a:defRPr>
            </a:lvl9pPr>
          </a:lstStyle>
          <a:p>
            <a:r>
              <a:rPr lang="en-GB" dirty="0"/>
              <a:t>Click to add subtitle</a:t>
            </a:r>
          </a:p>
        </p:txBody>
      </p:sp>
    </p:spTree>
    <p:extLst>
      <p:ext uri="{BB962C8B-B14F-4D97-AF65-F5344CB8AC3E}">
        <p14:creationId xmlns:p14="http://schemas.microsoft.com/office/powerpoint/2010/main" val="3126561361"/>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Divider + image B">
    <p:bg>
      <p:bgRef idx="1001">
        <a:schemeClr val="bg1"/>
      </p:bgRef>
    </p:bg>
    <p:spTree>
      <p:nvGrpSpPr>
        <p:cNvPr id="1" name=""/>
        <p:cNvGrpSpPr/>
        <p:nvPr/>
      </p:nvGrpSpPr>
      <p:grpSpPr>
        <a:xfrm>
          <a:off x="0" y="0"/>
          <a:ext cx="0" cy="0"/>
          <a:chOff x="0" y="0"/>
          <a:chExt cx="0" cy="0"/>
        </a:xfrm>
      </p:grpSpPr>
      <p:sp>
        <p:nvSpPr>
          <p:cNvPr id="11" name="Date Placeholder 6" hidden="1">
            <a:extLst>
              <a:ext uri="{FF2B5EF4-FFF2-40B4-BE49-F238E27FC236}">
                <a16:creationId xmlns:a16="http://schemas.microsoft.com/office/drawing/2014/main" id="{1A720CDE-06B6-4983-9A87-F49D92F49766}"/>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16" name="TextBox 15">
            <a:extLst>
              <a:ext uri="{FF2B5EF4-FFF2-40B4-BE49-F238E27FC236}">
                <a16:creationId xmlns:a16="http://schemas.microsoft.com/office/drawing/2014/main" id="{1801EEA3-060B-479A-B5A2-5B65ECA02B87}"/>
              </a:ext>
            </a:extLst>
          </p:cNvPr>
          <p:cNvSpPr txBox="1"/>
          <p:nvPr userDrawn="1"/>
        </p:nvSpPr>
        <p:spPr>
          <a:xfrm>
            <a:off x="9525" y="-270387"/>
            <a:ext cx="8882626" cy="215444"/>
          </a:xfrm>
          <a:prstGeom prst="rect">
            <a:avLst/>
          </a:prstGeom>
          <a:noFill/>
        </p:spPr>
        <p:txBody>
          <a:bodyPr wrap="square" lIns="0" tIns="0" rIns="0" bIns="0" rtlCol="0" anchor="b" anchorCtr="0">
            <a:spAutoFit/>
          </a:bodyPr>
          <a:lstStyle/>
          <a:p>
            <a:pPr marL="0" indent="0" algn="l">
              <a:spcAft>
                <a:spcPts val="600"/>
              </a:spcAft>
              <a:buFont typeface="Arial" panose="020B0604020202020204" pitchFamily="34" charset="0"/>
              <a:buNone/>
            </a:pPr>
            <a:r>
              <a:rPr lang="en-GB" sz="1400" dirty="0"/>
              <a:t>You have the option to change the color of the guidepost</a:t>
            </a:r>
            <a:endParaRPr lang="en-GB" sz="1600" dirty="0">
              <a:solidFill>
                <a:schemeClr val="tx2"/>
              </a:solidFill>
            </a:endParaRPr>
          </a:p>
        </p:txBody>
      </p:sp>
      <p:sp>
        <p:nvSpPr>
          <p:cNvPr id="10" name="Picture Placeholder 7">
            <a:extLst>
              <a:ext uri="{FF2B5EF4-FFF2-40B4-BE49-F238E27FC236}">
                <a16:creationId xmlns:a16="http://schemas.microsoft.com/office/drawing/2014/main" id="{052A9BED-7119-4011-8102-7EF2B42857C2}"/>
              </a:ext>
            </a:extLst>
          </p:cNvPr>
          <p:cNvSpPr>
            <a:spLocks noGrp="1"/>
          </p:cNvSpPr>
          <p:nvPr>
            <p:ph type="pic" sz="quarter" idx="13" hasCustomPrompt="1"/>
          </p:nvPr>
        </p:nvSpPr>
        <p:spPr bwMode="white">
          <a:xfrm>
            <a:off x="0" y="-1"/>
            <a:ext cx="12193200" cy="6861600"/>
          </a:xfrm>
          <a:solidFill>
            <a:schemeClr val="bg2"/>
          </a:solidFill>
          <a:ln>
            <a:noFill/>
          </a:ln>
        </p:spPr>
        <p:txBody>
          <a:bodyPr lIns="144000" tIns="0" bIns="108000" anchor="b" anchorCtr="0"/>
          <a:lstStyle>
            <a:lvl1pPr marL="0" indent="0" algn="l">
              <a:buNone/>
              <a:defRPr sz="1600"/>
            </a:lvl1pPr>
          </a:lstStyle>
          <a:p>
            <a:r>
              <a:rPr lang="en-GB" dirty="0"/>
              <a:t>Click on frame and insert picture using the Insert tab - Pictures or from Templafy Images</a:t>
            </a:r>
          </a:p>
        </p:txBody>
      </p:sp>
      <p:sp>
        <p:nvSpPr>
          <p:cNvPr id="18" name="Text Placeholder 17">
            <a:extLst>
              <a:ext uri="{FF2B5EF4-FFF2-40B4-BE49-F238E27FC236}">
                <a16:creationId xmlns:a16="http://schemas.microsoft.com/office/drawing/2014/main" id="{F1A575E5-C92D-46CF-BB10-4C35517DF898}"/>
              </a:ext>
            </a:extLst>
          </p:cNvPr>
          <p:cNvSpPr>
            <a:spLocks noGrp="1"/>
          </p:cNvSpPr>
          <p:nvPr>
            <p:ph type="body" sz="quarter" idx="18" hasCustomPrompt="1"/>
          </p:nvPr>
        </p:nvSpPr>
        <p:spPr bwMode="ltGray">
          <a:xfrm>
            <a:off x="840" y="1182600"/>
            <a:ext cx="10672745" cy="4494932"/>
          </a:xfrm>
          <a:custGeom>
            <a:avLst/>
            <a:gdLst>
              <a:gd name="connsiteX0" fmla="*/ 0 w 10672745"/>
              <a:gd name="connsiteY0" fmla="*/ 0 h 4494932"/>
              <a:gd name="connsiteX1" fmla="*/ 8116694 w 10672745"/>
              <a:gd name="connsiteY1" fmla="*/ 0 h 4494932"/>
              <a:gd name="connsiteX2" fmla="*/ 8284474 w 10672745"/>
              <a:gd name="connsiteY2" fmla="*/ 9414 h 4494932"/>
              <a:gd name="connsiteX3" fmla="*/ 8965652 w 10672745"/>
              <a:gd name="connsiteY3" fmla="*/ 400309 h 4494932"/>
              <a:gd name="connsiteX4" fmla="*/ 10545658 w 10672745"/>
              <a:gd name="connsiteY4" fmla="*/ 1992768 h 4494932"/>
              <a:gd name="connsiteX5" fmla="*/ 10672730 w 10672745"/>
              <a:gd name="connsiteY5" fmla="*/ 2247039 h 4494932"/>
              <a:gd name="connsiteX6" fmla="*/ 10545658 w 10672745"/>
              <a:gd name="connsiteY6" fmla="*/ 2502071 h 4494932"/>
              <a:gd name="connsiteX7" fmla="*/ 8965652 w 10672745"/>
              <a:gd name="connsiteY7" fmla="*/ 4094530 h 4494932"/>
              <a:gd name="connsiteX8" fmla="*/ 8115036 w 10672745"/>
              <a:gd name="connsiteY8" fmla="*/ 4494932 h 4494932"/>
              <a:gd name="connsiteX9" fmla="*/ 0 w 10672745"/>
              <a:gd name="connsiteY9" fmla="*/ 4494932 h 4494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72745" h="4494932">
                <a:moveTo>
                  <a:pt x="0" y="0"/>
                </a:moveTo>
                <a:lnTo>
                  <a:pt x="8116694" y="0"/>
                </a:lnTo>
                <a:lnTo>
                  <a:pt x="8284474" y="9414"/>
                </a:lnTo>
                <a:cubicBezTo>
                  <a:pt x="8647697" y="52695"/>
                  <a:pt x="8797092" y="236086"/>
                  <a:pt x="8965652" y="400309"/>
                </a:cubicBezTo>
                <a:cubicBezTo>
                  <a:pt x="9117248" y="547839"/>
                  <a:pt x="10118698" y="1560725"/>
                  <a:pt x="10545658" y="1992768"/>
                </a:cubicBezTo>
                <a:cubicBezTo>
                  <a:pt x="10676922" y="2124923"/>
                  <a:pt x="10672730" y="2205486"/>
                  <a:pt x="10672730" y="2247039"/>
                </a:cubicBezTo>
                <a:cubicBezTo>
                  <a:pt x="10672730" y="2288591"/>
                  <a:pt x="10676922" y="2369281"/>
                  <a:pt x="10545658" y="2502071"/>
                </a:cubicBezTo>
                <a:cubicBezTo>
                  <a:pt x="10118698" y="2933987"/>
                  <a:pt x="9117248" y="3946873"/>
                  <a:pt x="8965652" y="4094530"/>
                </a:cubicBezTo>
                <a:cubicBezTo>
                  <a:pt x="8773012" y="4282088"/>
                  <a:pt x="8605404" y="4494932"/>
                  <a:pt x="8115036" y="4494932"/>
                </a:cubicBezTo>
                <a:lnTo>
                  <a:pt x="0" y="4494932"/>
                </a:lnTo>
                <a:close/>
              </a:path>
            </a:pathLst>
          </a:custGeom>
          <a:solidFill>
            <a:schemeClr val="accent1"/>
          </a:solidFill>
          <a:ln w="0">
            <a:solidFill>
              <a:schemeClr val="accent1">
                <a:alpha val="0"/>
              </a:schemeClr>
            </a:solidFill>
          </a:ln>
        </p:spPr>
        <p:txBody>
          <a:bodyPr wrap="square">
            <a:noAutofit/>
          </a:bodyPr>
          <a:lstStyle>
            <a:lvl1pPr marL="0" indent="0">
              <a:buNone/>
              <a:defRPr sz="100">
                <a:noFill/>
              </a:defRPr>
            </a:lvl1pPr>
          </a:lstStyle>
          <a:p>
            <a:pPr lvl="0"/>
            <a:r>
              <a:rPr lang="en-GB" dirty="0"/>
              <a:t>.</a:t>
            </a:r>
          </a:p>
        </p:txBody>
      </p:sp>
      <p:sp>
        <p:nvSpPr>
          <p:cNvPr id="2" name="Title 1"/>
          <p:cNvSpPr>
            <a:spLocks noGrp="1"/>
          </p:cNvSpPr>
          <p:nvPr>
            <p:ph type="ctrTitle" hasCustomPrompt="1"/>
          </p:nvPr>
        </p:nvSpPr>
        <p:spPr>
          <a:xfrm>
            <a:off x="576000" y="2664000"/>
            <a:ext cx="8496000" cy="917229"/>
          </a:xfrm>
        </p:spPr>
        <p:txBody>
          <a:bodyPr anchor="b"/>
          <a:lstStyle>
            <a:lvl1pPr algn="l">
              <a:defRPr sz="3600">
                <a:solidFill>
                  <a:schemeClr val="bg1"/>
                </a:solidFill>
              </a:defRPr>
            </a:lvl1pPr>
          </a:lstStyle>
          <a:p>
            <a:r>
              <a:rPr lang="en-GB" noProof="0" dirty="0"/>
              <a:t>Click to add title</a:t>
            </a:r>
            <a:endParaRPr lang="en-GB" dirty="0"/>
          </a:p>
        </p:txBody>
      </p:sp>
      <p:sp>
        <p:nvSpPr>
          <p:cNvPr id="3" name="Subtitle 2"/>
          <p:cNvSpPr>
            <a:spLocks noGrp="1"/>
          </p:cNvSpPr>
          <p:nvPr>
            <p:ph type="subTitle" idx="1" hasCustomPrompt="1"/>
          </p:nvPr>
        </p:nvSpPr>
        <p:spPr>
          <a:xfrm>
            <a:off x="576000" y="3553200"/>
            <a:ext cx="8496000" cy="735840"/>
          </a:xfrm>
        </p:spPr>
        <p:txBody>
          <a:bodyPr/>
          <a:lstStyle>
            <a:lvl1pPr marL="0" indent="0" algn="l">
              <a:spcBef>
                <a:spcPts val="0"/>
              </a:spcBef>
              <a:buFont typeface="Arial" panose="020B0604020202020204" pitchFamily="34" charset="0"/>
              <a:buChar char="​"/>
              <a:defRPr sz="3600">
                <a:solidFill>
                  <a:schemeClr val="bg1"/>
                </a:solidFill>
              </a:defRPr>
            </a:lvl1pPr>
            <a:lvl2pPr marL="0" indent="0" algn="l">
              <a:buFont typeface="Arial" panose="020B0604020202020204" pitchFamily="34" charset="0"/>
              <a:buNone/>
              <a:defRPr sz="3600">
                <a:solidFill>
                  <a:schemeClr val="tx1"/>
                </a:solidFill>
              </a:defRPr>
            </a:lvl2pPr>
            <a:lvl3pPr marL="0" indent="0" algn="l">
              <a:buFont typeface="Arial" panose="020B0604020202020204" pitchFamily="34" charset="0"/>
              <a:buChar char="​"/>
              <a:defRPr sz="3600">
                <a:solidFill>
                  <a:schemeClr val="tx1"/>
                </a:solidFill>
              </a:defRPr>
            </a:lvl3pPr>
            <a:lvl4pPr marL="0" indent="0" algn="l">
              <a:buFont typeface="Arial" panose="020B0604020202020204" pitchFamily="34" charset="0"/>
              <a:buChar char="​"/>
              <a:defRPr sz="3600">
                <a:solidFill>
                  <a:schemeClr val="tx1"/>
                </a:solidFill>
              </a:defRPr>
            </a:lvl4pPr>
            <a:lvl5pPr marL="0" indent="0" algn="l">
              <a:buFont typeface="Arial" panose="020B0604020202020204" pitchFamily="34" charset="0"/>
              <a:buChar char="​"/>
              <a:defRPr sz="3600">
                <a:solidFill>
                  <a:schemeClr val="tx1"/>
                </a:solidFill>
              </a:defRPr>
            </a:lvl5pPr>
            <a:lvl6pPr marL="0" indent="0" algn="l">
              <a:buFont typeface="Arial" panose="020B0604020202020204" pitchFamily="34" charset="0"/>
              <a:buChar char="​"/>
              <a:defRPr sz="3600">
                <a:solidFill>
                  <a:schemeClr val="tx1"/>
                </a:solidFill>
              </a:defRPr>
            </a:lvl6pPr>
            <a:lvl7pPr marL="0" indent="0" algn="l">
              <a:buFont typeface="Arial" panose="020B0604020202020204" pitchFamily="34" charset="0"/>
              <a:buChar char="​"/>
              <a:defRPr sz="3600">
                <a:solidFill>
                  <a:schemeClr val="tx1"/>
                </a:solidFill>
              </a:defRPr>
            </a:lvl7pPr>
            <a:lvl8pPr marL="0" indent="0" algn="l">
              <a:buFont typeface="Arial" panose="020B0604020202020204" pitchFamily="34" charset="0"/>
              <a:buChar char="​"/>
              <a:defRPr sz="3600">
                <a:solidFill>
                  <a:schemeClr val="tx1"/>
                </a:solidFill>
              </a:defRPr>
            </a:lvl8pPr>
            <a:lvl9pPr marL="0" indent="0" algn="l">
              <a:buFont typeface="Arial" panose="020B0604020202020204" pitchFamily="34" charset="0"/>
              <a:buChar char="​"/>
              <a:tabLst/>
              <a:defRPr sz="3600">
                <a:solidFill>
                  <a:schemeClr val="tx1"/>
                </a:solidFill>
              </a:defRPr>
            </a:lvl9pPr>
          </a:lstStyle>
          <a:p>
            <a:r>
              <a:rPr lang="en-GB" dirty="0"/>
              <a:t>Click to add subtitle</a:t>
            </a:r>
          </a:p>
        </p:txBody>
      </p:sp>
    </p:spTree>
    <p:extLst>
      <p:ext uri="{BB962C8B-B14F-4D97-AF65-F5344CB8AC3E}">
        <p14:creationId xmlns:p14="http://schemas.microsoft.com/office/powerpoint/2010/main" val="236508657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16="http://schemas.microsoft.com/office/drawing/2014/main" xmlns:asvg="http://schemas.microsoft.com/office/drawing/2016/SVG/main" xmlns:p14="http://schemas.microsoft.com/office/powerpoint/2010/main" xmlns:a="http://schemas.openxmlformats.org/drawingml/2006/main" xmlns:r="http://schemas.openxmlformats.org/officeDocument/2006/relationships" xmlns:p="http://schemas.openxmlformats.org/presentationml/2006/main" preserve="1" userDrawn="1">
  <p:cSld name="Image Title Slide - graphics A">
    <p:spTree>
      <p:nvGrpSpPr>
        <p:cNvPr id="1" name=""/>
        <p:cNvGrpSpPr/>
        <p:nvPr/>
      </p:nvGrpSpPr>
      <p:grpSpPr>
        <a:xfrm>
          <a:off x="0" y="0"/>
          <a:ext cx="0" cy="0"/>
          <a:chOff x="0" y="0"/>
          <a:chExt cx="0" cy="0"/>
        </a:xfrm>
      </p:grpSpPr>
      <p:sp>
        <p:nvSpPr>
          <p:cNvPr id="19" name="Date Placeholder 6" hidden="1">
            <a:extLst>
              <a:ext uri="{FF2B5EF4-FFF2-40B4-BE49-F238E27FC236}">
                <a16:creationId xmlns:a16="http://schemas.microsoft.com/office/drawing/2014/main" id="{3F79B0E0-00D5-466E-AD27-FEFB0709F281}"/>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9" name="Footer Placeholder 8" hidden="1">
            <a:extLst>
              <a:ext uri="{FF2B5EF4-FFF2-40B4-BE49-F238E27FC236}">
                <a16:creationId xmlns:a16="http://schemas.microsoft.com/office/drawing/2014/main" id="{3297A132-C2EE-4CE3-8B75-B1FDFF50D46E}"/>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1" name="Slide Number Placeholder 10" hidden="1">
            <a:extLst>
              <a:ext uri="{FF2B5EF4-FFF2-40B4-BE49-F238E27FC236}">
                <a16:creationId xmlns:a16="http://schemas.microsoft.com/office/drawing/2014/main" id="{E1304FA1-E0F5-4AD4-846A-37642FFE4879}"/>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18" name="TextBox 17">
            <a:extLst>
              <a:ext uri="{FF2B5EF4-FFF2-40B4-BE49-F238E27FC236}">
                <a16:creationId xmlns:a16="http://schemas.microsoft.com/office/drawing/2014/main" id="{8185A14D-A444-44DD-A8FE-344CA4F901ED}"/>
              </a:ext>
            </a:extLst>
          </p:cNvPr>
          <p:cNvSpPr txBox="1"/>
          <p:nvPr userDrawn="1"/>
        </p:nvSpPr>
        <p:spPr>
          <a:xfrm>
            <a:off x="9525" y="-270387"/>
            <a:ext cx="8882626" cy="215444"/>
          </a:xfrm>
          <a:prstGeom prst="rect">
            <a:avLst/>
          </a:prstGeom>
          <a:noFill/>
        </p:spPr>
        <p:txBody>
          <a:bodyPr wrap="square" lIns="0" tIns="0" rIns="0" bIns="0" rtlCol="0" anchor="b" anchorCtr="0">
            <a:spAutoFit/>
          </a:bodyPr>
          <a:lstStyle/>
          <a:p>
            <a:pPr marL="0" indent="0" algn="l">
              <a:spcAft>
                <a:spcPts val="600"/>
              </a:spcAft>
              <a:buFont typeface="Arial" panose="020B0604020202020204" pitchFamily="34" charset="0"/>
              <a:buNone/>
            </a:pPr>
            <a:r>
              <a:rPr lang="en-GB" sz="1400" dirty="0"/>
              <a:t>You have the option to change the color of the guidepost</a:t>
            </a:r>
            <a:endParaRPr lang="en-GB" sz="1600" dirty="0">
              <a:solidFill>
                <a:schemeClr val="tx2"/>
              </a:solidFill>
            </a:endParaRPr>
          </a:p>
        </p:txBody>
      </p:sp>
      <p:sp>
        <p:nvSpPr>
          <p:cNvPr id="8" name="Picture Placeholder 7"/>
          <p:cNvSpPr>
            <a:spLocks noGrp="1"/>
          </p:cNvSpPr>
          <p:nvPr>
            <p:ph type="pic" sz="quarter" idx="13" hasCustomPrompt="1"/>
          </p:nvPr>
        </p:nvSpPr>
        <p:spPr bwMode="white">
          <a:xfrm>
            <a:off x="0" y="-1"/>
            <a:ext cx="12193200" cy="6861600"/>
          </a:xfrm>
          <a:solidFill>
            <a:schemeClr val="bg2"/>
          </a:solidFill>
        </p:spPr>
        <p:txBody>
          <a:bodyPr lIns="144000" tIns="0" bIns="108000" anchor="b" anchorCtr="0"/>
          <a:lstStyle>
            <a:lvl1pPr marL="0" indent="0" algn="l">
              <a:buNone/>
              <a:defRPr sz="1600"/>
            </a:lvl1pPr>
          </a:lstStyle>
          <a:p>
            <a:r>
              <a:rPr lang="en-GB" dirty="0"/>
              <a:t>Click on frame and insert picture using the Insert tab - Pictures or from Templafy Images</a:t>
            </a:r>
          </a:p>
        </p:txBody>
      </p:sp>
      <p:sp>
        <p:nvSpPr>
          <p:cNvPr id="17" name="Text Placeholder guide">
            <a:extLst>
              <a:ext uri="{FF2B5EF4-FFF2-40B4-BE49-F238E27FC236}">
                <a16:creationId xmlns:a16="http://schemas.microsoft.com/office/drawing/2014/main" id="{F7DA614E-ACCB-447B-B3A0-A4703145870B}"/>
              </a:ext>
            </a:extLst>
          </p:cNvPr>
          <p:cNvSpPr>
            <a:spLocks noGrp="1"/>
          </p:cNvSpPr>
          <p:nvPr>
            <p:ph type="body" sz="quarter" idx="18" hasCustomPrompt="1"/>
          </p:nvPr>
        </p:nvSpPr>
        <p:spPr bwMode="ltGray">
          <a:xfrm>
            <a:off x="840" y="455"/>
            <a:ext cx="10670400" cy="5767418"/>
          </a:xfrm>
          <a:custGeom>
            <a:avLst/>
            <a:gdLst>
              <a:gd name="connsiteX0" fmla="*/ 0 w 10670400"/>
              <a:gd name="connsiteY0" fmla="*/ 0 h 5767418"/>
              <a:gd name="connsiteX1" fmla="*/ 9033169 w 10670400"/>
              <a:gd name="connsiteY1" fmla="*/ 0 h 5767418"/>
              <a:gd name="connsiteX2" fmla="*/ 10514688 w 10670400"/>
              <a:gd name="connsiteY2" fmla="*/ 1492120 h 5767418"/>
              <a:gd name="connsiteX3" fmla="*/ 10514832 w 10670400"/>
              <a:gd name="connsiteY3" fmla="*/ 1492120 h 5767418"/>
              <a:gd name="connsiteX4" fmla="*/ 10661362 w 10670400"/>
              <a:gd name="connsiteY4" fmla="*/ 1770519 h 5767418"/>
              <a:gd name="connsiteX5" fmla="*/ 10670400 w 10670400"/>
              <a:gd name="connsiteY5" fmla="*/ 1866031 h 5767418"/>
              <a:gd name="connsiteX6" fmla="*/ 10670400 w 10670400"/>
              <a:gd name="connsiteY6" fmla="*/ 1881470 h 5767418"/>
              <a:gd name="connsiteX7" fmla="*/ 10661362 w 10670400"/>
              <a:gd name="connsiteY7" fmla="*/ 1976982 h 5767418"/>
              <a:gd name="connsiteX8" fmla="*/ 10514832 w 10670400"/>
              <a:gd name="connsiteY8" fmla="*/ 2255381 h 5767418"/>
              <a:gd name="connsiteX9" fmla="*/ 7535656 w 10670400"/>
              <a:gd name="connsiteY9" fmla="*/ 5255259 h 5767418"/>
              <a:gd name="connsiteX10" fmla="*/ 6162206 w 10670400"/>
              <a:gd name="connsiteY10" fmla="*/ 5767418 h 5767418"/>
              <a:gd name="connsiteX11" fmla="*/ 0 w 10670400"/>
              <a:gd name="connsiteY11" fmla="*/ 5767418 h 5767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670400" h="5767418">
                <a:moveTo>
                  <a:pt x="0" y="0"/>
                </a:moveTo>
                <a:lnTo>
                  <a:pt x="9033169" y="0"/>
                </a:lnTo>
                <a:lnTo>
                  <a:pt x="10514688" y="1492120"/>
                </a:lnTo>
                <a:lnTo>
                  <a:pt x="10514832" y="1492120"/>
                </a:lnTo>
                <a:cubicBezTo>
                  <a:pt x="10592981" y="1570838"/>
                  <a:pt x="10641825" y="1668331"/>
                  <a:pt x="10661362" y="1770519"/>
                </a:cubicBezTo>
                <a:lnTo>
                  <a:pt x="10670400" y="1866031"/>
                </a:lnTo>
                <a:lnTo>
                  <a:pt x="10670400" y="1881470"/>
                </a:lnTo>
                <a:lnTo>
                  <a:pt x="10661362" y="1976982"/>
                </a:lnTo>
                <a:cubicBezTo>
                  <a:pt x="10641825" y="2079170"/>
                  <a:pt x="10592981" y="2176664"/>
                  <a:pt x="10514832" y="2255381"/>
                </a:cubicBezTo>
                <a:lnTo>
                  <a:pt x="7535656" y="5255259"/>
                </a:lnTo>
                <a:cubicBezTo>
                  <a:pt x="7157019" y="5635843"/>
                  <a:pt x="6768861" y="5767418"/>
                  <a:pt x="6162206" y="5767418"/>
                </a:cubicBezTo>
                <a:lnTo>
                  <a:pt x="0" y="5767418"/>
                </a:lnTo>
                <a:close/>
              </a:path>
            </a:pathLst>
          </a:custGeom>
          <a:solidFill>
            <a:schemeClr val="accent1"/>
          </a:solidFill>
          <a:ln w="0">
            <a:solidFill>
              <a:schemeClr val="accent1">
                <a:alpha val="0"/>
              </a:schemeClr>
            </a:solidFill>
          </a:ln>
        </p:spPr>
        <p:txBody>
          <a:bodyPr wrap="square">
            <a:noAutofit/>
          </a:bodyPr>
          <a:lstStyle>
            <a:lvl1pPr marL="0" indent="0">
              <a:buNone/>
              <a:defRPr sz="100">
                <a:noFill/>
              </a:defRPr>
            </a:lvl1pPr>
          </a:lstStyle>
          <a:p>
            <a:pPr lvl="0"/>
            <a:r>
              <a:rPr lang="en-GB" dirty="0"/>
              <a:t>.</a:t>
            </a:r>
          </a:p>
        </p:txBody>
      </p:sp>
      <p:sp>
        <p:nvSpPr>
          <p:cNvPr id="12" name="image" descr="{&quot;templafy&quot;:{&quot;type&quot;:&quot;image&quot;,&quot;inheritDimensions&quot;:&quot;inheritHeight&quot;}}" title="UserProfile.Office.Logowhite">
            <a:extLst>
              <a:ext uri="{FF2B5EF4-FFF2-40B4-BE49-F238E27FC236}">
                <a16:creationId xmlns:a16="http://schemas.microsoft.com/office/drawing/2014/main" id="{17583030-0CC7-455E-8B17-CCCE897C477F}"/>
              </a:ext>
            </a:extLst>
          </p:cNvPr>
          <p:cNvSpPr>
            <a:spLocks noGrp="1"/>
          </p:cNvSpPr>
          <p:nvPr>
            <p:ph type="body" sz="quarter" idx="14" hasCustomPrompt="1"/>
          </p:nvPr>
        </p:nvSpPr>
        <p:spPr bwMode="white">
          <a:xfrm>
            <a:off x="576000" y="576000"/>
            <a:ext cx="1980000" cy="381600"/>
          </a:xfrm>
          <a:blipFill>
            <a:blip r:embed="rId2">
              <a:extLst>
                <a:ext uri="{96DAC541-7B7A-43D3-8B79-37D633B846F1}">
                  <asvg:svgBlip xmlns:asvg="http://schemas.microsoft.com/office/drawing/2016/SVG/main" r:embed="rId3"/>
                </a:ext>
              </a:extLst>
            </a:blip>
            <a:stretch>
              <a:fillRect/>
            </a:stretch>
          </a:blipFill>
          <a:ln w="0">
            <a:solidFill>
              <a:schemeClr val="bg1">
                <a:alpha val="0"/>
              </a:schemeClr>
            </a:solidFill>
          </a:ln>
        </p:spPr>
        <p:txBody>
          <a:bodyPr/>
          <a:lstStyle>
            <a:lvl1pPr marL="0" indent="0">
              <a:buNone/>
              <a:defRPr sz="100">
                <a:noFill/>
              </a:defRPr>
            </a:lvl1pPr>
            <a:lvl2pPr>
              <a:defRPr sz="100"/>
            </a:lvl2pPr>
            <a:lvl3pPr>
              <a:defRPr sz="100"/>
            </a:lvl3pPr>
            <a:lvl4pPr>
              <a:defRPr sz="100"/>
            </a:lvl4pPr>
            <a:lvl5pPr>
              <a:defRPr sz="100"/>
            </a:lvl5pPr>
          </a:lstStyle>
          <a:p>
            <a:pPr lvl="0"/>
            <a:r>
              <a:rPr lang="en-GB" noProof="0" dirty="0"/>
              <a:t>.</a:t>
            </a:r>
          </a:p>
        </p:txBody>
      </p:sp>
      <p:sp>
        <p:nvSpPr>
          <p:cNvPr id="14" name="Title 1">
            <a:extLst>
              <a:ext uri="{FF2B5EF4-FFF2-40B4-BE49-F238E27FC236}">
                <a16:creationId xmlns:a16="http://schemas.microsoft.com/office/drawing/2014/main" id="{1D6BA84D-0266-4847-9EEF-BEE0CE01AED2}"/>
              </a:ext>
            </a:extLst>
          </p:cNvPr>
          <p:cNvSpPr>
            <a:spLocks noGrp="1"/>
          </p:cNvSpPr>
          <p:nvPr>
            <p:ph type="ctrTitle" hasCustomPrompt="1"/>
          </p:nvPr>
        </p:nvSpPr>
        <p:spPr bwMode="white">
          <a:xfrm>
            <a:off x="576000" y="1746000"/>
            <a:ext cx="6321600" cy="1497600"/>
          </a:xfrm>
        </p:spPr>
        <p:txBody>
          <a:bodyPr anchor="b"/>
          <a:lstStyle>
            <a:lvl1pPr algn="l">
              <a:defRPr sz="4500">
                <a:solidFill>
                  <a:schemeClr val="bg1"/>
                </a:solidFill>
              </a:defRPr>
            </a:lvl1pPr>
          </a:lstStyle>
          <a:p>
            <a:r>
              <a:rPr lang="en-GB" noProof="0" dirty="0"/>
              <a:t>Click to add title</a:t>
            </a:r>
            <a:endParaRPr lang="en-GB" dirty="0"/>
          </a:p>
        </p:txBody>
      </p:sp>
      <p:sp>
        <p:nvSpPr>
          <p:cNvPr id="15" name="Subtitle 2">
            <a:extLst>
              <a:ext uri="{FF2B5EF4-FFF2-40B4-BE49-F238E27FC236}">
                <a16:creationId xmlns:a16="http://schemas.microsoft.com/office/drawing/2014/main" id="{059921BB-4DD4-429C-8F66-279674C3CF79}"/>
              </a:ext>
            </a:extLst>
          </p:cNvPr>
          <p:cNvSpPr>
            <a:spLocks noGrp="1"/>
          </p:cNvSpPr>
          <p:nvPr>
            <p:ph type="subTitle" idx="1" hasCustomPrompt="1"/>
          </p:nvPr>
        </p:nvSpPr>
        <p:spPr bwMode="white">
          <a:xfrm>
            <a:off x="576000" y="3150000"/>
            <a:ext cx="6321600" cy="1655762"/>
          </a:xfrm>
        </p:spPr>
        <p:txBody>
          <a:bodyPr/>
          <a:lstStyle>
            <a:lvl1pPr marL="0" indent="0" algn="l">
              <a:spcBef>
                <a:spcPts val="0"/>
              </a:spcBef>
              <a:buFont typeface="Arial" panose="020B0604020202020204" pitchFamily="34" charset="0"/>
              <a:buChar char="​"/>
              <a:defRPr sz="4500">
                <a:solidFill>
                  <a:schemeClr val="bg1"/>
                </a:solidFill>
              </a:defRPr>
            </a:lvl1pPr>
            <a:lvl2pPr marL="0" indent="0" algn="l">
              <a:buFont typeface="Arial" panose="020B0604020202020204" pitchFamily="34" charset="0"/>
              <a:buNone/>
              <a:defRPr sz="2000">
                <a:solidFill>
                  <a:schemeClr val="tx1"/>
                </a:solidFill>
              </a:defRPr>
            </a:lvl2pPr>
            <a:lvl3pPr marL="0" indent="0" algn="l">
              <a:buFont typeface="Arial" panose="020B0604020202020204" pitchFamily="34" charset="0"/>
              <a:buChar char="​"/>
              <a:defRPr sz="2000">
                <a:solidFill>
                  <a:schemeClr val="tx1"/>
                </a:solidFill>
              </a:defRPr>
            </a:lvl3pPr>
            <a:lvl4pPr marL="0" indent="0" algn="l">
              <a:buFont typeface="Arial" panose="020B0604020202020204" pitchFamily="34" charset="0"/>
              <a:buChar char="​"/>
              <a:defRPr sz="2000">
                <a:solidFill>
                  <a:schemeClr val="tx1"/>
                </a:solidFill>
              </a:defRPr>
            </a:lvl4pPr>
            <a:lvl5pPr marL="0" indent="0" algn="l">
              <a:buFont typeface="Arial" panose="020B0604020202020204" pitchFamily="34" charset="0"/>
              <a:buChar char="​"/>
              <a:defRPr sz="2000">
                <a:solidFill>
                  <a:schemeClr val="tx1"/>
                </a:solidFill>
              </a:defRPr>
            </a:lvl5pPr>
            <a:lvl6pPr marL="0" indent="0" algn="l">
              <a:buFont typeface="Arial" panose="020B0604020202020204" pitchFamily="34" charset="0"/>
              <a:buChar char="​"/>
              <a:defRPr sz="2000">
                <a:solidFill>
                  <a:schemeClr val="tx1"/>
                </a:solidFill>
              </a:defRPr>
            </a:lvl6pPr>
            <a:lvl7pPr marL="0" indent="0" algn="l">
              <a:buFont typeface="Arial" panose="020B0604020202020204" pitchFamily="34" charset="0"/>
              <a:buChar char="​"/>
              <a:defRPr sz="2000">
                <a:solidFill>
                  <a:schemeClr val="tx1"/>
                </a:solidFill>
              </a:defRPr>
            </a:lvl7pPr>
            <a:lvl8pPr marL="0" indent="0" algn="l">
              <a:buFont typeface="Arial" panose="020B0604020202020204" pitchFamily="34" charset="0"/>
              <a:buChar char="​"/>
              <a:defRPr sz="2000">
                <a:solidFill>
                  <a:schemeClr val="tx1"/>
                </a:solidFill>
              </a:defRPr>
            </a:lvl8pPr>
            <a:lvl9pPr marL="0" indent="0" algn="l">
              <a:buFont typeface="Arial" panose="020B0604020202020204" pitchFamily="34" charset="0"/>
              <a:buChar char="​"/>
              <a:tabLst/>
              <a:defRPr sz="2000">
                <a:solidFill>
                  <a:schemeClr val="tx1"/>
                </a:solidFill>
              </a:defRPr>
            </a:lvl9pPr>
          </a:lstStyle>
          <a:p>
            <a:r>
              <a:rPr lang="en-GB" dirty="0"/>
              <a:t>Click to add subtitle</a:t>
            </a:r>
          </a:p>
        </p:txBody>
      </p:sp>
      <p:sp>
        <p:nvSpPr>
          <p:cNvPr id="20" name="Text Placeholder 4">
            <a:extLst>
              <a:ext uri="{FF2B5EF4-FFF2-40B4-BE49-F238E27FC236}">
                <a16:creationId xmlns:a16="http://schemas.microsoft.com/office/drawing/2014/main" id="{0F63F6D6-4062-4364-B578-E2934C342DF3}"/>
              </a:ext>
            </a:extLst>
          </p:cNvPr>
          <p:cNvSpPr>
            <a:spLocks noGrp="1"/>
          </p:cNvSpPr>
          <p:nvPr>
            <p:ph type="body" sz="quarter" idx="19" hasCustomPrompt="1"/>
          </p:nvPr>
        </p:nvSpPr>
        <p:spPr bwMode="white">
          <a:xfrm>
            <a:off x="583200" y="5079600"/>
            <a:ext cx="6312900" cy="244800"/>
          </a:xfrm>
        </p:spPr>
        <p:txBody>
          <a:bodyPr/>
          <a:lstStyle>
            <a:lvl1pPr marL="0" indent="0">
              <a:buNone/>
              <a:defRPr>
                <a:solidFill>
                  <a:schemeClr val="bg1"/>
                </a:solidFill>
              </a:defRPr>
            </a:lvl1pPr>
            <a:lvl2pPr marL="180000" indent="0">
              <a:buNone/>
              <a:defRPr>
                <a:solidFill>
                  <a:schemeClr val="bg1"/>
                </a:solidFill>
              </a:defRPr>
            </a:lvl2pPr>
            <a:lvl3pPr marL="360000" indent="0">
              <a:buNone/>
              <a:defRPr>
                <a:solidFill>
                  <a:schemeClr val="bg1"/>
                </a:solidFill>
              </a:defRPr>
            </a:lvl3pPr>
            <a:lvl4pPr>
              <a:buNone/>
              <a:defRPr>
                <a:solidFill>
                  <a:schemeClr val="bg1"/>
                </a:solidFill>
              </a:defRPr>
            </a:lvl4pPr>
            <a:lvl5pPr>
              <a:buNone/>
              <a:defRPr>
                <a:solidFill>
                  <a:schemeClr val="bg1"/>
                </a:solidFill>
              </a:defRPr>
            </a:lvl5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dirty="0"/>
              <a:t>Click to add </a:t>
            </a:r>
            <a:r>
              <a:rPr lang="en-GB" dirty="0">
                <a:latin typeface="Arial" panose="020B0604020202020204" pitchFamily="34" charset="0"/>
                <a:cs typeface="Arial" panose="020B0604020202020204" pitchFamily="34" charset="0"/>
              </a:rPr>
              <a:t>Grow | Protect | Operate | Finance</a:t>
            </a:r>
          </a:p>
        </p:txBody>
      </p:sp>
    </p:spTree>
    <p:extLst>
      <p:ext uri="{BB962C8B-B14F-4D97-AF65-F5344CB8AC3E}">
        <p14:creationId xmlns:p14="http://schemas.microsoft.com/office/powerpoint/2010/main" val="3016557198"/>
      </p:ext>
    </p:extLst>
  </p:cSld>
  <p:clrMapOvr>
    <a:masterClrMapping/>
  </p:clrMapOvr>
</p:sldLayout>
</file>

<file path=ppt/slideLayouts/slideLayout20.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Divider + image C">
    <p:bg>
      <p:bgRef idx="1001">
        <a:schemeClr val="bg1"/>
      </p:bgRef>
    </p:bg>
    <p:spTree>
      <p:nvGrpSpPr>
        <p:cNvPr id="1" name=""/>
        <p:cNvGrpSpPr/>
        <p:nvPr/>
      </p:nvGrpSpPr>
      <p:grpSpPr>
        <a:xfrm>
          <a:off x="0" y="0"/>
          <a:ext cx="0" cy="0"/>
          <a:chOff x="0" y="0"/>
          <a:chExt cx="0" cy="0"/>
        </a:xfrm>
      </p:grpSpPr>
      <p:sp>
        <p:nvSpPr>
          <p:cNvPr id="11" name="Date Placeholder 6" hidden="1">
            <a:extLst>
              <a:ext uri="{FF2B5EF4-FFF2-40B4-BE49-F238E27FC236}">
                <a16:creationId xmlns:a16="http://schemas.microsoft.com/office/drawing/2014/main" id="{1A720CDE-06B6-4983-9A87-F49D92F49766}"/>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16" name="TextBox 15">
            <a:extLst>
              <a:ext uri="{FF2B5EF4-FFF2-40B4-BE49-F238E27FC236}">
                <a16:creationId xmlns:a16="http://schemas.microsoft.com/office/drawing/2014/main" id="{1801EEA3-060B-479A-B5A2-5B65ECA02B87}"/>
              </a:ext>
            </a:extLst>
          </p:cNvPr>
          <p:cNvSpPr txBox="1"/>
          <p:nvPr userDrawn="1"/>
        </p:nvSpPr>
        <p:spPr>
          <a:xfrm>
            <a:off x="9525" y="-270387"/>
            <a:ext cx="8882626" cy="215444"/>
          </a:xfrm>
          <a:prstGeom prst="rect">
            <a:avLst/>
          </a:prstGeom>
          <a:noFill/>
        </p:spPr>
        <p:txBody>
          <a:bodyPr wrap="square" lIns="0" tIns="0" rIns="0" bIns="0" rtlCol="0" anchor="b" anchorCtr="0">
            <a:spAutoFit/>
          </a:bodyPr>
          <a:lstStyle/>
          <a:p>
            <a:pPr marL="0" indent="0" algn="l">
              <a:spcAft>
                <a:spcPts val="600"/>
              </a:spcAft>
              <a:buFont typeface="Arial" panose="020B0604020202020204" pitchFamily="34" charset="0"/>
              <a:buNone/>
            </a:pPr>
            <a:r>
              <a:rPr lang="en-GB" sz="1400" dirty="0"/>
              <a:t>You have the option to change the color of the guidepost</a:t>
            </a:r>
            <a:endParaRPr lang="en-GB" sz="1600" dirty="0">
              <a:solidFill>
                <a:schemeClr val="tx2"/>
              </a:solidFill>
            </a:endParaRPr>
          </a:p>
        </p:txBody>
      </p:sp>
      <p:sp>
        <p:nvSpPr>
          <p:cNvPr id="10" name="Picture Placeholder 7">
            <a:extLst>
              <a:ext uri="{FF2B5EF4-FFF2-40B4-BE49-F238E27FC236}">
                <a16:creationId xmlns:a16="http://schemas.microsoft.com/office/drawing/2014/main" id="{052A9BED-7119-4011-8102-7EF2B42857C2}"/>
              </a:ext>
            </a:extLst>
          </p:cNvPr>
          <p:cNvSpPr>
            <a:spLocks noGrp="1"/>
          </p:cNvSpPr>
          <p:nvPr>
            <p:ph type="pic" sz="quarter" idx="13" hasCustomPrompt="1"/>
          </p:nvPr>
        </p:nvSpPr>
        <p:spPr bwMode="white">
          <a:xfrm>
            <a:off x="0" y="-1"/>
            <a:ext cx="12193200" cy="6861600"/>
          </a:xfrm>
          <a:solidFill>
            <a:schemeClr val="bg2"/>
          </a:solidFill>
          <a:ln>
            <a:noFill/>
          </a:ln>
        </p:spPr>
        <p:txBody>
          <a:bodyPr lIns="144000" tIns="0" bIns="108000" anchor="b" anchorCtr="0"/>
          <a:lstStyle>
            <a:lvl1pPr marL="0" indent="0" algn="l">
              <a:buNone/>
              <a:defRPr sz="1600"/>
            </a:lvl1pPr>
          </a:lstStyle>
          <a:p>
            <a:r>
              <a:rPr lang="en-GB" dirty="0"/>
              <a:t>Click on frame and insert picture using the Insert tab - Pictures or from Templafy Images</a:t>
            </a:r>
          </a:p>
        </p:txBody>
      </p:sp>
      <p:sp>
        <p:nvSpPr>
          <p:cNvPr id="18" name="Text Placeholder 17">
            <a:extLst>
              <a:ext uri="{FF2B5EF4-FFF2-40B4-BE49-F238E27FC236}">
                <a16:creationId xmlns:a16="http://schemas.microsoft.com/office/drawing/2014/main" id="{F1A575E5-C92D-46CF-BB10-4C35517DF898}"/>
              </a:ext>
            </a:extLst>
          </p:cNvPr>
          <p:cNvSpPr>
            <a:spLocks noGrp="1"/>
          </p:cNvSpPr>
          <p:nvPr>
            <p:ph type="body" sz="quarter" idx="18" hasCustomPrompt="1"/>
          </p:nvPr>
        </p:nvSpPr>
        <p:spPr>
          <a:xfrm>
            <a:off x="840" y="1182600"/>
            <a:ext cx="10672745" cy="4494932"/>
          </a:xfrm>
          <a:custGeom>
            <a:avLst/>
            <a:gdLst>
              <a:gd name="connsiteX0" fmla="*/ 0 w 10672745"/>
              <a:gd name="connsiteY0" fmla="*/ 0 h 4494932"/>
              <a:gd name="connsiteX1" fmla="*/ 8116694 w 10672745"/>
              <a:gd name="connsiteY1" fmla="*/ 0 h 4494932"/>
              <a:gd name="connsiteX2" fmla="*/ 8284474 w 10672745"/>
              <a:gd name="connsiteY2" fmla="*/ 9414 h 4494932"/>
              <a:gd name="connsiteX3" fmla="*/ 8965652 w 10672745"/>
              <a:gd name="connsiteY3" fmla="*/ 400309 h 4494932"/>
              <a:gd name="connsiteX4" fmla="*/ 10545658 w 10672745"/>
              <a:gd name="connsiteY4" fmla="*/ 1992768 h 4494932"/>
              <a:gd name="connsiteX5" fmla="*/ 10672730 w 10672745"/>
              <a:gd name="connsiteY5" fmla="*/ 2247039 h 4494932"/>
              <a:gd name="connsiteX6" fmla="*/ 10545658 w 10672745"/>
              <a:gd name="connsiteY6" fmla="*/ 2502071 h 4494932"/>
              <a:gd name="connsiteX7" fmla="*/ 8965652 w 10672745"/>
              <a:gd name="connsiteY7" fmla="*/ 4094530 h 4494932"/>
              <a:gd name="connsiteX8" fmla="*/ 8115036 w 10672745"/>
              <a:gd name="connsiteY8" fmla="*/ 4494932 h 4494932"/>
              <a:gd name="connsiteX9" fmla="*/ 0 w 10672745"/>
              <a:gd name="connsiteY9" fmla="*/ 4494932 h 4494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72745" h="4494932">
                <a:moveTo>
                  <a:pt x="0" y="0"/>
                </a:moveTo>
                <a:lnTo>
                  <a:pt x="8116694" y="0"/>
                </a:lnTo>
                <a:lnTo>
                  <a:pt x="8284474" y="9414"/>
                </a:lnTo>
                <a:cubicBezTo>
                  <a:pt x="8647697" y="52695"/>
                  <a:pt x="8797092" y="236086"/>
                  <a:pt x="8965652" y="400309"/>
                </a:cubicBezTo>
                <a:cubicBezTo>
                  <a:pt x="9117248" y="547839"/>
                  <a:pt x="10118698" y="1560725"/>
                  <a:pt x="10545658" y="1992768"/>
                </a:cubicBezTo>
                <a:cubicBezTo>
                  <a:pt x="10676922" y="2124923"/>
                  <a:pt x="10672730" y="2205486"/>
                  <a:pt x="10672730" y="2247039"/>
                </a:cubicBezTo>
                <a:cubicBezTo>
                  <a:pt x="10672730" y="2288591"/>
                  <a:pt x="10676922" y="2369281"/>
                  <a:pt x="10545658" y="2502071"/>
                </a:cubicBezTo>
                <a:cubicBezTo>
                  <a:pt x="10118698" y="2933987"/>
                  <a:pt x="9117248" y="3946873"/>
                  <a:pt x="8965652" y="4094530"/>
                </a:cubicBezTo>
                <a:cubicBezTo>
                  <a:pt x="8773012" y="4282088"/>
                  <a:pt x="8605404" y="4494932"/>
                  <a:pt x="8115036" y="4494932"/>
                </a:cubicBezTo>
                <a:lnTo>
                  <a:pt x="0" y="4494932"/>
                </a:lnTo>
                <a:close/>
              </a:path>
            </a:pathLst>
          </a:custGeom>
          <a:solidFill>
            <a:schemeClr val="accent1">
              <a:alpha val="80000"/>
            </a:schemeClr>
          </a:solidFill>
          <a:ln w="0">
            <a:solidFill>
              <a:schemeClr val="accent1">
                <a:alpha val="0"/>
              </a:schemeClr>
            </a:solidFill>
          </a:ln>
        </p:spPr>
        <p:txBody>
          <a:bodyPr wrap="square">
            <a:noAutofit/>
          </a:bodyPr>
          <a:lstStyle>
            <a:lvl1pPr marL="0" indent="0">
              <a:buNone/>
              <a:defRPr sz="100">
                <a:noFill/>
              </a:defRPr>
            </a:lvl1pPr>
          </a:lstStyle>
          <a:p>
            <a:pPr lvl="0"/>
            <a:r>
              <a:rPr lang="en-GB" dirty="0"/>
              <a:t>.</a:t>
            </a:r>
          </a:p>
        </p:txBody>
      </p:sp>
      <p:sp>
        <p:nvSpPr>
          <p:cNvPr id="2" name="Title 1"/>
          <p:cNvSpPr>
            <a:spLocks noGrp="1"/>
          </p:cNvSpPr>
          <p:nvPr>
            <p:ph type="ctrTitle" hasCustomPrompt="1"/>
          </p:nvPr>
        </p:nvSpPr>
        <p:spPr bwMode="white">
          <a:xfrm>
            <a:off x="576000" y="2664000"/>
            <a:ext cx="8496000" cy="917229"/>
          </a:xfrm>
        </p:spPr>
        <p:txBody>
          <a:bodyPr anchor="b"/>
          <a:lstStyle>
            <a:lvl1pPr algn="l">
              <a:defRPr sz="3600">
                <a:solidFill>
                  <a:schemeClr val="bg1"/>
                </a:solidFill>
              </a:defRPr>
            </a:lvl1pPr>
          </a:lstStyle>
          <a:p>
            <a:r>
              <a:rPr lang="en-GB" noProof="0" dirty="0"/>
              <a:t>Click to add title</a:t>
            </a:r>
            <a:endParaRPr lang="en-GB" dirty="0"/>
          </a:p>
        </p:txBody>
      </p:sp>
      <p:sp>
        <p:nvSpPr>
          <p:cNvPr id="3" name="Subtitle 2"/>
          <p:cNvSpPr>
            <a:spLocks noGrp="1"/>
          </p:cNvSpPr>
          <p:nvPr>
            <p:ph type="subTitle" idx="1" hasCustomPrompt="1"/>
          </p:nvPr>
        </p:nvSpPr>
        <p:spPr bwMode="white">
          <a:xfrm>
            <a:off x="576000" y="3553200"/>
            <a:ext cx="8496000" cy="735840"/>
          </a:xfrm>
        </p:spPr>
        <p:txBody>
          <a:bodyPr/>
          <a:lstStyle>
            <a:lvl1pPr marL="0" indent="0" algn="l">
              <a:spcBef>
                <a:spcPts val="0"/>
              </a:spcBef>
              <a:buFont typeface="Arial" panose="020B0604020202020204" pitchFamily="34" charset="0"/>
              <a:buChar char="​"/>
              <a:defRPr sz="3600">
                <a:solidFill>
                  <a:schemeClr val="bg1"/>
                </a:solidFill>
              </a:defRPr>
            </a:lvl1pPr>
            <a:lvl2pPr marL="0" indent="0" algn="l">
              <a:buFont typeface="Arial" panose="020B0604020202020204" pitchFamily="34" charset="0"/>
              <a:buNone/>
              <a:defRPr sz="3600">
                <a:solidFill>
                  <a:schemeClr val="tx1"/>
                </a:solidFill>
              </a:defRPr>
            </a:lvl2pPr>
            <a:lvl3pPr marL="0" indent="0" algn="l">
              <a:buFont typeface="Arial" panose="020B0604020202020204" pitchFamily="34" charset="0"/>
              <a:buChar char="​"/>
              <a:defRPr sz="3600">
                <a:solidFill>
                  <a:schemeClr val="tx1"/>
                </a:solidFill>
              </a:defRPr>
            </a:lvl3pPr>
            <a:lvl4pPr marL="0" indent="0" algn="l">
              <a:buFont typeface="Arial" panose="020B0604020202020204" pitchFamily="34" charset="0"/>
              <a:buChar char="​"/>
              <a:defRPr sz="3600">
                <a:solidFill>
                  <a:schemeClr val="tx1"/>
                </a:solidFill>
              </a:defRPr>
            </a:lvl4pPr>
            <a:lvl5pPr marL="0" indent="0" algn="l">
              <a:buFont typeface="Arial" panose="020B0604020202020204" pitchFamily="34" charset="0"/>
              <a:buChar char="​"/>
              <a:defRPr sz="3600">
                <a:solidFill>
                  <a:schemeClr val="tx1"/>
                </a:solidFill>
              </a:defRPr>
            </a:lvl5pPr>
            <a:lvl6pPr marL="0" indent="0" algn="l">
              <a:buFont typeface="Arial" panose="020B0604020202020204" pitchFamily="34" charset="0"/>
              <a:buChar char="​"/>
              <a:defRPr sz="3600">
                <a:solidFill>
                  <a:schemeClr val="tx1"/>
                </a:solidFill>
              </a:defRPr>
            </a:lvl6pPr>
            <a:lvl7pPr marL="0" indent="0" algn="l">
              <a:buFont typeface="Arial" panose="020B0604020202020204" pitchFamily="34" charset="0"/>
              <a:buChar char="​"/>
              <a:defRPr sz="3600">
                <a:solidFill>
                  <a:schemeClr val="tx1"/>
                </a:solidFill>
              </a:defRPr>
            </a:lvl7pPr>
            <a:lvl8pPr marL="0" indent="0" algn="l">
              <a:buFont typeface="Arial" panose="020B0604020202020204" pitchFamily="34" charset="0"/>
              <a:buChar char="​"/>
              <a:defRPr sz="3600">
                <a:solidFill>
                  <a:schemeClr val="tx1"/>
                </a:solidFill>
              </a:defRPr>
            </a:lvl8pPr>
            <a:lvl9pPr marL="0" indent="0" algn="l">
              <a:buFont typeface="Arial" panose="020B0604020202020204" pitchFamily="34" charset="0"/>
              <a:buChar char="​"/>
              <a:tabLst/>
              <a:defRPr sz="3600">
                <a:solidFill>
                  <a:schemeClr val="tx1"/>
                </a:solidFill>
              </a:defRPr>
            </a:lvl9pPr>
          </a:lstStyle>
          <a:p>
            <a:r>
              <a:rPr lang="en-GB" dirty="0"/>
              <a:t>Click to add subtitle</a:t>
            </a:r>
          </a:p>
        </p:txBody>
      </p:sp>
    </p:spTree>
    <p:extLst>
      <p:ext uri="{BB962C8B-B14F-4D97-AF65-F5344CB8AC3E}">
        <p14:creationId xmlns:p14="http://schemas.microsoft.com/office/powerpoint/2010/main" val="2023967578"/>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Divider + image D">
    <p:bg>
      <p:bgRef idx="1001">
        <a:schemeClr val="bg1"/>
      </p:bgRef>
    </p:bg>
    <p:spTree>
      <p:nvGrpSpPr>
        <p:cNvPr id="1" name=""/>
        <p:cNvGrpSpPr/>
        <p:nvPr/>
      </p:nvGrpSpPr>
      <p:grpSpPr>
        <a:xfrm>
          <a:off x="0" y="0"/>
          <a:ext cx="0" cy="0"/>
          <a:chOff x="0" y="0"/>
          <a:chExt cx="0" cy="0"/>
        </a:xfrm>
      </p:grpSpPr>
      <p:sp>
        <p:nvSpPr>
          <p:cNvPr id="11" name="Date Placeholder 6" hidden="1">
            <a:extLst>
              <a:ext uri="{FF2B5EF4-FFF2-40B4-BE49-F238E27FC236}">
                <a16:creationId xmlns:a16="http://schemas.microsoft.com/office/drawing/2014/main" id="{1A720CDE-06B6-4983-9A87-F49D92F49766}"/>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14" name="TextBox 13">
            <a:extLst>
              <a:ext uri="{FF2B5EF4-FFF2-40B4-BE49-F238E27FC236}">
                <a16:creationId xmlns:a16="http://schemas.microsoft.com/office/drawing/2014/main" id="{68BFF504-19E5-4573-B8B7-8236172984B2}"/>
              </a:ext>
            </a:extLst>
          </p:cNvPr>
          <p:cNvSpPr txBox="1"/>
          <p:nvPr userDrawn="1"/>
        </p:nvSpPr>
        <p:spPr>
          <a:xfrm>
            <a:off x="9525" y="6908403"/>
            <a:ext cx="12020550" cy="215444"/>
          </a:xfrm>
          <a:prstGeom prst="rect">
            <a:avLst/>
          </a:prstGeom>
          <a:noFill/>
        </p:spPr>
        <p:txBody>
          <a:bodyPr wrap="square" lIns="0" tIns="0" rIns="0" bIns="0" rtlCol="0" anchor="b" anchorCtr="0">
            <a:spAutoFit/>
          </a:body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400" dirty="0"/>
              <a:t>Right click on picture and choose “</a:t>
            </a:r>
            <a:r>
              <a:rPr lang="en-GB" sz="1400" b="0" dirty="0"/>
              <a:t>Send to Back” </a:t>
            </a:r>
            <a:r>
              <a:rPr lang="en-GB" sz="1400" dirty="0"/>
              <a:t>to get overlay in front. You have the option to change the color of the overlay.</a:t>
            </a:r>
            <a:endParaRPr lang="en-GB" sz="1400" dirty="0">
              <a:solidFill>
                <a:schemeClr val="tx2"/>
              </a:solidFill>
            </a:endParaRPr>
          </a:p>
        </p:txBody>
      </p:sp>
      <p:sp>
        <p:nvSpPr>
          <p:cNvPr id="20" name="TextBox 19">
            <a:extLst>
              <a:ext uri="{FF2B5EF4-FFF2-40B4-BE49-F238E27FC236}">
                <a16:creationId xmlns:a16="http://schemas.microsoft.com/office/drawing/2014/main" id="{CFEA7050-6C95-4A1A-AA39-73B319435CED}"/>
              </a:ext>
            </a:extLst>
          </p:cNvPr>
          <p:cNvSpPr txBox="1"/>
          <p:nvPr userDrawn="1"/>
        </p:nvSpPr>
        <p:spPr>
          <a:xfrm>
            <a:off x="9525" y="-270387"/>
            <a:ext cx="8882626" cy="215444"/>
          </a:xfrm>
          <a:prstGeom prst="rect">
            <a:avLst/>
          </a:prstGeom>
          <a:noFill/>
        </p:spPr>
        <p:txBody>
          <a:bodyPr wrap="square" lIns="0" tIns="0" rIns="0" bIns="0" rtlCol="0" anchor="b" anchorCtr="0">
            <a:spAutoFit/>
          </a:bodyPr>
          <a:lstStyle/>
          <a:p>
            <a:pPr marL="0" indent="0" algn="l">
              <a:spcAft>
                <a:spcPts val="600"/>
              </a:spcAft>
              <a:buFont typeface="Arial" panose="020B0604020202020204" pitchFamily="34" charset="0"/>
              <a:buNone/>
            </a:pPr>
            <a:r>
              <a:rPr lang="en-GB" sz="1400" dirty="0"/>
              <a:t>You have the option to change the color of the guidepost</a:t>
            </a:r>
            <a:endParaRPr lang="en-GB" sz="1600" dirty="0">
              <a:solidFill>
                <a:schemeClr val="tx2"/>
              </a:solidFill>
            </a:endParaRPr>
          </a:p>
        </p:txBody>
      </p:sp>
      <p:sp>
        <p:nvSpPr>
          <p:cNvPr id="17" name="Text Placeholder overlay">
            <a:extLst>
              <a:ext uri="{FF2B5EF4-FFF2-40B4-BE49-F238E27FC236}">
                <a16:creationId xmlns:a16="http://schemas.microsoft.com/office/drawing/2014/main" id="{6890B414-5C5A-4ABC-B810-7A84853F6CAC}"/>
              </a:ext>
            </a:extLst>
          </p:cNvPr>
          <p:cNvSpPr>
            <a:spLocks noGrp="1"/>
          </p:cNvSpPr>
          <p:nvPr>
            <p:ph type="body" sz="quarter" idx="20" hasCustomPrompt="1"/>
          </p:nvPr>
        </p:nvSpPr>
        <p:spPr bwMode="ltGray">
          <a:xfrm>
            <a:off x="840" y="0"/>
            <a:ext cx="12191160" cy="6858000"/>
          </a:xfrm>
          <a:prstGeom prst="rect">
            <a:avLst/>
          </a:prstGeom>
          <a:solidFill>
            <a:schemeClr val="accent1">
              <a:alpha val="70000"/>
            </a:schemeClr>
          </a:solidFill>
          <a:ln w="0">
            <a:noFill/>
          </a:ln>
        </p:spPr>
        <p:txBody>
          <a:bodyPr wrap="square">
            <a:noAutofit/>
          </a:bodyPr>
          <a:lstStyle>
            <a:lvl1pPr marL="0" indent="0">
              <a:buNone/>
              <a:defRPr sz="100">
                <a:noFill/>
              </a:defRPr>
            </a:lvl1pPr>
          </a:lstStyle>
          <a:p>
            <a:pPr lvl="0"/>
            <a:r>
              <a:rPr lang="en-GB" dirty="0"/>
              <a:t>.</a:t>
            </a:r>
          </a:p>
        </p:txBody>
      </p:sp>
      <p:sp>
        <p:nvSpPr>
          <p:cNvPr id="19" name="Picture Placeholder">
            <a:extLst>
              <a:ext uri="{FF2B5EF4-FFF2-40B4-BE49-F238E27FC236}">
                <a16:creationId xmlns:a16="http://schemas.microsoft.com/office/drawing/2014/main" id="{BAA506D2-9531-46FA-91DC-CC7BBA283F9C}"/>
              </a:ext>
            </a:extLst>
          </p:cNvPr>
          <p:cNvSpPr>
            <a:spLocks noGrp="1"/>
          </p:cNvSpPr>
          <p:nvPr>
            <p:ph type="pic" sz="quarter" idx="19" hasCustomPrompt="1"/>
          </p:nvPr>
        </p:nvSpPr>
        <p:spPr bwMode="white">
          <a:xfrm>
            <a:off x="0" y="-1"/>
            <a:ext cx="12193200" cy="6861600"/>
          </a:xfrm>
          <a:noFill/>
        </p:spPr>
        <p:txBody>
          <a:bodyPr lIns="144000" tIns="36000" bIns="108000" anchor="b" anchorCtr="0"/>
          <a:lstStyle>
            <a:lvl1pPr marL="0" indent="0" algn="l">
              <a:spcAft>
                <a:spcPts val="0"/>
              </a:spcAft>
              <a:buNone/>
              <a:defRPr sz="1600">
                <a:solidFill>
                  <a:schemeClr val="bg1"/>
                </a:solidFill>
              </a:defRPr>
            </a:lvl1pPr>
          </a:lstStyle>
          <a:p>
            <a:r>
              <a:rPr lang="en-GB" dirty="0"/>
              <a:t>Click on frame and insert picture using the Insert tab - Pictures or from Templafy Images.</a:t>
            </a:r>
            <a:br>
              <a:rPr lang="en-GB" dirty="0"/>
            </a:br>
            <a:r>
              <a:rPr lang="en-GB" dirty="0"/>
              <a:t>Right click on picture and choose Send to Back to get overlay in front</a:t>
            </a:r>
          </a:p>
        </p:txBody>
      </p:sp>
      <p:sp>
        <p:nvSpPr>
          <p:cNvPr id="18" name="Text Placeholder 17">
            <a:extLst>
              <a:ext uri="{FF2B5EF4-FFF2-40B4-BE49-F238E27FC236}">
                <a16:creationId xmlns:a16="http://schemas.microsoft.com/office/drawing/2014/main" id="{F1A575E5-C92D-46CF-BB10-4C35517DF898}"/>
              </a:ext>
            </a:extLst>
          </p:cNvPr>
          <p:cNvSpPr>
            <a:spLocks noGrp="1"/>
          </p:cNvSpPr>
          <p:nvPr>
            <p:ph type="body" sz="quarter" idx="18" hasCustomPrompt="1"/>
          </p:nvPr>
        </p:nvSpPr>
        <p:spPr bwMode="ltGray">
          <a:xfrm>
            <a:off x="840" y="1182600"/>
            <a:ext cx="10672745" cy="4494932"/>
          </a:xfrm>
          <a:custGeom>
            <a:avLst/>
            <a:gdLst>
              <a:gd name="connsiteX0" fmla="*/ 0 w 10672745"/>
              <a:gd name="connsiteY0" fmla="*/ 0 h 4494932"/>
              <a:gd name="connsiteX1" fmla="*/ 8116694 w 10672745"/>
              <a:gd name="connsiteY1" fmla="*/ 0 h 4494932"/>
              <a:gd name="connsiteX2" fmla="*/ 8284474 w 10672745"/>
              <a:gd name="connsiteY2" fmla="*/ 9414 h 4494932"/>
              <a:gd name="connsiteX3" fmla="*/ 8965652 w 10672745"/>
              <a:gd name="connsiteY3" fmla="*/ 400309 h 4494932"/>
              <a:gd name="connsiteX4" fmla="*/ 10545658 w 10672745"/>
              <a:gd name="connsiteY4" fmla="*/ 1992768 h 4494932"/>
              <a:gd name="connsiteX5" fmla="*/ 10672730 w 10672745"/>
              <a:gd name="connsiteY5" fmla="*/ 2247039 h 4494932"/>
              <a:gd name="connsiteX6" fmla="*/ 10545658 w 10672745"/>
              <a:gd name="connsiteY6" fmla="*/ 2502071 h 4494932"/>
              <a:gd name="connsiteX7" fmla="*/ 8965652 w 10672745"/>
              <a:gd name="connsiteY7" fmla="*/ 4094530 h 4494932"/>
              <a:gd name="connsiteX8" fmla="*/ 8115036 w 10672745"/>
              <a:gd name="connsiteY8" fmla="*/ 4494932 h 4494932"/>
              <a:gd name="connsiteX9" fmla="*/ 0 w 10672745"/>
              <a:gd name="connsiteY9" fmla="*/ 4494932 h 4494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72745" h="4494932">
                <a:moveTo>
                  <a:pt x="0" y="0"/>
                </a:moveTo>
                <a:lnTo>
                  <a:pt x="8116694" y="0"/>
                </a:lnTo>
                <a:lnTo>
                  <a:pt x="8284474" y="9414"/>
                </a:lnTo>
                <a:cubicBezTo>
                  <a:pt x="8647697" y="52695"/>
                  <a:pt x="8797092" y="236086"/>
                  <a:pt x="8965652" y="400309"/>
                </a:cubicBezTo>
                <a:cubicBezTo>
                  <a:pt x="9117248" y="547839"/>
                  <a:pt x="10118698" y="1560725"/>
                  <a:pt x="10545658" y="1992768"/>
                </a:cubicBezTo>
                <a:cubicBezTo>
                  <a:pt x="10676922" y="2124923"/>
                  <a:pt x="10672730" y="2205486"/>
                  <a:pt x="10672730" y="2247039"/>
                </a:cubicBezTo>
                <a:cubicBezTo>
                  <a:pt x="10672730" y="2288591"/>
                  <a:pt x="10676922" y="2369281"/>
                  <a:pt x="10545658" y="2502071"/>
                </a:cubicBezTo>
                <a:cubicBezTo>
                  <a:pt x="10118698" y="2933987"/>
                  <a:pt x="9117248" y="3946873"/>
                  <a:pt x="8965652" y="4094530"/>
                </a:cubicBezTo>
                <a:cubicBezTo>
                  <a:pt x="8773012" y="4282088"/>
                  <a:pt x="8605404" y="4494932"/>
                  <a:pt x="8115036" y="4494932"/>
                </a:cubicBezTo>
                <a:lnTo>
                  <a:pt x="0" y="4494932"/>
                </a:lnTo>
                <a:close/>
              </a:path>
            </a:pathLst>
          </a:custGeom>
          <a:solidFill>
            <a:schemeClr val="accent1"/>
          </a:solidFill>
          <a:ln w="0">
            <a:solidFill>
              <a:schemeClr val="accent1">
                <a:alpha val="0"/>
              </a:schemeClr>
            </a:solidFill>
          </a:ln>
        </p:spPr>
        <p:txBody>
          <a:bodyPr wrap="square">
            <a:noAutofit/>
          </a:bodyPr>
          <a:lstStyle>
            <a:lvl1pPr marL="0" indent="0">
              <a:buNone/>
              <a:defRPr sz="100">
                <a:noFill/>
              </a:defRPr>
            </a:lvl1pPr>
          </a:lstStyle>
          <a:p>
            <a:pPr lvl="0"/>
            <a:r>
              <a:rPr lang="en-GB" dirty="0"/>
              <a:t>.</a:t>
            </a:r>
          </a:p>
        </p:txBody>
      </p:sp>
      <p:sp>
        <p:nvSpPr>
          <p:cNvPr id="2" name="Title 1"/>
          <p:cNvSpPr>
            <a:spLocks noGrp="1"/>
          </p:cNvSpPr>
          <p:nvPr>
            <p:ph type="ctrTitle" hasCustomPrompt="1"/>
          </p:nvPr>
        </p:nvSpPr>
        <p:spPr>
          <a:xfrm>
            <a:off x="576000" y="2664000"/>
            <a:ext cx="8496000" cy="917229"/>
          </a:xfrm>
        </p:spPr>
        <p:txBody>
          <a:bodyPr anchor="b"/>
          <a:lstStyle>
            <a:lvl1pPr algn="l">
              <a:defRPr sz="3600">
                <a:solidFill>
                  <a:schemeClr val="bg1"/>
                </a:solidFill>
              </a:defRPr>
            </a:lvl1pPr>
          </a:lstStyle>
          <a:p>
            <a:r>
              <a:rPr lang="en-GB" noProof="0" dirty="0"/>
              <a:t>Click to add title</a:t>
            </a:r>
            <a:endParaRPr lang="en-GB" dirty="0"/>
          </a:p>
        </p:txBody>
      </p:sp>
      <p:sp>
        <p:nvSpPr>
          <p:cNvPr id="3" name="Subtitle 2"/>
          <p:cNvSpPr>
            <a:spLocks noGrp="1"/>
          </p:cNvSpPr>
          <p:nvPr>
            <p:ph type="subTitle" idx="1" hasCustomPrompt="1"/>
          </p:nvPr>
        </p:nvSpPr>
        <p:spPr>
          <a:xfrm>
            <a:off x="576000" y="3553200"/>
            <a:ext cx="8496000" cy="735840"/>
          </a:xfrm>
        </p:spPr>
        <p:txBody>
          <a:bodyPr/>
          <a:lstStyle>
            <a:lvl1pPr marL="0" indent="0" algn="l">
              <a:spcBef>
                <a:spcPts val="0"/>
              </a:spcBef>
              <a:buFont typeface="Arial" panose="020B0604020202020204" pitchFamily="34" charset="0"/>
              <a:buChar char="​"/>
              <a:defRPr sz="3600">
                <a:solidFill>
                  <a:schemeClr val="bg1"/>
                </a:solidFill>
              </a:defRPr>
            </a:lvl1pPr>
            <a:lvl2pPr marL="0" indent="0" algn="l">
              <a:buFont typeface="Arial" panose="020B0604020202020204" pitchFamily="34" charset="0"/>
              <a:buNone/>
              <a:defRPr sz="3600">
                <a:solidFill>
                  <a:schemeClr val="tx1"/>
                </a:solidFill>
              </a:defRPr>
            </a:lvl2pPr>
            <a:lvl3pPr marL="0" indent="0" algn="l">
              <a:buFont typeface="Arial" panose="020B0604020202020204" pitchFamily="34" charset="0"/>
              <a:buChar char="​"/>
              <a:defRPr sz="3600">
                <a:solidFill>
                  <a:schemeClr val="tx1"/>
                </a:solidFill>
              </a:defRPr>
            </a:lvl3pPr>
            <a:lvl4pPr marL="0" indent="0" algn="l">
              <a:buFont typeface="Arial" panose="020B0604020202020204" pitchFamily="34" charset="0"/>
              <a:buChar char="​"/>
              <a:defRPr sz="3600">
                <a:solidFill>
                  <a:schemeClr val="tx1"/>
                </a:solidFill>
              </a:defRPr>
            </a:lvl4pPr>
            <a:lvl5pPr marL="0" indent="0" algn="l">
              <a:buFont typeface="Arial" panose="020B0604020202020204" pitchFamily="34" charset="0"/>
              <a:buChar char="​"/>
              <a:defRPr sz="3600">
                <a:solidFill>
                  <a:schemeClr val="tx1"/>
                </a:solidFill>
              </a:defRPr>
            </a:lvl5pPr>
            <a:lvl6pPr marL="0" indent="0" algn="l">
              <a:buFont typeface="Arial" panose="020B0604020202020204" pitchFamily="34" charset="0"/>
              <a:buChar char="​"/>
              <a:defRPr sz="3600">
                <a:solidFill>
                  <a:schemeClr val="tx1"/>
                </a:solidFill>
              </a:defRPr>
            </a:lvl6pPr>
            <a:lvl7pPr marL="0" indent="0" algn="l">
              <a:buFont typeface="Arial" panose="020B0604020202020204" pitchFamily="34" charset="0"/>
              <a:buChar char="​"/>
              <a:defRPr sz="3600">
                <a:solidFill>
                  <a:schemeClr val="tx1"/>
                </a:solidFill>
              </a:defRPr>
            </a:lvl7pPr>
            <a:lvl8pPr marL="0" indent="0" algn="l">
              <a:buFont typeface="Arial" panose="020B0604020202020204" pitchFamily="34" charset="0"/>
              <a:buChar char="​"/>
              <a:defRPr sz="3600">
                <a:solidFill>
                  <a:schemeClr val="tx1"/>
                </a:solidFill>
              </a:defRPr>
            </a:lvl8pPr>
            <a:lvl9pPr marL="0" indent="0" algn="l">
              <a:buFont typeface="Arial" panose="020B0604020202020204" pitchFamily="34" charset="0"/>
              <a:buChar char="​"/>
              <a:tabLst/>
              <a:defRPr sz="3600">
                <a:solidFill>
                  <a:schemeClr val="tx1"/>
                </a:solidFill>
              </a:defRPr>
            </a:lvl9pPr>
          </a:lstStyle>
          <a:p>
            <a:r>
              <a:rPr lang="en-GB" dirty="0"/>
              <a:t>Click to add subtitle</a:t>
            </a:r>
          </a:p>
        </p:txBody>
      </p:sp>
    </p:spTree>
    <p:extLst>
      <p:ext uri="{BB962C8B-B14F-4D97-AF65-F5344CB8AC3E}">
        <p14:creationId xmlns:p14="http://schemas.microsoft.com/office/powerpoint/2010/main" val="4047489540"/>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Divider + image E">
    <p:bg>
      <p:bgRef idx="1001">
        <a:schemeClr val="bg1"/>
      </p:bgRef>
    </p:bg>
    <p:spTree>
      <p:nvGrpSpPr>
        <p:cNvPr id="1" name=""/>
        <p:cNvGrpSpPr/>
        <p:nvPr/>
      </p:nvGrpSpPr>
      <p:grpSpPr>
        <a:xfrm>
          <a:off x="0" y="0"/>
          <a:ext cx="0" cy="0"/>
          <a:chOff x="0" y="0"/>
          <a:chExt cx="0" cy="0"/>
        </a:xfrm>
      </p:grpSpPr>
      <p:sp>
        <p:nvSpPr>
          <p:cNvPr id="11" name="Date Placeholder 6" hidden="1">
            <a:extLst>
              <a:ext uri="{FF2B5EF4-FFF2-40B4-BE49-F238E27FC236}">
                <a16:creationId xmlns:a16="http://schemas.microsoft.com/office/drawing/2014/main" id="{1A720CDE-06B6-4983-9A87-F49D92F49766}"/>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14" name="TextBox 13">
            <a:extLst>
              <a:ext uri="{FF2B5EF4-FFF2-40B4-BE49-F238E27FC236}">
                <a16:creationId xmlns:a16="http://schemas.microsoft.com/office/drawing/2014/main" id="{68BFF504-19E5-4573-B8B7-8236172984B2}"/>
              </a:ext>
            </a:extLst>
          </p:cNvPr>
          <p:cNvSpPr txBox="1"/>
          <p:nvPr userDrawn="1"/>
        </p:nvSpPr>
        <p:spPr>
          <a:xfrm>
            <a:off x="9525" y="6908403"/>
            <a:ext cx="12020550" cy="215444"/>
          </a:xfrm>
          <a:prstGeom prst="rect">
            <a:avLst/>
          </a:prstGeom>
          <a:noFill/>
        </p:spPr>
        <p:txBody>
          <a:bodyPr wrap="square" lIns="0" tIns="0" rIns="0" bIns="0" rtlCol="0" anchor="b" anchorCtr="0">
            <a:spAutoFit/>
          </a:body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400" dirty="0"/>
              <a:t>Right click on picture and choose “</a:t>
            </a:r>
            <a:r>
              <a:rPr lang="en-GB" sz="1400" b="0" dirty="0"/>
              <a:t>Send to Back” </a:t>
            </a:r>
            <a:r>
              <a:rPr lang="en-GB" sz="1400" dirty="0"/>
              <a:t>to get overlay in front. You have the option to change the color of the overlay.</a:t>
            </a:r>
            <a:endParaRPr lang="en-GB" sz="1400" dirty="0">
              <a:solidFill>
                <a:schemeClr val="tx2"/>
              </a:solidFill>
            </a:endParaRPr>
          </a:p>
        </p:txBody>
      </p:sp>
      <p:sp>
        <p:nvSpPr>
          <p:cNvPr id="20" name="TextBox 19">
            <a:extLst>
              <a:ext uri="{FF2B5EF4-FFF2-40B4-BE49-F238E27FC236}">
                <a16:creationId xmlns:a16="http://schemas.microsoft.com/office/drawing/2014/main" id="{CFEA7050-6C95-4A1A-AA39-73B319435CED}"/>
              </a:ext>
            </a:extLst>
          </p:cNvPr>
          <p:cNvSpPr txBox="1"/>
          <p:nvPr userDrawn="1"/>
        </p:nvSpPr>
        <p:spPr>
          <a:xfrm>
            <a:off x="9525" y="-270387"/>
            <a:ext cx="8882626" cy="215444"/>
          </a:xfrm>
          <a:prstGeom prst="rect">
            <a:avLst/>
          </a:prstGeom>
          <a:noFill/>
        </p:spPr>
        <p:txBody>
          <a:bodyPr wrap="square" lIns="0" tIns="0" rIns="0" bIns="0" rtlCol="0" anchor="b" anchorCtr="0">
            <a:spAutoFit/>
          </a:bodyPr>
          <a:lstStyle/>
          <a:p>
            <a:pPr marL="0" indent="0" algn="l">
              <a:spcAft>
                <a:spcPts val="600"/>
              </a:spcAft>
              <a:buFont typeface="Arial" panose="020B0604020202020204" pitchFamily="34" charset="0"/>
              <a:buNone/>
            </a:pPr>
            <a:r>
              <a:rPr lang="en-GB" sz="1400" dirty="0"/>
              <a:t>You have the option to change the color of the guidepost</a:t>
            </a:r>
            <a:endParaRPr lang="en-GB" sz="1600" dirty="0">
              <a:solidFill>
                <a:schemeClr val="tx2"/>
              </a:solidFill>
            </a:endParaRPr>
          </a:p>
        </p:txBody>
      </p:sp>
      <p:sp>
        <p:nvSpPr>
          <p:cNvPr id="17" name="Text Placeholder overlay">
            <a:extLst>
              <a:ext uri="{FF2B5EF4-FFF2-40B4-BE49-F238E27FC236}">
                <a16:creationId xmlns:a16="http://schemas.microsoft.com/office/drawing/2014/main" id="{6890B414-5C5A-4ABC-B810-7A84853F6CAC}"/>
              </a:ext>
            </a:extLst>
          </p:cNvPr>
          <p:cNvSpPr>
            <a:spLocks noGrp="1"/>
          </p:cNvSpPr>
          <p:nvPr>
            <p:ph type="body" sz="quarter" idx="20" hasCustomPrompt="1"/>
          </p:nvPr>
        </p:nvSpPr>
        <p:spPr bwMode="ltGray">
          <a:xfrm>
            <a:off x="840" y="0"/>
            <a:ext cx="12191160" cy="6858000"/>
          </a:xfrm>
          <a:prstGeom prst="rect">
            <a:avLst/>
          </a:prstGeom>
          <a:solidFill>
            <a:schemeClr val="accent1">
              <a:alpha val="70000"/>
            </a:schemeClr>
          </a:solidFill>
          <a:ln w="0">
            <a:noFill/>
          </a:ln>
        </p:spPr>
        <p:txBody>
          <a:bodyPr wrap="square">
            <a:noAutofit/>
          </a:bodyPr>
          <a:lstStyle>
            <a:lvl1pPr marL="0" indent="0">
              <a:buNone/>
              <a:defRPr sz="100">
                <a:noFill/>
              </a:defRPr>
            </a:lvl1pPr>
          </a:lstStyle>
          <a:p>
            <a:pPr lvl="0"/>
            <a:r>
              <a:rPr lang="en-GB" dirty="0"/>
              <a:t>.</a:t>
            </a:r>
          </a:p>
        </p:txBody>
      </p:sp>
      <p:sp>
        <p:nvSpPr>
          <p:cNvPr id="19" name="Picture Placeholder">
            <a:extLst>
              <a:ext uri="{FF2B5EF4-FFF2-40B4-BE49-F238E27FC236}">
                <a16:creationId xmlns:a16="http://schemas.microsoft.com/office/drawing/2014/main" id="{BAA506D2-9531-46FA-91DC-CC7BBA283F9C}"/>
              </a:ext>
            </a:extLst>
          </p:cNvPr>
          <p:cNvSpPr>
            <a:spLocks noGrp="1"/>
          </p:cNvSpPr>
          <p:nvPr>
            <p:ph type="pic" sz="quarter" idx="19" hasCustomPrompt="1"/>
          </p:nvPr>
        </p:nvSpPr>
        <p:spPr bwMode="white">
          <a:xfrm>
            <a:off x="0" y="-1"/>
            <a:ext cx="12193200" cy="6861600"/>
          </a:xfrm>
          <a:noFill/>
        </p:spPr>
        <p:txBody>
          <a:bodyPr lIns="144000" tIns="36000" bIns="108000" anchor="b" anchorCtr="0"/>
          <a:lstStyle>
            <a:lvl1pPr marL="0" indent="0" algn="l">
              <a:spcAft>
                <a:spcPts val="0"/>
              </a:spcAft>
              <a:buNone/>
              <a:defRPr sz="1600">
                <a:solidFill>
                  <a:schemeClr val="bg1"/>
                </a:solidFill>
              </a:defRPr>
            </a:lvl1pPr>
          </a:lstStyle>
          <a:p>
            <a:r>
              <a:rPr lang="en-GB" dirty="0"/>
              <a:t>Click on frame and insert picture using the Insert tab - Pictures or from Templafy Images.</a:t>
            </a:r>
            <a:br>
              <a:rPr lang="en-GB" dirty="0"/>
            </a:br>
            <a:r>
              <a:rPr lang="en-GB" dirty="0"/>
              <a:t>Right click on picture and choose Send to Back to get overlay in front</a:t>
            </a:r>
          </a:p>
        </p:txBody>
      </p:sp>
      <p:sp>
        <p:nvSpPr>
          <p:cNvPr id="18" name="Text Placeholder 17">
            <a:extLst>
              <a:ext uri="{FF2B5EF4-FFF2-40B4-BE49-F238E27FC236}">
                <a16:creationId xmlns:a16="http://schemas.microsoft.com/office/drawing/2014/main" id="{F1A575E5-C92D-46CF-BB10-4C35517DF898}"/>
              </a:ext>
            </a:extLst>
          </p:cNvPr>
          <p:cNvSpPr>
            <a:spLocks noGrp="1"/>
          </p:cNvSpPr>
          <p:nvPr>
            <p:ph type="body" sz="quarter" idx="18" hasCustomPrompt="1"/>
          </p:nvPr>
        </p:nvSpPr>
        <p:spPr bwMode="ltGray">
          <a:xfrm>
            <a:off x="840" y="1182600"/>
            <a:ext cx="10672745" cy="4494932"/>
          </a:xfrm>
          <a:custGeom>
            <a:avLst/>
            <a:gdLst>
              <a:gd name="connsiteX0" fmla="*/ 0 w 10672745"/>
              <a:gd name="connsiteY0" fmla="*/ 0 h 4494932"/>
              <a:gd name="connsiteX1" fmla="*/ 8116694 w 10672745"/>
              <a:gd name="connsiteY1" fmla="*/ 0 h 4494932"/>
              <a:gd name="connsiteX2" fmla="*/ 8284474 w 10672745"/>
              <a:gd name="connsiteY2" fmla="*/ 9414 h 4494932"/>
              <a:gd name="connsiteX3" fmla="*/ 8965652 w 10672745"/>
              <a:gd name="connsiteY3" fmla="*/ 400309 h 4494932"/>
              <a:gd name="connsiteX4" fmla="*/ 10545658 w 10672745"/>
              <a:gd name="connsiteY4" fmla="*/ 1992768 h 4494932"/>
              <a:gd name="connsiteX5" fmla="*/ 10672730 w 10672745"/>
              <a:gd name="connsiteY5" fmla="*/ 2247039 h 4494932"/>
              <a:gd name="connsiteX6" fmla="*/ 10545658 w 10672745"/>
              <a:gd name="connsiteY6" fmla="*/ 2502071 h 4494932"/>
              <a:gd name="connsiteX7" fmla="*/ 8965652 w 10672745"/>
              <a:gd name="connsiteY7" fmla="*/ 4094530 h 4494932"/>
              <a:gd name="connsiteX8" fmla="*/ 8115036 w 10672745"/>
              <a:gd name="connsiteY8" fmla="*/ 4494932 h 4494932"/>
              <a:gd name="connsiteX9" fmla="*/ 0 w 10672745"/>
              <a:gd name="connsiteY9" fmla="*/ 4494932 h 4494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72745" h="4494932">
                <a:moveTo>
                  <a:pt x="0" y="0"/>
                </a:moveTo>
                <a:lnTo>
                  <a:pt x="8116694" y="0"/>
                </a:lnTo>
                <a:lnTo>
                  <a:pt x="8284474" y="9414"/>
                </a:lnTo>
                <a:cubicBezTo>
                  <a:pt x="8647697" y="52695"/>
                  <a:pt x="8797092" y="236086"/>
                  <a:pt x="8965652" y="400309"/>
                </a:cubicBezTo>
                <a:cubicBezTo>
                  <a:pt x="9117248" y="547839"/>
                  <a:pt x="10118698" y="1560725"/>
                  <a:pt x="10545658" y="1992768"/>
                </a:cubicBezTo>
                <a:cubicBezTo>
                  <a:pt x="10676922" y="2124923"/>
                  <a:pt x="10672730" y="2205486"/>
                  <a:pt x="10672730" y="2247039"/>
                </a:cubicBezTo>
                <a:cubicBezTo>
                  <a:pt x="10672730" y="2288591"/>
                  <a:pt x="10676922" y="2369281"/>
                  <a:pt x="10545658" y="2502071"/>
                </a:cubicBezTo>
                <a:cubicBezTo>
                  <a:pt x="10118698" y="2933987"/>
                  <a:pt x="9117248" y="3946873"/>
                  <a:pt x="8965652" y="4094530"/>
                </a:cubicBezTo>
                <a:cubicBezTo>
                  <a:pt x="8773012" y="4282088"/>
                  <a:pt x="8605404" y="4494932"/>
                  <a:pt x="8115036" y="4494932"/>
                </a:cubicBezTo>
                <a:lnTo>
                  <a:pt x="0" y="4494932"/>
                </a:lnTo>
                <a:close/>
              </a:path>
            </a:pathLst>
          </a:custGeom>
          <a:solidFill>
            <a:schemeClr val="accent1">
              <a:alpha val="80000"/>
            </a:schemeClr>
          </a:solidFill>
          <a:ln w="0">
            <a:solidFill>
              <a:schemeClr val="accent1">
                <a:alpha val="0"/>
              </a:schemeClr>
            </a:solidFill>
          </a:ln>
        </p:spPr>
        <p:txBody>
          <a:bodyPr wrap="square">
            <a:noAutofit/>
          </a:bodyPr>
          <a:lstStyle>
            <a:lvl1pPr marL="0" indent="0">
              <a:buNone/>
              <a:defRPr sz="100">
                <a:noFill/>
              </a:defRPr>
            </a:lvl1pPr>
          </a:lstStyle>
          <a:p>
            <a:pPr lvl="0"/>
            <a:r>
              <a:rPr lang="en-GB" dirty="0"/>
              <a:t>.</a:t>
            </a:r>
          </a:p>
        </p:txBody>
      </p:sp>
      <p:sp>
        <p:nvSpPr>
          <p:cNvPr id="2" name="Title 1"/>
          <p:cNvSpPr>
            <a:spLocks noGrp="1"/>
          </p:cNvSpPr>
          <p:nvPr>
            <p:ph type="ctrTitle" hasCustomPrompt="1"/>
          </p:nvPr>
        </p:nvSpPr>
        <p:spPr>
          <a:xfrm>
            <a:off x="576000" y="2664000"/>
            <a:ext cx="8496000" cy="917229"/>
          </a:xfrm>
        </p:spPr>
        <p:txBody>
          <a:bodyPr anchor="b"/>
          <a:lstStyle>
            <a:lvl1pPr algn="l">
              <a:defRPr sz="3600">
                <a:solidFill>
                  <a:schemeClr val="bg1"/>
                </a:solidFill>
              </a:defRPr>
            </a:lvl1pPr>
          </a:lstStyle>
          <a:p>
            <a:r>
              <a:rPr lang="en-GB" noProof="0" dirty="0"/>
              <a:t>Click to add title</a:t>
            </a:r>
            <a:endParaRPr lang="en-GB" dirty="0"/>
          </a:p>
        </p:txBody>
      </p:sp>
      <p:sp>
        <p:nvSpPr>
          <p:cNvPr id="3" name="Subtitle 2"/>
          <p:cNvSpPr>
            <a:spLocks noGrp="1"/>
          </p:cNvSpPr>
          <p:nvPr>
            <p:ph type="subTitle" idx="1" hasCustomPrompt="1"/>
          </p:nvPr>
        </p:nvSpPr>
        <p:spPr>
          <a:xfrm>
            <a:off x="576000" y="3553200"/>
            <a:ext cx="8496000" cy="735840"/>
          </a:xfrm>
        </p:spPr>
        <p:txBody>
          <a:bodyPr/>
          <a:lstStyle>
            <a:lvl1pPr marL="0" indent="0" algn="l">
              <a:spcBef>
                <a:spcPts val="0"/>
              </a:spcBef>
              <a:buFont typeface="Arial" panose="020B0604020202020204" pitchFamily="34" charset="0"/>
              <a:buChar char="​"/>
              <a:defRPr sz="3600">
                <a:solidFill>
                  <a:schemeClr val="bg1"/>
                </a:solidFill>
              </a:defRPr>
            </a:lvl1pPr>
            <a:lvl2pPr marL="0" indent="0" algn="l">
              <a:buFont typeface="Arial" panose="020B0604020202020204" pitchFamily="34" charset="0"/>
              <a:buNone/>
              <a:defRPr sz="3600">
                <a:solidFill>
                  <a:schemeClr val="tx1"/>
                </a:solidFill>
              </a:defRPr>
            </a:lvl2pPr>
            <a:lvl3pPr marL="0" indent="0" algn="l">
              <a:buFont typeface="Arial" panose="020B0604020202020204" pitchFamily="34" charset="0"/>
              <a:buChar char="​"/>
              <a:defRPr sz="3600">
                <a:solidFill>
                  <a:schemeClr val="tx1"/>
                </a:solidFill>
              </a:defRPr>
            </a:lvl3pPr>
            <a:lvl4pPr marL="0" indent="0" algn="l">
              <a:buFont typeface="Arial" panose="020B0604020202020204" pitchFamily="34" charset="0"/>
              <a:buChar char="​"/>
              <a:defRPr sz="3600">
                <a:solidFill>
                  <a:schemeClr val="tx1"/>
                </a:solidFill>
              </a:defRPr>
            </a:lvl4pPr>
            <a:lvl5pPr marL="0" indent="0" algn="l">
              <a:buFont typeface="Arial" panose="020B0604020202020204" pitchFamily="34" charset="0"/>
              <a:buChar char="​"/>
              <a:defRPr sz="3600">
                <a:solidFill>
                  <a:schemeClr val="tx1"/>
                </a:solidFill>
              </a:defRPr>
            </a:lvl5pPr>
            <a:lvl6pPr marL="0" indent="0" algn="l">
              <a:buFont typeface="Arial" panose="020B0604020202020204" pitchFamily="34" charset="0"/>
              <a:buChar char="​"/>
              <a:defRPr sz="3600">
                <a:solidFill>
                  <a:schemeClr val="tx1"/>
                </a:solidFill>
              </a:defRPr>
            </a:lvl6pPr>
            <a:lvl7pPr marL="0" indent="0" algn="l">
              <a:buFont typeface="Arial" panose="020B0604020202020204" pitchFamily="34" charset="0"/>
              <a:buChar char="​"/>
              <a:defRPr sz="3600">
                <a:solidFill>
                  <a:schemeClr val="tx1"/>
                </a:solidFill>
              </a:defRPr>
            </a:lvl7pPr>
            <a:lvl8pPr marL="0" indent="0" algn="l">
              <a:buFont typeface="Arial" panose="020B0604020202020204" pitchFamily="34" charset="0"/>
              <a:buChar char="​"/>
              <a:defRPr sz="3600">
                <a:solidFill>
                  <a:schemeClr val="tx1"/>
                </a:solidFill>
              </a:defRPr>
            </a:lvl8pPr>
            <a:lvl9pPr marL="0" indent="0" algn="l">
              <a:buFont typeface="Arial" panose="020B0604020202020204" pitchFamily="34" charset="0"/>
              <a:buChar char="​"/>
              <a:tabLst/>
              <a:defRPr sz="3600">
                <a:solidFill>
                  <a:schemeClr val="tx1"/>
                </a:solidFill>
              </a:defRPr>
            </a:lvl9pPr>
          </a:lstStyle>
          <a:p>
            <a:r>
              <a:rPr lang="en-GB" dirty="0"/>
              <a:t>Click to add subtitle</a:t>
            </a:r>
          </a:p>
        </p:txBody>
      </p:sp>
    </p:spTree>
    <p:extLst>
      <p:ext uri="{BB962C8B-B14F-4D97-AF65-F5344CB8AC3E}">
        <p14:creationId xmlns:p14="http://schemas.microsoft.com/office/powerpoint/2010/main" val="1519273567"/>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Divider + image F">
    <p:bg>
      <p:bgRef idx="1001">
        <a:schemeClr val="bg1"/>
      </p:bgRef>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81E3379-4F1E-4DDF-B1F2-AB16C0348DEE}"/>
              </a:ext>
            </a:extLst>
          </p:cNvPr>
          <p:cNvSpPr txBox="1"/>
          <p:nvPr userDrawn="1"/>
        </p:nvSpPr>
        <p:spPr>
          <a:xfrm>
            <a:off x="9525" y="-270387"/>
            <a:ext cx="8882626" cy="215444"/>
          </a:xfrm>
          <a:prstGeom prst="rect">
            <a:avLst/>
          </a:prstGeom>
          <a:noFill/>
        </p:spPr>
        <p:txBody>
          <a:bodyPr wrap="square" lIns="0" tIns="0" rIns="0" bIns="0" rtlCol="0" anchor="b" anchorCtr="0">
            <a:spAutoFit/>
          </a:bodyPr>
          <a:lstStyle/>
          <a:p>
            <a:pPr marL="0" indent="0" algn="l">
              <a:spcAft>
                <a:spcPts val="600"/>
              </a:spcAft>
              <a:buFont typeface="Arial" panose="020B0604020202020204" pitchFamily="34" charset="0"/>
              <a:buNone/>
            </a:pPr>
            <a:endParaRPr lang="en-GB" sz="1600" dirty="0">
              <a:solidFill>
                <a:schemeClr val="bg1"/>
              </a:solidFill>
            </a:endParaRPr>
          </a:p>
        </p:txBody>
      </p:sp>
      <p:sp>
        <p:nvSpPr>
          <p:cNvPr id="11" name="Date Placeholder 6" hidden="1">
            <a:extLst>
              <a:ext uri="{FF2B5EF4-FFF2-40B4-BE49-F238E27FC236}">
                <a16:creationId xmlns:a16="http://schemas.microsoft.com/office/drawing/2014/main" id="{1A720CDE-06B6-4983-9A87-F49D92F49766}"/>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17" name="Text Placeholder background">
            <a:extLst>
              <a:ext uri="{FF2B5EF4-FFF2-40B4-BE49-F238E27FC236}">
                <a16:creationId xmlns:a16="http://schemas.microsoft.com/office/drawing/2014/main" id="{B5AE4C1C-C650-4BF8-A92F-EFE50E2025A0}"/>
              </a:ext>
            </a:extLst>
          </p:cNvPr>
          <p:cNvSpPr>
            <a:spLocks noGrp="1"/>
          </p:cNvSpPr>
          <p:nvPr>
            <p:ph type="body" sz="quarter" idx="18" hasCustomPrompt="1"/>
          </p:nvPr>
        </p:nvSpPr>
        <p:spPr bwMode="ltGray">
          <a:xfrm>
            <a:off x="1" y="-3"/>
            <a:ext cx="12192000" cy="6858003"/>
          </a:xfrm>
          <a:prstGeom prst="rect">
            <a:avLst/>
          </a:prstGeom>
          <a:solidFill>
            <a:schemeClr val="accent1"/>
          </a:solidFill>
          <a:ln w="0">
            <a:noFill/>
          </a:ln>
        </p:spPr>
        <p:txBody>
          <a:bodyPr wrap="square">
            <a:noAutofit/>
          </a:bodyPr>
          <a:lstStyle>
            <a:lvl1pPr marL="0" indent="0">
              <a:buNone/>
              <a:defRPr sz="100">
                <a:noFill/>
              </a:defRPr>
            </a:lvl1pPr>
          </a:lstStyle>
          <a:p>
            <a:pPr lvl="0"/>
            <a:r>
              <a:rPr lang="en-GB" dirty="0"/>
              <a:t>.</a:t>
            </a:r>
          </a:p>
        </p:txBody>
      </p:sp>
      <p:sp>
        <p:nvSpPr>
          <p:cNvPr id="26" name="Picture Placeholder 25">
            <a:extLst>
              <a:ext uri="{FF2B5EF4-FFF2-40B4-BE49-F238E27FC236}">
                <a16:creationId xmlns:a16="http://schemas.microsoft.com/office/drawing/2014/main" id="{5FA3D29B-510E-43E5-872C-2E256D9E2DE2}"/>
              </a:ext>
            </a:extLst>
          </p:cNvPr>
          <p:cNvSpPr>
            <a:spLocks noGrp="1"/>
          </p:cNvSpPr>
          <p:nvPr>
            <p:ph type="pic" sz="quarter" idx="13" hasCustomPrompt="1"/>
          </p:nvPr>
        </p:nvSpPr>
        <p:spPr bwMode="white">
          <a:xfrm>
            <a:off x="6385200" y="0"/>
            <a:ext cx="5806800" cy="6858000"/>
          </a:xfrm>
          <a:custGeom>
            <a:avLst/>
            <a:gdLst>
              <a:gd name="connsiteX0" fmla="*/ 1535604 w 5806800"/>
              <a:gd name="connsiteY0" fmla="*/ 0 h 6858000"/>
              <a:gd name="connsiteX1" fmla="*/ 5806800 w 5806800"/>
              <a:gd name="connsiteY1" fmla="*/ 0 h 6858000"/>
              <a:gd name="connsiteX2" fmla="*/ 5806800 w 5806800"/>
              <a:gd name="connsiteY2" fmla="*/ 6858000 h 6858000"/>
              <a:gd name="connsiteX3" fmla="*/ 1535600 w 5806800"/>
              <a:gd name="connsiteY3" fmla="*/ 6858000 h 6858000"/>
              <a:gd name="connsiteX4" fmla="*/ 1349099 w 5806800"/>
              <a:gd name="connsiteY4" fmla="*/ 6688497 h 6858000"/>
              <a:gd name="connsiteX5" fmla="*/ 4970 w 5806800"/>
              <a:gd name="connsiteY5" fmla="*/ 3666213 h 6858000"/>
              <a:gd name="connsiteX6" fmla="*/ 0 w 5806800"/>
              <a:gd name="connsiteY6" fmla="*/ 3469656 h 6858000"/>
              <a:gd name="connsiteX7" fmla="*/ 0 w 5806800"/>
              <a:gd name="connsiteY7" fmla="*/ 3388348 h 6858000"/>
              <a:gd name="connsiteX8" fmla="*/ 4970 w 5806800"/>
              <a:gd name="connsiteY8" fmla="*/ 3191792 h 6858000"/>
              <a:gd name="connsiteX9" fmla="*/ 1349099 w 5806800"/>
              <a:gd name="connsiteY9" fmla="*/ 16950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806800" h="6858000">
                <a:moveTo>
                  <a:pt x="1535604" y="0"/>
                </a:moveTo>
                <a:lnTo>
                  <a:pt x="5806800" y="0"/>
                </a:lnTo>
                <a:lnTo>
                  <a:pt x="5806800" y="6858000"/>
                </a:lnTo>
                <a:lnTo>
                  <a:pt x="1535600" y="6858000"/>
                </a:lnTo>
                <a:lnTo>
                  <a:pt x="1349099" y="6688497"/>
                </a:lnTo>
                <a:cubicBezTo>
                  <a:pt x="567058" y="5906456"/>
                  <a:pt x="64709" y="4844722"/>
                  <a:pt x="4970" y="3666213"/>
                </a:cubicBezTo>
                <a:lnTo>
                  <a:pt x="0" y="3469656"/>
                </a:lnTo>
                <a:lnTo>
                  <a:pt x="0" y="3388348"/>
                </a:lnTo>
                <a:lnTo>
                  <a:pt x="4970" y="3191792"/>
                </a:lnTo>
                <a:cubicBezTo>
                  <a:pt x="64709" y="2013283"/>
                  <a:pt x="567058" y="951549"/>
                  <a:pt x="1349099" y="169507"/>
                </a:cubicBezTo>
                <a:close/>
              </a:path>
            </a:pathLst>
          </a:custGeom>
          <a:solidFill>
            <a:schemeClr val="tx2"/>
          </a:solidFill>
        </p:spPr>
        <p:txBody>
          <a:bodyPr wrap="square" lIns="0" tIns="936000" rIns="0" bIns="0" anchor="ctr" anchorCtr="0">
            <a:noAutofit/>
          </a:bodyPr>
          <a:lstStyle>
            <a:lvl1pPr marL="0" indent="0" algn="ctr">
              <a:buNone/>
              <a:defRPr sz="1600"/>
            </a:lvl1pPr>
          </a:lstStyle>
          <a:p>
            <a:r>
              <a:rPr lang="en-GB" dirty="0"/>
              <a:t>Click icon to add picture or click on </a:t>
            </a:r>
            <a:br>
              <a:rPr lang="en-GB" dirty="0"/>
            </a:br>
            <a:r>
              <a:rPr lang="en-GB" dirty="0"/>
              <a:t>frame and insert picture from Templafy Images</a:t>
            </a:r>
          </a:p>
        </p:txBody>
      </p:sp>
      <p:sp>
        <p:nvSpPr>
          <p:cNvPr id="27" name="Title 1">
            <a:extLst>
              <a:ext uri="{FF2B5EF4-FFF2-40B4-BE49-F238E27FC236}">
                <a16:creationId xmlns:a16="http://schemas.microsoft.com/office/drawing/2014/main" id="{24CFC25A-A856-45D7-9185-559DFF3105C9}"/>
              </a:ext>
            </a:extLst>
          </p:cNvPr>
          <p:cNvSpPr>
            <a:spLocks noGrp="1"/>
          </p:cNvSpPr>
          <p:nvPr>
            <p:ph type="ctrTitle" hasCustomPrompt="1"/>
          </p:nvPr>
        </p:nvSpPr>
        <p:spPr>
          <a:xfrm>
            <a:off x="576000" y="1282431"/>
            <a:ext cx="5378400" cy="917229"/>
          </a:xfrm>
        </p:spPr>
        <p:txBody>
          <a:bodyPr anchor="b"/>
          <a:lstStyle>
            <a:lvl1pPr algn="l">
              <a:defRPr sz="3600">
                <a:solidFill>
                  <a:schemeClr val="tx1"/>
                </a:solidFill>
              </a:defRPr>
            </a:lvl1pPr>
          </a:lstStyle>
          <a:p>
            <a:r>
              <a:rPr lang="en-GB" noProof="0" dirty="0"/>
              <a:t>Click to add title</a:t>
            </a:r>
            <a:endParaRPr lang="en-GB" dirty="0"/>
          </a:p>
        </p:txBody>
      </p:sp>
      <p:sp>
        <p:nvSpPr>
          <p:cNvPr id="28" name="Subtitle 2">
            <a:extLst>
              <a:ext uri="{FF2B5EF4-FFF2-40B4-BE49-F238E27FC236}">
                <a16:creationId xmlns:a16="http://schemas.microsoft.com/office/drawing/2014/main" id="{7B52F83E-F1B6-48A0-9091-9E792296F460}"/>
              </a:ext>
            </a:extLst>
          </p:cNvPr>
          <p:cNvSpPr>
            <a:spLocks noGrp="1"/>
          </p:cNvSpPr>
          <p:nvPr>
            <p:ph type="subTitle" idx="1" hasCustomPrompt="1"/>
          </p:nvPr>
        </p:nvSpPr>
        <p:spPr>
          <a:xfrm>
            <a:off x="576000" y="2171826"/>
            <a:ext cx="5378400" cy="735840"/>
          </a:xfrm>
        </p:spPr>
        <p:txBody>
          <a:bodyPr/>
          <a:lstStyle>
            <a:lvl1pPr marL="0" indent="0" algn="l">
              <a:spcBef>
                <a:spcPts val="0"/>
              </a:spcBef>
              <a:buFont typeface="Arial" panose="020B0604020202020204" pitchFamily="34" charset="0"/>
              <a:buChar char="​"/>
              <a:defRPr sz="3600">
                <a:solidFill>
                  <a:schemeClr val="tx1"/>
                </a:solidFill>
              </a:defRPr>
            </a:lvl1pPr>
            <a:lvl2pPr marL="0" indent="0" algn="l">
              <a:buFont typeface="Arial" panose="020B0604020202020204" pitchFamily="34" charset="0"/>
              <a:buNone/>
              <a:defRPr sz="3600">
                <a:solidFill>
                  <a:schemeClr val="tx1"/>
                </a:solidFill>
              </a:defRPr>
            </a:lvl2pPr>
            <a:lvl3pPr marL="0" indent="0" algn="l">
              <a:buFont typeface="Arial" panose="020B0604020202020204" pitchFamily="34" charset="0"/>
              <a:buChar char="​"/>
              <a:defRPr sz="3600">
                <a:solidFill>
                  <a:schemeClr val="tx1"/>
                </a:solidFill>
              </a:defRPr>
            </a:lvl3pPr>
            <a:lvl4pPr marL="0" indent="0" algn="l">
              <a:buFont typeface="Arial" panose="020B0604020202020204" pitchFamily="34" charset="0"/>
              <a:buChar char="​"/>
              <a:defRPr sz="3600">
                <a:solidFill>
                  <a:schemeClr val="tx1"/>
                </a:solidFill>
              </a:defRPr>
            </a:lvl4pPr>
            <a:lvl5pPr marL="0" indent="0" algn="l">
              <a:buFont typeface="Arial" panose="020B0604020202020204" pitchFamily="34" charset="0"/>
              <a:buChar char="​"/>
              <a:defRPr sz="3600">
                <a:solidFill>
                  <a:schemeClr val="tx1"/>
                </a:solidFill>
              </a:defRPr>
            </a:lvl5pPr>
            <a:lvl6pPr marL="0" indent="0" algn="l">
              <a:buFont typeface="Arial" panose="020B0604020202020204" pitchFamily="34" charset="0"/>
              <a:buChar char="​"/>
              <a:defRPr sz="3600">
                <a:solidFill>
                  <a:schemeClr val="tx1"/>
                </a:solidFill>
              </a:defRPr>
            </a:lvl6pPr>
            <a:lvl7pPr marL="0" indent="0" algn="l">
              <a:buFont typeface="Arial" panose="020B0604020202020204" pitchFamily="34" charset="0"/>
              <a:buChar char="​"/>
              <a:defRPr sz="3600">
                <a:solidFill>
                  <a:schemeClr val="tx1"/>
                </a:solidFill>
              </a:defRPr>
            </a:lvl7pPr>
            <a:lvl8pPr marL="0" indent="0" algn="l">
              <a:buFont typeface="Arial" panose="020B0604020202020204" pitchFamily="34" charset="0"/>
              <a:buChar char="​"/>
              <a:defRPr sz="3600">
                <a:solidFill>
                  <a:schemeClr val="tx1"/>
                </a:solidFill>
              </a:defRPr>
            </a:lvl8pPr>
            <a:lvl9pPr marL="0" indent="0" algn="l">
              <a:buFont typeface="Arial" panose="020B0604020202020204" pitchFamily="34" charset="0"/>
              <a:buChar char="​"/>
              <a:tabLst/>
              <a:defRPr sz="3600">
                <a:solidFill>
                  <a:schemeClr val="tx1"/>
                </a:solidFill>
              </a:defRPr>
            </a:lvl9pPr>
          </a:lstStyle>
          <a:p>
            <a:r>
              <a:rPr lang="en-GB" dirty="0"/>
              <a:t>Click to add subtitle</a:t>
            </a:r>
          </a:p>
        </p:txBody>
      </p:sp>
      <p:sp>
        <p:nvSpPr>
          <p:cNvPr id="29" name="Text Placeholder 4">
            <a:extLst>
              <a:ext uri="{FF2B5EF4-FFF2-40B4-BE49-F238E27FC236}">
                <a16:creationId xmlns:a16="http://schemas.microsoft.com/office/drawing/2014/main" id="{E93E98F9-FDA9-4445-94BB-B5BAA4925922}"/>
              </a:ext>
            </a:extLst>
          </p:cNvPr>
          <p:cNvSpPr>
            <a:spLocks noGrp="1"/>
          </p:cNvSpPr>
          <p:nvPr>
            <p:ph type="body" sz="quarter" idx="19" hasCustomPrompt="1"/>
          </p:nvPr>
        </p:nvSpPr>
        <p:spPr>
          <a:xfrm>
            <a:off x="574675" y="3059779"/>
            <a:ext cx="5376863" cy="2933034"/>
          </a:xfrm>
        </p:spPr>
        <p:txBody>
          <a:bodyPr/>
          <a:lstStyle>
            <a:lvl1pPr marL="0" indent="0">
              <a:lnSpc>
                <a:spcPct val="100000"/>
              </a:lnSpc>
              <a:spcAft>
                <a:spcPts val="600"/>
              </a:spcAft>
              <a:buNone/>
              <a:defRPr sz="2000" b="0">
                <a:solidFill>
                  <a:schemeClr val="tx1"/>
                </a:solidFill>
                <a:latin typeface="+mn-lt"/>
              </a:defRPr>
            </a:lvl1pPr>
            <a:lvl2pPr marL="0" indent="0">
              <a:lnSpc>
                <a:spcPct val="100000"/>
              </a:lnSpc>
              <a:spcAft>
                <a:spcPts val="600"/>
              </a:spcAft>
              <a:buNone/>
              <a:defRPr sz="2000" b="0">
                <a:solidFill>
                  <a:schemeClr val="tx1"/>
                </a:solidFill>
                <a:latin typeface="+mn-lt"/>
              </a:defRPr>
            </a:lvl2pPr>
            <a:lvl3pPr marL="0" indent="0">
              <a:lnSpc>
                <a:spcPct val="100000"/>
              </a:lnSpc>
              <a:spcAft>
                <a:spcPts val="600"/>
              </a:spcAft>
              <a:buNone/>
              <a:defRPr sz="2000" b="0">
                <a:solidFill>
                  <a:schemeClr val="tx1"/>
                </a:solidFill>
                <a:latin typeface="+mn-lt"/>
              </a:defRPr>
            </a:lvl3pPr>
            <a:lvl4pPr>
              <a:lnSpc>
                <a:spcPct val="100000"/>
              </a:lnSpc>
              <a:spcAft>
                <a:spcPts val="600"/>
              </a:spcAft>
              <a:buNone/>
              <a:defRPr sz="2000" b="0">
                <a:solidFill>
                  <a:schemeClr val="tx1"/>
                </a:solidFill>
                <a:latin typeface="+mn-lt"/>
              </a:defRPr>
            </a:lvl4pPr>
            <a:lvl5pPr>
              <a:lnSpc>
                <a:spcPct val="100000"/>
              </a:lnSpc>
              <a:spcAft>
                <a:spcPts val="600"/>
              </a:spcAft>
              <a:buNone/>
              <a:defRPr sz="2000" b="0">
                <a:solidFill>
                  <a:schemeClr val="tx1"/>
                </a:solidFill>
                <a:latin typeface="+mn-lt"/>
              </a:defRPr>
            </a:lvl5pPr>
            <a:lvl6pPr>
              <a:lnSpc>
                <a:spcPct val="100000"/>
              </a:lnSpc>
              <a:spcAft>
                <a:spcPts val="600"/>
              </a:spcAft>
              <a:defRPr sz="2000" b="0">
                <a:solidFill>
                  <a:schemeClr val="tx1"/>
                </a:solidFill>
                <a:latin typeface="+mn-lt"/>
              </a:defRPr>
            </a:lvl6pPr>
            <a:lvl7pPr>
              <a:lnSpc>
                <a:spcPct val="100000"/>
              </a:lnSpc>
              <a:spcAft>
                <a:spcPts val="600"/>
              </a:spcAft>
              <a:defRPr sz="2000" b="0">
                <a:solidFill>
                  <a:schemeClr val="tx1"/>
                </a:solidFill>
                <a:latin typeface="+mn-lt"/>
              </a:defRPr>
            </a:lvl7pPr>
            <a:lvl8pPr>
              <a:lnSpc>
                <a:spcPct val="100000"/>
              </a:lnSpc>
              <a:spcAft>
                <a:spcPts val="600"/>
              </a:spcAft>
              <a:defRPr sz="2000" b="0">
                <a:solidFill>
                  <a:schemeClr val="tx1"/>
                </a:solidFill>
                <a:latin typeface="+mn-lt"/>
              </a:defRPr>
            </a:lvl8pPr>
            <a:lvl9pPr>
              <a:lnSpc>
                <a:spcPct val="100000"/>
              </a:lnSpc>
              <a:spcAft>
                <a:spcPts val="600"/>
              </a:spcAft>
              <a:defRPr sz="2000" b="0">
                <a:solidFill>
                  <a:schemeClr val="tx1"/>
                </a:solidFill>
                <a:latin typeface="+mn-lt"/>
              </a:defRPr>
            </a:lvl9pPr>
          </a:lstStyle>
          <a:p>
            <a:pPr lvl="0"/>
            <a:r>
              <a:rPr lang="en-GB" noProof="0" dirty="0"/>
              <a:t>Click to add text</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Tree>
    <p:extLst>
      <p:ext uri="{BB962C8B-B14F-4D97-AF65-F5344CB8AC3E}">
        <p14:creationId xmlns:p14="http://schemas.microsoft.com/office/powerpoint/2010/main" val="1135045749"/>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Title + 1 column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6000" y="576000"/>
            <a:ext cx="11041200" cy="460800"/>
          </a:xfrm>
        </p:spPr>
        <p:txBody>
          <a:bodyPr/>
          <a:lstStyle/>
          <a:p>
            <a:r>
              <a:rPr lang="en-GB" noProof="0" dirty="0"/>
              <a:t>Click to add title</a:t>
            </a:r>
          </a:p>
        </p:txBody>
      </p:sp>
      <p:sp>
        <p:nvSpPr>
          <p:cNvPr id="12" name="Subtitle">
            <a:extLst>
              <a:ext uri="{FF2B5EF4-FFF2-40B4-BE49-F238E27FC236}">
                <a16:creationId xmlns:a16="http://schemas.microsoft.com/office/drawing/2014/main" id="{1BFC480B-2A23-4458-8A22-50F3182580FC}"/>
              </a:ext>
            </a:extLst>
          </p:cNvPr>
          <p:cNvSpPr>
            <a:spLocks noGrp="1"/>
          </p:cNvSpPr>
          <p:nvPr>
            <p:ph type="subTitle" idx="13"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3" name="Content Placeholder 2"/>
          <p:cNvSpPr>
            <a:spLocks noGrp="1"/>
          </p:cNvSpPr>
          <p:nvPr>
            <p:ph idx="1" hasCustomPrompt="1"/>
          </p:nvPr>
        </p:nvSpPr>
        <p:spPr/>
        <p:txBody>
          <a:bodyPr/>
          <a:lstStyle>
            <a:lvl1pPr>
              <a:defRPr/>
            </a:lvl1pPr>
            <a:lvl5pPr>
              <a:defRPr/>
            </a:lvl5pPr>
          </a:lstStyle>
          <a:p>
            <a:pPr lvl="0"/>
            <a:r>
              <a:rPr lang="en-GB" noProof="0" dirty="0"/>
              <a:t>Click to add text                                                                                                                                                               Enter &amp; 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13" name="Text Placeholder note">
            <a:extLst>
              <a:ext uri="{FF2B5EF4-FFF2-40B4-BE49-F238E27FC236}">
                <a16:creationId xmlns:a16="http://schemas.microsoft.com/office/drawing/2014/main" id="{2E290DD8-5829-4CF0-B3F6-DBF7FAE0C183}"/>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4" name="Date Placeholder 3">
            <a:extLst>
              <a:ext uri="{FF2B5EF4-FFF2-40B4-BE49-F238E27FC236}">
                <a16:creationId xmlns:a16="http://schemas.microsoft.com/office/drawing/2014/main" id="{FA2D9DD7-5C0F-40BF-91D9-397928ECCBED}"/>
              </a:ext>
            </a:extLst>
          </p:cNvPr>
          <p:cNvSpPr>
            <a:spLocks noGrp="1"/>
          </p:cNvSpPr>
          <p:nvPr>
            <p:ph type="dt" sz="half" idx="14"/>
          </p:nvPr>
        </p:nvSpPr>
        <p:spPr/>
        <p:txBody>
          <a:bodyPr/>
          <a:lstStyle/>
          <a:p>
            <a:endParaRPr lang="en-GB" dirty="0"/>
          </a:p>
        </p:txBody>
      </p:sp>
      <p:sp>
        <p:nvSpPr>
          <p:cNvPr id="5" name="Footer Placeholder 4">
            <a:extLst>
              <a:ext uri="{FF2B5EF4-FFF2-40B4-BE49-F238E27FC236}">
                <a16:creationId xmlns:a16="http://schemas.microsoft.com/office/drawing/2014/main" id="{15E45BB2-B770-4E56-876A-11D16C98E07D}"/>
              </a:ext>
            </a:extLst>
          </p:cNvPr>
          <p:cNvSpPr>
            <a:spLocks noGrp="1"/>
          </p:cNvSpPr>
          <p:nvPr>
            <p:ph type="ftr" sz="quarter" idx="15"/>
          </p:nvPr>
        </p:nvSpPr>
        <p:spPr/>
        <p:txBody>
          <a:bodyPr/>
          <a:lstStyle/>
          <a:p>
            <a:endParaRPr lang="en-GB" dirty="0"/>
          </a:p>
        </p:txBody>
      </p:sp>
      <p:sp>
        <p:nvSpPr>
          <p:cNvPr id="6" name="Slide Number Placeholder 5">
            <a:extLst>
              <a:ext uri="{FF2B5EF4-FFF2-40B4-BE49-F238E27FC236}">
                <a16:creationId xmlns:a16="http://schemas.microsoft.com/office/drawing/2014/main" id="{B7BF2F8E-74D3-4C4C-A640-7E3E0ACAF69B}"/>
              </a:ext>
            </a:extLst>
          </p:cNvPr>
          <p:cNvSpPr>
            <a:spLocks noGrp="1"/>
          </p:cNvSpPr>
          <p:nvPr>
            <p:ph type="sldNum" sz="quarter" idx="16"/>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731011111"/>
      </p:ext>
    </p:extLst>
  </p:cSld>
  <p:clrMapOvr>
    <a:masterClrMapping/>
  </p:clrMapOvr>
</p:sldLayout>
</file>

<file path=ppt/slideLayouts/slideLayout25.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Title + 1 column content + image A">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86A9CABC-98CD-43FF-A429-11DB3204292A}"/>
              </a:ext>
            </a:extLst>
          </p:cNvPr>
          <p:cNvSpPr txBox="1"/>
          <p:nvPr userDrawn="1"/>
        </p:nvSpPr>
        <p:spPr>
          <a:xfrm>
            <a:off x="9525" y="-270387"/>
            <a:ext cx="11849100" cy="215444"/>
          </a:xfrm>
          <a:prstGeom prst="rect">
            <a:avLst/>
          </a:prstGeom>
          <a:noFill/>
        </p:spPr>
        <p:txBody>
          <a:bodyPr wrap="square" lIns="0" tIns="0" rIns="0" bIns="0" rtlCol="0" anchor="b" anchorCtr="0">
            <a:spAutoFit/>
          </a:body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400" dirty="0"/>
              <a:t>Right click on picture and choose “</a:t>
            </a:r>
            <a:r>
              <a:rPr lang="en-GB" sz="1400" b="0" dirty="0"/>
              <a:t>Send to Back” </a:t>
            </a:r>
            <a:r>
              <a:rPr lang="en-GB" sz="1400" dirty="0"/>
              <a:t>to get overlay in front. You have the option to change the color of the overlay.</a:t>
            </a:r>
            <a:endParaRPr lang="en-GB" sz="1400" dirty="0">
              <a:solidFill>
                <a:schemeClr val="tx2"/>
              </a:solidFill>
            </a:endParaRPr>
          </a:p>
        </p:txBody>
      </p:sp>
      <p:sp>
        <p:nvSpPr>
          <p:cNvPr id="9" name="Text Placeholder overlay">
            <a:extLst>
              <a:ext uri="{FF2B5EF4-FFF2-40B4-BE49-F238E27FC236}">
                <a16:creationId xmlns:a16="http://schemas.microsoft.com/office/drawing/2014/main" id="{1D77A42B-8F50-4F8F-80BB-2FB39110D37D}"/>
              </a:ext>
            </a:extLst>
          </p:cNvPr>
          <p:cNvSpPr>
            <a:spLocks noGrp="1"/>
          </p:cNvSpPr>
          <p:nvPr>
            <p:ph type="body" sz="quarter" idx="20" hasCustomPrompt="1"/>
          </p:nvPr>
        </p:nvSpPr>
        <p:spPr bwMode="ltGray">
          <a:xfrm>
            <a:off x="840" y="0"/>
            <a:ext cx="12191160" cy="6858000"/>
          </a:xfrm>
          <a:prstGeom prst="rect">
            <a:avLst/>
          </a:prstGeom>
          <a:solidFill>
            <a:schemeClr val="accent1">
              <a:alpha val="85000"/>
            </a:schemeClr>
          </a:solidFill>
          <a:ln w="0">
            <a:noFill/>
          </a:ln>
        </p:spPr>
        <p:txBody>
          <a:bodyPr wrap="square">
            <a:noAutofit/>
          </a:bodyPr>
          <a:lstStyle>
            <a:lvl1pPr marL="0" indent="0">
              <a:buNone/>
              <a:defRPr sz="100">
                <a:noFill/>
              </a:defRPr>
            </a:lvl1pPr>
          </a:lstStyle>
          <a:p>
            <a:pPr lvl="0"/>
            <a:r>
              <a:rPr lang="en-GB" dirty="0"/>
              <a:t>.</a:t>
            </a:r>
          </a:p>
        </p:txBody>
      </p:sp>
      <p:sp>
        <p:nvSpPr>
          <p:cNvPr id="12" name="Picture Placeholder">
            <a:extLst>
              <a:ext uri="{FF2B5EF4-FFF2-40B4-BE49-F238E27FC236}">
                <a16:creationId xmlns:a16="http://schemas.microsoft.com/office/drawing/2014/main" id="{50B80647-6F04-4785-9642-63BB3908B4DF}"/>
              </a:ext>
            </a:extLst>
          </p:cNvPr>
          <p:cNvSpPr>
            <a:spLocks noGrp="1"/>
          </p:cNvSpPr>
          <p:nvPr>
            <p:ph type="pic" sz="quarter" idx="19" hasCustomPrompt="1"/>
          </p:nvPr>
        </p:nvSpPr>
        <p:spPr bwMode="white">
          <a:xfrm>
            <a:off x="0" y="-1"/>
            <a:ext cx="12193200" cy="6861600"/>
          </a:xfrm>
          <a:noFill/>
        </p:spPr>
        <p:txBody>
          <a:bodyPr lIns="144000" tIns="36000" bIns="0" anchor="t" anchorCtr="0"/>
          <a:lstStyle>
            <a:lvl1pPr marL="0" indent="0" algn="l">
              <a:spcAft>
                <a:spcPts val="0"/>
              </a:spcAft>
              <a:buNone/>
              <a:defRPr sz="1600">
                <a:solidFill>
                  <a:schemeClr val="bg1"/>
                </a:solidFill>
              </a:defRPr>
            </a:lvl1pPr>
          </a:lstStyle>
          <a:p>
            <a:r>
              <a:rPr lang="en-GB" dirty="0"/>
              <a:t>Click on frame and insert picture using the Insert tab - Pictures or from Templafy Images.</a:t>
            </a:r>
            <a:br>
              <a:rPr lang="en-GB" dirty="0"/>
            </a:br>
            <a:r>
              <a:rPr lang="en-GB" dirty="0"/>
              <a:t>Right click on picture and choose Send to Back to get overlay in front</a:t>
            </a:r>
          </a:p>
        </p:txBody>
      </p:sp>
      <p:sp>
        <p:nvSpPr>
          <p:cNvPr id="2" name="Title 1"/>
          <p:cNvSpPr>
            <a:spLocks noGrp="1"/>
          </p:cNvSpPr>
          <p:nvPr>
            <p:ph type="title" hasCustomPrompt="1"/>
          </p:nvPr>
        </p:nvSpPr>
        <p:spPr>
          <a:xfrm>
            <a:off x="576000" y="576000"/>
            <a:ext cx="11041200" cy="532800"/>
          </a:xfrm>
        </p:spPr>
        <p:txBody>
          <a:bodyPr/>
          <a:lstStyle>
            <a:lvl1pPr>
              <a:defRPr>
                <a:solidFill>
                  <a:schemeClr val="bg1"/>
                </a:solidFill>
              </a:defRPr>
            </a:lvl1pPr>
          </a:lstStyle>
          <a:p>
            <a:r>
              <a:rPr lang="en-GB" noProof="0" dirty="0"/>
              <a:t>Click to add title</a:t>
            </a:r>
          </a:p>
        </p:txBody>
      </p:sp>
      <p:sp>
        <p:nvSpPr>
          <p:cNvPr id="15" name="Subtitle">
            <a:extLst>
              <a:ext uri="{FF2B5EF4-FFF2-40B4-BE49-F238E27FC236}">
                <a16:creationId xmlns:a16="http://schemas.microsoft.com/office/drawing/2014/main" id="{341795AD-310E-4A37-B28E-7020A3BF6DF0}"/>
              </a:ext>
            </a:extLst>
          </p:cNvPr>
          <p:cNvSpPr>
            <a:spLocks noGrp="1"/>
          </p:cNvSpPr>
          <p:nvPr>
            <p:ph type="subTitle" idx="13"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bg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16" name="Text Placeholder note">
            <a:extLst>
              <a:ext uri="{FF2B5EF4-FFF2-40B4-BE49-F238E27FC236}">
                <a16:creationId xmlns:a16="http://schemas.microsoft.com/office/drawing/2014/main" id="{389D8D80-F6F5-4938-A58A-225BE81D020E}"/>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chemeClr val="bg1"/>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3" name="Content Placeholder 2"/>
          <p:cNvSpPr>
            <a:spLocks noGrp="1"/>
          </p:cNvSpPr>
          <p:nvPr>
            <p:ph idx="1" hasCustomPrompt="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p>
          <a:p>
            <a:pPr lvl="1"/>
          </a:p>
          <a:p>
            <a:pPr lvl="2"/>
          </a:p>
          <a:p>
            <a:pPr lvl="3"/>
          </a:p>
          <a:p>
            <a:pPr lvl="4"/>
          </a:p>
          <a:p>
            <a:pPr lvl="5"/>
          </a:p>
          <a:p>
            <a:pPr lvl="6"/>
          </a:p>
          <a:p>
            <a:pPr lvl="7"/>
          </a:p>
          <a:p>
            <a:pPr lvl="8"/>
          </a:p>
        </p:txBody>
      </p:sp>
      <p:sp>
        <p:nvSpPr>
          <p:cNvPr id="4" name="Date Placeholder 3">
            <a:extLst>
              <a:ext uri="{FF2B5EF4-FFF2-40B4-BE49-F238E27FC236}">
                <a16:creationId xmlns:a16="http://schemas.microsoft.com/office/drawing/2014/main" id="{FA2D9DD7-5C0F-40BF-91D9-397928ECCBED}"/>
              </a:ext>
            </a:extLst>
          </p:cNvPr>
          <p:cNvSpPr>
            <a:spLocks noGrp="1"/>
          </p:cNvSpPr>
          <p:nvPr>
            <p:ph type="dt" sz="half" idx="14"/>
          </p:nvPr>
        </p:nvSpPr>
        <p:spPr/>
        <p:txBody>
          <a:bodyPr/>
          <a:lstStyle>
            <a:lvl1pPr>
              <a:defRPr>
                <a:solidFill>
                  <a:schemeClr val="bg1"/>
                </a:solidFill>
              </a:defRPr>
            </a:lvl1pPr>
          </a:lstStyle>
          <a:p>
            <a:endParaRPr lang="en-GB" dirty="0"/>
          </a:p>
        </p:txBody>
      </p:sp>
      <p:sp>
        <p:nvSpPr>
          <p:cNvPr id="5" name="Footer Placeholder 4">
            <a:extLst>
              <a:ext uri="{FF2B5EF4-FFF2-40B4-BE49-F238E27FC236}">
                <a16:creationId xmlns:a16="http://schemas.microsoft.com/office/drawing/2014/main" id="{15E45BB2-B770-4E56-876A-11D16C98E07D}"/>
              </a:ext>
            </a:extLst>
          </p:cNvPr>
          <p:cNvSpPr>
            <a:spLocks noGrp="1"/>
          </p:cNvSpPr>
          <p:nvPr>
            <p:ph type="ftr" sz="quarter" idx="15"/>
          </p:nvPr>
        </p:nvSpPr>
        <p:spPr/>
        <p:txBody>
          <a:bodyPr/>
          <a:lstStyle>
            <a:lvl1pPr>
              <a:defRPr>
                <a:solidFill>
                  <a:schemeClr val="bg1"/>
                </a:solidFill>
              </a:defRPr>
            </a:lvl1pPr>
          </a:lstStyle>
          <a:p>
            <a:endParaRPr lang="en-GB" dirty="0"/>
          </a:p>
        </p:txBody>
      </p:sp>
      <p:sp>
        <p:nvSpPr>
          <p:cNvPr id="6" name="Slide Number Placeholder 5">
            <a:extLst>
              <a:ext uri="{FF2B5EF4-FFF2-40B4-BE49-F238E27FC236}">
                <a16:creationId xmlns:a16="http://schemas.microsoft.com/office/drawing/2014/main" id="{B7BF2F8E-74D3-4C4C-A640-7E3E0ACAF69B}"/>
              </a:ext>
            </a:extLst>
          </p:cNvPr>
          <p:cNvSpPr>
            <a:spLocks noGrp="1"/>
          </p:cNvSpPr>
          <p:nvPr>
            <p:ph type="sldNum" sz="quarter" idx="16"/>
          </p:nvPr>
        </p:nvSpPr>
        <p:spPr/>
        <p:txBody>
          <a:bodyPr/>
          <a:lstStyle>
            <a:lvl1pPr>
              <a:defRPr>
                <a:solidFill>
                  <a:schemeClr val="bg1"/>
                </a:solid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185660809"/>
      </p:ext>
    </p:extLst>
  </p:cSld>
  <p:clrMapOvr>
    <a:masterClrMapping/>
  </p:clrMapOvr>
</p:sldLayout>
</file>

<file path=ppt/slideLayouts/slideLayout26.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Title + 1 column content + image B">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86A9CABC-98CD-43FF-A429-11DB3204292A}"/>
              </a:ext>
            </a:extLst>
          </p:cNvPr>
          <p:cNvSpPr txBox="1"/>
          <p:nvPr userDrawn="1"/>
        </p:nvSpPr>
        <p:spPr>
          <a:xfrm>
            <a:off x="9525" y="-270387"/>
            <a:ext cx="8882626" cy="215444"/>
          </a:xfrm>
          <a:prstGeom prst="rect">
            <a:avLst/>
          </a:prstGeom>
          <a:noFill/>
        </p:spPr>
        <p:txBody>
          <a:bodyPr wrap="square" lIns="0" tIns="0" rIns="0" bIns="0" rtlCol="0" anchor="b" anchorCtr="0">
            <a:spAutoFit/>
          </a:bodyPr>
          <a:lstStyle/>
          <a:p>
            <a:pPr marL="0" indent="0" algn="l">
              <a:spcAft>
                <a:spcPts val="600"/>
              </a:spcAft>
              <a:buFont typeface="Arial" panose="020B0604020202020204" pitchFamily="34" charset="0"/>
              <a:buNone/>
            </a:pPr>
            <a:r>
              <a:rPr lang="en-GB" sz="1400" dirty="0">
                <a:solidFill>
                  <a:schemeClr val="tx1"/>
                </a:solidFill>
              </a:rPr>
              <a:t>You have the option to change the color of the guidepost</a:t>
            </a:r>
            <a:endParaRPr lang="en-GB" sz="1600" dirty="0">
              <a:solidFill>
                <a:schemeClr val="tx1"/>
              </a:solidFill>
            </a:endParaRPr>
          </a:p>
        </p:txBody>
      </p:sp>
      <p:sp>
        <p:nvSpPr>
          <p:cNvPr id="12" name="Picture Placeholder">
            <a:extLst>
              <a:ext uri="{FF2B5EF4-FFF2-40B4-BE49-F238E27FC236}">
                <a16:creationId xmlns:a16="http://schemas.microsoft.com/office/drawing/2014/main" id="{50B80647-6F04-4785-9642-63BB3908B4DF}"/>
              </a:ext>
            </a:extLst>
          </p:cNvPr>
          <p:cNvSpPr>
            <a:spLocks noGrp="1"/>
          </p:cNvSpPr>
          <p:nvPr>
            <p:ph type="pic" sz="quarter" idx="19" hasCustomPrompt="1"/>
          </p:nvPr>
        </p:nvSpPr>
        <p:spPr bwMode="white">
          <a:xfrm>
            <a:off x="0" y="-1"/>
            <a:ext cx="12193200" cy="6861600"/>
          </a:xfrm>
          <a:noFill/>
        </p:spPr>
        <p:txBody>
          <a:bodyPr lIns="144000" tIns="36000" bIns="0" anchor="t" anchorCtr="0"/>
          <a:lstStyle>
            <a:lvl1pPr marL="0" indent="0" algn="l">
              <a:spcAft>
                <a:spcPts val="0"/>
              </a:spcAft>
              <a:buNone/>
              <a:defRPr sz="1600">
                <a:solidFill>
                  <a:schemeClr val="tx1"/>
                </a:solidFill>
              </a:defRPr>
            </a:lvl1pPr>
          </a:lstStyle>
          <a:p>
            <a:r>
              <a:rPr lang="en-GB" dirty="0"/>
              <a:t>Click on frame and insert picture using the Insert tab - Pictures or from Templafy Images.</a:t>
            </a:r>
          </a:p>
        </p:txBody>
      </p:sp>
      <p:sp>
        <p:nvSpPr>
          <p:cNvPr id="21" name="Freeform: Shape guidepost">
            <a:extLst>
              <a:ext uri="{FF2B5EF4-FFF2-40B4-BE49-F238E27FC236}">
                <a16:creationId xmlns:a16="http://schemas.microsoft.com/office/drawing/2014/main" id="{9C22143E-5A31-4617-8B8F-E2A2F8C483C9}"/>
              </a:ext>
            </a:extLst>
          </p:cNvPr>
          <p:cNvSpPr>
            <a:spLocks noGrp="1"/>
          </p:cNvSpPr>
          <p:nvPr>
            <p:ph type="body" sz="quarter" idx="18" hasCustomPrompt="1"/>
          </p:nvPr>
        </p:nvSpPr>
        <p:spPr bwMode="ltGray">
          <a:xfrm>
            <a:off x="836" y="648090"/>
            <a:ext cx="12190435" cy="6209164"/>
          </a:xfrm>
          <a:custGeom>
            <a:avLst/>
            <a:gdLst>
              <a:gd name="connsiteX0" fmla="*/ 0 w 12190435"/>
              <a:gd name="connsiteY0" fmla="*/ 0 h 6209164"/>
              <a:gd name="connsiteX1" fmla="*/ 9256444 w 12190435"/>
              <a:gd name="connsiteY1" fmla="*/ 0 h 6209164"/>
              <a:gd name="connsiteX2" fmla="*/ 11319523 w 12190435"/>
              <a:gd name="connsiteY2" fmla="*/ 770186 h 6209164"/>
              <a:gd name="connsiteX3" fmla="*/ 12184851 w 12190435"/>
              <a:gd name="connsiteY3" fmla="*/ 1641648 h 6209164"/>
              <a:gd name="connsiteX4" fmla="*/ 12184851 w 12190435"/>
              <a:gd name="connsiteY4" fmla="*/ 5646056 h 6209164"/>
              <a:gd name="connsiteX5" fmla="*/ 12190435 w 12190435"/>
              <a:gd name="connsiteY5" fmla="*/ 5646056 h 6209164"/>
              <a:gd name="connsiteX6" fmla="*/ 12190435 w 12190435"/>
              <a:gd name="connsiteY6" fmla="*/ 6209164 h 6209164"/>
              <a:gd name="connsiteX7" fmla="*/ 5542 w 12190435"/>
              <a:gd name="connsiteY7" fmla="*/ 6209164 h 6209164"/>
              <a:gd name="connsiteX8" fmla="*/ 5542 w 12190435"/>
              <a:gd name="connsiteY8" fmla="*/ 6074130 h 6209164"/>
              <a:gd name="connsiteX9" fmla="*/ 0 w 12190435"/>
              <a:gd name="connsiteY9" fmla="*/ 6074130 h 6209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0435" h="6209164">
                <a:moveTo>
                  <a:pt x="0" y="0"/>
                </a:moveTo>
                <a:lnTo>
                  <a:pt x="9256444" y="0"/>
                </a:lnTo>
                <a:cubicBezTo>
                  <a:pt x="10625146" y="0"/>
                  <a:pt x="10750747" y="197983"/>
                  <a:pt x="11319523" y="770186"/>
                </a:cubicBezTo>
                <a:lnTo>
                  <a:pt x="12184851" y="1641648"/>
                </a:lnTo>
                <a:lnTo>
                  <a:pt x="12184851" y="5646056"/>
                </a:lnTo>
                <a:lnTo>
                  <a:pt x="12190435" y="5646056"/>
                </a:lnTo>
                <a:lnTo>
                  <a:pt x="12190435" y="6209164"/>
                </a:lnTo>
                <a:lnTo>
                  <a:pt x="5542" y="6209164"/>
                </a:lnTo>
                <a:lnTo>
                  <a:pt x="5542" y="6074130"/>
                </a:lnTo>
                <a:lnTo>
                  <a:pt x="0" y="6074130"/>
                </a:lnTo>
                <a:close/>
              </a:path>
            </a:pathLst>
          </a:custGeom>
          <a:solidFill>
            <a:schemeClr val="accent1">
              <a:alpha val="90000"/>
            </a:schemeClr>
          </a:solidFill>
          <a:ln w="0">
            <a:solidFill>
              <a:schemeClr val="accent1">
                <a:alpha val="0"/>
              </a:schemeClr>
            </a:solidFill>
          </a:ln>
        </p:spPr>
        <p:txBody>
          <a:bodyPr wrap="square">
            <a:noAutofit/>
          </a:bodyPr>
          <a:lstStyle>
            <a:lvl1pPr marL="0" indent="0">
              <a:buNone/>
              <a:defRPr sz="100">
                <a:noFill/>
              </a:defRPr>
            </a:lvl1pPr>
          </a:lstStyle>
          <a:p>
            <a:pPr lvl="0"/>
            <a:r>
              <a:rPr lang="en-GB" dirty="0"/>
              <a:t>.</a:t>
            </a:r>
          </a:p>
        </p:txBody>
      </p:sp>
      <p:sp>
        <p:nvSpPr>
          <p:cNvPr id="2" name="Title 1"/>
          <p:cNvSpPr>
            <a:spLocks noGrp="1"/>
          </p:cNvSpPr>
          <p:nvPr>
            <p:ph type="title" hasCustomPrompt="1"/>
          </p:nvPr>
        </p:nvSpPr>
        <p:spPr>
          <a:xfrm>
            <a:off x="576000" y="864000"/>
            <a:ext cx="10096763" cy="460800"/>
          </a:xfrm>
        </p:spPr>
        <p:txBody>
          <a:bodyPr/>
          <a:lstStyle>
            <a:lvl1pPr>
              <a:defRPr sz="3000">
                <a:solidFill>
                  <a:schemeClr val="bg1"/>
                </a:solidFill>
              </a:defRPr>
            </a:lvl1pPr>
          </a:lstStyle>
          <a:p>
            <a:r>
              <a:rPr lang="en-GB" noProof="0" dirty="0"/>
              <a:t>Click to add title</a:t>
            </a:r>
          </a:p>
        </p:txBody>
      </p:sp>
      <p:sp>
        <p:nvSpPr>
          <p:cNvPr id="22" name="Subtitle">
            <a:extLst>
              <a:ext uri="{FF2B5EF4-FFF2-40B4-BE49-F238E27FC236}">
                <a16:creationId xmlns:a16="http://schemas.microsoft.com/office/drawing/2014/main" id="{581AC6BC-6431-40B2-9F4A-6E1D9D15B160}"/>
              </a:ext>
            </a:extLst>
          </p:cNvPr>
          <p:cNvSpPr>
            <a:spLocks noGrp="1"/>
          </p:cNvSpPr>
          <p:nvPr>
            <p:ph type="subTitle" idx="13" hasCustomPrompt="1"/>
          </p:nvPr>
        </p:nvSpPr>
        <p:spPr>
          <a:xfrm>
            <a:off x="576000" y="1338392"/>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bg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3" name="Content Placeholder 2"/>
          <p:cNvSpPr>
            <a:spLocks noGrp="1"/>
          </p:cNvSpPr>
          <p:nvPr>
            <p:ph idx="1" hasCustomPrompt="1"/>
          </p:nvPr>
        </p:nvSpPr>
        <p:spPr>
          <a:xfrm>
            <a:off x="576000" y="2070000"/>
            <a:ext cx="11041200" cy="3919655"/>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GB" noProof="0" dirty="0"/>
              <a:t>Click to add text                                                                                                                                                               Enter &amp; 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23" name="Text Placeholder note">
            <a:extLst>
              <a:ext uri="{FF2B5EF4-FFF2-40B4-BE49-F238E27FC236}">
                <a16:creationId xmlns:a16="http://schemas.microsoft.com/office/drawing/2014/main" id="{152B1AF4-60AE-4F67-B0DA-C7465BF97C5A}"/>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chemeClr val="bg1"/>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4" name="Date Placeholder 3">
            <a:extLst>
              <a:ext uri="{FF2B5EF4-FFF2-40B4-BE49-F238E27FC236}">
                <a16:creationId xmlns:a16="http://schemas.microsoft.com/office/drawing/2014/main" id="{FA2D9DD7-5C0F-40BF-91D9-397928ECCBED}"/>
              </a:ext>
            </a:extLst>
          </p:cNvPr>
          <p:cNvSpPr>
            <a:spLocks noGrp="1"/>
          </p:cNvSpPr>
          <p:nvPr>
            <p:ph type="dt" sz="half" idx="14"/>
          </p:nvPr>
        </p:nvSpPr>
        <p:spPr/>
        <p:txBody>
          <a:bodyPr/>
          <a:lstStyle>
            <a:lvl1pPr>
              <a:defRPr>
                <a:solidFill>
                  <a:schemeClr val="bg1"/>
                </a:solidFill>
              </a:defRPr>
            </a:lvl1pPr>
          </a:lstStyle>
          <a:p>
            <a:endParaRPr lang="en-GB" dirty="0"/>
          </a:p>
        </p:txBody>
      </p:sp>
      <p:sp>
        <p:nvSpPr>
          <p:cNvPr id="5" name="Footer Placeholder 4">
            <a:extLst>
              <a:ext uri="{FF2B5EF4-FFF2-40B4-BE49-F238E27FC236}">
                <a16:creationId xmlns:a16="http://schemas.microsoft.com/office/drawing/2014/main" id="{15E45BB2-B770-4E56-876A-11D16C98E07D}"/>
              </a:ext>
            </a:extLst>
          </p:cNvPr>
          <p:cNvSpPr>
            <a:spLocks noGrp="1"/>
          </p:cNvSpPr>
          <p:nvPr>
            <p:ph type="ftr" sz="quarter" idx="15"/>
          </p:nvPr>
        </p:nvSpPr>
        <p:spPr/>
        <p:txBody>
          <a:bodyPr/>
          <a:lstStyle>
            <a:lvl1pPr>
              <a:defRPr>
                <a:solidFill>
                  <a:schemeClr val="bg1"/>
                </a:solidFill>
              </a:defRPr>
            </a:lvl1pPr>
          </a:lstStyle>
          <a:p>
            <a:endParaRPr lang="en-GB" dirty="0"/>
          </a:p>
        </p:txBody>
      </p:sp>
      <p:sp>
        <p:nvSpPr>
          <p:cNvPr id="6" name="Slide Number Placeholder 5">
            <a:extLst>
              <a:ext uri="{FF2B5EF4-FFF2-40B4-BE49-F238E27FC236}">
                <a16:creationId xmlns:a16="http://schemas.microsoft.com/office/drawing/2014/main" id="{B7BF2F8E-74D3-4C4C-A640-7E3E0ACAF69B}"/>
              </a:ext>
            </a:extLst>
          </p:cNvPr>
          <p:cNvSpPr>
            <a:spLocks noGrp="1"/>
          </p:cNvSpPr>
          <p:nvPr>
            <p:ph type="sldNum" sz="quarter" idx="16"/>
          </p:nvPr>
        </p:nvSpPr>
        <p:spPr/>
        <p:txBody>
          <a:bodyPr/>
          <a:lstStyle>
            <a:lvl1pPr>
              <a:defRPr>
                <a:solidFill>
                  <a:schemeClr val="bg1"/>
                </a:solid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1304172649"/>
      </p:ext>
    </p:extLst>
  </p:cSld>
  <p:clrMapOvr>
    <a:masterClrMapping/>
  </p:clrMapOvr>
</p:sldLayout>
</file>

<file path=ppt/slideLayouts/slideLayout27.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Title + 1 column content + image C ">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511BF2C-6FDB-4024-978B-A8602D158307}"/>
              </a:ext>
            </a:extLst>
          </p:cNvPr>
          <p:cNvSpPr txBox="1"/>
          <p:nvPr userDrawn="1"/>
        </p:nvSpPr>
        <p:spPr>
          <a:xfrm>
            <a:off x="9525" y="-270387"/>
            <a:ext cx="8882626" cy="215444"/>
          </a:xfrm>
          <a:prstGeom prst="rect">
            <a:avLst/>
          </a:prstGeom>
          <a:noFill/>
        </p:spPr>
        <p:txBody>
          <a:bodyPr wrap="square" lIns="0" tIns="0" rIns="0" bIns="0" rtlCol="0" anchor="b" anchorCtr="0">
            <a:spAutoFit/>
          </a:bodyPr>
          <a:lstStyle/>
          <a:p>
            <a:pPr marL="0" indent="0" algn="l">
              <a:spcAft>
                <a:spcPts val="600"/>
              </a:spcAft>
              <a:buFont typeface="Arial" panose="020B0604020202020204" pitchFamily="34" charset="0"/>
              <a:buNone/>
            </a:pPr>
            <a:r>
              <a:rPr lang="en-GB" sz="1400" dirty="0"/>
              <a:t>Right click on picture and choose “</a:t>
            </a:r>
            <a:r>
              <a:rPr lang="en-GB" sz="1400" b="0" dirty="0"/>
              <a:t>Send to Back” </a:t>
            </a:r>
            <a:r>
              <a:rPr lang="en-GB" sz="1400" dirty="0"/>
              <a:t>to get overlay in front</a:t>
            </a:r>
            <a:endParaRPr lang="en-GB" sz="1600" dirty="0">
              <a:solidFill>
                <a:schemeClr val="tx2"/>
              </a:solidFill>
            </a:endParaRPr>
          </a:p>
        </p:txBody>
      </p:sp>
      <p:sp>
        <p:nvSpPr>
          <p:cNvPr id="15" name="Text Placeholder overlay">
            <a:extLst>
              <a:ext uri="{FF2B5EF4-FFF2-40B4-BE49-F238E27FC236}">
                <a16:creationId xmlns:a16="http://schemas.microsoft.com/office/drawing/2014/main" id="{D29E5F34-4C32-480C-A9B9-DD056676066F}"/>
              </a:ext>
            </a:extLst>
          </p:cNvPr>
          <p:cNvSpPr>
            <a:spLocks noGrp="1"/>
          </p:cNvSpPr>
          <p:nvPr>
            <p:ph type="body" sz="quarter" idx="20" hasCustomPrompt="1"/>
          </p:nvPr>
        </p:nvSpPr>
        <p:spPr bwMode="ltGray">
          <a:xfrm>
            <a:off x="840" y="0"/>
            <a:ext cx="12191160" cy="6858000"/>
          </a:xfrm>
          <a:prstGeom prst="rect">
            <a:avLst/>
          </a:prstGeom>
          <a:solidFill>
            <a:schemeClr val="accent1">
              <a:alpha val="70000"/>
            </a:schemeClr>
          </a:solidFill>
          <a:ln w="0">
            <a:noFill/>
          </a:ln>
        </p:spPr>
        <p:txBody>
          <a:bodyPr wrap="square">
            <a:noAutofit/>
          </a:bodyPr>
          <a:lstStyle>
            <a:lvl1pPr marL="0" indent="0">
              <a:buNone/>
              <a:defRPr sz="100">
                <a:noFill/>
              </a:defRPr>
            </a:lvl1pPr>
          </a:lstStyle>
          <a:p>
            <a:pPr lvl="0"/>
            <a:r>
              <a:rPr lang="en-GB" dirty="0"/>
              <a:t>.</a:t>
            </a:r>
          </a:p>
        </p:txBody>
      </p:sp>
      <p:sp>
        <p:nvSpPr>
          <p:cNvPr id="16" name="Picture Placeholder">
            <a:extLst>
              <a:ext uri="{FF2B5EF4-FFF2-40B4-BE49-F238E27FC236}">
                <a16:creationId xmlns:a16="http://schemas.microsoft.com/office/drawing/2014/main" id="{56C190E3-4144-470F-9492-F224C43E3490}"/>
              </a:ext>
            </a:extLst>
          </p:cNvPr>
          <p:cNvSpPr>
            <a:spLocks noGrp="1"/>
          </p:cNvSpPr>
          <p:nvPr>
            <p:ph type="pic" sz="quarter" idx="19" hasCustomPrompt="1"/>
          </p:nvPr>
        </p:nvSpPr>
        <p:spPr bwMode="white">
          <a:xfrm>
            <a:off x="0" y="-1"/>
            <a:ext cx="12193200" cy="6861600"/>
          </a:xfrm>
          <a:noFill/>
        </p:spPr>
        <p:txBody>
          <a:bodyPr lIns="144000" tIns="36000" bIns="0" anchor="t" anchorCtr="0"/>
          <a:lstStyle>
            <a:lvl1pPr marL="0" indent="0" algn="l">
              <a:spcAft>
                <a:spcPts val="0"/>
              </a:spcAft>
              <a:buNone/>
              <a:defRPr sz="1600">
                <a:solidFill>
                  <a:schemeClr val="bg1"/>
                </a:solidFill>
              </a:defRPr>
            </a:lvl1pPr>
          </a:lstStyle>
          <a:p>
            <a:r>
              <a:rPr lang="en-GB" dirty="0"/>
              <a:t>Click on frame and insert picture using the Insert tab - Pictures or from Templafy Images.</a:t>
            </a:r>
            <a:br>
              <a:rPr lang="en-GB" dirty="0"/>
            </a:br>
            <a:r>
              <a:rPr lang="en-GB" dirty="0"/>
              <a:t>Right click on picture and choose Send to Back to get overlay in front</a:t>
            </a:r>
          </a:p>
        </p:txBody>
      </p:sp>
      <p:sp>
        <p:nvSpPr>
          <p:cNvPr id="13" name="TextBox 12">
            <a:extLst>
              <a:ext uri="{FF2B5EF4-FFF2-40B4-BE49-F238E27FC236}">
                <a16:creationId xmlns:a16="http://schemas.microsoft.com/office/drawing/2014/main" id="{86A9CABC-98CD-43FF-A429-11DB3204292A}"/>
              </a:ext>
            </a:extLst>
          </p:cNvPr>
          <p:cNvSpPr txBox="1"/>
          <p:nvPr userDrawn="1"/>
        </p:nvSpPr>
        <p:spPr>
          <a:xfrm>
            <a:off x="9525" y="6909773"/>
            <a:ext cx="8882626" cy="215444"/>
          </a:xfrm>
          <a:prstGeom prst="rect">
            <a:avLst/>
          </a:prstGeom>
          <a:noFill/>
        </p:spPr>
        <p:txBody>
          <a:bodyPr wrap="square" lIns="0" tIns="0" rIns="0" bIns="0" rtlCol="0" anchor="b" anchorCtr="0">
            <a:spAutoFit/>
          </a:bodyPr>
          <a:lstStyle/>
          <a:p>
            <a:pPr marL="0" indent="0" algn="l">
              <a:spcAft>
                <a:spcPts val="600"/>
              </a:spcAft>
              <a:buFont typeface="Arial" panose="020B0604020202020204" pitchFamily="34" charset="0"/>
              <a:buNone/>
            </a:pPr>
            <a:r>
              <a:rPr lang="en-GB" sz="1400" dirty="0">
                <a:solidFill>
                  <a:schemeClr val="tx1"/>
                </a:solidFill>
              </a:rPr>
              <a:t>You have the option to change the color of the guidepost</a:t>
            </a:r>
            <a:endParaRPr lang="en-GB" sz="1600" dirty="0">
              <a:solidFill>
                <a:schemeClr val="tx1"/>
              </a:solidFill>
            </a:endParaRPr>
          </a:p>
        </p:txBody>
      </p:sp>
      <p:sp>
        <p:nvSpPr>
          <p:cNvPr id="21" name="Freeform: Shape guidepost">
            <a:extLst>
              <a:ext uri="{FF2B5EF4-FFF2-40B4-BE49-F238E27FC236}">
                <a16:creationId xmlns:a16="http://schemas.microsoft.com/office/drawing/2014/main" id="{9C22143E-5A31-4617-8B8F-E2A2F8C483C9}"/>
              </a:ext>
            </a:extLst>
          </p:cNvPr>
          <p:cNvSpPr>
            <a:spLocks noGrp="1"/>
          </p:cNvSpPr>
          <p:nvPr>
            <p:ph type="body" sz="quarter" idx="18" hasCustomPrompt="1"/>
          </p:nvPr>
        </p:nvSpPr>
        <p:spPr bwMode="ltGray">
          <a:xfrm>
            <a:off x="836" y="648090"/>
            <a:ext cx="12190435" cy="6209164"/>
          </a:xfrm>
          <a:custGeom>
            <a:avLst/>
            <a:gdLst>
              <a:gd name="connsiteX0" fmla="*/ 0 w 12190435"/>
              <a:gd name="connsiteY0" fmla="*/ 0 h 6209164"/>
              <a:gd name="connsiteX1" fmla="*/ 9256444 w 12190435"/>
              <a:gd name="connsiteY1" fmla="*/ 0 h 6209164"/>
              <a:gd name="connsiteX2" fmla="*/ 11319523 w 12190435"/>
              <a:gd name="connsiteY2" fmla="*/ 770186 h 6209164"/>
              <a:gd name="connsiteX3" fmla="*/ 12184851 w 12190435"/>
              <a:gd name="connsiteY3" fmla="*/ 1641648 h 6209164"/>
              <a:gd name="connsiteX4" fmla="*/ 12184851 w 12190435"/>
              <a:gd name="connsiteY4" fmla="*/ 5646056 h 6209164"/>
              <a:gd name="connsiteX5" fmla="*/ 12190435 w 12190435"/>
              <a:gd name="connsiteY5" fmla="*/ 5646056 h 6209164"/>
              <a:gd name="connsiteX6" fmla="*/ 12190435 w 12190435"/>
              <a:gd name="connsiteY6" fmla="*/ 6209164 h 6209164"/>
              <a:gd name="connsiteX7" fmla="*/ 5542 w 12190435"/>
              <a:gd name="connsiteY7" fmla="*/ 6209164 h 6209164"/>
              <a:gd name="connsiteX8" fmla="*/ 5542 w 12190435"/>
              <a:gd name="connsiteY8" fmla="*/ 6074130 h 6209164"/>
              <a:gd name="connsiteX9" fmla="*/ 0 w 12190435"/>
              <a:gd name="connsiteY9" fmla="*/ 6074130 h 6209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0435" h="6209164">
                <a:moveTo>
                  <a:pt x="0" y="0"/>
                </a:moveTo>
                <a:lnTo>
                  <a:pt x="9256444" y="0"/>
                </a:lnTo>
                <a:cubicBezTo>
                  <a:pt x="10625146" y="0"/>
                  <a:pt x="10750747" y="197983"/>
                  <a:pt x="11319523" y="770186"/>
                </a:cubicBezTo>
                <a:lnTo>
                  <a:pt x="12184851" y="1641648"/>
                </a:lnTo>
                <a:lnTo>
                  <a:pt x="12184851" y="5646056"/>
                </a:lnTo>
                <a:lnTo>
                  <a:pt x="12190435" y="5646056"/>
                </a:lnTo>
                <a:lnTo>
                  <a:pt x="12190435" y="6209164"/>
                </a:lnTo>
                <a:lnTo>
                  <a:pt x="5542" y="6209164"/>
                </a:lnTo>
                <a:lnTo>
                  <a:pt x="5542" y="6074130"/>
                </a:lnTo>
                <a:lnTo>
                  <a:pt x="0" y="6074130"/>
                </a:lnTo>
                <a:close/>
              </a:path>
            </a:pathLst>
          </a:custGeom>
          <a:solidFill>
            <a:schemeClr val="accent1">
              <a:alpha val="70000"/>
            </a:schemeClr>
          </a:solidFill>
          <a:ln w="0">
            <a:solidFill>
              <a:schemeClr val="accent1">
                <a:alpha val="0"/>
              </a:schemeClr>
            </a:solidFill>
          </a:ln>
        </p:spPr>
        <p:txBody>
          <a:bodyPr wrap="square">
            <a:noAutofit/>
          </a:bodyPr>
          <a:lstStyle>
            <a:lvl1pPr marL="0" indent="0">
              <a:buNone/>
              <a:defRPr sz="100">
                <a:noFill/>
              </a:defRPr>
            </a:lvl1pPr>
          </a:lstStyle>
          <a:p>
            <a:pPr lvl="0"/>
            <a:r>
              <a:rPr lang="en-GB" dirty="0"/>
              <a:t>.</a:t>
            </a:r>
          </a:p>
        </p:txBody>
      </p:sp>
      <p:sp>
        <p:nvSpPr>
          <p:cNvPr id="2" name="Title 1"/>
          <p:cNvSpPr>
            <a:spLocks noGrp="1"/>
          </p:cNvSpPr>
          <p:nvPr>
            <p:ph type="title" hasCustomPrompt="1"/>
          </p:nvPr>
        </p:nvSpPr>
        <p:spPr>
          <a:xfrm>
            <a:off x="576000" y="864000"/>
            <a:ext cx="10096763" cy="460800"/>
          </a:xfrm>
        </p:spPr>
        <p:txBody>
          <a:bodyPr/>
          <a:lstStyle>
            <a:lvl1pPr>
              <a:defRPr sz="3000">
                <a:solidFill>
                  <a:schemeClr val="bg1"/>
                </a:solidFill>
              </a:defRPr>
            </a:lvl1pPr>
          </a:lstStyle>
          <a:p>
            <a:r>
              <a:rPr lang="en-GB" noProof="0" dirty="0"/>
              <a:t>Click to add title</a:t>
            </a:r>
          </a:p>
        </p:txBody>
      </p:sp>
      <p:sp>
        <p:nvSpPr>
          <p:cNvPr id="17" name="Subtitle">
            <a:extLst>
              <a:ext uri="{FF2B5EF4-FFF2-40B4-BE49-F238E27FC236}">
                <a16:creationId xmlns:a16="http://schemas.microsoft.com/office/drawing/2014/main" id="{ABE57BC1-ED74-46E8-8356-EAE3A51D8412}"/>
              </a:ext>
            </a:extLst>
          </p:cNvPr>
          <p:cNvSpPr>
            <a:spLocks noGrp="1"/>
          </p:cNvSpPr>
          <p:nvPr>
            <p:ph type="subTitle" idx="13" hasCustomPrompt="1"/>
          </p:nvPr>
        </p:nvSpPr>
        <p:spPr>
          <a:xfrm>
            <a:off x="576000" y="1338391"/>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bg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3" name="Content Placeholder 2"/>
          <p:cNvSpPr>
            <a:spLocks noGrp="1"/>
          </p:cNvSpPr>
          <p:nvPr>
            <p:ph idx="1" hasCustomPrompt="1"/>
          </p:nvPr>
        </p:nvSpPr>
        <p:spPr>
          <a:xfrm>
            <a:off x="576000" y="2069999"/>
            <a:ext cx="11041200" cy="3919656"/>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GB" noProof="0" dirty="0"/>
              <a:t>Click to add text                                                                                                                                                               Enter &amp; 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18" name="Text Placeholder note">
            <a:extLst>
              <a:ext uri="{FF2B5EF4-FFF2-40B4-BE49-F238E27FC236}">
                <a16:creationId xmlns:a16="http://schemas.microsoft.com/office/drawing/2014/main" id="{948B132A-F9A1-4AB7-8050-5CD2776A2B5B}"/>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chemeClr val="bg1"/>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4" name="Date Placeholder 3">
            <a:extLst>
              <a:ext uri="{FF2B5EF4-FFF2-40B4-BE49-F238E27FC236}">
                <a16:creationId xmlns:a16="http://schemas.microsoft.com/office/drawing/2014/main" id="{FA2D9DD7-5C0F-40BF-91D9-397928ECCBED}"/>
              </a:ext>
            </a:extLst>
          </p:cNvPr>
          <p:cNvSpPr>
            <a:spLocks noGrp="1"/>
          </p:cNvSpPr>
          <p:nvPr>
            <p:ph type="dt" sz="half" idx="14"/>
          </p:nvPr>
        </p:nvSpPr>
        <p:spPr/>
        <p:txBody>
          <a:bodyPr/>
          <a:lstStyle>
            <a:lvl1pPr>
              <a:defRPr>
                <a:solidFill>
                  <a:schemeClr val="bg1"/>
                </a:solidFill>
              </a:defRPr>
            </a:lvl1pPr>
          </a:lstStyle>
          <a:p>
            <a:endParaRPr lang="en-GB" dirty="0"/>
          </a:p>
        </p:txBody>
      </p:sp>
      <p:sp>
        <p:nvSpPr>
          <p:cNvPr id="5" name="Footer Placeholder 4">
            <a:extLst>
              <a:ext uri="{FF2B5EF4-FFF2-40B4-BE49-F238E27FC236}">
                <a16:creationId xmlns:a16="http://schemas.microsoft.com/office/drawing/2014/main" id="{15E45BB2-B770-4E56-876A-11D16C98E07D}"/>
              </a:ext>
            </a:extLst>
          </p:cNvPr>
          <p:cNvSpPr>
            <a:spLocks noGrp="1"/>
          </p:cNvSpPr>
          <p:nvPr>
            <p:ph type="ftr" sz="quarter" idx="15"/>
          </p:nvPr>
        </p:nvSpPr>
        <p:spPr/>
        <p:txBody>
          <a:bodyPr/>
          <a:lstStyle>
            <a:lvl1pPr>
              <a:defRPr>
                <a:solidFill>
                  <a:schemeClr val="bg1"/>
                </a:solidFill>
              </a:defRPr>
            </a:lvl1pPr>
          </a:lstStyle>
          <a:p>
            <a:endParaRPr lang="en-GB" dirty="0"/>
          </a:p>
        </p:txBody>
      </p:sp>
      <p:sp>
        <p:nvSpPr>
          <p:cNvPr id="6" name="Slide Number Placeholder 5">
            <a:extLst>
              <a:ext uri="{FF2B5EF4-FFF2-40B4-BE49-F238E27FC236}">
                <a16:creationId xmlns:a16="http://schemas.microsoft.com/office/drawing/2014/main" id="{B7BF2F8E-74D3-4C4C-A640-7E3E0ACAF69B}"/>
              </a:ext>
            </a:extLst>
          </p:cNvPr>
          <p:cNvSpPr>
            <a:spLocks noGrp="1"/>
          </p:cNvSpPr>
          <p:nvPr>
            <p:ph type="sldNum" sz="quarter" idx="16"/>
          </p:nvPr>
        </p:nvSpPr>
        <p:spPr/>
        <p:txBody>
          <a:bodyPr/>
          <a:lstStyle>
            <a:lvl1pPr>
              <a:defRPr>
                <a:solidFill>
                  <a:schemeClr val="bg1"/>
                </a:solid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1865979026"/>
      </p:ext>
    </p:extLst>
  </p:cSld>
  <p:clrMapOvr>
    <a:masterClrMapping/>
  </p:clrMapOvr>
</p:sldLayout>
</file>

<file path=ppt/slideLayouts/slideLayout28.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Title + 2 column 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0A99923-C338-41DF-B562-C905F2E421FD}"/>
              </a:ext>
            </a:extLst>
          </p:cNvPr>
          <p:cNvSpPr>
            <a:spLocks noGrp="1"/>
          </p:cNvSpPr>
          <p:nvPr>
            <p:ph type="title" hasCustomPrompt="1"/>
          </p:nvPr>
        </p:nvSpPr>
        <p:spPr>
          <a:xfrm>
            <a:off x="576000" y="576000"/>
            <a:ext cx="11041200" cy="439201"/>
          </a:xfrm>
        </p:spPr>
        <p:txBody>
          <a:bodyPr/>
          <a:lstStyle/>
          <a:p>
            <a:r>
              <a:rPr lang="en-GB" noProof="0" dirty="0"/>
              <a:t>Click to add title</a:t>
            </a:r>
            <a:endParaRPr lang="en-GB" dirty="0"/>
          </a:p>
        </p:txBody>
      </p:sp>
      <p:sp>
        <p:nvSpPr>
          <p:cNvPr id="14" name="Subtitle">
            <a:extLst>
              <a:ext uri="{FF2B5EF4-FFF2-40B4-BE49-F238E27FC236}">
                <a16:creationId xmlns:a16="http://schemas.microsoft.com/office/drawing/2014/main" id="{6B70A4B5-82AE-483D-BA9B-D0EFAF87D71B}"/>
              </a:ext>
            </a:extLst>
          </p:cNvPr>
          <p:cNvSpPr>
            <a:spLocks noGrp="1"/>
          </p:cNvSpPr>
          <p:nvPr>
            <p:ph type="subTitle" idx="13"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3" name="Content Placeholder 2"/>
          <p:cNvSpPr>
            <a:spLocks noGrp="1"/>
          </p:cNvSpPr>
          <p:nvPr>
            <p:ph idx="1" hasCustomPrompt="1"/>
          </p:nvPr>
        </p:nvSpPr>
        <p:spPr>
          <a:xfrm>
            <a:off x="576000" y="1727199"/>
            <a:ext cx="5374800" cy="4266000"/>
          </a:xfrm>
        </p:spPr>
        <p:txBody>
          <a:bodyPr/>
          <a:lstStyle>
            <a:lvl1pPr>
              <a:defRPr/>
            </a:lvl1pPr>
            <a:lvl5pPr>
              <a:defRPr/>
            </a:lvl5pPr>
          </a:lstStyle>
          <a:p>
            <a:pPr lvl="0"/>
            <a:r>
              <a:rPr lang="en-GB" noProof="0" dirty="0"/>
              <a:t>Click to add text                                                           Enter &amp; 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7" name="Content Placeholder 3">
            <a:extLst>
              <a:ext uri="{FF2B5EF4-FFF2-40B4-BE49-F238E27FC236}">
                <a16:creationId xmlns:a16="http://schemas.microsoft.com/office/drawing/2014/main" id="{17CE2ECF-AF40-4809-BD16-DFC59D53926E}"/>
              </a:ext>
            </a:extLst>
          </p:cNvPr>
          <p:cNvSpPr>
            <a:spLocks noGrp="1"/>
          </p:cNvSpPr>
          <p:nvPr>
            <p:ph sz="half" idx="2" hasCustomPrompt="1"/>
          </p:nvPr>
        </p:nvSpPr>
        <p:spPr>
          <a:xfrm>
            <a:off x="6242400" y="1727199"/>
            <a:ext cx="5374800" cy="4266000"/>
          </a:xfrm>
        </p:spPr>
        <p:txBody>
          <a:bodyPr/>
          <a:lstStyle>
            <a:lvl1pPr>
              <a:defRPr/>
            </a:lvl1pPr>
            <a:lvl5pPr>
              <a:defRPr/>
            </a:lvl5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noProof="0" dirty="0"/>
              <a:t>6</a:t>
            </a:r>
          </a:p>
          <a:p>
            <a:pPr lvl="6"/>
            <a:r>
              <a:rPr lang="en-GB" noProof="0" dirty="0"/>
              <a:t>7</a:t>
            </a:r>
          </a:p>
          <a:p>
            <a:pPr lvl="7"/>
            <a:r>
              <a:rPr lang="en-GB" noProof="0" dirty="0"/>
              <a:t>8</a:t>
            </a:r>
          </a:p>
          <a:p>
            <a:pPr lvl="8"/>
            <a:r>
              <a:rPr lang="en-GB" noProof="0" dirty="0"/>
              <a:t>9</a:t>
            </a:r>
            <a:endParaRPr lang="en-GB" dirty="0"/>
          </a:p>
        </p:txBody>
      </p:sp>
      <p:sp>
        <p:nvSpPr>
          <p:cNvPr id="15" name="Text Placeholder note">
            <a:extLst>
              <a:ext uri="{FF2B5EF4-FFF2-40B4-BE49-F238E27FC236}">
                <a16:creationId xmlns:a16="http://schemas.microsoft.com/office/drawing/2014/main" id="{B6EB8BBF-CA8E-4F2A-99AB-D5799ECC71C4}"/>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5" name="Date Placeholder 4">
            <a:extLst>
              <a:ext uri="{FF2B5EF4-FFF2-40B4-BE49-F238E27FC236}">
                <a16:creationId xmlns:a16="http://schemas.microsoft.com/office/drawing/2014/main" id="{7627C1C6-DB45-415F-9C05-0B64A63EF390}"/>
              </a:ext>
            </a:extLst>
          </p:cNvPr>
          <p:cNvSpPr>
            <a:spLocks noGrp="1"/>
          </p:cNvSpPr>
          <p:nvPr>
            <p:ph type="dt" sz="half" idx="14"/>
          </p:nvPr>
        </p:nvSpPr>
        <p:spPr/>
        <p:txBody>
          <a:bodyPr/>
          <a:lstStyle/>
          <a:p>
            <a:endParaRPr lang="en-GB" dirty="0"/>
          </a:p>
        </p:txBody>
      </p:sp>
      <p:sp>
        <p:nvSpPr>
          <p:cNvPr id="6" name="Footer Placeholder 5">
            <a:extLst>
              <a:ext uri="{FF2B5EF4-FFF2-40B4-BE49-F238E27FC236}">
                <a16:creationId xmlns:a16="http://schemas.microsoft.com/office/drawing/2014/main" id="{63FF7635-21C3-4865-84E0-5C7B7F95EF43}"/>
              </a:ext>
            </a:extLst>
          </p:cNvPr>
          <p:cNvSpPr>
            <a:spLocks noGrp="1"/>
          </p:cNvSpPr>
          <p:nvPr>
            <p:ph type="ftr" sz="quarter" idx="15"/>
          </p:nvPr>
        </p:nvSpPr>
        <p:spPr/>
        <p:txBody>
          <a:bodyPr/>
          <a:lstStyle/>
          <a:p>
            <a:endParaRPr lang="en-GB" dirty="0"/>
          </a:p>
        </p:txBody>
      </p:sp>
      <p:sp>
        <p:nvSpPr>
          <p:cNvPr id="13" name="Slide Number Placeholder 12">
            <a:extLst>
              <a:ext uri="{FF2B5EF4-FFF2-40B4-BE49-F238E27FC236}">
                <a16:creationId xmlns:a16="http://schemas.microsoft.com/office/drawing/2014/main" id="{F7745D3F-AA94-400A-AF8F-16D527EB1F76}"/>
              </a:ext>
            </a:extLst>
          </p:cNvPr>
          <p:cNvSpPr>
            <a:spLocks noGrp="1"/>
          </p:cNvSpPr>
          <p:nvPr>
            <p:ph type="sldNum" sz="quarter" idx="16"/>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1370926861"/>
      </p:ext>
    </p:extLst>
  </p:cSld>
  <p:clrMapOvr>
    <a:masterClrMapping/>
  </p:clrMapOvr>
</p:sldLayout>
</file>

<file path=ppt/slideLayouts/slideLayout29.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Title + 2 column content wid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0A99923-C338-41DF-B562-C905F2E421FD}"/>
              </a:ext>
            </a:extLst>
          </p:cNvPr>
          <p:cNvSpPr>
            <a:spLocks noGrp="1"/>
          </p:cNvSpPr>
          <p:nvPr>
            <p:ph type="title" hasCustomPrompt="1"/>
          </p:nvPr>
        </p:nvSpPr>
        <p:spPr>
          <a:xfrm>
            <a:off x="576000" y="576000"/>
            <a:ext cx="11041200" cy="459613"/>
          </a:xfrm>
        </p:spPr>
        <p:txBody>
          <a:bodyPr/>
          <a:lstStyle/>
          <a:p>
            <a:r>
              <a:rPr lang="en-GB" noProof="0" dirty="0"/>
              <a:t>Click to add title</a:t>
            </a:r>
            <a:endParaRPr lang="en-GB" dirty="0"/>
          </a:p>
        </p:txBody>
      </p:sp>
      <p:sp>
        <p:nvSpPr>
          <p:cNvPr id="14" name="Subtitle">
            <a:extLst>
              <a:ext uri="{FF2B5EF4-FFF2-40B4-BE49-F238E27FC236}">
                <a16:creationId xmlns:a16="http://schemas.microsoft.com/office/drawing/2014/main" id="{178EB922-0633-4676-BCEC-1E4ECA35EA44}"/>
              </a:ext>
            </a:extLst>
          </p:cNvPr>
          <p:cNvSpPr>
            <a:spLocks noGrp="1"/>
          </p:cNvSpPr>
          <p:nvPr>
            <p:ph type="subTitle" idx="13"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3" name="Content Placeholder 2"/>
          <p:cNvSpPr>
            <a:spLocks noGrp="1"/>
          </p:cNvSpPr>
          <p:nvPr>
            <p:ph idx="1" hasCustomPrompt="1"/>
          </p:nvPr>
        </p:nvSpPr>
        <p:spPr>
          <a:xfrm>
            <a:off x="576000" y="1727200"/>
            <a:ext cx="11041200" cy="1990800"/>
          </a:xfrm>
        </p:spPr>
        <p:txBody>
          <a:bodyPr/>
          <a:lstStyle>
            <a:lvl1pPr>
              <a:defRPr/>
            </a:lvl1pPr>
            <a:lvl5pPr>
              <a:defRPr/>
            </a:lvl5pPr>
          </a:lstStyle>
          <a:p>
            <a:pPr lvl="0"/>
            <a:r>
              <a:rPr lang="en-GB" noProof="0" dirty="0"/>
              <a:t>Click to add text                                                                                                                                                               Enter &amp; 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7" name="Content Placeholder 3">
            <a:extLst>
              <a:ext uri="{FF2B5EF4-FFF2-40B4-BE49-F238E27FC236}">
                <a16:creationId xmlns:a16="http://schemas.microsoft.com/office/drawing/2014/main" id="{17CE2ECF-AF40-4809-BD16-DFC59D53926E}"/>
              </a:ext>
            </a:extLst>
          </p:cNvPr>
          <p:cNvSpPr>
            <a:spLocks noGrp="1"/>
          </p:cNvSpPr>
          <p:nvPr>
            <p:ph sz="half" idx="2" hasCustomPrompt="1"/>
          </p:nvPr>
        </p:nvSpPr>
        <p:spPr>
          <a:xfrm>
            <a:off x="576000" y="4002013"/>
            <a:ext cx="11041200" cy="1990800"/>
          </a:xfrm>
        </p:spPr>
        <p:txBody>
          <a:bodyPr/>
          <a:lstStyle>
            <a:lvl1pPr>
              <a:defRPr/>
            </a:lvl1pPr>
            <a:lvl5pPr>
              <a:defRPr/>
            </a:lvl5pPr>
          </a:lstStyle>
          <a:p>
            <a:pPr lvl="0"/>
            <a:r>
              <a:rPr lang="en-GB" noProof="0" dirty="0"/>
              <a:t>Click to add text                                                                                                                                                               Enter &amp; 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15" name="Text Placeholder note">
            <a:extLst>
              <a:ext uri="{FF2B5EF4-FFF2-40B4-BE49-F238E27FC236}">
                <a16:creationId xmlns:a16="http://schemas.microsoft.com/office/drawing/2014/main" id="{AAAF2F0C-90F0-46A5-AE3A-EC29BB27ED91}"/>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5" name="Date Placeholder 4">
            <a:extLst>
              <a:ext uri="{FF2B5EF4-FFF2-40B4-BE49-F238E27FC236}">
                <a16:creationId xmlns:a16="http://schemas.microsoft.com/office/drawing/2014/main" id="{7627C1C6-DB45-415F-9C05-0B64A63EF390}"/>
              </a:ext>
            </a:extLst>
          </p:cNvPr>
          <p:cNvSpPr>
            <a:spLocks noGrp="1"/>
          </p:cNvSpPr>
          <p:nvPr>
            <p:ph type="dt" sz="half" idx="14"/>
          </p:nvPr>
        </p:nvSpPr>
        <p:spPr/>
        <p:txBody>
          <a:bodyPr/>
          <a:lstStyle/>
          <a:p>
            <a:endParaRPr lang="en-GB" dirty="0"/>
          </a:p>
        </p:txBody>
      </p:sp>
      <p:sp>
        <p:nvSpPr>
          <p:cNvPr id="6" name="Footer Placeholder 5">
            <a:extLst>
              <a:ext uri="{FF2B5EF4-FFF2-40B4-BE49-F238E27FC236}">
                <a16:creationId xmlns:a16="http://schemas.microsoft.com/office/drawing/2014/main" id="{63FF7635-21C3-4865-84E0-5C7B7F95EF43}"/>
              </a:ext>
            </a:extLst>
          </p:cNvPr>
          <p:cNvSpPr>
            <a:spLocks noGrp="1"/>
          </p:cNvSpPr>
          <p:nvPr>
            <p:ph type="ftr" sz="quarter" idx="15"/>
          </p:nvPr>
        </p:nvSpPr>
        <p:spPr/>
        <p:txBody>
          <a:bodyPr/>
          <a:lstStyle/>
          <a:p>
            <a:endParaRPr lang="en-GB" dirty="0"/>
          </a:p>
        </p:txBody>
      </p:sp>
      <p:sp>
        <p:nvSpPr>
          <p:cNvPr id="13" name="Slide Number Placeholder 12">
            <a:extLst>
              <a:ext uri="{FF2B5EF4-FFF2-40B4-BE49-F238E27FC236}">
                <a16:creationId xmlns:a16="http://schemas.microsoft.com/office/drawing/2014/main" id="{F7745D3F-AA94-400A-AF8F-16D527EB1F76}"/>
              </a:ext>
            </a:extLst>
          </p:cNvPr>
          <p:cNvSpPr>
            <a:spLocks noGrp="1"/>
          </p:cNvSpPr>
          <p:nvPr>
            <p:ph type="sldNum" sz="quarter" idx="16"/>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77217967"/>
      </p:ext>
    </p:extLst>
  </p:cSld>
  <p:clrMapOvr>
    <a:masterClrMapping/>
  </p:clrMapOvr>
</p:sldLayout>
</file>

<file path=ppt/slideLayouts/slideLayout3.xml><?xml version="1.0" encoding="utf-8"?>
<p:sldLayout xmlns:a16="http://schemas.microsoft.com/office/drawing/2014/main" xmlns:asvg="http://schemas.microsoft.com/office/drawing/2016/SVG/main" xmlns:p14="http://schemas.microsoft.com/office/powerpoint/2010/main" xmlns:a="http://schemas.openxmlformats.org/drawingml/2006/main" xmlns:r="http://schemas.openxmlformats.org/officeDocument/2006/relationships" xmlns:p="http://schemas.openxmlformats.org/presentationml/2006/main" preserve="1" userDrawn="1">
  <p:cSld name="Image Title Slide - graphics B">
    <p:spTree>
      <p:nvGrpSpPr>
        <p:cNvPr id="1" name=""/>
        <p:cNvGrpSpPr/>
        <p:nvPr/>
      </p:nvGrpSpPr>
      <p:grpSpPr>
        <a:xfrm>
          <a:off x="0" y="0"/>
          <a:ext cx="0" cy="0"/>
          <a:chOff x="0" y="0"/>
          <a:chExt cx="0" cy="0"/>
        </a:xfrm>
      </p:grpSpPr>
      <p:sp>
        <p:nvSpPr>
          <p:cNvPr id="20" name="Date Placeholder 6" hidden="1">
            <a:extLst>
              <a:ext uri="{FF2B5EF4-FFF2-40B4-BE49-F238E27FC236}">
                <a16:creationId xmlns:a16="http://schemas.microsoft.com/office/drawing/2014/main" id="{386C19D3-809F-48A5-A0B6-14C06F40C11E}"/>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9" name="Footer Placeholder 8" hidden="1">
            <a:extLst>
              <a:ext uri="{FF2B5EF4-FFF2-40B4-BE49-F238E27FC236}">
                <a16:creationId xmlns:a16="http://schemas.microsoft.com/office/drawing/2014/main" id="{3297A132-C2EE-4CE3-8B75-B1FDFF50D46E}"/>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1" name="Slide Number Placeholder 10" hidden="1">
            <a:extLst>
              <a:ext uri="{FF2B5EF4-FFF2-40B4-BE49-F238E27FC236}">
                <a16:creationId xmlns:a16="http://schemas.microsoft.com/office/drawing/2014/main" id="{E1304FA1-E0F5-4AD4-846A-37642FFE4879}"/>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17" name="TextBox 16">
            <a:extLst>
              <a:ext uri="{FF2B5EF4-FFF2-40B4-BE49-F238E27FC236}">
                <a16:creationId xmlns:a16="http://schemas.microsoft.com/office/drawing/2014/main" id="{D74C6A08-F955-41B7-9F7D-25501FFD9722}"/>
              </a:ext>
            </a:extLst>
          </p:cNvPr>
          <p:cNvSpPr txBox="1"/>
          <p:nvPr userDrawn="1"/>
        </p:nvSpPr>
        <p:spPr>
          <a:xfrm>
            <a:off x="9525" y="-270387"/>
            <a:ext cx="8882626" cy="215444"/>
          </a:xfrm>
          <a:prstGeom prst="rect">
            <a:avLst/>
          </a:prstGeom>
          <a:noFill/>
        </p:spPr>
        <p:txBody>
          <a:bodyPr wrap="square" lIns="0" tIns="0" rIns="0" bIns="0" rtlCol="0" anchor="b" anchorCtr="0">
            <a:spAutoFit/>
          </a:bodyPr>
          <a:lstStyle/>
          <a:p>
            <a:pPr marL="0" indent="0" algn="l">
              <a:spcAft>
                <a:spcPts val="600"/>
              </a:spcAft>
              <a:buFont typeface="Arial" panose="020B0604020202020204" pitchFamily="34" charset="0"/>
              <a:buNone/>
            </a:pPr>
            <a:r>
              <a:rPr lang="en-GB" sz="1400" dirty="0"/>
              <a:t>You have the option to change the color of the guidepost</a:t>
            </a:r>
            <a:endParaRPr lang="en-GB" sz="1600" dirty="0">
              <a:solidFill>
                <a:schemeClr val="tx2"/>
              </a:solidFill>
            </a:endParaRPr>
          </a:p>
        </p:txBody>
      </p:sp>
      <p:sp>
        <p:nvSpPr>
          <p:cNvPr id="8" name="Picture Placeholder 7"/>
          <p:cNvSpPr>
            <a:spLocks noGrp="1"/>
          </p:cNvSpPr>
          <p:nvPr>
            <p:ph type="pic" sz="quarter" idx="13" hasCustomPrompt="1"/>
          </p:nvPr>
        </p:nvSpPr>
        <p:spPr bwMode="white">
          <a:xfrm>
            <a:off x="0" y="-1"/>
            <a:ext cx="12193200" cy="6861600"/>
          </a:xfrm>
          <a:solidFill>
            <a:schemeClr val="bg2"/>
          </a:solidFill>
        </p:spPr>
        <p:txBody>
          <a:bodyPr lIns="144000" tIns="0" bIns="108000" anchor="b" anchorCtr="0"/>
          <a:lstStyle>
            <a:lvl1pPr marL="0" indent="0" algn="l">
              <a:buNone/>
              <a:defRPr sz="1600"/>
            </a:lvl1pPr>
          </a:lstStyle>
          <a:p>
            <a:r>
              <a:rPr lang="en-GB" dirty="0"/>
              <a:t>Click on frame and insert picture using the Insert tab - Pictures or from Templafy Images</a:t>
            </a:r>
          </a:p>
        </p:txBody>
      </p:sp>
      <p:sp>
        <p:nvSpPr>
          <p:cNvPr id="12" name="Text Placeholder 11">
            <a:extLst>
              <a:ext uri="{FF2B5EF4-FFF2-40B4-BE49-F238E27FC236}">
                <a16:creationId xmlns:a16="http://schemas.microsoft.com/office/drawing/2014/main" id="{2E83C5C1-019A-48F4-8ADB-C484D6DB4EC5}"/>
              </a:ext>
            </a:extLst>
          </p:cNvPr>
          <p:cNvSpPr>
            <a:spLocks noGrp="1"/>
          </p:cNvSpPr>
          <p:nvPr>
            <p:ph type="body" sz="quarter" idx="18" hasCustomPrompt="1"/>
          </p:nvPr>
        </p:nvSpPr>
        <p:spPr bwMode="ltGray">
          <a:xfrm>
            <a:off x="840" y="455"/>
            <a:ext cx="10670400" cy="5767418"/>
          </a:xfrm>
          <a:custGeom>
            <a:avLst/>
            <a:gdLst>
              <a:gd name="connsiteX0" fmla="*/ 0 w 10670400"/>
              <a:gd name="connsiteY0" fmla="*/ 0 h 5767418"/>
              <a:gd name="connsiteX1" fmla="*/ 9033169 w 10670400"/>
              <a:gd name="connsiteY1" fmla="*/ 0 h 5767418"/>
              <a:gd name="connsiteX2" fmla="*/ 10514688 w 10670400"/>
              <a:gd name="connsiteY2" fmla="*/ 1492120 h 5767418"/>
              <a:gd name="connsiteX3" fmla="*/ 10514832 w 10670400"/>
              <a:gd name="connsiteY3" fmla="*/ 1492120 h 5767418"/>
              <a:gd name="connsiteX4" fmla="*/ 10661362 w 10670400"/>
              <a:gd name="connsiteY4" fmla="*/ 1770519 h 5767418"/>
              <a:gd name="connsiteX5" fmla="*/ 10670400 w 10670400"/>
              <a:gd name="connsiteY5" fmla="*/ 1866031 h 5767418"/>
              <a:gd name="connsiteX6" fmla="*/ 10670400 w 10670400"/>
              <a:gd name="connsiteY6" fmla="*/ 1881470 h 5767418"/>
              <a:gd name="connsiteX7" fmla="*/ 10661362 w 10670400"/>
              <a:gd name="connsiteY7" fmla="*/ 1976982 h 5767418"/>
              <a:gd name="connsiteX8" fmla="*/ 10514832 w 10670400"/>
              <a:gd name="connsiteY8" fmla="*/ 2255381 h 5767418"/>
              <a:gd name="connsiteX9" fmla="*/ 7535656 w 10670400"/>
              <a:gd name="connsiteY9" fmla="*/ 5255259 h 5767418"/>
              <a:gd name="connsiteX10" fmla="*/ 6162206 w 10670400"/>
              <a:gd name="connsiteY10" fmla="*/ 5767418 h 5767418"/>
              <a:gd name="connsiteX11" fmla="*/ 0 w 10670400"/>
              <a:gd name="connsiteY11" fmla="*/ 5767418 h 5767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670400" h="5767418">
                <a:moveTo>
                  <a:pt x="0" y="0"/>
                </a:moveTo>
                <a:lnTo>
                  <a:pt x="9033169" y="0"/>
                </a:lnTo>
                <a:lnTo>
                  <a:pt x="10514688" y="1492120"/>
                </a:lnTo>
                <a:lnTo>
                  <a:pt x="10514832" y="1492120"/>
                </a:lnTo>
                <a:cubicBezTo>
                  <a:pt x="10592981" y="1570838"/>
                  <a:pt x="10641825" y="1668331"/>
                  <a:pt x="10661362" y="1770519"/>
                </a:cubicBezTo>
                <a:lnTo>
                  <a:pt x="10670400" y="1866031"/>
                </a:lnTo>
                <a:lnTo>
                  <a:pt x="10670400" y="1881470"/>
                </a:lnTo>
                <a:lnTo>
                  <a:pt x="10661362" y="1976982"/>
                </a:lnTo>
                <a:cubicBezTo>
                  <a:pt x="10641825" y="2079170"/>
                  <a:pt x="10592981" y="2176664"/>
                  <a:pt x="10514832" y="2255381"/>
                </a:cubicBezTo>
                <a:lnTo>
                  <a:pt x="7535656" y="5255259"/>
                </a:lnTo>
                <a:cubicBezTo>
                  <a:pt x="7157019" y="5635843"/>
                  <a:pt x="6768861" y="5767418"/>
                  <a:pt x="6162206" y="5767418"/>
                </a:cubicBezTo>
                <a:lnTo>
                  <a:pt x="0" y="5767418"/>
                </a:lnTo>
                <a:close/>
              </a:path>
            </a:pathLst>
          </a:custGeom>
          <a:solidFill>
            <a:schemeClr val="accent1">
              <a:alpha val="90000"/>
            </a:schemeClr>
          </a:solidFill>
          <a:ln w="0">
            <a:solidFill>
              <a:schemeClr val="accent1">
                <a:alpha val="0"/>
              </a:schemeClr>
            </a:solidFill>
          </a:ln>
        </p:spPr>
        <p:txBody>
          <a:bodyPr wrap="square">
            <a:noAutofit/>
          </a:bodyPr>
          <a:lstStyle>
            <a:lvl1pPr marL="0" indent="0">
              <a:buNone/>
              <a:defRPr sz="100">
                <a:noFill/>
              </a:defRPr>
            </a:lvl1pPr>
          </a:lstStyle>
          <a:p>
            <a:pPr lvl="0"/>
            <a:r>
              <a:rPr lang="en-GB" dirty="0"/>
              <a:t>.</a:t>
            </a:r>
          </a:p>
        </p:txBody>
      </p:sp>
      <p:sp>
        <p:nvSpPr>
          <p:cNvPr id="18" name="image" descr="{&quot;templafy&quot;:{&quot;type&quot;:&quot;image&quot;,&quot;inheritDimensions&quot;:&quot;inheritHeight&quot;}}" title="UserProfile.Office.Logowhite">
            <a:extLst>
              <a:ext uri="{FF2B5EF4-FFF2-40B4-BE49-F238E27FC236}">
                <a16:creationId xmlns:a16="http://schemas.microsoft.com/office/drawing/2014/main" id="{A8774AC0-3C48-495C-801E-2F0F629CD086}"/>
              </a:ext>
            </a:extLst>
          </p:cNvPr>
          <p:cNvSpPr>
            <a:spLocks noGrp="1"/>
          </p:cNvSpPr>
          <p:nvPr>
            <p:ph type="body" sz="quarter" idx="14" hasCustomPrompt="1"/>
          </p:nvPr>
        </p:nvSpPr>
        <p:spPr bwMode="white">
          <a:xfrm>
            <a:off x="576000" y="576000"/>
            <a:ext cx="1980000" cy="381600"/>
          </a:xfrm>
          <a:blipFill>
            <a:blip r:embed="rId2">
              <a:extLst>
                <a:ext uri="{96DAC541-7B7A-43D3-8B79-37D633B846F1}">
                  <asvg:svgBlip xmlns:asvg="http://schemas.microsoft.com/office/drawing/2016/SVG/main" r:embed="rId3"/>
                </a:ext>
              </a:extLst>
            </a:blip>
            <a:stretch>
              <a:fillRect/>
            </a:stretch>
          </a:blipFill>
          <a:ln w="0">
            <a:solidFill>
              <a:schemeClr val="bg1">
                <a:alpha val="0"/>
              </a:schemeClr>
            </a:solidFill>
          </a:ln>
        </p:spPr>
        <p:txBody>
          <a:bodyPr/>
          <a:lstStyle>
            <a:lvl1pPr marL="0" indent="0">
              <a:buNone/>
              <a:defRPr sz="100">
                <a:noFill/>
              </a:defRPr>
            </a:lvl1pPr>
            <a:lvl2pPr>
              <a:defRPr sz="100"/>
            </a:lvl2pPr>
            <a:lvl3pPr>
              <a:defRPr sz="100"/>
            </a:lvl3pPr>
            <a:lvl4pPr>
              <a:defRPr sz="100"/>
            </a:lvl4pPr>
            <a:lvl5pPr>
              <a:defRPr sz="100"/>
            </a:lvl5pPr>
          </a:lstStyle>
          <a:p>
            <a:pPr lvl="0"/>
            <a:r>
              <a:rPr lang="en-GB" noProof="0" dirty="0"/>
              <a:t>.</a:t>
            </a:r>
          </a:p>
        </p:txBody>
      </p:sp>
      <p:sp>
        <p:nvSpPr>
          <p:cNvPr id="13" name="Title 1">
            <a:extLst>
              <a:ext uri="{FF2B5EF4-FFF2-40B4-BE49-F238E27FC236}">
                <a16:creationId xmlns:a16="http://schemas.microsoft.com/office/drawing/2014/main" id="{79D1211B-870D-4641-BA5F-6F0BB2281F6B}"/>
              </a:ext>
            </a:extLst>
          </p:cNvPr>
          <p:cNvSpPr>
            <a:spLocks noGrp="1"/>
          </p:cNvSpPr>
          <p:nvPr>
            <p:ph type="ctrTitle" hasCustomPrompt="1"/>
          </p:nvPr>
        </p:nvSpPr>
        <p:spPr bwMode="white">
          <a:xfrm>
            <a:off x="576000" y="1746000"/>
            <a:ext cx="6321600" cy="1497600"/>
          </a:xfrm>
        </p:spPr>
        <p:txBody>
          <a:bodyPr anchor="b"/>
          <a:lstStyle>
            <a:lvl1pPr algn="l">
              <a:defRPr sz="4500">
                <a:solidFill>
                  <a:schemeClr val="bg1"/>
                </a:solidFill>
              </a:defRPr>
            </a:lvl1pPr>
          </a:lstStyle>
          <a:p>
            <a:r>
              <a:rPr lang="en-GB" noProof="0" dirty="0"/>
              <a:t>Click to add title</a:t>
            </a:r>
            <a:endParaRPr lang="en-GB" dirty="0"/>
          </a:p>
        </p:txBody>
      </p:sp>
      <p:sp>
        <p:nvSpPr>
          <p:cNvPr id="16" name="Subtitle 2">
            <a:extLst>
              <a:ext uri="{FF2B5EF4-FFF2-40B4-BE49-F238E27FC236}">
                <a16:creationId xmlns:a16="http://schemas.microsoft.com/office/drawing/2014/main" id="{8B24BE45-F69B-4A1B-A5F4-0617B14D6DC0}"/>
              </a:ext>
            </a:extLst>
          </p:cNvPr>
          <p:cNvSpPr>
            <a:spLocks noGrp="1"/>
          </p:cNvSpPr>
          <p:nvPr>
            <p:ph type="subTitle" idx="1" hasCustomPrompt="1"/>
          </p:nvPr>
        </p:nvSpPr>
        <p:spPr bwMode="white">
          <a:xfrm>
            <a:off x="576000" y="3150000"/>
            <a:ext cx="6321600" cy="1655762"/>
          </a:xfrm>
        </p:spPr>
        <p:txBody>
          <a:bodyPr/>
          <a:lstStyle>
            <a:lvl1pPr marL="0" indent="0" algn="l">
              <a:spcBef>
                <a:spcPts val="0"/>
              </a:spcBef>
              <a:buFont typeface="Arial" panose="020B0604020202020204" pitchFamily="34" charset="0"/>
              <a:buChar char="​"/>
              <a:defRPr sz="4500">
                <a:solidFill>
                  <a:schemeClr val="bg1"/>
                </a:solidFill>
              </a:defRPr>
            </a:lvl1pPr>
            <a:lvl2pPr marL="0" indent="0" algn="l">
              <a:buFont typeface="Arial" panose="020B0604020202020204" pitchFamily="34" charset="0"/>
              <a:buNone/>
              <a:defRPr sz="2000">
                <a:solidFill>
                  <a:schemeClr val="tx1"/>
                </a:solidFill>
              </a:defRPr>
            </a:lvl2pPr>
            <a:lvl3pPr marL="0" indent="0" algn="l">
              <a:buFont typeface="Arial" panose="020B0604020202020204" pitchFamily="34" charset="0"/>
              <a:buChar char="​"/>
              <a:defRPr sz="2000">
                <a:solidFill>
                  <a:schemeClr val="tx1"/>
                </a:solidFill>
              </a:defRPr>
            </a:lvl3pPr>
            <a:lvl4pPr marL="0" indent="0" algn="l">
              <a:buFont typeface="Arial" panose="020B0604020202020204" pitchFamily="34" charset="0"/>
              <a:buChar char="​"/>
              <a:defRPr sz="2000">
                <a:solidFill>
                  <a:schemeClr val="tx1"/>
                </a:solidFill>
              </a:defRPr>
            </a:lvl4pPr>
            <a:lvl5pPr marL="0" indent="0" algn="l">
              <a:buFont typeface="Arial" panose="020B0604020202020204" pitchFamily="34" charset="0"/>
              <a:buChar char="​"/>
              <a:defRPr sz="2000">
                <a:solidFill>
                  <a:schemeClr val="tx1"/>
                </a:solidFill>
              </a:defRPr>
            </a:lvl5pPr>
            <a:lvl6pPr marL="0" indent="0" algn="l">
              <a:buFont typeface="Arial" panose="020B0604020202020204" pitchFamily="34" charset="0"/>
              <a:buChar char="​"/>
              <a:defRPr sz="2000">
                <a:solidFill>
                  <a:schemeClr val="tx1"/>
                </a:solidFill>
              </a:defRPr>
            </a:lvl6pPr>
            <a:lvl7pPr marL="0" indent="0" algn="l">
              <a:buFont typeface="Arial" panose="020B0604020202020204" pitchFamily="34" charset="0"/>
              <a:buChar char="​"/>
              <a:defRPr sz="2000">
                <a:solidFill>
                  <a:schemeClr val="tx1"/>
                </a:solidFill>
              </a:defRPr>
            </a:lvl7pPr>
            <a:lvl8pPr marL="0" indent="0" algn="l">
              <a:buFont typeface="Arial" panose="020B0604020202020204" pitchFamily="34" charset="0"/>
              <a:buChar char="​"/>
              <a:defRPr sz="2000">
                <a:solidFill>
                  <a:schemeClr val="tx1"/>
                </a:solidFill>
              </a:defRPr>
            </a:lvl8pPr>
            <a:lvl9pPr marL="0" indent="0" algn="l">
              <a:buFont typeface="Arial" panose="020B0604020202020204" pitchFamily="34" charset="0"/>
              <a:buChar char="​"/>
              <a:tabLst/>
              <a:defRPr sz="2000">
                <a:solidFill>
                  <a:schemeClr val="tx1"/>
                </a:solidFill>
              </a:defRPr>
            </a:lvl9pPr>
          </a:lstStyle>
          <a:p>
            <a:r>
              <a:rPr lang="en-GB" dirty="0"/>
              <a:t>Click to add subtitle</a:t>
            </a:r>
          </a:p>
        </p:txBody>
      </p:sp>
      <p:sp>
        <p:nvSpPr>
          <p:cNvPr id="19" name="Text Placeholder 4">
            <a:extLst>
              <a:ext uri="{FF2B5EF4-FFF2-40B4-BE49-F238E27FC236}">
                <a16:creationId xmlns:a16="http://schemas.microsoft.com/office/drawing/2014/main" id="{A956D984-AE7C-462F-8488-3902530FDB5E}"/>
              </a:ext>
            </a:extLst>
          </p:cNvPr>
          <p:cNvSpPr>
            <a:spLocks noGrp="1"/>
          </p:cNvSpPr>
          <p:nvPr>
            <p:ph type="body" sz="quarter" idx="19" hasCustomPrompt="1"/>
          </p:nvPr>
        </p:nvSpPr>
        <p:spPr bwMode="white">
          <a:xfrm>
            <a:off x="583200" y="5079600"/>
            <a:ext cx="6312900" cy="244800"/>
          </a:xfrm>
        </p:spPr>
        <p:txBody>
          <a:bodyPr/>
          <a:lstStyle>
            <a:lvl1pPr marL="0" indent="0">
              <a:buNone/>
              <a:defRPr>
                <a:solidFill>
                  <a:schemeClr val="bg1"/>
                </a:solidFill>
              </a:defRPr>
            </a:lvl1pPr>
            <a:lvl2pPr marL="180000" indent="0">
              <a:buNone/>
              <a:defRPr>
                <a:solidFill>
                  <a:schemeClr val="bg1"/>
                </a:solidFill>
              </a:defRPr>
            </a:lvl2pPr>
            <a:lvl3pPr marL="360000" indent="0">
              <a:buNone/>
              <a:defRPr>
                <a:solidFill>
                  <a:schemeClr val="bg1"/>
                </a:solidFill>
              </a:defRPr>
            </a:lvl3pPr>
            <a:lvl4pPr>
              <a:buNone/>
              <a:defRPr>
                <a:solidFill>
                  <a:schemeClr val="bg1"/>
                </a:solidFill>
              </a:defRPr>
            </a:lvl4pPr>
            <a:lvl5pPr>
              <a:buNone/>
              <a:defRPr>
                <a:solidFill>
                  <a:schemeClr val="bg1"/>
                </a:solidFill>
              </a:defRPr>
            </a:lvl5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dirty="0"/>
              <a:t>Click to add </a:t>
            </a:r>
            <a:r>
              <a:rPr lang="en-GB" dirty="0">
                <a:latin typeface="Arial" panose="020B0604020202020204" pitchFamily="34" charset="0"/>
                <a:cs typeface="Arial" panose="020B0604020202020204" pitchFamily="34" charset="0"/>
              </a:rPr>
              <a:t>Grow | Protect | Operate | Finance</a:t>
            </a:r>
          </a:p>
        </p:txBody>
      </p:sp>
    </p:spTree>
    <p:extLst>
      <p:ext uri="{BB962C8B-B14F-4D97-AF65-F5344CB8AC3E}">
        <p14:creationId xmlns:p14="http://schemas.microsoft.com/office/powerpoint/2010/main" val="1331214575"/>
      </p:ext>
    </p:extLst>
  </p:cSld>
  <p:clrMapOvr>
    <a:masterClrMapping/>
  </p:clrMapOvr>
</p:sldLayout>
</file>

<file path=ppt/slideLayouts/slideLayout30.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Title + 3 column content A">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28F2545-7DAB-4DEC-A59D-A0B708676833}"/>
              </a:ext>
            </a:extLst>
          </p:cNvPr>
          <p:cNvSpPr>
            <a:spLocks noGrp="1"/>
          </p:cNvSpPr>
          <p:nvPr>
            <p:ph type="title" hasCustomPrompt="1"/>
          </p:nvPr>
        </p:nvSpPr>
        <p:spPr>
          <a:xfrm>
            <a:off x="576000" y="576000"/>
            <a:ext cx="11041200" cy="439200"/>
          </a:xfrm>
        </p:spPr>
        <p:txBody>
          <a:bodyPr/>
          <a:lstStyle/>
          <a:p>
            <a:r>
              <a:rPr lang="en-GB" noProof="0" dirty="0"/>
              <a:t>Click to add title</a:t>
            </a:r>
            <a:endParaRPr lang="en-GB" dirty="0"/>
          </a:p>
        </p:txBody>
      </p:sp>
      <p:sp>
        <p:nvSpPr>
          <p:cNvPr id="15" name="Subtitle">
            <a:extLst>
              <a:ext uri="{FF2B5EF4-FFF2-40B4-BE49-F238E27FC236}">
                <a16:creationId xmlns:a16="http://schemas.microsoft.com/office/drawing/2014/main" id="{86643FA2-4F91-4217-90BD-890949F44C4E}"/>
              </a:ext>
            </a:extLst>
          </p:cNvPr>
          <p:cNvSpPr>
            <a:spLocks noGrp="1"/>
          </p:cNvSpPr>
          <p:nvPr>
            <p:ph type="subTitle" idx="21"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3" name="Content Placeholder 2"/>
          <p:cNvSpPr>
            <a:spLocks noGrp="1"/>
          </p:cNvSpPr>
          <p:nvPr>
            <p:ph idx="1" hasCustomPrompt="1"/>
          </p:nvPr>
        </p:nvSpPr>
        <p:spPr>
          <a:xfrm>
            <a:off x="576000" y="1728000"/>
            <a:ext cx="3488400" cy="4266000"/>
          </a:xfrm>
        </p:spPr>
        <p:txBody>
          <a:bodyPr/>
          <a:lstStyle>
            <a:lvl1pPr>
              <a:defRPr/>
            </a:lvl1pPr>
            <a:lvl5pPr>
              <a:defRPr/>
            </a:lvl5pPr>
          </a:lstStyle>
          <a:p>
            <a:pPr lvl="0"/>
            <a:r>
              <a:rPr lang="en-GB" noProof="0" dirty="0"/>
              <a:t>Click to add text                                Enter &amp; 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7" name="Content Placeholder 3">
            <a:extLst>
              <a:ext uri="{FF2B5EF4-FFF2-40B4-BE49-F238E27FC236}">
                <a16:creationId xmlns:a16="http://schemas.microsoft.com/office/drawing/2014/main" id="{17CE2ECF-AF40-4809-BD16-DFC59D53926E}"/>
              </a:ext>
            </a:extLst>
          </p:cNvPr>
          <p:cNvSpPr>
            <a:spLocks noGrp="1"/>
          </p:cNvSpPr>
          <p:nvPr>
            <p:ph sz="half" idx="2" hasCustomPrompt="1"/>
          </p:nvPr>
        </p:nvSpPr>
        <p:spPr>
          <a:xfrm>
            <a:off x="4352400" y="1728000"/>
            <a:ext cx="3488400" cy="4266000"/>
          </a:xfrm>
        </p:spPr>
        <p:txBody>
          <a:bodyPr/>
          <a:lstStyle>
            <a:lvl1pPr>
              <a:defRPr/>
            </a:lvl1pPr>
            <a:lvl5pPr>
              <a:defRPr/>
            </a:lvl5pPr>
          </a:lstStyle>
          <a:p>
            <a:pPr lvl="0"/>
            <a:r>
              <a:rPr lang="en-GB" noProof="0" dirty="0"/>
              <a:t>Click to add text                                Enter &amp; 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8" name="Content Placeholder 3">
            <a:extLst>
              <a:ext uri="{FF2B5EF4-FFF2-40B4-BE49-F238E27FC236}">
                <a16:creationId xmlns:a16="http://schemas.microsoft.com/office/drawing/2014/main" id="{9A42D6F0-A4EA-4276-A4AC-9D1AB4342CE2}"/>
              </a:ext>
            </a:extLst>
          </p:cNvPr>
          <p:cNvSpPr>
            <a:spLocks noGrp="1"/>
          </p:cNvSpPr>
          <p:nvPr>
            <p:ph sz="half" idx="13" hasCustomPrompt="1"/>
          </p:nvPr>
        </p:nvSpPr>
        <p:spPr>
          <a:xfrm>
            <a:off x="8128800" y="1728000"/>
            <a:ext cx="3488400" cy="4266000"/>
          </a:xfrm>
        </p:spPr>
        <p:txBody>
          <a:bodyPr/>
          <a:lstStyle>
            <a:lvl1pPr>
              <a:defRPr/>
            </a:lvl1pPr>
            <a:lvl5pPr>
              <a:defRPr/>
            </a:lvl5pPr>
          </a:lstStyle>
          <a:p>
            <a:pPr lvl="0"/>
            <a:r>
              <a:rPr lang="en-GB" noProof="0" dirty="0"/>
              <a:t>Click to add text                                Enter &amp; 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16" name="Text Placeholder note">
            <a:extLst>
              <a:ext uri="{FF2B5EF4-FFF2-40B4-BE49-F238E27FC236}">
                <a16:creationId xmlns:a16="http://schemas.microsoft.com/office/drawing/2014/main" id="{DB77C7F7-3EE3-42DC-8B11-3150B3B0F042}"/>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5" name="Date Placeholder 4">
            <a:extLst>
              <a:ext uri="{FF2B5EF4-FFF2-40B4-BE49-F238E27FC236}">
                <a16:creationId xmlns:a16="http://schemas.microsoft.com/office/drawing/2014/main" id="{35598FA6-EE97-48FC-B8CE-B3D5929AB4A9}"/>
              </a:ext>
            </a:extLst>
          </p:cNvPr>
          <p:cNvSpPr>
            <a:spLocks noGrp="1"/>
          </p:cNvSpPr>
          <p:nvPr>
            <p:ph type="dt" sz="half" idx="18"/>
          </p:nvPr>
        </p:nvSpPr>
        <p:spPr/>
        <p:txBody>
          <a:bodyPr/>
          <a:lstStyle/>
          <a:p>
            <a:endParaRPr lang="en-GB" dirty="0"/>
          </a:p>
        </p:txBody>
      </p:sp>
      <p:sp>
        <p:nvSpPr>
          <p:cNvPr id="6" name="Footer Placeholder 5">
            <a:extLst>
              <a:ext uri="{FF2B5EF4-FFF2-40B4-BE49-F238E27FC236}">
                <a16:creationId xmlns:a16="http://schemas.microsoft.com/office/drawing/2014/main" id="{60503BE5-E858-43E5-A9AF-FA1AED0629E7}"/>
              </a:ext>
            </a:extLst>
          </p:cNvPr>
          <p:cNvSpPr>
            <a:spLocks noGrp="1"/>
          </p:cNvSpPr>
          <p:nvPr>
            <p:ph type="ftr" sz="quarter" idx="19"/>
          </p:nvPr>
        </p:nvSpPr>
        <p:spPr/>
        <p:txBody>
          <a:bodyPr/>
          <a:lstStyle/>
          <a:p>
            <a:endParaRPr lang="en-GB" dirty="0"/>
          </a:p>
        </p:txBody>
      </p:sp>
      <p:sp>
        <p:nvSpPr>
          <p:cNvPr id="14" name="Slide Number Placeholder 13">
            <a:extLst>
              <a:ext uri="{FF2B5EF4-FFF2-40B4-BE49-F238E27FC236}">
                <a16:creationId xmlns:a16="http://schemas.microsoft.com/office/drawing/2014/main" id="{BB0C1F13-4646-49DC-A7AD-FFA90EFE5E42}"/>
              </a:ext>
            </a:extLst>
          </p:cNvPr>
          <p:cNvSpPr>
            <a:spLocks noGrp="1"/>
          </p:cNvSpPr>
          <p:nvPr>
            <p:ph type="sldNum" sz="quarter" idx="20"/>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257588553"/>
      </p:ext>
    </p:extLst>
  </p:cSld>
  <p:clrMapOvr>
    <a:masterClrMapping/>
  </p:clrMapOvr>
</p:sldLayout>
</file>

<file path=ppt/slideLayouts/slideLayout31.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Title + 3 column content B">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28F2545-7DAB-4DEC-A59D-A0B708676833}"/>
              </a:ext>
            </a:extLst>
          </p:cNvPr>
          <p:cNvSpPr>
            <a:spLocks noGrp="1"/>
          </p:cNvSpPr>
          <p:nvPr>
            <p:ph type="title" hasCustomPrompt="1"/>
          </p:nvPr>
        </p:nvSpPr>
        <p:spPr>
          <a:xfrm>
            <a:off x="576000" y="576000"/>
            <a:ext cx="11041200" cy="460800"/>
          </a:xfrm>
        </p:spPr>
        <p:txBody>
          <a:bodyPr/>
          <a:lstStyle/>
          <a:p>
            <a:r>
              <a:rPr lang="en-GB" noProof="0" dirty="0"/>
              <a:t>Click to add title</a:t>
            </a:r>
            <a:endParaRPr lang="en-GB" dirty="0"/>
          </a:p>
        </p:txBody>
      </p:sp>
      <p:sp>
        <p:nvSpPr>
          <p:cNvPr id="15" name="Subtitle">
            <a:extLst>
              <a:ext uri="{FF2B5EF4-FFF2-40B4-BE49-F238E27FC236}">
                <a16:creationId xmlns:a16="http://schemas.microsoft.com/office/drawing/2014/main" id="{831AE43E-8E8B-44B1-AE69-D0FDC6B92B78}"/>
              </a:ext>
            </a:extLst>
          </p:cNvPr>
          <p:cNvSpPr>
            <a:spLocks noGrp="1"/>
          </p:cNvSpPr>
          <p:nvPr>
            <p:ph type="subTitle" idx="21"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3" name="Content Placeholder 2"/>
          <p:cNvSpPr>
            <a:spLocks noGrp="1"/>
          </p:cNvSpPr>
          <p:nvPr>
            <p:ph idx="1" hasCustomPrompt="1"/>
          </p:nvPr>
        </p:nvSpPr>
        <p:spPr>
          <a:xfrm>
            <a:off x="576000" y="1728000"/>
            <a:ext cx="5374800" cy="4266000"/>
          </a:xfrm>
        </p:spPr>
        <p:txBody>
          <a:bodyPr/>
          <a:lstStyle>
            <a:lvl1pPr>
              <a:defRPr/>
            </a:lvl1pPr>
            <a:lvl5pPr>
              <a:defRPr/>
            </a:lvl5pPr>
          </a:lstStyle>
          <a:p>
            <a:pPr lvl="0"/>
            <a:r>
              <a:rPr lang="en-GB" noProof="0" dirty="0"/>
              <a:t>Click to add text                                                           Enter &amp; 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7" name="Content Placeholder 3">
            <a:extLst>
              <a:ext uri="{FF2B5EF4-FFF2-40B4-BE49-F238E27FC236}">
                <a16:creationId xmlns:a16="http://schemas.microsoft.com/office/drawing/2014/main" id="{17CE2ECF-AF40-4809-BD16-DFC59D53926E}"/>
              </a:ext>
            </a:extLst>
          </p:cNvPr>
          <p:cNvSpPr>
            <a:spLocks noGrp="1"/>
          </p:cNvSpPr>
          <p:nvPr>
            <p:ph sz="half" idx="2" hasCustomPrompt="1"/>
          </p:nvPr>
        </p:nvSpPr>
        <p:spPr>
          <a:xfrm>
            <a:off x="6242400" y="1728000"/>
            <a:ext cx="5374800" cy="1990800"/>
          </a:xfrm>
        </p:spPr>
        <p:txBody>
          <a:bodyPr/>
          <a:lstStyle>
            <a:lvl1pPr>
              <a:defRPr/>
            </a:lvl1pPr>
            <a:lvl5pPr>
              <a:defRPr/>
            </a:lvl5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noProof="0" dirty="0"/>
              <a:t>6</a:t>
            </a:r>
          </a:p>
          <a:p>
            <a:pPr lvl="6"/>
            <a:r>
              <a:rPr lang="en-GB" noProof="0" dirty="0"/>
              <a:t>7</a:t>
            </a:r>
          </a:p>
          <a:p>
            <a:pPr lvl="7"/>
            <a:r>
              <a:rPr lang="en-GB" noProof="0" dirty="0"/>
              <a:t>8</a:t>
            </a:r>
          </a:p>
          <a:p>
            <a:pPr lvl="8"/>
            <a:r>
              <a:rPr lang="en-GB" noProof="0" dirty="0"/>
              <a:t>9</a:t>
            </a:r>
            <a:endParaRPr lang="en-GB" dirty="0"/>
          </a:p>
        </p:txBody>
      </p:sp>
      <p:sp>
        <p:nvSpPr>
          <p:cNvPr id="8" name="Content Placeholder 3">
            <a:extLst>
              <a:ext uri="{FF2B5EF4-FFF2-40B4-BE49-F238E27FC236}">
                <a16:creationId xmlns:a16="http://schemas.microsoft.com/office/drawing/2014/main" id="{9A42D6F0-A4EA-4276-A4AC-9D1AB4342CE2}"/>
              </a:ext>
            </a:extLst>
          </p:cNvPr>
          <p:cNvSpPr>
            <a:spLocks noGrp="1"/>
          </p:cNvSpPr>
          <p:nvPr>
            <p:ph sz="half" idx="13" hasCustomPrompt="1"/>
          </p:nvPr>
        </p:nvSpPr>
        <p:spPr>
          <a:xfrm>
            <a:off x="6242400" y="4003200"/>
            <a:ext cx="5374800" cy="1990800"/>
          </a:xfrm>
        </p:spPr>
        <p:txBody>
          <a:bodyPr/>
          <a:lstStyle>
            <a:lvl1pPr>
              <a:defRPr/>
            </a:lvl1pPr>
            <a:lvl5pPr>
              <a:defRPr/>
            </a:lvl5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noProof="0" dirty="0"/>
              <a:t>6</a:t>
            </a:r>
          </a:p>
          <a:p>
            <a:pPr lvl="6"/>
            <a:r>
              <a:rPr lang="en-GB" noProof="0" dirty="0"/>
              <a:t>7</a:t>
            </a:r>
          </a:p>
          <a:p>
            <a:pPr lvl="7"/>
            <a:r>
              <a:rPr lang="en-GB" noProof="0" dirty="0"/>
              <a:t>8</a:t>
            </a:r>
          </a:p>
          <a:p>
            <a:pPr lvl="8"/>
            <a:r>
              <a:rPr lang="en-GB" noProof="0" dirty="0"/>
              <a:t>9</a:t>
            </a:r>
            <a:endParaRPr lang="en-GB" dirty="0"/>
          </a:p>
        </p:txBody>
      </p:sp>
      <p:sp>
        <p:nvSpPr>
          <p:cNvPr id="16" name="Text Placeholder note">
            <a:extLst>
              <a:ext uri="{FF2B5EF4-FFF2-40B4-BE49-F238E27FC236}">
                <a16:creationId xmlns:a16="http://schemas.microsoft.com/office/drawing/2014/main" id="{8F0A84A2-47AD-425C-82A9-59BFE38C79B9}"/>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5" name="Date Placeholder 4">
            <a:extLst>
              <a:ext uri="{FF2B5EF4-FFF2-40B4-BE49-F238E27FC236}">
                <a16:creationId xmlns:a16="http://schemas.microsoft.com/office/drawing/2014/main" id="{35598FA6-EE97-48FC-B8CE-B3D5929AB4A9}"/>
              </a:ext>
            </a:extLst>
          </p:cNvPr>
          <p:cNvSpPr>
            <a:spLocks noGrp="1"/>
          </p:cNvSpPr>
          <p:nvPr>
            <p:ph type="dt" sz="half" idx="18"/>
          </p:nvPr>
        </p:nvSpPr>
        <p:spPr/>
        <p:txBody>
          <a:bodyPr/>
          <a:lstStyle/>
          <a:p>
            <a:endParaRPr lang="en-GB" dirty="0"/>
          </a:p>
        </p:txBody>
      </p:sp>
      <p:sp>
        <p:nvSpPr>
          <p:cNvPr id="6" name="Footer Placeholder 5">
            <a:extLst>
              <a:ext uri="{FF2B5EF4-FFF2-40B4-BE49-F238E27FC236}">
                <a16:creationId xmlns:a16="http://schemas.microsoft.com/office/drawing/2014/main" id="{60503BE5-E858-43E5-A9AF-FA1AED0629E7}"/>
              </a:ext>
            </a:extLst>
          </p:cNvPr>
          <p:cNvSpPr>
            <a:spLocks noGrp="1"/>
          </p:cNvSpPr>
          <p:nvPr>
            <p:ph type="ftr" sz="quarter" idx="19"/>
          </p:nvPr>
        </p:nvSpPr>
        <p:spPr/>
        <p:txBody>
          <a:bodyPr/>
          <a:lstStyle/>
          <a:p>
            <a:endParaRPr lang="en-GB" dirty="0"/>
          </a:p>
        </p:txBody>
      </p:sp>
      <p:sp>
        <p:nvSpPr>
          <p:cNvPr id="14" name="Slide Number Placeholder 13">
            <a:extLst>
              <a:ext uri="{FF2B5EF4-FFF2-40B4-BE49-F238E27FC236}">
                <a16:creationId xmlns:a16="http://schemas.microsoft.com/office/drawing/2014/main" id="{BB0C1F13-4646-49DC-A7AD-FFA90EFE5E42}"/>
              </a:ext>
            </a:extLst>
          </p:cNvPr>
          <p:cNvSpPr>
            <a:spLocks noGrp="1"/>
          </p:cNvSpPr>
          <p:nvPr>
            <p:ph type="sldNum" sz="quarter" idx="20"/>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3727643206"/>
      </p:ext>
    </p:extLst>
  </p:cSld>
  <p:clrMapOvr>
    <a:masterClrMapping/>
  </p:clrMapOvr>
</p:sldLayout>
</file>

<file path=ppt/slideLayouts/slideLayout32.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Picture + 1 column content">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85318E54-A7C0-43F8-8747-5AE35BED7D21}"/>
              </a:ext>
            </a:extLst>
          </p:cNvPr>
          <p:cNvSpPr>
            <a:spLocks noGrp="1"/>
          </p:cNvSpPr>
          <p:nvPr>
            <p:ph type="pic" sz="quarter" idx="14" hasCustomPrompt="1"/>
          </p:nvPr>
        </p:nvSpPr>
        <p:spPr>
          <a:xfrm>
            <a:off x="0" y="0"/>
            <a:ext cx="6098400" cy="6856248"/>
          </a:xfrm>
          <a:solidFill>
            <a:schemeClr val="accent6"/>
          </a:solidFill>
        </p:spPr>
        <p:txBody>
          <a:bodyPr tIns="864000" anchor="ctr" anchorCtr="0"/>
          <a:lstStyle>
            <a:lvl1pPr marL="0" indent="0" algn="ctr">
              <a:spcAft>
                <a:spcPts val="0"/>
              </a:spcAft>
              <a:buNone/>
              <a:defRPr sz="1600"/>
            </a:lvl1pPr>
          </a:lstStyle>
          <a:p>
            <a:r>
              <a:rPr lang="en-GB" noProof="0" dirty="0"/>
              <a:t>Click icon to add picture or click on </a:t>
            </a:r>
            <a:br>
              <a:rPr lang="en-GB" noProof="0" dirty="0"/>
            </a:br>
            <a:r>
              <a:rPr lang="en-GB" noProof="0" dirty="0"/>
              <a:t>frame and insert picture from Templafy Images</a:t>
            </a:r>
          </a:p>
        </p:txBody>
      </p:sp>
      <p:sp>
        <p:nvSpPr>
          <p:cNvPr id="2" name="Title 1"/>
          <p:cNvSpPr>
            <a:spLocks noGrp="1"/>
          </p:cNvSpPr>
          <p:nvPr>
            <p:ph type="title" hasCustomPrompt="1"/>
          </p:nvPr>
        </p:nvSpPr>
        <p:spPr>
          <a:xfrm>
            <a:off x="6674399" y="576000"/>
            <a:ext cx="4942800" cy="460800"/>
          </a:xfrm>
        </p:spPr>
        <p:txBody>
          <a:bodyPr/>
          <a:lstStyle>
            <a:lvl1pPr>
              <a:defRPr sz="3000"/>
            </a:lvl1pPr>
          </a:lstStyle>
          <a:p>
            <a:r>
              <a:rPr lang="en-GB" noProof="0" dirty="0"/>
              <a:t>Click to add title</a:t>
            </a:r>
          </a:p>
        </p:txBody>
      </p:sp>
      <p:sp>
        <p:nvSpPr>
          <p:cNvPr id="15" name="Subtitle">
            <a:extLst>
              <a:ext uri="{FF2B5EF4-FFF2-40B4-BE49-F238E27FC236}">
                <a16:creationId xmlns:a16="http://schemas.microsoft.com/office/drawing/2014/main" id="{752E1E55-E612-48D1-9DE1-61E5FB78E5D1}"/>
              </a:ext>
            </a:extLst>
          </p:cNvPr>
          <p:cNvSpPr>
            <a:spLocks noGrp="1"/>
          </p:cNvSpPr>
          <p:nvPr>
            <p:ph type="subTitle" idx="13" hasCustomPrompt="1"/>
          </p:nvPr>
        </p:nvSpPr>
        <p:spPr>
          <a:xfrm>
            <a:off x="6674398" y="1036800"/>
            <a:ext cx="4942801"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3" name="Content Placeholder 2"/>
          <p:cNvSpPr>
            <a:spLocks noGrp="1"/>
          </p:cNvSpPr>
          <p:nvPr>
            <p:ph idx="1" hasCustomPrompt="1"/>
          </p:nvPr>
        </p:nvSpPr>
        <p:spPr>
          <a:xfrm>
            <a:off x="6674399" y="1727200"/>
            <a:ext cx="4942800" cy="4265613"/>
          </a:xfrm>
        </p:spPr>
        <p:txBody>
          <a:bodyPr/>
          <a:lstStyle>
            <a:lvl1pPr>
              <a:defRPr/>
            </a:lvl1pPr>
            <a:lvl5pPr>
              <a:defRPr/>
            </a:lvl5pPr>
          </a:lstStyle>
          <a:p>
            <a:pPr lvl="0"/>
            <a:r>
              <a:rPr lang="en-GB" noProof="0" dirty="0"/>
              <a:t>Click to add text                                                           Enter &amp; 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16" name="Text Placeholder note">
            <a:extLst>
              <a:ext uri="{FF2B5EF4-FFF2-40B4-BE49-F238E27FC236}">
                <a16:creationId xmlns:a16="http://schemas.microsoft.com/office/drawing/2014/main" id="{ECED8AB3-9AC2-4CB3-BA0C-FA3693A8852E}"/>
              </a:ext>
            </a:extLst>
          </p:cNvPr>
          <p:cNvSpPr>
            <a:spLocks noGrp="1"/>
          </p:cNvSpPr>
          <p:nvPr>
            <p:ph type="body" sz="quarter" idx="233" hasCustomPrompt="1"/>
          </p:nvPr>
        </p:nvSpPr>
        <p:spPr>
          <a:xfrm>
            <a:off x="6674398" y="5994000"/>
            <a:ext cx="4942801"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7" name="Date Placeholder 6">
            <a:extLst>
              <a:ext uri="{FF2B5EF4-FFF2-40B4-BE49-F238E27FC236}">
                <a16:creationId xmlns:a16="http://schemas.microsoft.com/office/drawing/2014/main" id="{BBF37A88-64A0-43B7-9206-9DEC3FEB1C42}"/>
              </a:ext>
            </a:extLst>
          </p:cNvPr>
          <p:cNvSpPr>
            <a:spLocks noGrp="1"/>
          </p:cNvSpPr>
          <p:nvPr>
            <p:ph type="dt" sz="half" idx="15"/>
          </p:nvPr>
        </p:nvSpPr>
        <p:spPr/>
        <p:txBody>
          <a:bodyPr/>
          <a:lstStyle>
            <a:lvl1pPr>
              <a:defRPr>
                <a:solidFill>
                  <a:schemeClr val="bg1"/>
                </a:solidFill>
              </a:defRPr>
            </a:lvl1pPr>
          </a:lstStyle>
          <a:p>
            <a:endParaRPr lang="en-GB" dirty="0"/>
          </a:p>
        </p:txBody>
      </p:sp>
      <p:sp>
        <p:nvSpPr>
          <p:cNvPr id="9" name="Footer Placeholder 8">
            <a:extLst>
              <a:ext uri="{FF2B5EF4-FFF2-40B4-BE49-F238E27FC236}">
                <a16:creationId xmlns:a16="http://schemas.microsoft.com/office/drawing/2014/main" id="{02941E57-741C-47B9-9AAC-43AA250EF03B}"/>
              </a:ext>
            </a:extLst>
          </p:cNvPr>
          <p:cNvSpPr>
            <a:spLocks noGrp="1"/>
          </p:cNvSpPr>
          <p:nvPr>
            <p:ph type="ftr" sz="quarter" idx="16"/>
          </p:nvPr>
        </p:nvSpPr>
        <p:spPr/>
        <p:txBody>
          <a:bodyPr/>
          <a:lstStyle/>
          <a:p>
            <a:endParaRPr lang="en-GB" dirty="0"/>
          </a:p>
        </p:txBody>
      </p:sp>
      <p:sp>
        <p:nvSpPr>
          <p:cNvPr id="10" name="Slide Number Placeholder 9">
            <a:extLst>
              <a:ext uri="{FF2B5EF4-FFF2-40B4-BE49-F238E27FC236}">
                <a16:creationId xmlns:a16="http://schemas.microsoft.com/office/drawing/2014/main" id="{F99F2B67-1D61-4179-8DB6-24F949504EE2}"/>
              </a:ext>
            </a:extLst>
          </p:cNvPr>
          <p:cNvSpPr>
            <a:spLocks noGrp="1"/>
          </p:cNvSpPr>
          <p:nvPr>
            <p:ph type="sldNum" sz="quarter" idx="17"/>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1997695520"/>
      </p:ext>
    </p:extLst>
  </p:cSld>
  <p:clrMapOvr>
    <a:masterClrMapping/>
  </p:clrMapOvr>
  <p:extLst>
    <p:ext uri="{DCECCB84-F9BA-43D5-87BE-67443E8EF086}">
      <p15:sldGuideLst xmlns:p15="http://schemas.microsoft.com/office/powerpoint/2012/main">
        <p15:guide id="1" pos="3840" userDrawn="1">
          <p15:clr>
            <a:srgbClr val="FBAE40"/>
          </p15:clr>
        </p15:guide>
        <p15:guide id="2" pos="4204" userDrawn="1">
          <p15:clr>
            <a:srgbClr val="FBAE40"/>
          </p15:clr>
        </p15:guide>
      </p15:sldGuideLst>
    </p:ext>
  </p:extLst>
</p:sldLayout>
</file>

<file path=ppt/slideLayouts/slideLayout33.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Title + 2 text">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E0D108E6-D63B-430D-8F08-F531D5733777}"/>
              </a:ext>
            </a:extLst>
          </p:cNvPr>
          <p:cNvSpPr txBox="1"/>
          <p:nvPr userDrawn="1"/>
        </p:nvSpPr>
        <p:spPr>
          <a:xfrm>
            <a:off x="9525" y="-270387"/>
            <a:ext cx="8882626" cy="215444"/>
          </a:xfrm>
          <a:prstGeom prst="rect">
            <a:avLst/>
          </a:prstGeom>
          <a:noFill/>
        </p:spPr>
        <p:txBody>
          <a:bodyPr wrap="square" lIns="0" tIns="0" rIns="0" bIns="0" rtlCol="0" anchor="b" anchorCtr="0">
            <a:spAutoFit/>
          </a:bodyPr>
          <a:lstStyle/>
          <a:p>
            <a:pPr marL="0" indent="0" algn="l">
              <a:spcAft>
                <a:spcPts val="600"/>
              </a:spcAft>
              <a:buFont typeface="Arial" panose="020B0604020202020204" pitchFamily="34" charset="0"/>
              <a:buNone/>
            </a:pPr>
            <a:r>
              <a:rPr lang="en-GB" sz="1400" dirty="0">
                <a:solidFill>
                  <a:schemeClr val="tx1"/>
                </a:solidFill>
              </a:rPr>
              <a:t>You have the option to change the color of the background</a:t>
            </a:r>
            <a:endParaRPr lang="en-GB" sz="1600" dirty="0">
              <a:solidFill>
                <a:schemeClr val="tx1"/>
              </a:solidFill>
            </a:endParaRPr>
          </a:p>
        </p:txBody>
      </p:sp>
      <p:sp>
        <p:nvSpPr>
          <p:cNvPr id="18" name="Freeform: background">
            <a:extLst>
              <a:ext uri="{FF2B5EF4-FFF2-40B4-BE49-F238E27FC236}">
                <a16:creationId xmlns:a16="http://schemas.microsoft.com/office/drawing/2014/main" id="{5D71086E-9F75-4A6A-A8FA-6E163839B595}"/>
              </a:ext>
            </a:extLst>
          </p:cNvPr>
          <p:cNvSpPr>
            <a:spLocks noGrp="1"/>
          </p:cNvSpPr>
          <p:nvPr>
            <p:ph type="body" sz="quarter" idx="234" hasCustomPrompt="1"/>
          </p:nvPr>
        </p:nvSpPr>
        <p:spPr bwMode="ltGray">
          <a:xfrm>
            <a:off x="2" y="-3"/>
            <a:ext cx="7146357" cy="6858003"/>
          </a:xfrm>
          <a:custGeom>
            <a:avLst/>
            <a:gdLst>
              <a:gd name="connsiteX0" fmla="*/ 0 w 7146357"/>
              <a:gd name="connsiteY0" fmla="*/ 0 h 6858003"/>
              <a:gd name="connsiteX1" fmla="*/ 7146357 w 7146357"/>
              <a:gd name="connsiteY1" fmla="*/ 0 h 6858003"/>
              <a:gd name="connsiteX2" fmla="*/ 7141199 w 7146357"/>
              <a:gd name="connsiteY2" fmla="*/ 7253 h 6858003"/>
              <a:gd name="connsiteX3" fmla="*/ 6095999 w 7146357"/>
              <a:gd name="connsiteY3" fmla="*/ 3429003 h 6858003"/>
              <a:gd name="connsiteX4" fmla="*/ 7141199 w 7146357"/>
              <a:gd name="connsiteY4" fmla="*/ 6850754 h 6858003"/>
              <a:gd name="connsiteX5" fmla="*/ 7146354 w 7146357"/>
              <a:gd name="connsiteY5" fmla="*/ 6858003 h 6858003"/>
              <a:gd name="connsiteX6" fmla="*/ 0 w 7146357"/>
              <a:gd name="connsiteY6" fmla="*/ 6858003 h 6858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46357" h="6858003">
                <a:moveTo>
                  <a:pt x="0" y="0"/>
                </a:moveTo>
                <a:lnTo>
                  <a:pt x="7146357" y="0"/>
                </a:lnTo>
                <a:lnTo>
                  <a:pt x="7141199" y="7253"/>
                </a:lnTo>
                <a:cubicBezTo>
                  <a:pt x="6481314" y="984011"/>
                  <a:pt x="6095999" y="2161510"/>
                  <a:pt x="6095999" y="3429003"/>
                </a:cubicBezTo>
                <a:cubicBezTo>
                  <a:pt x="6095999" y="4696497"/>
                  <a:pt x="6481314" y="5873995"/>
                  <a:pt x="7141199" y="6850754"/>
                </a:cubicBezTo>
                <a:lnTo>
                  <a:pt x="7146354" y="6858003"/>
                </a:lnTo>
                <a:lnTo>
                  <a:pt x="0" y="6858003"/>
                </a:lnTo>
                <a:close/>
              </a:path>
            </a:pathLst>
          </a:custGeom>
          <a:solidFill>
            <a:schemeClr val="accent1"/>
          </a:solidFill>
          <a:ln w="0">
            <a:noFill/>
          </a:ln>
        </p:spPr>
        <p:txBody>
          <a:bodyPr wrap="square">
            <a:noAutofit/>
          </a:bodyPr>
          <a:lstStyle>
            <a:lvl1pPr marL="0" indent="0">
              <a:buNone/>
              <a:defRPr sz="100">
                <a:noFill/>
              </a:defRPr>
            </a:lvl1pPr>
          </a:lstStyle>
          <a:p>
            <a:pPr lvl="0"/>
            <a:r>
              <a:rPr lang="en-GB" dirty="0"/>
              <a:t>.</a:t>
            </a:r>
          </a:p>
        </p:txBody>
      </p:sp>
      <p:sp>
        <p:nvSpPr>
          <p:cNvPr id="11" name="Title 10">
            <a:extLst>
              <a:ext uri="{FF2B5EF4-FFF2-40B4-BE49-F238E27FC236}">
                <a16:creationId xmlns:a16="http://schemas.microsoft.com/office/drawing/2014/main" id="{D6C050F6-82F4-476C-B6FF-FE11F88C7E9A}"/>
              </a:ext>
            </a:extLst>
          </p:cNvPr>
          <p:cNvSpPr>
            <a:spLocks noGrp="1"/>
          </p:cNvSpPr>
          <p:nvPr>
            <p:ph type="title" hasCustomPrompt="1"/>
          </p:nvPr>
        </p:nvSpPr>
        <p:spPr>
          <a:xfrm>
            <a:off x="576000" y="1740053"/>
            <a:ext cx="4719900" cy="482310"/>
          </a:xfrm>
        </p:spPr>
        <p:txBody>
          <a:bodyPr tIns="36000"/>
          <a:lstStyle>
            <a:lvl1pPr>
              <a:defRPr sz="2000" b="1">
                <a:solidFill>
                  <a:schemeClr val="bg1"/>
                </a:solidFill>
                <a:latin typeface="+mn-lt"/>
              </a:defRPr>
            </a:lvl1pPr>
          </a:lstStyle>
          <a:p>
            <a:r>
              <a:rPr lang="en-GB" noProof="0" dirty="0"/>
              <a:t>Click to add title</a:t>
            </a:r>
            <a:endParaRPr lang="en-GB" dirty="0"/>
          </a:p>
        </p:txBody>
      </p:sp>
      <p:sp>
        <p:nvSpPr>
          <p:cNvPr id="8" name="Text Placeholder 7">
            <a:extLst>
              <a:ext uri="{FF2B5EF4-FFF2-40B4-BE49-F238E27FC236}">
                <a16:creationId xmlns:a16="http://schemas.microsoft.com/office/drawing/2014/main" id="{1F0ECD52-3FDE-4E7B-99F3-07E94734A53A}"/>
              </a:ext>
            </a:extLst>
          </p:cNvPr>
          <p:cNvSpPr>
            <a:spLocks noGrp="1"/>
          </p:cNvSpPr>
          <p:nvPr>
            <p:ph type="body" sz="quarter" idx="17" hasCustomPrompt="1"/>
          </p:nvPr>
        </p:nvSpPr>
        <p:spPr>
          <a:xfrm>
            <a:off x="574675" y="2251859"/>
            <a:ext cx="4721225" cy="3740954"/>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5" name="Content Placeholder 14">
            <a:extLst>
              <a:ext uri="{FF2B5EF4-FFF2-40B4-BE49-F238E27FC236}">
                <a16:creationId xmlns:a16="http://schemas.microsoft.com/office/drawing/2014/main" id="{2514552F-C442-44AD-AF7A-CB0DEE390DD9}"/>
              </a:ext>
            </a:extLst>
          </p:cNvPr>
          <p:cNvSpPr>
            <a:spLocks noGrp="1"/>
          </p:cNvSpPr>
          <p:nvPr>
            <p:ph sz="quarter" idx="18" hasCustomPrompt="1"/>
          </p:nvPr>
        </p:nvSpPr>
        <p:spPr>
          <a:xfrm>
            <a:off x="7183438" y="1728000"/>
            <a:ext cx="4432300" cy="4265613"/>
          </a:xfrm>
        </p:spPr>
        <p:txBody>
          <a:body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p:txBody>
      </p:sp>
      <p:sp>
        <p:nvSpPr>
          <p:cNvPr id="12" name="Text Placeholder note">
            <a:extLst>
              <a:ext uri="{FF2B5EF4-FFF2-40B4-BE49-F238E27FC236}">
                <a16:creationId xmlns:a16="http://schemas.microsoft.com/office/drawing/2014/main" id="{2BF9B48A-EF4A-4395-96A5-C704B94A8BCA}"/>
              </a:ext>
            </a:extLst>
          </p:cNvPr>
          <p:cNvSpPr>
            <a:spLocks noGrp="1"/>
          </p:cNvSpPr>
          <p:nvPr>
            <p:ph type="body" sz="quarter" idx="233" hasCustomPrompt="1"/>
          </p:nvPr>
        </p:nvSpPr>
        <p:spPr>
          <a:xfrm>
            <a:off x="575999" y="5994000"/>
            <a:ext cx="4723200" cy="288000"/>
          </a:xfrm>
        </p:spPr>
        <p:txBody>
          <a:bodyPr anchor="b" anchorCtr="0"/>
          <a:lstStyle>
            <a:lvl1pPr marL="0" indent="0">
              <a:lnSpc>
                <a:spcPct val="100000"/>
              </a:lnSpc>
              <a:spcAft>
                <a:spcPts val="600"/>
              </a:spcAft>
              <a:buFontTx/>
              <a:buNone/>
              <a:defRPr lang="en-US" sz="800" i="1" kern="1200" dirty="0" smtClean="0">
                <a:solidFill>
                  <a:schemeClr val="bg1"/>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2" name="Date Placeholder 1">
            <a:extLst>
              <a:ext uri="{FF2B5EF4-FFF2-40B4-BE49-F238E27FC236}">
                <a16:creationId xmlns:a16="http://schemas.microsoft.com/office/drawing/2014/main" id="{FBCC68E1-A442-4387-AE60-95134A67A472}"/>
              </a:ext>
            </a:extLst>
          </p:cNvPr>
          <p:cNvSpPr>
            <a:spLocks noGrp="1"/>
          </p:cNvSpPr>
          <p:nvPr>
            <p:ph type="dt" sz="half" idx="20"/>
          </p:nvPr>
        </p:nvSpPr>
        <p:spPr/>
        <p:txBody>
          <a:bodyPr/>
          <a:lstStyle>
            <a:lvl1pPr>
              <a:defRPr>
                <a:solidFill>
                  <a:schemeClr val="bg1"/>
                </a:solidFill>
              </a:defRPr>
            </a:lvl1pPr>
          </a:lstStyle>
          <a:p>
            <a:endParaRPr lang="en-GB" dirty="0"/>
          </a:p>
        </p:txBody>
      </p:sp>
      <p:sp>
        <p:nvSpPr>
          <p:cNvPr id="3" name="Footer Placeholder 2">
            <a:extLst>
              <a:ext uri="{FF2B5EF4-FFF2-40B4-BE49-F238E27FC236}">
                <a16:creationId xmlns:a16="http://schemas.microsoft.com/office/drawing/2014/main" id="{672CE263-2672-4827-A3A7-2E3CD3A7383E}"/>
              </a:ext>
            </a:extLst>
          </p:cNvPr>
          <p:cNvSpPr>
            <a:spLocks noGrp="1"/>
          </p:cNvSpPr>
          <p:nvPr>
            <p:ph type="ftr" sz="quarter" idx="21"/>
          </p:nvPr>
        </p:nvSpPr>
        <p:spPr/>
        <p:txBody>
          <a:bodyPr/>
          <a:lstStyle/>
          <a:p>
            <a:endParaRPr lang="en-GB" dirty="0"/>
          </a:p>
        </p:txBody>
      </p:sp>
      <p:sp>
        <p:nvSpPr>
          <p:cNvPr id="4" name="Slide Number Placeholder 3">
            <a:extLst>
              <a:ext uri="{FF2B5EF4-FFF2-40B4-BE49-F238E27FC236}">
                <a16:creationId xmlns:a16="http://schemas.microsoft.com/office/drawing/2014/main" id="{5F4C4F34-BAEA-40B6-9E44-988A7E2416E8}"/>
              </a:ext>
            </a:extLst>
          </p:cNvPr>
          <p:cNvSpPr>
            <a:spLocks noGrp="1"/>
          </p:cNvSpPr>
          <p:nvPr>
            <p:ph type="sldNum" sz="quarter" idx="22"/>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971038782"/>
      </p:ext>
    </p:extLst>
  </p:cSld>
  <p:clrMapOvr>
    <a:masterClrMapping/>
  </p:clrMapOvr>
</p:sldLayout>
</file>

<file path=ppt/slideLayouts/slideLayout34.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Title +1 text + picture A">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22B77C1-E4FA-4809-BE66-228DF218C9E6}"/>
              </a:ext>
            </a:extLst>
          </p:cNvPr>
          <p:cNvSpPr txBox="1"/>
          <p:nvPr userDrawn="1"/>
        </p:nvSpPr>
        <p:spPr>
          <a:xfrm>
            <a:off x="9525" y="-270387"/>
            <a:ext cx="8882626" cy="215444"/>
          </a:xfrm>
          <a:prstGeom prst="rect">
            <a:avLst/>
          </a:prstGeom>
          <a:noFill/>
        </p:spPr>
        <p:txBody>
          <a:bodyPr wrap="square" lIns="0" tIns="0" rIns="0" bIns="0" rtlCol="0" anchor="b" anchorCtr="0">
            <a:spAutoFit/>
          </a:bodyPr>
          <a:lstStyle/>
          <a:p>
            <a:pPr marL="0" indent="0" algn="l">
              <a:spcAft>
                <a:spcPts val="600"/>
              </a:spcAft>
              <a:buFont typeface="Arial" panose="020B0604020202020204" pitchFamily="34" charset="0"/>
              <a:buNone/>
            </a:pPr>
            <a:r>
              <a:rPr lang="en-GB" sz="1400" dirty="0">
                <a:solidFill>
                  <a:schemeClr val="tx1"/>
                </a:solidFill>
              </a:rPr>
              <a:t>You have the option to change the color of the background</a:t>
            </a:r>
            <a:endParaRPr lang="en-GB" sz="1600" dirty="0">
              <a:solidFill>
                <a:schemeClr val="tx1"/>
              </a:solidFill>
            </a:endParaRPr>
          </a:p>
        </p:txBody>
      </p:sp>
      <p:sp>
        <p:nvSpPr>
          <p:cNvPr id="20" name="Freeform: background">
            <a:extLst>
              <a:ext uri="{FF2B5EF4-FFF2-40B4-BE49-F238E27FC236}">
                <a16:creationId xmlns:a16="http://schemas.microsoft.com/office/drawing/2014/main" id="{676F4D24-A664-468E-B055-32AC6BBBEFF6}"/>
              </a:ext>
            </a:extLst>
          </p:cNvPr>
          <p:cNvSpPr>
            <a:spLocks noGrp="1"/>
          </p:cNvSpPr>
          <p:nvPr>
            <p:ph type="body" sz="quarter" idx="234" hasCustomPrompt="1"/>
          </p:nvPr>
        </p:nvSpPr>
        <p:spPr bwMode="ltGray">
          <a:xfrm>
            <a:off x="2" y="-3"/>
            <a:ext cx="12191998" cy="6858003"/>
          </a:xfrm>
          <a:prstGeom prst="rect">
            <a:avLst/>
          </a:prstGeom>
          <a:solidFill>
            <a:schemeClr val="accent1"/>
          </a:solidFill>
          <a:ln w="0">
            <a:noFill/>
          </a:ln>
        </p:spPr>
        <p:txBody>
          <a:bodyPr wrap="square">
            <a:noAutofit/>
          </a:bodyPr>
          <a:lstStyle>
            <a:lvl1pPr marL="0" indent="0">
              <a:buNone/>
              <a:defRPr sz="100">
                <a:noFill/>
              </a:defRPr>
            </a:lvl1pPr>
          </a:lstStyle>
          <a:p>
            <a:pPr lvl="0"/>
            <a:r>
              <a:rPr lang="en-GB" dirty="0"/>
              <a:t>.</a:t>
            </a:r>
          </a:p>
        </p:txBody>
      </p:sp>
      <p:sp>
        <p:nvSpPr>
          <p:cNvPr id="14" name="Picture Placeholder 13">
            <a:extLst>
              <a:ext uri="{FF2B5EF4-FFF2-40B4-BE49-F238E27FC236}">
                <a16:creationId xmlns:a16="http://schemas.microsoft.com/office/drawing/2014/main" id="{647DE13F-B66E-4774-8A6E-2E6F48068D9A}"/>
              </a:ext>
            </a:extLst>
          </p:cNvPr>
          <p:cNvSpPr>
            <a:spLocks noGrp="1"/>
          </p:cNvSpPr>
          <p:nvPr>
            <p:ph type="pic" sz="quarter" idx="18" hasCustomPrompt="1"/>
          </p:nvPr>
        </p:nvSpPr>
        <p:spPr>
          <a:xfrm>
            <a:off x="6096000" y="0"/>
            <a:ext cx="6096000" cy="6856248"/>
          </a:xfrm>
          <a:custGeom>
            <a:avLst/>
            <a:gdLst>
              <a:gd name="connsiteX0" fmla="*/ 1016070 w 6096000"/>
              <a:gd name="connsiteY0" fmla="*/ 0 h 6856248"/>
              <a:gd name="connsiteX1" fmla="*/ 6096000 w 6096000"/>
              <a:gd name="connsiteY1" fmla="*/ 0 h 6856248"/>
              <a:gd name="connsiteX2" fmla="*/ 6096000 w 6096000"/>
              <a:gd name="connsiteY2" fmla="*/ 6856248 h 6856248"/>
              <a:gd name="connsiteX3" fmla="*/ 1014947 w 6096000"/>
              <a:gd name="connsiteY3" fmla="*/ 6856248 h 6856248"/>
              <a:gd name="connsiteX4" fmla="*/ 912073 w 6096000"/>
              <a:gd name="connsiteY4" fmla="*/ 6695780 h 6856248"/>
              <a:gd name="connsiteX5" fmla="*/ 0 w 6096000"/>
              <a:gd name="connsiteY5" fmla="*/ 3429000 h 6856248"/>
              <a:gd name="connsiteX6" fmla="*/ 912073 w 6096000"/>
              <a:gd name="connsiteY6" fmla="*/ 162221 h 6856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56248">
                <a:moveTo>
                  <a:pt x="1016070" y="0"/>
                </a:moveTo>
                <a:lnTo>
                  <a:pt x="6096000" y="0"/>
                </a:lnTo>
                <a:lnTo>
                  <a:pt x="6096000" y="6856248"/>
                </a:lnTo>
                <a:lnTo>
                  <a:pt x="1014947" y="6856248"/>
                </a:lnTo>
                <a:lnTo>
                  <a:pt x="912073" y="6695780"/>
                </a:lnTo>
                <a:cubicBezTo>
                  <a:pt x="333295" y="5743239"/>
                  <a:pt x="0" y="4625042"/>
                  <a:pt x="0" y="3429000"/>
                </a:cubicBezTo>
                <a:cubicBezTo>
                  <a:pt x="0" y="2232959"/>
                  <a:pt x="333295" y="1114762"/>
                  <a:pt x="912073" y="162221"/>
                </a:cubicBezTo>
                <a:close/>
              </a:path>
            </a:pathLst>
          </a:custGeom>
          <a:solidFill>
            <a:schemeClr val="bg2"/>
          </a:solidFill>
        </p:spPr>
        <p:txBody>
          <a:bodyPr wrap="square" tIns="864000" anchor="ctr" anchorCtr="0">
            <a:noAutofit/>
          </a:bodyPr>
          <a:lstStyle>
            <a:lvl1pPr marL="0" indent="0" algn="ctr">
              <a:spcAft>
                <a:spcPts val="0"/>
              </a:spcAft>
              <a:buNone/>
              <a:defRPr sz="1600">
                <a:solidFill>
                  <a:schemeClr val="tx2"/>
                </a:solidFill>
              </a:defRPr>
            </a:lvl1pPr>
          </a:lstStyle>
          <a:p>
            <a:r>
              <a:rPr lang="en-GB" noProof="0" dirty="0"/>
              <a:t>Click icon to add picture or click on </a:t>
            </a:r>
            <a:br>
              <a:rPr lang="en-GB" noProof="0" dirty="0"/>
            </a:br>
            <a:r>
              <a:rPr lang="en-GB" noProof="0" dirty="0"/>
              <a:t>frame and insert picture from Templafy Images</a:t>
            </a:r>
          </a:p>
        </p:txBody>
      </p:sp>
      <p:sp>
        <p:nvSpPr>
          <p:cNvPr id="17" name="Title 10">
            <a:extLst>
              <a:ext uri="{FF2B5EF4-FFF2-40B4-BE49-F238E27FC236}">
                <a16:creationId xmlns:a16="http://schemas.microsoft.com/office/drawing/2014/main" id="{C2337132-DA09-4C73-9A90-7704523628F5}"/>
              </a:ext>
            </a:extLst>
          </p:cNvPr>
          <p:cNvSpPr>
            <a:spLocks noGrp="1"/>
          </p:cNvSpPr>
          <p:nvPr>
            <p:ph type="title" hasCustomPrompt="1"/>
          </p:nvPr>
        </p:nvSpPr>
        <p:spPr>
          <a:xfrm>
            <a:off x="576000" y="1740053"/>
            <a:ext cx="4719900" cy="482310"/>
          </a:xfrm>
        </p:spPr>
        <p:txBody>
          <a:bodyPr tIns="36000"/>
          <a:lstStyle>
            <a:lvl1pPr>
              <a:defRPr sz="2000" b="1">
                <a:solidFill>
                  <a:schemeClr val="bg1"/>
                </a:solidFill>
                <a:latin typeface="+mn-lt"/>
              </a:defRPr>
            </a:lvl1pPr>
          </a:lstStyle>
          <a:p>
            <a:r>
              <a:rPr lang="en-GB" noProof="0" dirty="0"/>
              <a:t>Click to add title</a:t>
            </a:r>
            <a:endParaRPr lang="en-GB" dirty="0"/>
          </a:p>
        </p:txBody>
      </p:sp>
      <p:sp>
        <p:nvSpPr>
          <p:cNvPr id="18" name="Text Placeholder 7">
            <a:extLst>
              <a:ext uri="{FF2B5EF4-FFF2-40B4-BE49-F238E27FC236}">
                <a16:creationId xmlns:a16="http://schemas.microsoft.com/office/drawing/2014/main" id="{41A5EF0F-6A34-472C-9ECD-CBD12FFFA7B1}"/>
              </a:ext>
            </a:extLst>
          </p:cNvPr>
          <p:cNvSpPr>
            <a:spLocks noGrp="1"/>
          </p:cNvSpPr>
          <p:nvPr>
            <p:ph type="body" sz="quarter" idx="17" hasCustomPrompt="1"/>
          </p:nvPr>
        </p:nvSpPr>
        <p:spPr>
          <a:xfrm>
            <a:off x="574675" y="2251859"/>
            <a:ext cx="4721225" cy="3740954"/>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9" name="Text Placeholder note">
            <a:extLst>
              <a:ext uri="{FF2B5EF4-FFF2-40B4-BE49-F238E27FC236}">
                <a16:creationId xmlns:a16="http://schemas.microsoft.com/office/drawing/2014/main" id="{05F768AD-6AE0-4931-AC07-B5816B54767A}"/>
              </a:ext>
            </a:extLst>
          </p:cNvPr>
          <p:cNvSpPr>
            <a:spLocks noGrp="1"/>
          </p:cNvSpPr>
          <p:nvPr>
            <p:ph type="body" sz="quarter" idx="233" hasCustomPrompt="1"/>
          </p:nvPr>
        </p:nvSpPr>
        <p:spPr>
          <a:xfrm>
            <a:off x="575999" y="5994000"/>
            <a:ext cx="4723200" cy="288000"/>
          </a:xfrm>
        </p:spPr>
        <p:txBody>
          <a:bodyPr anchor="b" anchorCtr="0"/>
          <a:lstStyle>
            <a:lvl1pPr marL="0" indent="0">
              <a:lnSpc>
                <a:spcPct val="100000"/>
              </a:lnSpc>
              <a:spcAft>
                <a:spcPts val="600"/>
              </a:spcAft>
              <a:buFontTx/>
              <a:buNone/>
              <a:defRPr lang="en-US" sz="800" i="1" kern="1200" dirty="0" smtClean="0">
                <a:solidFill>
                  <a:schemeClr val="bg1"/>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5" name="Date Placeholder 4">
            <a:extLst>
              <a:ext uri="{FF2B5EF4-FFF2-40B4-BE49-F238E27FC236}">
                <a16:creationId xmlns:a16="http://schemas.microsoft.com/office/drawing/2014/main" id="{7627C1C6-DB45-415F-9C05-0B64A63EF390}"/>
              </a:ext>
            </a:extLst>
          </p:cNvPr>
          <p:cNvSpPr>
            <a:spLocks noGrp="1"/>
          </p:cNvSpPr>
          <p:nvPr>
            <p:ph type="dt" sz="half" idx="14"/>
          </p:nvPr>
        </p:nvSpPr>
        <p:spPr/>
        <p:txBody>
          <a:bodyPr/>
          <a:lstStyle>
            <a:lvl1pPr>
              <a:defRPr>
                <a:solidFill>
                  <a:schemeClr val="bg1"/>
                </a:solidFill>
              </a:defRPr>
            </a:lvl1pPr>
          </a:lstStyle>
          <a:p>
            <a:endParaRPr lang="en-GB" dirty="0"/>
          </a:p>
        </p:txBody>
      </p:sp>
      <p:sp>
        <p:nvSpPr>
          <p:cNvPr id="6" name="Footer Placeholder 5">
            <a:extLst>
              <a:ext uri="{FF2B5EF4-FFF2-40B4-BE49-F238E27FC236}">
                <a16:creationId xmlns:a16="http://schemas.microsoft.com/office/drawing/2014/main" id="{63FF7635-21C3-4865-84E0-5C7B7F95EF43}"/>
              </a:ext>
            </a:extLst>
          </p:cNvPr>
          <p:cNvSpPr>
            <a:spLocks noGrp="1"/>
          </p:cNvSpPr>
          <p:nvPr>
            <p:ph type="ftr" sz="quarter" idx="15"/>
          </p:nvPr>
        </p:nvSpPr>
        <p:spPr/>
        <p:txBody>
          <a:bodyPr/>
          <a:lstStyle>
            <a:lvl1pPr>
              <a:defRPr>
                <a:solidFill>
                  <a:schemeClr val="bg1"/>
                </a:solidFill>
              </a:defRPr>
            </a:lvl1pPr>
          </a:lstStyle>
          <a:p>
            <a:endParaRPr lang="en-GB" dirty="0"/>
          </a:p>
        </p:txBody>
      </p:sp>
      <p:sp>
        <p:nvSpPr>
          <p:cNvPr id="13" name="Slide Number Placeholder 12">
            <a:extLst>
              <a:ext uri="{FF2B5EF4-FFF2-40B4-BE49-F238E27FC236}">
                <a16:creationId xmlns:a16="http://schemas.microsoft.com/office/drawing/2014/main" id="{F7745D3F-AA94-400A-AF8F-16D527EB1F76}"/>
              </a:ext>
            </a:extLst>
          </p:cNvPr>
          <p:cNvSpPr>
            <a:spLocks noGrp="1"/>
          </p:cNvSpPr>
          <p:nvPr>
            <p:ph type="sldNum" sz="quarter" idx="16"/>
          </p:nvPr>
        </p:nvSpPr>
        <p:spPr/>
        <p:txBody>
          <a:bodyPr/>
          <a:lstStyle>
            <a:lvl1pPr>
              <a:defRPr>
                <a:solidFill>
                  <a:schemeClr val="bg1"/>
                </a:solid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791265231"/>
      </p:ext>
    </p:extLst>
  </p:cSld>
  <p:clrMapOvr>
    <a:masterClrMapping/>
  </p:clrMapOvr>
</p:sldLayout>
</file>

<file path=ppt/slideLayouts/slideLayout35.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Title + 1 text + picture B">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59225672-78D1-47FF-B84B-4F476C084040}"/>
              </a:ext>
            </a:extLst>
          </p:cNvPr>
          <p:cNvSpPr txBox="1"/>
          <p:nvPr userDrawn="1"/>
        </p:nvSpPr>
        <p:spPr>
          <a:xfrm>
            <a:off x="9525" y="-270387"/>
            <a:ext cx="8882626" cy="215444"/>
          </a:xfrm>
          <a:prstGeom prst="rect">
            <a:avLst/>
          </a:prstGeom>
          <a:noFill/>
        </p:spPr>
        <p:txBody>
          <a:bodyPr wrap="square" lIns="0" tIns="0" rIns="0" bIns="0" rtlCol="0" anchor="b" anchorCtr="0">
            <a:spAutoFit/>
          </a:bodyPr>
          <a:lstStyle/>
          <a:p>
            <a:pPr marL="0" indent="0" algn="l">
              <a:spcAft>
                <a:spcPts val="600"/>
              </a:spcAft>
              <a:buFont typeface="Arial" panose="020B0604020202020204" pitchFamily="34" charset="0"/>
              <a:buNone/>
            </a:pPr>
            <a:r>
              <a:rPr lang="en-GB" sz="1400" dirty="0">
                <a:solidFill>
                  <a:schemeClr val="tx1"/>
                </a:solidFill>
              </a:rPr>
              <a:t>You have the option to change the color of the background</a:t>
            </a:r>
            <a:endParaRPr lang="en-GB" sz="1600" dirty="0">
              <a:solidFill>
                <a:schemeClr val="tx1"/>
              </a:solidFill>
            </a:endParaRPr>
          </a:p>
        </p:txBody>
      </p:sp>
      <p:sp>
        <p:nvSpPr>
          <p:cNvPr id="12" name="Freeform: background">
            <a:extLst>
              <a:ext uri="{FF2B5EF4-FFF2-40B4-BE49-F238E27FC236}">
                <a16:creationId xmlns:a16="http://schemas.microsoft.com/office/drawing/2014/main" id="{2116DC2F-F316-440A-8125-532C719EFCCD}"/>
              </a:ext>
            </a:extLst>
          </p:cNvPr>
          <p:cNvSpPr>
            <a:spLocks noGrp="1"/>
          </p:cNvSpPr>
          <p:nvPr>
            <p:ph type="body" sz="quarter" idx="234" hasCustomPrompt="1"/>
          </p:nvPr>
        </p:nvSpPr>
        <p:spPr bwMode="ltGray">
          <a:xfrm>
            <a:off x="2" y="-3"/>
            <a:ext cx="12191998" cy="6858003"/>
          </a:xfrm>
          <a:prstGeom prst="rect">
            <a:avLst/>
          </a:prstGeom>
          <a:solidFill>
            <a:schemeClr val="accent1"/>
          </a:solidFill>
          <a:ln w="0">
            <a:noFill/>
          </a:ln>
        </p:spPr>
        <p:txBody>
          <a:bodyPr wrap="square">
            <a:noAutofit/>
          </a:bodyPr>
          <a:lstStyle>
            <a:lvl1pPr marL="0" indent="0">
              <a:buNone/>
              <a:defRPr sz="100">
                <a:noFill/>
              </a:defRPr>
            </a:lvl1pPr>
          </a:lstStyle>
          <a:p>
            <a:pPr lvl="0"/>
            <a:r>
              <a:rPr lang="en-GB" dirty="0"/>
              <a:t>.</a:t>
            </a:r>
          </a:p>
        </p:txBody>
      </p:sp>
      <p:sp>
        <p:nvSpPr>
          <p:cNvPr id="14" name="Picture Placeholder 13">
            <a:extLst>
              <a:ext uri="{FF2B5EF4-FFF2-40B4-BE49-F238E27FC236}">
                <a16:creationId xmlns:a16="http://schemas.microsoft.com/office/drawing/2014/main" id="{647DE13F-B66E-4774-8A6E-2E6F48068D9A}"/>
              </a:ext>
            </a:extLst>
          </p:cNvPr>
          <p:cNvSpPr>
            <a:spLocks noGrp="1"/>
          </p:cNvSpPr>
          <p:nvPr>
            <p:ph type="pic" sz="quarter" idx="18" hasCustomPrompt="1"/>
          </p:nvPr>
        </p:nvSpPr>
        <p:spPr>
          <a:xfrm>
            <a:off x="6096000" y="0"/>
            <a:ext cx="6096000" cy="6856248"/>
          </a:xfrm>
          <a:custGeom>
            <a:avLst/>
            <a:gdLst>
              <a:gd name="connsiteX0" fmla="*/ 1016070 w 6096000"/>
              <a:gd name="connsiteY0" fmla="*/ 0 h 6856248"/>
              <a:gd name="connsiteX1" fmla="*/ 6096000 w 6096000"/>
              <a:gd name="connsiteY1" fmla="*/ 0 h 6856248"/>
              <a:gd name="connsiteX2" fmla="*/ 6096000 w 6096000"/>
              <a:gd name="connsiteY2" fmla="*/ 6856248 h 6856248"/>
              <a:gd name="connsiteX3" fmla="*/ 1014947 w 6096000"/>
              <a:gd name="connsiteY3" fmla="*/ 6856248 h 6856248"/>
              <a:gd name="connsiteX4" fmla="*/ 912073 w 6096000"/>
              <a:gd name="connsiteY4" fmla="*/ 6695780 h 6856248"/>
              <a:gd name="connsiteX5" fmla="*/ 0 w 6096000"/>
              <a:gd name="connsiteY5" fmla="*/ 3429000 h 6856248"/>
              <a:gd name="connsiteX6" fmla="*/ 912073 w 6096000"/>
              <a:gd name="connsiteY6" fmla="*/ 162221 h 6856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56248">
                <a:moveTo>
                  <a:pt x="1016070" y="0"/>
                </a:moveTo>
                <a:lnTo>
                  <a:pt x="6096000" y="0"/>
                </a:lnTo>
                <a:lnTo>
                  <a:pt x="6096000" y="6856248"/>
                </a:lnTo>
                <a:lnTo>
                  <a:pt x="1014947" y="6856248"/>
                </a:lnTo>
                <a:lnTo>
                  <a:pt x="912073" y="6695780"/>
                </a:lnTo>
                <a:cubicBezTo>
                  <a:pt x="333295" y="5743239"/>
                  <a:pt x="0" y="4625042"/>
                  <a:pt x="0" y="3429000"/>
                </a:cubicBezTo>
                <a:cubicBezTo>
                  <a:pt x="0" y="2232959"/>
                  <a:pt x="333295" y="1114762"/>
                  <a:pt x="912073" y="162221"/>
                </a:cubicBezTo>
                <a:close/>
              </a:path>
            </a:pathLst>
          </a:custGeom>
          <a:solidFill>
            <a:schemeClr val="bg2"/>
          </a:solidFill>
        </p:spPr>
        <p:txBody>
          <a:bodyPr wrap="square" tIns="864000" anchor="ctr" anchorCtr="0">
            <a:noAutofit/>
          </a:bodyPr>
          <a:lstStyle>
            <a:lvl1pPr marL="0" indent="0" algn="ctr">
              <a:spcAft>
                <a:spcPts val="0"/>
              </a:spcAft>
              <a:buNone/>
              <a:defRPr sz="1600">
                <a:solidFill>
                  <a:schemeClr val="tx2"/>
                </a:solidFill>
              </a:defRPr>
            </a:lvl1pPr>
          </a:lstStyle>
          <a:p>
            <a:r>
              <a:rPr lang="en-GB" noProof="0" dirty="0"/>
              <a:t>Click icon to add picture or click on </a:t>
            </a:r>
            <a:br>
              <a:rPr lang="en-GB" noProof="0" dirty="0"/>
            </a:br>
            <a:r>
              <a:rPr lang="en-GB" noProof="0" dirty="0"/>
              <a:t>frame and insert picture from Templafy Images</a:t>
            </a:r>
          </a:p>
        </p:txBody>
      </p:sp>
      <p:sp>
        <p:nvSpPr>
          <p:cNvPr id="3" name="Title 2">
            <a:extLst>
              <a:ext uri="{FF2B5EF4-FFF2-40B4-BE49-F238E27FC236}">
                <a16:creationId xmlns:a16="http://schemas.microsoft.com/office/drawing/2014/main" id="{0687A80C-F845-45C9-8C90-7425C98B0695}"/>
              </a:ext>
            </a:extLst>
          </p:cNvPr>
          <p:cNvSpPr>
            <a:spLocks noGrp="1"/>
          </p:cNvSpPr>
          <p:nvPr>
            <p:ph type="title" hasCustomPrompt="1"/>
          </p:nvPr>
        </p:nvSpPr>
        <p:spPr>
          <a:xfrm>
            <a:off x="576000" y="576000"/>
            <a:ext cx="5375538" cy="439200"/>
          </a:xfrm>
        </p:spPr>
        <p:txBody>
          <a:bodyPr/>
          <a:lstStyle>
            <a:lvl1pPr>
              <a:defRPr sz="3000">
                <a:solidFill>
                  <a:schemeClr val="bg1"/>
                </a:solidFill>
              </a:defRPr>
            </a:lvl1pPr>
          </a:lstStyle>
          <a:p>
            <a:r>
              <a:rPr lang="en-GB" noProof="0" dirty="0"/>
              <a:t>Click to add title</a:t>
            </a:r>
            <a:endParaRPr lang="en-GB" dirty="0"/>
          </a:p>
        </p:txBody>
      </p:sp>
      <p:sp>
        <p:nvSpPr>
          <p:cNvPr id="19" name="Subtitle">
            <a:extLst>
              <a:ext uri="{FF2B5EF4-FFF2-40B4-BE49-F238E27FC236}">
                <a16:creationId xmlns:a16="http://schemas.microsoft.com/office/drawing/2014/main" id="{445BEE09-E98D-4A7B-81FA-A460FA6F1181}"/>
              </a:ext>
            </a:extLst>
          </p:cNvPr>
          <p:cNvSpPr>
            <a:spLocks noGrp="1"/>
          </p:cNvSpPr>
          <p:nvPr>
            <p:ph type="subTitle" idx="13" hasCustomPrompt="1"/>
          </p:nvPr>
        </p:nvSpPr>
        <p:spPr>
          <a:xfrm>
            <a:off x="576000" y="1036800"/>
            <a:ext cx="5375538"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bg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8" name="Text Placeholder 7">
            <a:extLst>
              <a:ext uri="{FF2B5EF4-FFF2-40B4-BE49-F238E27FC236}">
                <a16:creationId xmlns:a16="http://schemas.microsoft.com/office/drawing/2014/main" id="{1F0ECD52-3FDE-4E7B-99F3-07E94734A53A}"/>
              </a:ext>
            </a:extLst>
          </p:cNvPr>
          <p:cNvSpPr>
            <a:spLocks noGrp="1"/>
          </p:cNvSpPr>
          <p:nvPr>
            <p:ph type="body" sz="quarter" idx="17" hasCustomPrompt="1"/>
          </p:nvPr>
        </p:nvSpPr>
        <p:spPr>
          <a:xfrm>
            <a:off x="574675" y="1727200"/>
            <a:ext cx="5376863" cy="426561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20" name="Text Placeholder note">
            <a:extLst>
              <a:ext uri="{FF2B5EF4-FFF2-40B4-BE49-F238E27FC236}">
                <a16:creationId xmlns:a16="http://schemas.microsoft.com/office/drawing/2014/main" id="{81696A35-CF4A-432D-BED4-E5BC664F6824}"/>
              </a:ext>
            </a:extLst>
          </p:cNvPr>
          <p:cNvSpPr>
            <a:spLocks noGrp="1"/>
          </p:cNvSpPr>
          <p:nvPr>
            <p:ph type="body" sz="quarter" idx="233" hasCustomPrompt="1"/>
          </p:nvPr>
        </p:nvSpPr>
        <p:spPr>
          <a:xfrm>
            <a:off x="576000" y="5994000"/>
            <a:ext cx="5375538" cy="288000"/>
          </a:xfrm>
        </p:spPr>
        <p:txBody>
          <a:bodyPr anchor="b" anchorCtr="0"/>
          <a:lstStyle>
            <a:lvl1pPr marL="0" indent="0">
              <a:lnSpc>
                <a:spcPct val="100000"/>
              </a:lnSpc>
              <a:spcAft>
                <a:spcPts val="600"/>
              </a:spcAft>
              <a:buFontTx/>
              <a:buNone/>
              <a:defRPr lang="en-US" sz="800" i="1" kern="1200" dirty="0" smtClean="0">
                <a:solidFill>
                  <a:schemeClr val="bg1"/>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5" name="Date Placeholder 4">
            <a:extLst>
              <a:ext uri="{FF2B5EF4-FFF2-40B4-BE49-F238E27FC236}">
                <a16:creationId xmlns:a16="http://schemas.microsoft.com/office/drawing/2014/main" id="{7627C1C6-DB45-415F-9C05-0B64A63EF390}"/>
              </a:ext>
            </a:extLst>
          </p:cNvPr>
          <p:cNvSpPr>
            <a:spLocks noGrp="1"/>
          </p:cNvSpPr>
          <p:nvPr>
            <p:ph type="dt" sz="half" idx="14"/>
          </p:nvPr>
        </p:nvSpPr>
        <p:spPr/>
        <p:txBody>
          <a:bodyPr/>
          <a:lstStyle>
            <a:lvl1pPr>
              <a:defRPr>
                <a:solidFill>
                  <a:schemeClr val="bg1"/>
                </a:solidFill>
              </a:defRPr>
            </a:lvl1pPr>
          </a:lstStyle>
          <a:p>
            <a:endParaRPr lang="en-GB" dirty="0"/>
          </a:p>
        </p:txBody>
      </p:sp>
      <p:sp>
        <p:nvSpPr>
          <p:cNvPr id="6" name="Footer Placeholder 5">
            <a:extLst>
              <a:ext uri="{FF2B5EF4-FFF2-40B4-BE49-F238E27FC236}">
                <a16:creationId xmlns:a16="http://schemas.microsoft.com/office/drawing/2014/main" id="{63FF7635-21C3-4865-84E0-5C7B7F95EF43}"/>
              </a:ext>
            </a:extLst>
          </p:cNvPr>
          <p:cNvSpPr>
            <a:spLocks noGrp="1"/>
          </p:cNvSpPr>
          <p:nvPr>
            <p:ph type="ftr" sz="quarter" idx="15"/>
          </p:nvPr>
        </p:nvSpPr>
        <p:spPr/>
        <p:txBody>
          <a:bodyPr/>
          <a:lstStyle>
            <a:lvl1pPr>
              <a:defRPr>
                <a:solidFill>
                  <a:schemeClr val="bg1"/>
                </a:solidFill>
              </a:defRPr>
            </a:lvl1pPr>
          </a:lstStyle>
          <a:p>
            <a:endParaRPr lang="en-GB" dirty="0"/>
          </a:p>
        </p:txBody>
      </p:sp>
      <p:sp>
        <p:nvSpPr>
          <p:cNvPr id="13" name="Slide Number Placeholder 12">
            <a:extLst>
              <a:ext uri="{FF2B5EF4-FFF2-40B4-BE49-F238E27FC236}">
                <a16:creationId xmlns:a16="http://schemas.microsoft.com/office/drawing/2014/main" id="{F7745D3F-AA94-400A-AF8F-16D527EB1F76}"/>
              </a:ext>
            </a:extLst>
          </p:cNvPr>
          <p:cNvSpPr>
            <a:spLocks noGrp="1"/>
          </p:cNvSpPr>
          <p:nvPr>
            <p:ph type="sldNum" sz="quarter" idx="16"/>
          </p:nvPr>
        </p:nvSpPr>
        <p:spPr/>
        <p:txBody>
          <a:bodyPr/>
          <a:lstStyle>
            <a:lvl1pPr>
              <a:defRPr>
                <a:solidFill>
                  <a:schemeClr val="bg1"/>
                </a:solid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3463291725"/>
      </p:ext>
    </p:extLst>
  </p:cSld>
  <p:clrMapOvr>
    <a:masterClrMapping/>
  </p:clrMapOvr>
</p:sldLayout>
</file>

<file path=ppt/slideLayouts/slideLayout36.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Title + 1 text + picture C">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647DE13F-B66E-4774-8A6E-2E6F48068D9A}"/>
              </a:ext>
            </a:extLst>
          </p:cNvPr>
          <p:cNvSpPr>
            <a:spLocks noGrp="1"/>
          </p:cNvSpPr>
          <p:nvPr>
            <p:ph type="pic" sz="quarter" idx="18" hasCustomPrompt="1"/>
          </p:nvPr>
        </p:nvSpPr>
        <p:spPr>
          <a:xfrm>
            <a:off x="6096000" y="0"/>
            <a:ext cx="6096000" cy="6856248"/>
          </a:xfrm>
          <a:custGeom>
            <a:avLst/>
            <a:gdLst>
              <a:gd name="connsiteX0" fmla="*/ 1016070 w 6096000"/>
              <a:gd name="connsiteY0" fmla="*/ 0 h 6856248"/>
              <a:gd name="connsiteX1" fmla="*/ 6096000 w 6096000"/>
              <a:gd name="connsiteY1" fmla="*/ 0 h 6856248"/>
              <a:gd name="connsiteX2" fmla="*/ 6096000 w 6096000"/>
              <a:gd name="connsiteY2" fmla="*/ 6856248 h 6856248"/>
              <a:gd name="connsiteX3" fmla="*/ 1014947 w 6096000"/>
              <a:gd name="connsiteY3" fmla="*/ 6856248 h 6856248"/>
              <a:gd name="connsiteX4" fmla="*/ 912073 w 6096000"/>
              <a:gd name="connsiteY4" fmla="*/ 6695780 h 6856248"/>
              <a:gd name="connsiteX5" fmla="*/ 0 w 6096000"/>
              <a:gd name="connsiteY5" fmla="*/ 3429000 h 6856248"/>
              <a:gd name="connsiteX6" fmla="*/ 912073 w 6096000"/>
              <a:gd name="connsiteY6" fmla="*/ 162221 h 6856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56248">
                <a:moveTo>
                  <a:pt x="1016070" y="0"/>
                </a:moveTo>
                <a:lnTo>
                  <a:pt x="6096000" y="0"/>
                </a:lnTo>
                <a:lnTo>
                  <a:pt x="6096000" y="6856248"/>
                </a:lnTo>
                <a:lnTo>
                  <a:pt x="1014947" y="6856248"/>
                </a:lnTo>
                <a:lnTo>
                  <a:pt x="912073" y="6695780"/>
                </a:lnTo>
                <a:cubicBezTo>
                  <a:pt x="333295" y="5743239"/>
                  <a:pt x="0" y="4625042"/>
                  <a:pt x="0" y="3429000"/>
                </a:cubicBezTo>
                <a:cubicBezTo>
                  <a:pt x="0" y="2232959"/>
                  <a:pt x="333295" y="1114762"/>
                  <a:pt x="912073" y="162221"/>
                </a:cubicBezTo>
                <a:close/>
              </a:path>
            </a:pathLst>
          </a:custGeom>
          <a:solidFill>
            <a:schemeClr val="bg2"/>
          </a:solidFill>
        </p:spPr>
        <p:txBody>
          <a:bodyPr wrap="square" tIns="864000" anchor="ctr" anchorCtr="0">
            <a:noAutofit/>
          </a:bodyPr>
          <a:lstStyle>
            <a:lvl1pPr marL="0" indent="0" algn="ctr">
              <a:spcAft>
                <a:spcPts val="0"/>
              </a:spcAft>
              <a:buNone/>
              <a:defRPr sz="1600">
                <a:solidFill>
                  <a:schemeClr val="tx2"/>
                </a:solidFill>
              </a:defRPr>
            </a:lvl1pPr>
          </a:lstStyle>
          <a:p>
            <a:r>
              <a:rPr lang="en-GB" noProof="0" dirty="0"/>
              <a:t>Click icon to add picture or click on </a:t>
            </a:r>
            <a:br>
              <a:rPr lang="en-GB" noProof="0" dirty="0"/>
            </a:br>
            <a:r>
              <a:rPr lang="en-GB" noProof="0" dirty="0"/>
              <a:t>frame and insert picture from Templafy Images</a:t>
            </a:r>
          </a:p>
        </p:txBody>
      </p:sp>
      <p:sp>
        <p:nvSpPr>
          <p:cNvPr id="3" name="Title 2">
            <a:extLst>
              <a:ext uri="{FF2B5EF4-FFF2-40B4-BE49-F238E27FC236}">
                <a16:creationId xmlns:a16="http://schemas.microsoft.com/office/drawing/2014/main" id="{0687A80C-F845-45C9-8C90-7425C98B0695}"/>
              </a:ext>
            </a:extLst>
          </p:cNvPr>
          <p:cNvSpPr>
            <a:spLocks noGrp="1"/>
          </p:cNvSpPr>
          <p:nvPr>
            <p:ph type="title" hasCustomPrompt="1"/>
          </p:nvPr>
        </p:nvSpPr>
        <p:spPr>
          <a:xfrm>
            <a:off x="576000" y="576000"/>
            <a:ext cx="5375538" cy="460800"/>
          </a:xfrm>
        </p:spPr>
        <p:txBody>
          <a:bodyPr/>
          <a:lstStyle>
            <a:lvl1pPr>
              <a:defRPr sz="3000">
                <a:solidFill>
                  <a:schemeClr val="accent1"/>
                </a:solidFill>
              </a:defRPr>
            </a:lvl1pPr>
          </a:lstStyle>
          <a:p>
            <a:r>
              <a:rPr lang="en-GB" noProof="0" dirty="0"/>
              <a:t>Click to add title</a:t>
            </a:r>
            <a:endParaRPr lang="en-GB" dirty="0"/>
          </a:p>
        </p:txBody>
      </p:sp>
      <p:sp>
        <p:nvSpPr>
          <p:cNvPr id="10" name="Subtitle">
            <a:extLst>
              <a:ext uri="{FF2B5EF4-FFF2-40B4-BE49-F238E27FC236}">
                <a16:creationId xmlns:a16="http://schemas.microsoft.com/office/drawing/2014/main" id="{48CD1AC8-13AB-4BC2-809D-CD9F6BEE0E05}"/>
              </a:ext>
            </a:extLst>
          </p:cNvPr>
          <p:cNvSpPr>
            <a:spLocks noGrp="1"/>
          </p:cNvSpPr>
          <p:nvPr>
            <p:ph type="subTitle" idx="21" hasCustomPrompt="1"/>
          </p:nvPr>
        </p:nvSpPr>
        <p:spPr>
          <a:xfrm>
            <a:off x="576000" y="1036800"/>
            <a:ext cx="5375538"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8" name="Text Placeholder 7">
            <a:extLst>
              <a:ext uri="{FF2B5EF4-FFF2-40B4-BE49-F238E27FC236}">
                <a16:creationId xmlns:a16="http://schemas.microsoft.com/office/drawing/2014/main" id="{1F0ECD52-3FDE-4E7B-99F3-07E94734A53A}"/>
              </a:ext>
            </a:extLst>
          </p:cNvPr>
          <p:cNvSpPr>
            <a:spLocks noGrp="1"/>
          </p:cNvSpPr>
          <p:nvPr>
            <p:ph type="body" sz="quarter" idx="17" hasCustomPrompt="1"/>
          </p:nvPr>
        </p:nvSpPr>
        <p:spPr>
          <a:xfrm>
            <a:off x="574675" y="1727200"/>
            <a:ext cx="5376863" cy="4265613"/>
          </a:xfrm>
        </p:spPr>
        <p:txBody>
          <a:bodyPr/>
          <a:lstStyle>
            <a:lvl1pPr>
              <a:defRPr>
                <a:solidFill>
                  <a:srgbClr val="545859"/>
                </a:solidFill>
              </a:defRPr>
            </a:lvl1pPr>
            <a:lvl2pPr>
              <a:defRPr>
                <a:solidFill>
                  <a:srgbClr val="545859"/>
                </a:solidFill>
              </a:defRPr>
            </a:lvl2pPr>
            <a:lvl3pPr>
              <a:defRPr>
                <a:solidFill>
                  <a:srgbClr val="545859"/>
                </a:solidFill>
              </a:defRPr>
            </a:lvl3pPr>
            <a:lvl4pPr>
              <a:defRPr>
                <a:solidFill>
                  <a:srgbClr val="545859"/>
                </a:solidFill>
              </a:defRPr>
            </a:lvl4pPr>
            <a:lvl5pPr>
              <a:defRPr>
                <a:solidFill>
                  <a:srgbClr val="545859"/>
                </a:solidFill>
              </a:defRPr>
            </a:lvl5pPr>
            <a:lvl6pPr>
              <a:defRPr>
                <a:solidFill>
                  <a:srgbClr val="545859"/>
                </a:solidFill>
              </a:defRPr>
            </a:lvl6pPr>
            <a:lvl7pPr>
              <a:defRPr>
                <a:solidFill>
                  <a:srgbClr val="545859"/>
                </a:solidFill>
              </a:defRPr>
            </a:lvl7pPr>
            <a:lvl8pPr>
              <a:defRPr>
                <a:solidFill>
                  <a:srgbClr val="545859"/>
                </a:solidFill>
              </a:defRPr>
            </a:lvl8pPr>
            <a:lvl9pPr>
              <a:defRPr>
                <a:solidFill>
                  <a:srgbClr val="545859"/>
                </a:solidFill>
              </a:defRPr>
            </a:lvl9pPr>
          </a:lstStyle>
          <a:p>
            <a:pPr lvl="0"/>
            <a:r>
              <a:rPr lang="en-GB" noProof="0" dirty="0"/>
              <a:t>Click to add text point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1" name="Text Placeholder note">
            <a:extLst>
              <a:ext uri="{FF2B5EF4-FFF2-40B4-BE49-F238E27FC236}">
                <a16:creationId xmlns:a16="http://schemas.microsoft.com/office/drawing/2014/main" id="{A7C247D9-0E31-43F6-88C7-A515B38A2A04}"/>
              </a:ext>
            </a:extLst>
          </p:cNvPr>
          <p:cNvSpPr>
            <a:spLocks noGrp="1"/>
          </p:cNvSpPr>
          <p:nvPr>
            <p:ph type="body" sz="quarter" idx="233" hasCustomPrompt="1"/>
          </p:nvPr>
        </p:nvSpPr>
        <p:spPr>
          <a:xfrm>
            <a:off x="576000" y="5994000"/>
            <a:ext cx="5375538"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2" name="Date Placeholder 1">
            <a:extLst>
              <a:ext uri="{FF2B5EF4-FFF2-40B4-BE49-F238E27FC236}">
                <a16:creationId xmlns:a16="http://schemas.microsoft.com/office/drawing/2014/main" id="{CE624523-DFDE-44AF-95BF-334B98295B73}"/>
              </a:ext>
            </a:extLst>
          </p:cNvPr>
          <p:cNvSpPr>
            <a:spLocks noGrp="1"/>
          </p:cNvSpPr>
          <p:nvPr>
            <p:ph type="dt" sz="half" idx="220"/>
          </p:nvPr>
        </p:nvSpPr>
        <p:spPr/>
        <p:txBody>
          <a:bodyPr/>
          <a:lstStyle/>
          <a:p>
            <a:endParaRPr lang="en-GB" dirty="0"/>
          </a:p>
        </p:txBody>
      </p:sp>
      <p:sp>
        <p:nvSpPr>
          <p:cNvPr id="4" name="Footer Placeholder 3">
            <a:extLst>
              <a:ext uri="{FF2B5EF4-FFF2-40B4-BE49-F238E27FC236}">
                <a16:creationId xmlns:a16="http://schemas.microsoft.com/office/drawing/2014/main" id="{ABFBFD6A-6F80-4CF1-A8FA-8E5A6F5E5C87}"/>
              </a:ext>
            </a:extLst>
          </p:cNvPr>
          <p:cNvSpPr>
            <a:spLocks noGrp="1"/>
          </p:cNvSpPr>
          <p:nvPr>
            <p:ph type="ftr" sz="quarter" idx="221"/>
          </p:nvPr>
        </p:nvSpPr>
        <p:spPr/>
        <p:txBody>
          <a:bodyPr/>
          <a:lstStyle>
            <a:lvl1pPr>
              <a:defRPr>
                <a:solidFill>
                  <a:schemeClr val="bg1"/>
                </a:solidFill>
              </a:defRPr>
            </a:lvl1pPr>
          </a:lstStyle>
          <a:p>
            <a:endParaRPr lang="en-GB" dirty="0"/>
          </a:p>
        </p:txBody>
      </p:sp>
      <p:sp>
        <p:nvSpPr>
          <p:cNvPr id="7" name="Slide Number Placeholder 6">
            <a:extLst>
              <a:ext uri="{FF2B5EF4-FFF2-40B4-BE49-F238E27FC236}">
                <a16:creationId xmlns:a16="http://schemas.microsoft.com/office/drawing/2014/main" id="{39982023-7D4E-48A2-8E3D-FF66C0E7EFD9}"/>
              </a:ext>
            </a:extLst>
          </p:cNvPr>
          <p:cNvSpPr>
            <a:spLocks noGrp="1"/>
          </p:cNvSpPr>
          <p:nvPr>
            <p:ph type="sldNum" sz="quarter" idx="222"/>
          </p:nvPr>
        </p:nvSpPr>
        <p:spPr/>
        <p:txBody>
          <a:bodyPr/>
          <a:lstStyle>
            <a:lvl1pPr>
              <a:defRPr>
                <a:solidFill>
                  <a:schemeClr val="bg1"/>
                </a:solid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981991027"/>
      </p:ext>
    </p:extLst>
  </p:cSld>
  <p:clrMapOvr>
    <a:masterClrMapping/>
  </p:clrMapOvr>
</p:sldLayout>
</file>

<file path=ppt/slideLayouts/slideLayout37.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Title + 1 text + picture 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1074BFFD-E540-45A5-8FC5-6D6E3B8652CC}"/>
              </a:ext>
            </a:extLst>
          </p:cNvPr>
          <p:cNvSpPr txBox="1"/>
          <p:nvPr userDrawn="1"/>
        </p:nvSpPr>
        <p:spPr>
          <a:xfrm>
            <a:off x="3290017" y="6908400"/>
            <a:ext cx="8882626" cy="215444"/>
          </a:xfrm>
          <a:prstGeom prst="rect">
            <a:avLst/>
          </a:prstGeom>
          <a:noFill/>
        </p:spPr>
        <p:txBody>
          <a:bodyPr wrap="square" lIns="0" tIns="0" rIns="0" bIns="0" rtlCol="0" anchor="b" anchorCtr="0">
            <a:spAutoFit/>
          </a:bodyPr>
          <a:lstStyle/>
          <a:p>
            <a:pPr marL="0" indent="0" algn="r">
              <a:spcAft>
                <a:spcPts val="600"/>
              </a:spcAft>
              <a:buFont typeface="Arial" panose="020B0604020202020204" pitchFamily="34" charset="0"/>
              <a:buNone/>
            </a:pPr>
            <a:r>
              <a:rPr lang="en-GB" sz="1400" dirty="0">
                <a:solidFill>
                  <a:schemeClr val="tx1"/>
                </a:solidFill>
              </a:rPr>
              <a:t>You have the option to change the color of the guidepost</a:t>
            </a:r>
            <a:endParaRPr lang="en-GB" sz="1600" dirty="0">
              <a:solidFill>
                <a:schemeClr val="tx1"/>
              </a:solidFill>
            </a:endParaRPr>
          </a:p>
        </p:txBody>
      </p:sp>
      <p:sp>
        <p:nvSpPr>
          <p:cNvPr id="19" name="TextBox 18">
            <a:extLst>
              <a:ext uri="{FF2B5EF4-FFF2-40B4-BE49-F238E27FC236}">
                <a16:creationId xmlns:a16="http://schemas.microsoft.com/office/drawing/2014/main" id="{5DAC383E-36F9-4C97-9527-8711F9D2C465}"/>
              </a:ext>
            </a:extLst>
          </p:cNvPr>
          <p:cNvSpPr txBox="1"/>
          <p:nvPr userDrawn="1"/>
        </p:nvSpPr>
        <p:spPr>
          <a:xfrm>
            <a:off x="9525" y="-270387"/>
            <a:ext cx="11849100" cy="215444"/>
          </a:xfrm>
          <a:prstGeom prst="rect">
            <a:avLst/>
          </a:prstGeom>
          <a:noFill/>
        </p:spPr>
        <p:txBody>
          <a:bodyPr wrap="square" lIns="0" tIns="0" rIns="0" bIns="0" rtlCol="0" anchor="b" anchorCtr="0">
            <a:spAutoFit/>
          </a:body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400" dirty="0"/>
              <a:t>Right click on picture and choose “</a:t>
            </a:r>
            <a:r>
              <a:rPr lang="en-GB" sz="1400" b="0" dirty="0"/>
              <a:t>Send to Back” </a:t>
            </a:r>
            <a:r>
              <a:rPr lang="en-GB" sz="1400" dirty="0"/>
              <a:t>to get overlay in front. </a:t>
            </a:r>
            <a:endParaRPr lang="en-GB" sz="1400" dirty="0">
              <a:solidFill>
                <a:schemeClr val="tx2"/>
              </a:solidFill>
            </a:endParaRPr>
          </a:p>
        </p:txBody>
      </p:sp>
      <p:sp>
        <p:nvSpPr>
          <p:cNvPr id="18" name="Overlay">
            <a:extLst>
              <a:ext uri="{FF2B5EF4-FFF2-40B4-BE49-F238E27FC236}">
                <a16:creationId xmlns:a16="http://schemas.microsoft.com/office/drawing/2014/main" id="{A35D48C2-BF06-4B2F-BE11-5D7A15F7C2BD}"/>
              </a:ext>
            </a:extLst>
          </p:cNvPr>
          <p:cNvSpPr>
            <a:spLocks noGrp="1"/>
          </p:cNvSpPr>
          <p:nvPr>
            <p:ph type="body" sz="quarter" idx="20" hasCustomPrompt="1"/>
          </p:nvPr>
        </p:nvSpPr>
        <p:spPr bwMode="ltGray">
          <a:xfrm>
            <a:off x="1" y="0"/>
            <a:ext cx="12192000" cy="6858000"/>
          </a:xfrm>
          <a:prstGeom prst="rect">
            <a:avLst/>
          </a:prstGeom>
          <a:gradFill>
            <a:gsLst>
              <a:gs pos="45000">
                <a:schemeClr val="tx1">
                  <a:alpha val="25000"/>
                </a:schemeClr>
              </a:gs>
              <a:gs pos="100000">
                <a:schemeClr val="bg1">
                  <a:alpha val="24559"/>
                </a:schemeClr>
              </a:gs>
            </a:gsLst>
            <a:lin ang="21594000" scaled="0"/>
          </a:gradFill>
          <a:ln w="0">
            <a:noFill/>
          </a:ln>
        </p:spPr>
        <p:txBody>
          <a:bodyPr wrap="square">
            <a:noAutofit/>
          </a:bodyPr>
          <a:lstStyle>
            <a:lvl1pPr marL="0" indent="0">
              <a:buNone/>
              <a:defRPr sz="100">
                <a:noFill/>
              </a:defRPr>
            </a:lvl1pPr>
          </a:lstStyle>
          <a:p>
            <a:pPr lvl="0"/>
            <a:r>
              <a:rPr lang="en-GB" dirty="0"/>
              <a:t>.</a:t>
            </a:r>
          </a:p>
        </p:txBody>
      </p:sp>
      <p:sp>
        <p:nvSpPr>
          <p:cNvPr id="12" name="Picture Placeholder 7">
            <a:extLst>
              <a:ext uri="{FF2B5EF4-FFF2-40B4-BE49-F238E27FC236}">
                <a16:creationId xmlns:a16="http://schemas.microsoft.com/office/drawing/2014/main" id="{762B2AAB-0CDA-4757-93D0-AEA700334D1D}"/>
              </a:ext>
            </a:extLst>
          </p:cNvPr>
          <p:cNvSpPr>
            <a:spLocks noGrp="1"/>
          </p:cNvSpPr>
          <p:nvPr>
            <p:ph type="pic" sz="quarter" idx="13" hasCustomPrompt="1"/>
          </p:nvPr>
        </p:nvSpPr>
        <p:spPr>
          <a:xfrm>
            <a:off x="0" y="-1"/>
            <a:ext cx="12193200" cy="6861600"/>
          </a:xfrm>
          <a:solidFill>
            <a:schemeClr val="bg2"/>
          </a:solidFill>
        </p:spPr>
        <p:txBody>
          <a:bodyPr lIns="144000" tIns="108000"/>
          <a:lstStyle>
            <a:lvl1pPr marL="0" indent="0" algn="l">
              <a:buNone/>
              <a:defRPr sz="1600"/>
            </a:lvl1pPr>
          </a:lstStyle>
          <a:p>
            <a:r>
              <a:rPr lang="en-GB" dirty="0"/>
              <a:t>Click on frame and insert picture using the Insert tab - Pictures or from Templafy Images.</a:t>
            </a:r>
            <a:br>
              <a:rPr lang="en-GB" dirty="0"/>
            </a:br>
            <a:r>
              <a:rPr lang="en-GB" dirty="0"/>
              <a:t>Right click on picture and choose Send to Back to get overlay in front</a:t>
            </a:r>
          </a:p>
        </p:txBody>
      </p:sp>
      <p:sp>
        <p:nvSpPr>
          <p:cNvPr id="17" name="Overlay bubble">
            <a:extLst>
              <a:ext uri="{FF2B5EF4-FFF2-40B4-BE49-F238E27FC236}">
                <a16:creationId xmlns:a16="http://schemas.microsoft.com/office/drawing/2014/main" id="{7E84BF0B-909D-479A-B927-7FC528B47E4B}"/>
              </a:ext>
            </a:extLst>
          </p:cNvPr>
          <p:cNvSpPr>
            <a:spLocks noGrp="1"/>
          </p:cNvSpPr>
          <p:nvPr>
            <p:ph type="body" sz="quarter" idx="22" hasCustomPrompt="1"/>
          </p:nvPr>
        </p:nvSpPr>
        <p:spPr bwMode="ltGray">
          <a:xfrm>
            <a:off x="8458800" y="0"/>
            <a:ext cx="3733200" cy="6858000"/>
          </a:xfrm>
          <a:custGeom>
            <a:avLst/>
            <a:gdLst>
              <a:gd name="connsiteX0" fmla="*/ 1050355 w 3733200"/>
              <a:gd name="connsiteY0" fmla="*/ 0 h 6858000"/>
              <a:gd name="connsiteX1" fmla="*/ 3733200 w 3733200"/>
              <a:gd name="connsiteY1" fmla="*/ 0 h 6858000"/>
              <a:gd name="connsiteX2" fmla="*/ 3733200 w 3733200"/>
              <a:gd name="connsiteY2" fmla="*/ 6858000 h 6858000"/>
              <a:gd name="connsiteX3" fmla="*/ 1050355 w 3733200"/>
              <a:gd name="connsiteY3" fmla="*/ 6858000 h 6858000"/>
              <a:gd name="connsiteX4" fmla="*/ 1045200 w 3733200"/>
              <a:gd name="connsiteY4" fmla="*/ 6850751 h 6858000"/>
              <a:gd name="connsiteX5" fmla="*/ 0 w 3733200"/>
              <a:gd name="connsiteY5" fmla="*/ 3429000 h 6858000"/>
              <a:gd name="connsiteX6" fmla="*/ 1045200 w 3733200"/>
              <a:gd name="connsiteY6" fmla="*/ 7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33200" h="6858000">
                <a:moveTo>
                  <a:pt x="1050355" y="0"/>
                </a:moveTo>
                <a:lnTo>
                  <a:pt x="3733200" y="0"/>
                </a:lnTo>
                <a:lnTo>
                  <a:pt x="3733200" y="6858000"/>
                </a:lnTo>
                <a:lnTo>
                  <a:pt x="1050355" y="6858000"/>
                </a:lnTo>
                <a:lnTo>
                  <a:pt x="1045200" y="6850751"/>
                </a:lnTo>
                <a:cubicBezTo>
                  <a:pt x="385315" y="5873992"/>
                  <a:pt x="0" y="4696494"/>
                  <a:pt x="0" y="3429000"/>
                </a:cubicBezTo>
                <a:cubicBezTo>
                  <a:pt x="0" y="2161507"/>
                  <a:pt x="385315" y="984008"/>
                  <a:pt x="1045200" y="7250"/>
                </a:cubicBezTo>
                <a:close/>
              </a:path>
            </a:pathLst>
          </a:custGeom>
          <a:solidFill>
            <a:schemeClr val="accent1">
              <a:alpha val="80000"/>
            </a:schemeClr>
          </a:solidFill>
          <a:ln w="0">
            <a:noFill/>
          </a:ln>
        </p:spPr>
        <p:txBody>
          <a:bodyPr wrap="square">
            <a:noAutofit/>
          </a:bodyPr>
          <a:lstStyle>
            <a:lvl1pPr marL="0" indent="0">
              <a:buNone/>
              <a:defRPr sz="100">
                <a:noFill/>
              </a:defRPr>
            </a:lvl1pPr>
          </a:lstStyle>
          <a:p>
            <a:pPr lvl="0"/>
            <a:r>
              <a:rPr lang="en-GB" dirty="0"/>
              <a:t>.</a:t>
            </a:r>
          </a:p>
        </p:txBody>
      </p:sp>
      <p:sp>
        <p:nvSpPr>
          <p:cNvPr id="11" name="Title 10">
            <a:extLst>
              <a:ext uri="{FF2B5EF4-FFF2-40B4-BE49-F238E27FC236}">
                <a16:creationId xmlns:a16="http://schemas.microsoft.com/office/drawing/2014/main" id="{D6C050F6-82F4-476C-B6FF-FE11F88C7E9A}"/>
              </a:ext>
            </a:extLst>
          </p:cNvPr>
          <p:cNvSpPr>
            <a:spLocks noGrp="1"/>
          </p:cNvSpPr>
          <p:nvPr>
            <p:ph type="title" hasCustomPrompt="1"/>
          </p:nvPr>
        </p:nvSpPr>
        <p:spPr>
          <a:xfrm>
            <a:off x="576000" y="867600"/>
            <a:ext cx="6609600" cy="1492141"/>
          </a:xfrm>
        </p:spPr>
        <p:txBody>
          <a:bodyPr tIns="0" anchor="b" anchorCtr="0"/>
          <a:lstStyle>
            <a:lvl1pPr>
              <a:lnSpc>
                <a:spcPct val="90000"/>
              </a:lnSpc>
              <a:spcAft>
                <a:spcPts val="300"/>
              </a:spcAft>
              <a:defRPr sz="4800" b="1">
                <a:solidFill>
                  <a:schemeClr val="bg1"/>
                </a:solidFill>
                <a:latin typeface="+mn-lt"/>
              </a:defRPr>
            </a:lvl1pPr>
          </a:lstStyle>
          <a:p>
            <a:r>
              <a:rPr lang="en-GB" noProof="0" dirty="0"/>
              <a:t>Click to add title</a:t>
            </a:r>
            <a:endParaRPr lang="en-GB" dirty="0"/>
          </a:p>
        </p:txBody>
      </p:sp>
      <p:sp>
        <p:nvSpPr>
          <p:cNvPr id="16" name="Subtitle">
            <a:extLst>
              <a:ext uri="{FF2B5EF4-FFF2-40B4-BE49-F238E27FC236}">
                <a16:creationId xmlns:a16="http://schemas.microsoft.com/office/drawing/2014/main" id="{2DBE087B-3AC1-46BC-8D4A-35AF7E337210}"/>
              </a:ext>
            </a:extLst>
          </p:cNvPr>
          <p:cNvSpPr>
            <a:spLocks noGrp="1"/>
          </p:cNvSpPr>
          <p:nvPr>
            <p:ph type="subTitle" idx="21" hasCustomPrompt="1"/>
          </p:nvPr>
        </p:nvSpPr>
        <p:spPr>
          <a:xfrm>
            <a:off x="576000" y="2441152"/>
            <a:ext cx="6609600" cy="78619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bg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8" name="Text Placeholder 7">
            <a:extLst>
              <a:ext uri="{FF2B5EF4-FFF2-40B4-BE49-F238E27FC236}">
                <a16:creationId xmlns:a16="http://schemas.microsoft.com/office/drawing/2014/main" id="{1F0ECD52-3FDE-4E7B-99F3-07E94734A53A}"/>
              </a:ext>
            </a:extLst>
          </p:cNvPr>
          <p:cNvSpPr>
            <a:spLocks noGrp="1"/>
          </p:cNvSpPr>
          <p:nvPr>
            <p:ph type="body" sz="quarter" idx="17" hasCustomPrompt="1"/>
          </p:nvPr>
        </p:nvSpPr>
        <p:spPr>
          <a:xfrm>
            <a:off x="574675" y="4003200"/>
            <a:ext cx="2541600" cy="1987200"/>
          </a:xfrm>
        </p:spPr>
        <p:txBody>
          <a:bodyPr anchor="b" anchorCtr="0"/>
          <a:lstStyle>
            <a:lvl1pPr marL="0" indent="0">
              <a:buFontTx/>
              <a:buNone/>
              <a:defRPr sz="1000">
                <a:solidFill>
                  <a:schemeClr val="bg1"/>
                </a:solidFill>
              </a:defRPr>
            </a:lvl1pPr>
            <a:lvl2pPr marL="0" indent="0">
              <a:buFontTx/>
              <a:buNone/>
              <a:defRPr sz="1000">
                <a:solidFill>
                  <a:schemeClr val="bg1"/>
                </a:solidFill>
              </a:defRPr>
            </a:lvl2pPr>
            <a:lvl3pPr marL="0" indent="0">
              <a:buFontTx/>
              <a:buNone/>
              <a:defRPr sz="1000">
                <a:solidFill>
                  <a:schemeClr val="bg1"/>
                </a:solidFill>
              </a:defRPr>
            </a:lvl3pPr>
            <a:lvl4pPr>
              <a:buFontTx/>
              <a:buNone/>
              <a:defRPr sz="1000" b="0">
                <a:solidFill>
                  <a:schemeClr val="bg1"/>
                </a:solidFill>
              </a:defRPr>
            </a:lvl4pPr>
            <a:lvl5pPr>
              <a:buFontTx/>
              <a:buNone/>
              <a:defRPr sz="1000">
                <a:solidFill>
                  <a:schemeClr val="bg1"/>
                </a:solidFill>
              </a:defRPr>
            </a:lvl5pPr>
            <a:lvl6pPr>
              <a:buFontTx/>
              <a:buNone/>
              <a:defRPr sz="1000">
                <a:solidFill>
                  <a:schemeClr val="bg1"/>
                </a:solidFill>
                <a:latin typeface="+mn-lt"/>
              </a:defRPr>
            </a:lvl6pPr>
            <a:lvl7pPr>
              <a:buFontTx/>
              <a:buNone/>
              <a:defRPr sz="1000">
                <a:solidFill>
                  <a:schemeClr val="bg1"/>
                </a:solidFill>
                <a:latin typeface="+mn-lt"/>
              </a:defRPr>
            </a:lvl7pPr>
            <a:lvl8pPr>
              <a:buFontTx/>
              <a:buNone/>
              <a:defRPr sz="1000">
                <a:solidFill>
                  <a:schemeClr val="bg1"/>
                </a:solidFill>
                <a:latin typeface="+mn-lt"/>
              </a:defRPr>
            </a:lvl8pPr>
            <a:lvl9pPr>
              <a:buFontTx/>
              <a:buNone/>
              <a:defRPr sz="1000">
                <a:solidFill>
                  <a:schemeClr val="bg1"/>
                </a:solidFill>
                <a:latin typeface="+mn-lt"/>
              </a:defRPr>
            </a:lvl9pPr>
          </a:lstStyle>
          <a:p>
            <a:pPr lvl="0"/>
            <a:r>
              <a:rPr lang="en-GB" noProof="0" dirty="0"/>
              <a:t>Click to add text</a:t>
            </a:r>
            <a:endParaRPr lang="en-GB" dirty="0"/>
          </a:p>
        </p:txBody>
      </p:sp>
      <p:sp>
        <p:nvSpPr>
          <p:cNvPr id="15" name="Text Placeholder 7">
            <a:extLst>
              <a:ext uri="{FF2B5EF4-FFF2-40B4-BE49-F238E27FC236}">
                <a16:creationId xmlns:a16="http://schemas.microsoft.com/office/drawing/2014/main" id="{E14D8863-9DA5-43C0-BC9B-0A9132C19F64}"/>
              </a:ext>
            </a:extLst>
          </p:cNvPr>
          <p:cNvSpPr>
            <a:spLocks noGrp="1"/>
          </p:cNvSpPr>
          <p:nvPr>
            <p:ph type="body" sz="quarter" idx="18" hasCustomPrompt="1"/>
          </p:nvPr>
        </p:nvSpPr>
        <p:spPr>
          <a:xfrm>
            <a:off x="9074400" y="1729138"/>
            <a:ext cx="2541600" cy="1987200"/>
          </a:xfrm>
        </p:spPr>
        <p:txBody>
          <a:bodyPr anchor="t" anchorCtr="0"/>
          <a:lstStyle>
            <a:lvl1pPr marL="0" indent="0">
              <a:buFontTx/>
              <a:buNone/>
              <a:defRPr sz="1000">
                <a:solidFill>
                  <a:schemeClr val="bg1"/>
                </a:solidFill>
              </a:defRPr>
            </a:lvl1pPr>
            <a:lvl2pPr marL="0" indent="0">
              <a:buFontTx/>
              <a:buNone/>
              <a:defRPr sz="1000">
                <a:solidFill>
                  <a:schemeClr val="bg1"/>
                </a:solidFill>
              </a:defRPr>
            </a:lvl2pPr>
            <a:lvl3pPr marL="0" indent="0">
              <a:buFontTx/>
              <a:buNone/>
              <a:defRPr sz="1000">
                <a:solidFill>
                  <a:schemeClr val="bg1"/>
                </a:solidFill>
              </a:defRPr>
            </a:lvl3pPr>
            <a:lvl4pPr>
              <a:buFontTx/>
              <a:buNone/>
              <a:defRPr sz="1000" b="0">
                <a:solidFill>
                  <a:schemeClr val="bg1"/>
                </a:solidFill>
              </a:defRPr>
            </a:lvl4pPr>
            <a:lvl5pPr>
              <a:buFontTx/>
              <a:buNone/>
              <a:defRPr sz="1000">
                <a:solidFill>
                  <a:schemeClr val="bg1"/>
                </a:solidFill>
              </a:defRPr>
            </a:lvl5pPr>
            <a:lvl6pPr>
              <a:buFontTx/>
              <a:buNone/>
              <a:defRPr sz="1000">
                <a:solidFill>
                  <a:schemeClr val="bg1"/>
                </a:solidFill>
                <a:latin typeface="+mn-lt"/>
              </a:defRPr>
            </a:lvl6pPr>
            <a:lvl7pPr>
              <a:buFontTx/>
              <a:buNone/>
              <a:defRPr sz="1000">
                <a:solidFill>
                  <a:schemeClr val="bg1"/>
                </a:solidFill>
                <a:latin typeface="+mn-lt"/>
              </a:defRPr>
            </a:lvl7pPr>
            <a:lvl8pPr>
              <a:buFontTx/>
              <a:buNone/>
              <a:defRPr sz="1000">
                <a:solidFill>
                  <a:schemeClr val="bg1"/>
                </a:solidFill>
                <a:latin typeface="+mn-lt"/>
              </a:defRPr>
            </a:lvl8pPr>
            <a:lvl9pPr>
              <a:buFontTx/>
              <a:buNone/>
              <a:defRPr sz="1000">
                <a:solidFill>
                  <a:schemeClr val="bg1"/>
                </a:solidFill>
                <a:latin typeface="+mn-lt"/>
              </a:defRPr>
            </a:lvl9pPr>
          </a:lstStyle>
          <a:p>
            <a:pPr lvl="0"/>
            <a:r>
              <a:rPr lang="en-GB" noProof="0" dirty="0"/>
              <a:t>Click to add text</a:t>
            </a:r>
            <a:endParaRPr lang="en-GB" dirty="0"/>
          </a:p>
        </p:txBody>
      </p:sp>
      <p:sp>
        <p:nvSpPr>
          <p:cNvPr id="5" name="Date Placeholder 4">
            <a:extLst>
              <a:ext uri="{FF2B5EF4-FFF2-40B4-BE49-F238E27FC236}">
                <a16:creationId xmlns:a16="http://schemas.microsoft.com/office/drawing/2014/main" id="{7627C1C6-DB45-415F-9C05-0B64A63EF390}"/>
              </a:ext>
            </a:extLst>
          </p:cNvPr>
          <p:cNvSpPr>
            <a:spLocks noGrp="1"/>
          </p:cNvSpPr>
          <p:nvPr>
            <p:ph type="dt" sz="half" idx="14"/>
          </p:nvPr>
        </p:nvSpPr>
        <p:spPr/>
        <p:txBody>
          <a:bodyPr/>
          <a:lstStyle>
            <a:lvl1pPr>
              <a:defRPr>
                <a:solidFill>
                  <a:schemeClr val="bg1"/>
                </a:solidFill>
              </a:defRPr>
            </a:lvl1pPr>
          </a:lstStyle>
          <a:p>
            <a:endParaRPr lang="en-GB" dirty="0"/>
          </a:p>
        </p:txBody>
      </p:sp>
      <p:sp>
        <p:nvSpPr>
          <p:cNvPr id="6" name="Footer Placeholder 5">
            <a:extLst>
              <a:ext uri="{FF2B5EF4-FFF2-40B4-BE49-F238E27FC236}">
                <a16:creationId xmlns:a16="http://schemas.microsoft.com/office/drawing/2014/main" id="{63FF7635-21C3-4865-84E0-5C7B7F95EF43}"/>
              </a:ext>
            </a:extLst>
          </p:cNvPr>
          <p:cNvSpPr>
            <a:spLocks noGrp="1"/>
          </p:cNvSpPr>
          <p:nvPr>
            <p:ph type="ftr" sz="quarter" idx="15"/>
          </p:nvPr>
        </p:nvSpPr>
        <p:spPr/>
        <p:txBody>
          <a:bodyPr/>
          <a:lstStyle>
            <a:lvl1pPr>
              <a:defRPr>
                <a:solidFill>
                  <a:schemeClr val="bg1"/>
                </a:solidFill>
              </a:defRPr>
            </a:lvl1pPr>
          </a:lstStyle>
          <a:p>
            <a:endParaRPr lang="en-GB" dirty="0"/>
          </a:p>
        </p:txBody>
      </p:sp>
      <p:sp>
        <p:nvSpPr>
          <p:cNvPr id="13" name="Slide Number Placeholder 12">
            <a:extLst>
              <a:ext uri="{FF2B5EF4-FFF2-40B4-BE49-F238E27FC236}">
                <a16:creationId xmlns:a16="http://schemas.microsoft.com/office/drawing/2014/main" id="{F7745D3F-AA94-400A-AF8F-16D527EB1F76}"/>
              </a:ext>
            </a:extLst>
          </p:cNvPr>
          <p:cNvSpPr>
            <a:spLocks noGrp="1"/>
          </p:cNvSpPr>
          <p:nvPr>
            <p:ph type="sldNum" sz="quarter" idx="16"/>
          </p:nvPr>
        </p:nvSpPr>
        <p:spPr/>
        <p:txBody>
          <a:bodyPr/>
          <a:lstStyle>
            <a:lvl1pPr>
              <a:defRPr>
                <a:solidFill>
                  <a:schemeClr val="bg1"/>
                </a:solid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3828986389"/>
      </p:ext>
    </p:extLst>
  </p:cSld>
  <p:clrMapOvr>
    <a:masterClrMapping/>
  </p:clrMapOvr>
</p:sldLayout>
</file>

<file path=ppt/slideLayouts/slideLayout38.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Title + 1 text + picture/overlay A">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FD2F42FA-AFF8-4C0D-BE47-5FF877E4B896}"/>
              </a:ext>
            </a:extLst>
          </p:cNvPr>
          <p:cNvSpPr txBox="1"/>
          <p:nvPr userDrawn="1"/>
        </p:nvSpPr>
        <p:spPr>
          <a:xfrm>
            <a:off x="9525" y="-270387"/>
            <a:ext cx="8882626" cy="215444"/>
          </a:xfrm>
          <a:prstGeom prst="rect">
            <a:avLst/>
          </a:prstGeom>
          <a:noFill/>
        </p:spPr>
        <p:txBody>
          <a:bodyPr wrap="square" lIns="0" tIns="0" rIns="0" bIns="0" rtlCol="0" anchor="b" anchorCtr="0">
            <a:spAutoFit/>
          </a:bodyPr>
          <a:lstStyle/>
          <a:p>
            <a:pPr marL="0" indent="0" algn="l">
              <a:spcAft>
                <a:spcPts val="600"/>
              </a:spcAft>
              <a:buFont typeface="Arial" panose="020B0604020202020204" pitchFamily="34" charset="0"/>
              <a:buNone/>
            </a:pPr>
            <a:r>
              <a:rPr lang="en-GB" sz="1400" dirty="0"/>
              <a:t>Right click on picture and choose “</a:t>
            </a:r>
            <a:r>
              <a:rPr lang="en-GB" sz="1400" b="0" dirty="0"/>
              <a:t>Send to Back” </a:t>
            </a:r>
            <a:r>
              <a:rPr lang="en-GB" sz="1400" dirty="0"/>
              <a:t>to get overlay in front</a:t>
            </a:r>
            <a:endParaRPr lang="en-GB" sz="1600" dirty="0">
              <a:solidFill>
                <a:schemeClr val="tx2"/>
              </a:solidFill>
            </a:endParaRPr>
          </a:p>
        </p:txBody>
      </p:sp>
      <p:sp>
        <p:nvSpPr>
          <p:cNvPr id="24" name="TextBox 23">
            <a:extLst>
              <a:ext uri="{FF2B5EF4-FFF2-40B4-BE49-F238E27FC236}">
                <a16:creationId xmlns:a16="http://schemas.microsoft.com/office/drawing/2014/main" id="{1548939C-F3C5-4E8D-AD87-F7C4A7A4C5D1}"/>
              </a:ext>
            </a:extLst>
          </p:cNvPr>
          <p:cNvSpPr txBox="1"/>
          <p:nvPr userDrawn="1"/>
        </p:nvSpPr>
        <p:spPr>
          <a:xfrm>
            <a:off x="3299947" y="6909773"/>
            <a:ext cx="8882626" cy="215444"/>
          </a:xfrm>
          <a:prstGeom prst="rect">
            <a:avLst/>
          </a:prstGeom>
          <a:noFill/>
        </p:spPr>
        <p:txBody>
          <a:bodyPr wrap="square" lIns="0" tIns="0" rIns="0" bIns="0" rtlCol="0" anchor="b" anchorCtr="0">
            <a:spAutoFit/>
          </a:bodyPr>
          <a:lstStyle/>
          <a:p>
            <a:pPr marL="0" indent="0" algn="r">
              <a:spcAft>
                <a:spcPts val="600"/>
              </a:spcAft>
              <a:buFont typeface="Arial" panose="020B0604020202020204" pitchFamily="34" charset="0"/>
              <a:buNone/>
            </a:pPr>
            <a:r>
              <a:rPr lang="en-GB" sz="1400" dirty="0">
                <a:solidFill>
                  <a:schemeClr val="tx1"/>
                </a:solidFill>
              </a:rPr>
              <a:t>You have the option to change the color of the guidepost</a:t>
            </a:r>
            <a:endParaRPr lang="en-GB" sz="1600" dirty="0">
              <a:solidFill>
                <a:schemeClr val="tx1"/>
              </a:solidFill>
            </a:endParaRPr>
          </a:p>
        </p:txBody>
      </p:sp>
      <p:sp>
        <p:nvSpPr>
          <p:cNvPr id="14" name="Overlay">
            <a:extLst>
              <a:ext uri="{FF2B5EF4-FFF2-40B4-BE49-F238E27FC236}">
                <a16:creationId xmlns:a16="http://schemas.microsoft.com/office/drawing/2014/main" id="{65C63FBD-AF8E-438B-ADE0-4CC16532B702}"/>
              </a:ext>
            </a:extLst>
          </p:cNvPr>
          <p:cNvSpPr>
            <a:spLocks noGrp="1"/>
          </p:cNvSpPr>
          <p:nvPr>
            <p:ph type="body" sz="quarter" idx="234" hasCustomPrompt="1"/>
          </p:nvPr>
        </p:nvSpPr>
        <p:spPr bwMode="ltGray">
          <a:xfrm>
            <a:off x="1" y="0"/>
            <a:ext cx="12192000" cy="6858000"/>
          </a:xfrm>
          <a:prstGeom prst="rect">
            <a:avLst/>
          </a:prstGeom>
          <a:gradFill>
            <a:gsLst>
              <a:gs pos="45000">
                <a:schemeClr val="tx1">
                  <a:alpha val="34595"/>
                </a:schemeClr>
              </a:gs>
              <a:gs pos="100000">
                <a:schemeClr val="bg1">
                  <a:alpha val="24559"/>
                </a:schemeClr>
              </a:gs>
            </a:gsLst>
            <a:lin ang="21594000" scaled="0"/>
          </a:gradFill>
          <a:ln w="0">
            <a:noFill/>
          </a:ln>
        </p:spPr>
        <p:txBody>
          <a:bodyPr wrap="square">
            <a:noAutofit/>
          </a:bodyPr>
          <a:lstStyle>
            <a:lvl1pPr marL="0" indent="0">
              <a:buNone/>
              <a:defRPr sz="100">
                <a:noFill/>
              </a:defRPr>
            </a:lvl1pPr>
          </a:lstStyle>
          <a:p>
            <a:pPr lvl="0"/>
            <a:r>
              <a:rPr lang="en-GB" dirty="0"/>
              <a:t>.</a:t>
            </a:r>
          </a:p>
        </p:txBody>
      </p:sp>
      <p:sp>
        <p:nvSpPr>
          <p:cNvPr id="18" name="Picture Placeholder">
            <a:extLst>
              <a:ext uri="{FF2B5EF4-FFF2-40B4-BE49-F238E27FC236}">
                <a16:creationId xmlns:a16="http://schemas.microsoft.com/office/drawing/2014/main" id="{4D276DFC-0D47-444F-9013-CA86083882F7}"/>
              </a:ext>
            </a:extLst>
          </p:cNvPr>
          <p:cNvSpPr>
            <a:spLocks noGrp="1"/>
          </p:cNvSpPr>
          <p:nvPr>
            <p:ph type="pic" sz="quarter" idx="220" hasCustomPrompt="1"/>
          </p:nvPr>
        </p:nvSpPr>
        <p:spPr bwMode="white">
          <a:xfrm>
            <a:off x="0" y="-1"/>
            <a:ext cx="12193200" cy="6861600"/>
          </a:xfrm>
          <a:solidFill>
            <a:schemeClr val="bg2"/>
          </a:solidFill>
        </p:spPr>
        <p:txBody>
          <a:bodyPr lIns="36000" tIns="36000" rIns="5184000" bIns="108000" anchor="t" anchorCtr="0"/>
          <a:lstStyle>
            <a:lvl1pPr marL="0" indent="0" algn="l">
              <a:spcAft>
                <a:spcPts val="0"/>
              </a:spcAft>
              <a:buNone/>
              <a:defRPr sz="1400">
                <a:solidFill>
                  <a:schemeClr val="tx2"/>
                </a:solidFill>
              </a:defRPr>
            </a:lvl1pPr>
          </a:lstStyle>
          <a:p>
            <a:r>
              <a:rPr lang="en-GB" dirty="0"/>
              <a:t>Click on frame and insert picture using the Insert tab - Pictures or from Templafy Images. Right click on picture and choose Send to Back to get overlay in front</a:t>
            </a:r>
          </a:p>
        </p:txBody>
      </p:sp>
      <p:sp>
        <p:nvSpPr>
          <p:cNvPr id="20" name="Freeform: Shape overlay">
            <a:extLst>
              <a:ext uri="{FF2B5EF4-FFF2-40B4-BE49-F238E27FC236}">
                <a16:creationId xmlns:a16="http://schemas.microsoft.com/office/drawing/2014/main" id="{F7E026B5-03CD-442C-AA38-2B3730ACE252}"/>
              </a:ext>
            </a:extLst>
          </p:cNvPr>
          <p:cNvSpPr>
            <a:spLocks noGrp="1"/>
          </p:cNvSpPr>
          <p:nvPr>
            <p:ph type="body" sz="quarter" idx="20" hasCustomPrompt="1"/>
          </p:nvPr>
        </p:nvSpPr>
        <p:spPr bwMode="ltGray">
          <a:xfrm>
            <a:off x="6096000" y="0"/>
            <a:ext cx="6096000" cy="6858000"/>
          </a:xfrm>
          <a:custGeom>
            <a:avLst/>
            <a:gdLst>
              <a:gd name="connsiteX0" fmla="*/ 1050355 w 6096000"/>
              <a:gd name="connsiteY0" fmla="*/ 0 h 6858000"/>
              <a:gd name="connsiteX1" fmla="*/ 6096000 w 6096000"/>
              <a:gd name="connsiteY1" fmla="*/ 0 h 6858000"/>
              <a:gd name="connsiteX2" fmla="*/ 6096000 w 6096000"/>
              <a:gd name="connsiteY2" fmla="*/ 6858000 h 6858000"/>
              <a:gd name="connsiteX3" fmla="*/ 1050355 w 6096000"/>
              <a:gd name="connsiteY3" fmla="*/ 6858000 h 6858000"/>
              <a:gd name="connsiteX4" fmla="*/ 1045200 w 6096000"/>
              <a:gd name="connsiteY4" fmla="*/ 6850751 h 6858000"/>
              <a:gd name="connsiteX5" fmla="*/ 0 w 6096000"/>
              <a:gd name="connsiteY5" fmla="*/ 3429000 h 6858000"/>
              <a:gd name="connsiteX6" fmla="*/ 1045200 w 6096000"/>
              <a:gd name="connsiteY6" fmla="*/ 7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58000">
                <a:moveTo>
                  <a:pt x="1050355" y="0"/>
                </a:moveTo>
                <a:lnTo>
                  <a:pt x="6096000" y="0"/>
                </a:lnTo>
                <a:lnTo>
                  <a:pt x="6096000" y="6858000"/>
                </a:lnTo>
                <a:lnTo>
                  <a:pt x="1050355" y="6858000"/>
                </a:lnTo>
                <a:lnTo>
                  <a:pt x="1045200" y="6850751"/>
                </a:lnTo>
                <a:cubicBezTo>
                  <a:pt x="385315" y="5873992"/>
                  <a:pt x="0" y="4696494"/>
                  <a:pt x="0" y="3429000"/>
                </a:cubicBezTo>
                <a:cubicBezTo>
                  <a:pt x="0" y="2161507"/>
                  <a:pt x="385315" y="984008"/>
                  <a:pt x="1045200" y="7250"/>
                </a:cubicBezTo>
                <a:close/>
              </a:path>
            </a:pathLst>
          </a:custGeom>
          <a:solidFill>
            <a:schemeClr val="accent1">
              <a:alpha val="80000"/>
            </a:schemeClr>
          </a:solidFill>
          <a:ln w="0">
            <a:noFill/>
          </a:ln>
        </p:spPr>
        <p:txBody>
          <a:bodyPr wrap="square">
            <a:noAutofit/>
          </a:bodyPr>
          <a:lstStyle>
            <a:lvl1pPr marL="0" indent="0">
              <a:buNone/>
              <a:defRPr sz="100">
                <a:noFill/>
              </a:defRPr>
            </a:lvl1pPr>
          </a:lstStyle>
          <a:p>
            <a:pPr lvl="0"/>
            <a:r>
              <a:rPr lang="en-GB" dirty="0"/>
              <a:t>.</a:t>
            </a:r>
          </a:p>
        </p:txBody>
      </p:sp>
      <p:sp>
        <p:nvSpPr>
          <p:cNvPr id="3" name="Title 2">
            <a:extLst>
              <a:ext uri="{FF2B5EF4-FFF2-40B4-BE49-F238E27FC236}">
                <a16:creationId xmlns:a16="http://schemas.microsoft.com/office/drawing/2014/main" id="{0687A80C-F845-45C9-8C90-7425C98B0695}"/>
              </a:ext>
            </a:extLst>
          </p:cNvPr>
          <p:cNvSpPr>
            <a:spLocks noGrp="1"/>
          </p:cNvSpPr>
          <p:nvPr>
            <p:ph type="title" hasCustomPrompt="1"/>
          </p:nvPr>
        </p:nvSpPr>
        <p:spPr>
          <a:xfrm>
            <a:off x="576000" y="576000"/>
            <a:ext cx="5375538" cy="439200"/>
          </a:xfrm>
        </p:spPr>
        <p:txBody>
          <a:bodyPr/>
          <a:lstStyle>
            <a:lvl1pPr>
              <a:defRPr sz="3000">
                <a:solidFill>
                  <a:schemeClr val="bg1"/>
                </a:solidFill>
              </a:defRPr>
            </a:lvl1pPr>
          </a:lstStyle>
          <a:p>
            <a:r>
              <a:rPr lang="en-GB" noProof="0" dirty="0"/>
              <a:t>Click to add title</a:t>
            </a:r>
            <a:endParaRPr lang="en-GB" dirty="0"/>
          </a:p>
        </p:txBody>
      </p:sp>
      <p:sp>
        <p:nvSpPr>
          <p:cNvPr id="15" name="Subtitle">
            <a:extLst>
              <a:ext uri="{FF2B5EF4-FFF2-40B4-BE49-F238E27FC236}">
                <a16:creationId xmlns:a16="http://schemas.microsoft.com/office/drawing/2014/main" id="{D39FEA10-A863-4399-BFC5-D8C6908F6EC5}"/>
              </a:ext>
            </a:extLst>
          </p:cNvPr>
          <p:cNvSpPr>
            <a:spLocks noGrp="1"/>
          </p:cNvSpPr>
          <p:nvPr>
            <p:ph type="subTitle" idx="21" hasCustomPrompt="1"/>
          </p:nvPr>
        </p:nvSpPr>
        <p:spPr>
          <a:xfrm>
            <a:off x="576000" y="1036800"/>
            <a:ext cx="5375538"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bg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8" name="Text Placeholder 7">
            <a:extLst>
              <a:ext uri="{FF2B5EF4-FFF2-40B4-BE49-F238E27FC236}">
                <a16:creationId xmlns:a16="http://schemas.microsoft.com/office/drawing/2014/main" id="{1F0ECD52-3FDE-4E7B-99F3-07E94734A53A}"/>
              </a:ext>
            </a:extLst>
          </p:cNvPr>
          <p:cNvSpPr>
            <a:spLocks noGrp="1"/>
          </p:cNvSpPr>
          <p:nvPr>
            <p:ph type="body" sz="quarter" idx="17" hasCustomPrompt="1"/>
          </p:nvPr>
        </p:nvSpPr>
        <p:spPr>
          <a:xfrm>
            <a:off x="574675" y="1727200"/>
            <a:ext cx="5376863" cy="426561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9" name="Text Placeholder note">
            <a:extLst>
              <a:ext uri="{FF2B5EF4-FFF2-40B4-BE49-F238E27FC236}">
                <a16:creationId xmlns:a16="http://schemas.microsoft.com/office/drawing/2014/main" id="{A82BC9E5-1F0C-4829-852D-931D8501B6D7}"/>
              </a:ext>
            </a:extLst>
          </p:cNvPr>
          <p:cNvSpPr>
            <a:spLocks noGrp="1"/>
          </p:cNvSpPr>
          <p:nvPr>
            <p:ph type="body" sz="quarter" idx="233" hasCustomPrompt="1"/>
          </p:nvPr>
        </p:nvSpPr>
        <p:spPr>
          <a:xfrm>
            <a:off x="576000" y="5994000"/>
            <a:ext cx="5375538" cy="288000"/>
          </a:xfrm>
        </p:spPr>
        <p:txBody>
          <a:bodyPr anchor="b" anchorCtr="0"/>
          <a:lstStyle>
            <a:lvl1pPr marL="0" indent="0">
              <a:lnSpc>
                <a:spcPct val="100000"/>
              </a:lnSpc>
              <a:spcAft>
                <a:spcPts val="600"/>
              </a:spcAft>
              <a:buFontTx/>
              <a:buNone/>
              <a:defRPr lang="en-US" sz="800" i="1" kern="1200" dirty="0" smtClean="0">
                <a:solidFill>
                  <a:schemeClr val="bg1"/>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5" name="Date Placeholder 4">
            <a:extLst>
              <a:ext uri="{FF2B5EF4-FFF2-40B4-BE49-F238E27FC236}">
                <a16:creationId xmlns:a16="http://schemas.microsoft.com/office/drawing/2014/main" id="{7627C1C6-DB45-415F-9C05-0B64A63EF390}"/>
              </a:ext>
            </a:extLst>
          </p:cNvPr>
          <p:cNvSpPr>
            <a:spLocks noGrp="1"/>
          </p:cNvSpPr>
          <p:nvPr>
            <p:ph type="dt" sz="half" idx="14"/>
          </p:nvPr>
        </p:nvSpPr>
        <p:spPr/>
        <p:txBody>
          <a:bodyPr/>
          <a:lstStyle>
            <a:lvl1pPr>
              <a:defRPr>
                <a:solidFill>
                  <a:schemeClr val="bg1"/>
                </a:solidFill>
              </a:defRPr>
            </a:lvl1pPr>
          </a:lstStyle>
          <a:p>
            <a:endParaRPr lang="en-GB" dirty="0"/>
          </a:p>
        </p:txBody>
      </p:sp>
      <p:sp>
        <p:nvSpPr>
          <p:cNvPr id="6" name="Footer Placeholder 5">
            <a:extLst>
              <a:ext uri="{FF2B5EF4-FFF2-40B4-BE49-F238E27FC236}">
                <a16:creationId xmlns:a16="http://schemas.microsoft.com/office/drawing/2014/main" id="{63FF7635-21C3-4865-84E0-5C7B7F95EF43}"/>
              </a:ext>
            </a:extLst>
          </p:cNvPr>
          <p:cNvSpPr>
            <a:spLocks noGrp="1"/>
          </p:cNvSpPr>
          <p:nvPr>
            <p:ph type="ftr" sz="quarter" idx="15"/>
          </p:nvPr>
        </p:nvSpPr>
        <p:spPr/>
        <p:txBody>
          <a:bodyPr/>
          <a:lstStyle>
            <a:lvl1pPr>
              <a:defRPr>
                <a:solidFill>
                  <a:schemeClr val="bg1"/>
                </a:solidFill>
              </a:defRPr>
            </a:lvl1pPr>
          </a:lstStyle>
          <a:p>
            <a:endParaRPr lang="en-GB" dirty="0"/>
          </a:p>
        </p:txBody>
      </p:sp>
      <p:sp>
        <p:nvSpPr>
          <p:cNvPr id="13" name="Slide Number Placeholder 12">
            <a:extLst>
              <a:ext uri="{FF2B5EF4-FFF2-40B4-BE49-F238E27FC236}">
                <a16:creationId xmlns:a16="http://schemas.microsoft.com/office/drawing/2014/main" id="{F7745D3F-AA94-400A-AF8F-16D527EB1F76}"/>
              </a:ext>
            </a:extLst>
          </p:cNvPr>
          <p:cNvSpPr>
            <a:spLocks noGrp="1"/>
          </p:cNvSpPr>
          <p:nvPr>
            <p:ph type="sldNum" sz="quarter" idx="16"/>
          </p:nvPr>
        </p:nvSpPr>
        <p:spPr/>
        <p:txBody>
          <a:bodyPr/>
          <a:lstStyle>
            <a:lvl1pPr>
              <a:defRPr>
                <a:solidFill>
                  <a:schemeClr val="bg1"/>
                </a:solid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402407444"/>
      </p:ext>
    </p:extLst>
  </p:cSld>
  <p:clrMapOvr>
    <a:masterClrMapping/>
  </p:clrMapOvr>
</p:sldLayout>
</file>

<file path=ppt/slideLayouts/slideLayout39.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Title + 1 text + picture/overlay B">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B7ABC4BD-5A21-415F-934F-F31895735664}"/>
              </a:ext>
            </a:extLst>
          </p:cNvPr>
          <p:cNvSpPr txBox="1"/>
          <p:nvPr userDrawn="1"/>
        </p:nvSpPr>
        <p:spPr>
          <a:xfrm>
            <a:off x="9525" y="-270387"/>
            <a:ext cx="8882626" cy="215444"/>
          </a:xfrm>
          <a:prstGeom prst="rect">
            <a:avLst/>
          </a:prstGeom>
          <a:noFill/>
        </p:spPr>
        <p:txBody>
          <a:bodyPr wrap="square" lIns="0" tIns="0" rIns="0" bIns="0" rtlCol="0" anchor="b" anchorCtr="0">
            <a:spAutoFit/>
          </a:bodyPr>
          <a:lstStyle/>
          <a:p>
            <a:pPr marL="0" indent="0" algn="l">
              <a:spcAft>
                <a:spcPts val="600"/>
              </a:spcAft>
              <a:buFont typeface="Arial" panose="020B0604020202020204" pitchFamily="34" charset="0"/>
              <a:buNone/>
            </a:pPr>
            <a:r>
              <a:rPr lang="en-GB" sz="1400" dirty="0"/>
              <a:t>Right click on picture and choose “</a:t>
            </a:r>
            <a:r>
              <a:rPr lang="en-GB" sz="1400" b="0" dirty="0"/>
              <a:t>Send to Back” </a:t>
            </a:r>
            <a:r>
              <a:rPr lang="en-GB" sz="1400" dirty="0"/>
              <a:t>to get overlay in front</a:t>
            </a:r>
            <a:endParaRPr lang="en-GB" sz="1600" dirty="0">
              <a:solidFill>
                <a:schemeClr val="tx2"/>
              </a:solidFill>
            </a:endParaRPr>
          </a:p>
        </p:txBody>
      </p:sp>
      <p:sp>
        <p:nvSpPr>
          <p:cNvPr id="21" name="TextBox 20">
            <a:extLst>
              <a:ext uri="{FF2B5EF4-FFF2-40B4-BE49-F238E27FC236}">
                <a16:creationId xmlns:a16="http://schemas.microsoft.com/office/drawing/2014/main" id="{2C941901-4818-4FCF-BEB1-0744ADC13571}"/>
              </a:ext>
            </a:extLst>
          </p:cNvPr>
          <p:cNvSpPr txBox="1"/>
          <p:nvPr userDrawn="1"/>
        </p:nvSpPr>
        <p:spPr>
          <a:xfrm>
            <a:off x="3299947" y="6909773"/>
            <a:ext cx="8882626" cy="215444"/>
          </a:xfrm>
          <a:prstGeom prst="rect">
            <a:avLst/>
          </a:prstGeom>
          <a:noFill/>
        </p:spPr>
        <p:txBody>
          <a:bodyPr wrap="square" lIns="0" tIns="0" rIns="0" bIns="0" rtlCol="0" anchor="b" anchorCtr="0">
            <a:spAutoFit/>
          </a:bodyPr>
          <a:lstStyle/>
          <a:p>
            <a:pPr marL="0" indent="0" algn="r">
              <a:spcAft>
                <a:spcPts val="600"/>
              </a:spcAft>
              <a:buFont typeface="Arial" panose="020B0604020202020204" pitchFamily="34" charset="0"/>
              <a:buNone/>
            </a:pPr>
            <a:r>
              <a:rPr lang="en-GB" sz="1400" dirty="0">
                <a:solidFill>
                  <a:schemeClr val="tx1"/>
                </a:solidFill>
              </a:rPr>
              <a:t>You have the option to change the color of the guidepost</a:t>
            </a:r>
            <a:endParaRPr lang="en-GB" sz="1600" dirty="0">
              <a:solidFill>
                <a:schemeClr val="tx1"/>
              </a:solidFill>
            </a:endParaRPr>
          </a:p>
        </p:txBody>
      </p:sp>
      <p:sp>
        <p:nvSpPr>
          <p:cNvPr id="13" name="Overlay">
            <a:extLst>
              <a:ext uri="{FF2B5EF4-FFF2-40B4-BE49-F238E27FC236}">
                <a16:creationId xmlns:a16="http://schemas.microsoft.com/office/drawing/2014/main" id="{F670BDC8-87FE-4EB9-A204-6452C515357F}"/>
              </a:ext>
            </a:extLst>
          </p:cNvPr>
          <p:cNvSpPr>
            <a:spLocks noGrp="1"/>
          </p:cNvSpPr>
          <p:nvPr>
            <p:ph type="body" sz="quarter" idx="22" hasCustomPrompt="1"/>
          </p:nvPr>
        </p:nvSpPr>
        <p:spPr bwMode="ltGray">
          <a:xfrm>
            <a:off x="1" y="0"/>
            <a:ext cx="12192000" cy="6858000"/>
          </a:xfrm>
          <a:prstGeom prst="rect">
            <a:avLst/>
          </a:prstGeom>
          <a:gradFill>
            <a:gsLst>
              <a:gs pos="45000">
                <a:schemeClr val="tx1">
                  <a:alpha val="20000"/>
                </a:schemeClr>
              </a:gs>
              <a:gs pos="100000">
                <a:schemeClr val="bg1">
                  <a:alpha val="24559"/>
                </a:schemeClr>
              </a:gs>
            </a:gsLst>
            <a:lin ang="21594000" scaled="0"/>
          </a:gradFill>
          <a:ln w="0">
            <a:noFill/>
          </a:ln>
        </p:spPr>
        <p:txBody>
          <a:bodyPr wrap="square">
            <a:noAutofit/>
          </a:bodyPr>
          <a:lstStyle>
            <a:lvl1pPr marL="0" indent="0">
              <a:buNone/>
              <a:defRPr sz="100">
                <a:noFill/>
              </a:defRPr>
            </a:lvl1pPr>
          </a:lstStyle>
          <a:p>
            <a:pPr lvl="0"/>
            <a:r>
              <a:rPr lang="en-GB" dirty="0"/>
              <a:t>.</a:t>
            </a:r>
          </a:p>
        </p:txBody>
      </p:sp>
      <p:sp>
        <p:nvSpPr>
          <p:cNvPr id="18" name="Picture Placeholder">
            <a:extLst>
              <a:ext uri="{FF2B5EF4-FFF2-40B4-BE49-F238E27FC236}">
                <a16:creationId xmlns:a16="http://schemas.microsoft.com/office/drawing/2014/main" id="{4D276DFC-0D47-444F-9013-CA86083882F7}"/>
              </a:ext>
            </a:extLst>
          </p:cNvPr>
          <p:cNvSpPr>
            <a:spLocks noGrp="1"/>
          </p:cNvSpPr>
          <p:nvPr>
            <p:ph type="pic" sz="quarter" idx="220" hasCustomPrompt="1"/>
          </p:nvPr>
        </p:nvSpPr>
        <p:spPr bwMode="white">
          <a:xfrm>
            <a:off x="0" y="-1"/>
            <a:ext cx="12193200" cy="6861600"/>
          </a:xfrm>
          <a:solidFill>
            <a:schemeClr val="bg2"/>
          </a:solidFill>
        </p:spPr>
        <p:txBody>
          <a:bodyPr lIns="36000" tIns="36000" rIns="5112000" bIns="108000" anchor="t" anchorCtr="0"/>
          <a:lstStyle>
            <a:lvl1pPr marL="0" indent="0" algn="l">
              <a:spcAft>
                <a:spcPts val="0"/>
              </a:spcAft>
              <a:buNone/>
              <a:defRPr sz="1400">
                <a:solidFill>
                  <a:schemeClr val="tx2"/>
                </a:solidFill>
              </a:defRPr>
            </a:lvl1pPr>
          </a:lstStyle>
          <a:p>
            <a:r>
              <a:rPr lang="en-GB" dirty="0"/>
              <a:t>Click on frame and insert picture using the Insert tab - Pictures or from Templafy Images. Right click on picture and choose Send to Back to get right picture in front</a:t>
            </a:r>
          </a:p>
        </p:txBody>
      </p:sp>
      <p:sp>
        <p:nvSpPr>
          <p:cNvPr id="20" name="Freeform: Shape overlay">
            <a:extLst>
              <a:ext uri="{FF2B5EF4-FFF2-40B4-BE49-F238E27FC236}">
                <a16:creationId xmlns:a16="http://schemas.microsoft.com/office/drawing/2014/main" id="{F7E026B5-03CD-442C-AA38-2B3730ACE252}"/>
              </a:ext>
            </a:extLst>
          </p:cNvPr>
          <p:cNvSpPr>
            <a:spLocks noGrp="1"/>
          </p:cNvSpPr>
          <p:nvPr>
            <p:ph type="body" sz="quarter" idx="20" hasCustomPrompt="1"/>
          </p:nvPr>
        </p:nvSpPr>
        <p:spPr bwMode="ltGray">
          <a:xfrm>
            <a:off x="6096000" y="0"/>
            <a:ext cx="6096000" cy="6858000"/>
          </a:xfrm>
          <a:custGeom>
            <a:avLst/>
            <a:gdLst>
              <a:gd name="connsiteX0" fmla="*/ 1050355 w 6096000"/>
              <a:gd name="connsiteY0" fmla="*/ 0 h 6858000"/>
              <a:gd name="connsiteX1" fmla="*/ 6096000 w 6096000"/>
              <a:gd name="connsiteY1" fmla="*/ 0 h 6858000"/>
              <a:gd name="connsiteX2" fmla="*/ 6096000 w 6096000"/>
              <a:gd name="connsiteY2" fmla="*/ 6858000 h 6858000"/>
              <a:gd name="connsiteX3" fmla="*/ 1050355 w 6096000"/>
              <a:gd name="connsiteY3" fmla="*/ 6858000 h 6858000"/>
              <a:gd name="connsiteX4" fmla="*/ 1045200 w 6096000"/>
              <a:gd name="connsiteY4" fmla="*/ 6850751 h 6858000"/>
              <a:gd name="connsiteX5" fmla="*/ 0 w 6096000"/>
              <a:gd name="connsiteY5" fmla="*/ 3429000 h 6858000"/>
              <a:gd name="connsiteX6" fmla="*/ 1045200 w 6096000"/>
              <a:gd name="connsiteY6" fmla="*/ 7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58000">
                <a:moveTo>
                  <a:pt x="1050355" y="0"/>
                </a:moveTo>
                <a:lnTo>
                  <a:pt x="6096000" y="0"/>
                </a:lnTo>
                <a:lnTo>
                  <a:pt x="6096000" y="6858000"/>
                </a:lnTo>
                <a:lnTo>
                  <a:pt x="1050355" y="6858000"/>
                </a:lnTo>
                <a:lnTo>
                  <a:pt x="1045200" y="6850751"/>
                </a:lnTo>
                <a:cubicBezTo>
                  <a:pt x="385315" y="5873992"/>
                  <a:pt x="0" y="4696494"/>
                  <a:pt x="0" y="3429000"/>
                </a:cubicBezTo>
                <a:cubicBezTo>
                  <a:pt x="0" y="2161507"/>
                  <a:pt x="385315" y="984008"/>
                  <a:pt x="1045200" y="7250"/>
                </a:cubicBezTo>
                <a:close/>
              </a:path>
            </a:pathLst>
          </a:custGeom>
          <a:solidFill>
            <a:schemeClr val="bg1">
              <a:alpha val="80000"/>
            </a:schemeClr>
          </a:solidFill>
          <a:ln w="0">
            <a:noFill/>
          </a:ln>
        </p:spPr>
        <p:txBody>
          <a:bodyPr wrap="square">
            <a:noAutofit/>
          </a:bodyPr>
          <a:lstStyle>
            <a:lvl1pPr marL="0" indent="0">
              <a:buNone/>
              <a:defRPr sz="100">
                <a:noFill/>
              </a:defRPr>
            </a:lvl1pPr>
          </a:lstStyle>
          <a:p>
            <a:pPr lvl="0"/>
            <a:r>
              <a:rPr lang="en-GB" dirty="0"/>
              <a:t>.</a:t>
            </a:r>
          </a:p>
        </p:txBody>
      </p:sp>
      <p:sp>
        <p:nvSpPr>
          <p:cNvPr id="3" name="Title 2">
            <a:extLst>
              <a:ext uri="{FF2B5EF4-FFF2-40B4-BE49-F238E27FC236}">
                <a16:creationId xmlns:a16="http://schemas.microsoft.com/office/drawing/2014/main" id="{0687A80C-F845-45C9-8C90-7425C98B0695}"/>
              </a:ext>
            </a:extLst>
          </p:cNvPr>
          <p:cNvSpPr>
            <a:spLocks noGrp="1"/>
          </p:cNvSpPr>
          <p:nvPr>
            <p:ph type="title" hasCustomPrompt="1"/>
          </p:nvPr>
        </p:nvSpPr>
        <p:spPr>
          <a:xfrm>
            <a:off x="576000" y="576000"/>
            <a:ext cx="5375538" cy="439200"/>
          </a:xfrm>
        </p:spPr>
        <p:txBody>
          <a:bodyPr/>
          <a:lstStyle>
            <a:lvl1pPr>
              <a:defRPr sz="3000">
                <a:solidFill>
                  <a:schemeClr val="bg1"/>
                </a:solidFill>
              </a:defRPr>
            </a:lvl1pPr>
          </a:lstStyle>
          <a:p>
            <a:r>
              <a:rPr lang="en-GB" noProof="0" dirty="0"/>
              <a:t>Click to add title</a:t>
            </a:r>
            <a:endParaRPr lang="en-GB" dirty="0"/>
          </a:p>
        </p:txBody>
      </p:sp>
      <p:sp>
        <p:nvSpPr>
          <p:cNvPr id="15" name="Subtitle">
            <a:extLst>
              <a:ext uri="{FF2B5EF4-FFF2-40B4-BE49-F238E27FC236}">
                <a16:creationId xmlns:a16="http://schemas.microsoft.com/office/drawing/2014/main" id="{D39FEA10-A863-4399-BFC5-D8C6908F6EC5}"/>
              </a:ext>
            </a:extLst>
          </p:cNvPr>
          <p:cNvSpPr>
            <a:spLocks noGrp="1"/>
          </p:cNvSpPr>
          <p:nvPr>
            <p:ph type="subTitle" idx="21" hasCustomPrompt="1"/>
          </p:nvPr>
        </p:nvSpPr>
        <p:spPr>
          <a:xfrm>
            <a:off x="576000" y="1036800"/>
            <a:ext cx="5375538"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bg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8" name="Text Placeholder 7">
            <a:extLst>
              <a:ext uri="{FF2B5EF4-FFF2-40B4-BE49-F238E27FC236}">
                <a16:creationId xmlns:a16="http://schemas.microsoft.com/office/drawing/2014/main" id="{1F0ECD52-3FDE-4E7B-99F3-07E94734A53A}"/>
              </a:ext>
            </a:extLst>
          </p:cNvPr>
          <p:cNvSpPr>
            <a:spLocks noGrp="1"/>
          </p:cNvSpPr>
          <p:nvPr>
            <p:ph type="body" sz="quarter" idx="17" hasCustomPrompt="1"/>
          </p:nvPr>
        </p:nvSpPr>
        <p:spPr>
          <a:xfrm>
            <a:off x="574675" y="1727200"/>
            <a:ext cx="5376863" cy="426561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9" name="Text Placeholder note">
            <a:extLst>
              <a:ext uri="{FF2B5EF4-FFF2-40B4-BE49-F238E27FC236}">
                <a16:creationId xmlns:a16="http://schemas.microsoft.com/office/drawing/2014/main" id="{A82BC9E5-1F0C-4829-852D-931D8501B6D7}"/>
              </a:ext>
            </a:extLst>
          </p:cNvPr>
          <p:cNvSpPr>
            <a:spLocks noGrp="1"/>
          </p:cNvSpPr>
          <p:nvPr>
            <p:ph type="body" sz="quarter" idx="233" hasCustomPrompt="1"/>
          </p:nvPr>
        </p:nvSpPr>
        <p:spPr>
          <a:xfrm>
            <a:off x="576000" y="5994000"/>
            <a:ext cx="5375538" cy="288000"/>
          </a:xfrm>
        </p:spPr>
        <p:txBody>
          <a:bodyPr anchor="b" anchorCtr="0"/>
          <a:lstStyle>
            <a:lvl1pPr marL="0" indent="0">
              <a:lnSpc>
                <a:spcPct val="100000"/>
              </a:lnSpc>
              <a:spcAft>
                <a:spcPts val="600"/>
              </a:spcAft>
              <a:buFontTx/>
              <a:buNone/>
              <a:defRPr lang="en-US" sz="800" i="1" kern="1200" dirty="0" smtClean="0">
                <a:solidFill>
                  <a:schemeClr val="bg1"/>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2" name="Date Placeholder 1">
            <a:extLst>
              <a:ext uri="{FF2B5EF4-FFF2-40B4-BE49-F238E27FC236}">
                <a16:creationId xmlns:a16="http://schemas.microsoft.com/office/drawing/2014/main" id="{C04DA42E-EB3F-4249-8A7D-2CAC6618214B}"/>
              </a:ext>
            </a:extLst>
          </p:cNvPr>
          <p:cNvSpPr>
            <a:spLocks noGrp="1"/>
          </p:cNvSpPr>
          <p:nvPr>
            <p:ph type="dt" sz="half" idx="234"/>
          </p:nvPr>
        </p:nvSpPr>
        <p:spPr/>
        <p:txBody>
          <a:bodyPr/>
          <a:lstStyle/>
          <a:p>
            <a:endParaRPr lang="en-GB" dirty="0"/>
          </a:p>
        </p:txBody>
      </p:sp>
      <p:sp>
        <p:nvSpPr>
          <p:cNvPr id="4" name="Footer Placeholder 3">
            <a:extLst>
              <a:ext uri="{FF2B5EF4-FFF2-40B4-BE49-F238E27FC236}">
                <a16:creationId xmlns:a16="http://schemas.microsoft.com/office/drawing/2014/main" id="{F0454BED-BD27-424F-9C5B-A94C9E33A5FF}"/>
              </a:ext>
            </a:extLst>
          </p:cNvPr>
          <p:cNvSpPr>
            <a:spLocks noGrp="1"/>
          </p:cNvSpPr>
          <p:nvPr>
            <p:ph type="ftr" sz="quarter" idx="235"/>
          </p:nvPr>
        </p:nvSpPr>
        <p:spPr/>
        <p:txBody>
          <a:bodyPr/>
          <a:lstStyle/>
          <a:p>
            <a:endParaRPr lang="en-GB" dirty="0"/>
          </a:p>
        </p:txBody>
      </p:sp>
      <p:sp>
        <p:nvSpPr>
          <p:cNvPr id="7" name="Slide Number Placeholder 6">
            <a:extLst>
              <a:ext uri="{FF2B5EF4-FFF2-40B4-BE49-F238E27FC236}">
                <a16:creationId xmlns:a16="http://schemas.microsoft.com/office/drawing/2014/main" id="{E36AE0B0-3D16-43A6-ABE0-87A2DC2549B1}"/>
              </a:ext>
            </a:extLst>
          </p:cNvPr>
          <p:cNvSpPr>
            <a:spLocks noGrp="1"/>
          </p:cNvSpPr>
          <p:nvPr>
            <p:ph type="sldNum" sz="quarter" idx="236"/>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91391929"/>
      </p:ext>
    </p:extLst>
  </p:cSld>
  <p:clrMapOvr>
    <a:masterClrMapping/>
  </p:clrMapOvr>
</p:sldLayout>
</file>

<file path=ppt/slideLayouts/slideLayout4.xml><?xml version="1.0" encoding="utf-8"?>
<p:sldLayout xmlns:a16="http://schemas.microsoft.com/office/drawing/2014/main" xmlns:asvg="http://schemas.microsoft.com/office/drawing/2016/SVG/main" xmlns:p14="http://schemas.microsoft.com/office/powerpoint/2010/main" xmlns:a="http://schemas.openxmlformats.org/drawingml/2006/main" xmlns:r="http://schemas.openxmlformats.org/officeDocument/2006/relationships" xmlns:p="http://schemas.openxmlformats.org/presentationml/2006/main" preserve="1" userDrawn="1">
  <p:cSld name="Image title slide - graphics C">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93A0BC75-3A8A-4EE8-A2D0-B04B248D4B7A}"/>
              </a:ext>
            </a:extLst>
          </p:cNvPr>
          <p:cNvSpPr txBox="1"/>
          <p:nvPr userDrawn="1"/>
        </p:nvSpPr>
        <p:spPr>
          <a:xfrm>
            <a:off x="9525" y="-270387"/>
            <a:ext cx="8882626" cy="215444"/>
          </a:xfrm>
          <a:prstGeom prst="rect">
            <a:avLst/>
          </a:prstGeom>
          <a:noFill/>
        </p:spPr>
        <p:txBody>
          <a:bodyPr wrap="square" lIns="0" tIns="0" rIns="0" bIns="0" rtlCol="0" anchor="b" anchorCtr="0">
            <a:spAutoFit/>
          </a:bodyPr>
          <a:lstStyle/>
          <a:p>
            <a:pPr marL="0" indent="0" algn="l">
              <a:spcAft>
                <a:spcPts val="600"/>
              </a:spcAft>
              <a:buFont typeface="Arial" panose="020B0604020202020204" pitchFamily="34" charset="0"/>
              <a:buNone/>
            </a:pPr>
            <a:r>
              <a:rPr lang="en-GB" sz="1400" dirty="0"/>
              <a:t>You have the option to change the color of the guidepost</a:t>
            </a:r>
            <a:endParaRPr lang="en-GB" sz="1600" dirty="0">
              <a:solidFill>
                <a:schemeClr val="tx2"/>
              </a:solidFill>
            </a:endParaRPr>
          </a:p>
        </p:txBody>
      </p:sp>
      <p:sp>
        <p:nvSpPr>
          <p:cNvPr id="9" name="Footer Placeholder 8" hidden="1">
            <a:extLst>
              <a:ext uri="{FF2B5EF4-FFF2-40B4-BE49-F238E27FC236}">
                <a16:creationId xmlns:a16="http://schemas.microsoft.com/office/drawing/2014/main" id="{3297A132-C2EE-4CE3-8B75-B1FDFF50D46E}"/>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2" name="Date Placeholder 6" hidden="1">
            <a:extLst>
              <a:ext uri="{FF2B5EF4-FFF2-40B4-BE49-F238E27FC236}">
                <a16:creationId xmlns:a16="http://schemas.microsoft.com/office/drawing/2014/main" id="{F13720B1-7DC5-4B65-984F-14EE96662287}"/>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1" name="Slide Number Placeholder 10" hidden="1">
            <a:extLst>
              <a:ext uri="{FF2B5EF4-FFF2-40B4-BE49-F238E27FC236}">
                <a16:creationId xmlns:a16="http://schemas.microsoft.com/office/drawing/2014/main" id="{E1304FA1-E0F5-4AD4-846A-37642FFE4879}"/>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8" name="Picture Placeholder 7"/>
          <p:cNvSpPr>
            <a:spLocks noGrp="1"/>
          </p:cNvSpPr>
          <p:nvPr>
            <p:ph type="pic" sz="quarter" idx="13" hasCustomPrompt="1"/>
          </p:nvPr>
        </p:nvSpPr>
        <p:spPr bwMode="white">
          <a:xfrm>
            <a:off x="0" y="-1"/>
            <a:ext cx="12193200" cy="6861600"/>
          </a:xfrm>
          <a:solidFill>
            <a:schemeClr val="bg2"/>
          </a:solidFill>
        </p:spPr>
        <p:txBody>
          <a:bodyPr lIns="144000" tIns="0" bIns="108000" anchor="b" anchorCtr="0"/>
          <a:lstStyle>
            <a:lvl1pPr marL="0" indent="0" algn="l">
              <a:buNone/>
              <a:defRPr sz="1600"/>
            </a:lvl1pPr>
          </a:lstStyle>
          <a:p>
            <a:r>
              <a:rPr lang="en-GB" dirty="0"/>
              <a:t>Click on frame and insert picture using the Insert tab - Pictures or from Templafy Images</a:t>
            </a:r>
          </a:p>
        </p:txBody>
      </p:sp>
      <p:sp>
        <p:nvSpPr>
          <p:cNvPr id="18" name="Text Placeholder 17">
            <a:extLst>
              <a:ext uri="{FF2B5EF4-FFF2-40B4-BE49-F238E27FC236}">
                <a16:creationId xmlns:a16="http://schemas.microsoft.com/office/drawing/2014/main" id="{DA7FD8B0-50B8-4BEF-9F03-E2C659AD7056}"/>
              </a:ext>
            </a:extLst>
          </p:cNvPr>
          <p:cNvSpPr>
            <a:spLocks noGrp="1"/>
          </p:cNvSpPr>
          <p:nvPr>
            <p:ph type="body" sz="quarter" idx="18" hasCustomPrompt="1"/>
          </p:nvPr>
        </p:nvSpPr>
        <p:spPr bwMode="ltGray">
          <a:xfrm>
            <a:off x="839" y="455"/>
            <a:ext cx="12193200" cy="6205958"/>
          </a:xfrm>
          <a:custGeom>
            <a:avLst/>
            <a:gdLst>
              <a:gd name="connsiteX0" fmla="*/ 0 w 12193200"/>
              <a:gd name="connsiteY0" fmla="*/ 0 h 6205958"/>
              <a:gd name="connsiteX1" fmla="*/ 12193200 w 12193200"/>
              <a:gd name="connsiteY1" fmla="*/ 0 h 6205958"/>
              <a:gd name="connsiteX2" fmla="*/ 12193200 w 12193200"/>
              <a:gd name="connsiteY2" fmla="*/ 4565218 h 6205958"/>
              <a:gd name="connsiteX3" fmla="*/ 11328372 w 12193200"/>
              <a:gd name="connsiteY3" fmla="*/ 5436135 h 6205958"/>
              <a:gd name="connsiteX4" fmla="*/ 9263656 w 12193200"/>
              <a:gd name="connsiteY4" fmla="*/ 6205958 h 6205958"/>
              <a:gd name="connsiteX5" fmla="*/ 0 w 12193200"/>
              <a:gd name="connsiteY5" fmla="*/ 6205958 h 6205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3200" h="6205958">
                <a:moveTo>
                  <a:pt x="0" y="0"/>
                </a:moveTo>
                <a:lnTo>
                  <a:pt x="12193200" y="0"/>
                </a:lnTo>
                <a:lnTo>
                  <a:pt x="12193200" y="4565218"/>
                </a:lnTo>
                <a:lnTo>
                  <a:pt x="11328372" y="5436135"/>
                </a:lnTo>
                <a:cubicBezTo>
                  <a:pt x="10759229" y="6007691"/>
                  <a:pt x="10175607" y="6205958"/>
                  <a:pt x="9263656" y="6205958"/>
                </a:cubicBezTo>
                <a:lnTo>
                  <a:pt x="0" y="6205958"/>
                </a:lnTo>
                <a:close/>
              </a:path>
            </a:pathLst>
          </a:custGeom>
          <a:solidFill>
            <a:schemeClr val="accent1">
              <a:alpha val="90000"/>
            </a:schemeClr>
          </a:solidFill>
          <a:ln w="0">
            <a:solidFill>
              <a:schemeClr val="accent1">
                <a:alpha val="0"/>
              </a:schemeClr>
            </a:solidFill>
          </a:ln>
        </p:spPr>
        <p:txBody>
          <a:bodyPr wrap="square">
            <a:noAutofit/>
          </a:bodyPr>
          <a:lstStyle>
            <a:lvl1pPr marL="0" indent="0">
              <a:buNone/>
              <a:defRPr sz="100">
                <a:noFill/>
              </a:defRPr>
            </a:lvl1pPr>
          </a:lstStyle>
          <a:p>
            <a:pPr lvl="0"/>
            <a:r>
              <a:rPr lang="en-GB" dirty="0"/>
              <a:t>.</a:t>
            </a:r>
          </a:p>
        </p:txBody>
      </p:sp>
      <p:sp>
        <p:nvSpPr>
          <p:cNvPr id="17" name="image" descr="{&quot;templafy&quot;:{&quot;type&quot;:&quot;image&quot;,&quot;inheritDimensions&quot;:&quot;inheritHeight&quot;}}" title="UserProfile.Office.Logowhite">
            <a:extLst>
              <a:ext uri="{FF2B5EF4-FFF2-40B4-BE49-F238E27FC236}">
                <a16:creationId xmlns:a16="http://schemas.microsoft.com/office/drawing/2014/main" id="{B92CDB80-8722-467B-A218-FF17C5240245}"/>
              </a:ext>
            </a:extLst>
          </p:cNvPr>
          <p:cNvSpPr>
            <a:spLocks noGrp="1"/>
          </p:cNvSpPr>
          <p:nvPr>
            <p:ph type="body" sz="quarter" idx="14" hasCustomPrompt="1"/>
          </p:nvPr>
        </p:nvSpPr>
        <p:spPr bwMode="white">
          <a:xfrm>
            <a:off x="576000" y="576000"/>
            <a:ext cx="1980000" cy="381600"/>
          </a:xfrm>
          <a:blipFill>
            <a:blip r:embed="rId2">
              <a:extLst>
                <a:ext uri="{96DAC541-7B7A-43D3-8B79-37D633B846F1}">
                  <asvg:svgBlip xmlns:asvg="http://schemas.microsoft.com/office/drawing/2016/SVG/main" r:embed="rId3"/>
                </a:ext>
              </a:extLst>
            </a:blip>
            <a:stretch>
              <a:fillRect/>
            </a:stretch>
          </a:blipFill>
          <a:ln w="0">
            <a:solidFill>
              <a:schemeClr val="bg1">
                <a:alpha val="0"/>
              </a:schemeClr>
            </a:solidFill>
          </a:ln>
        </p:spPr>
        <p:txBody>
          <a:bodyPr/>
          <a:lstStyle>
            <a:lvl1pPr marL="0" indent="0">
              <a:buNone/>
              <a:defRPr sz="100">
                <a:noFill/>
              </a:defRPr>
            </a:lvl1pPr>
            <a:lvl2pPr>
              <a:defRPr sz="100"/>
            </a:lvl2pPr>
            <a:lvl3pPr>
              <a:defRPr sz="100"/>
            </a:lvl3pPr>
            <a:lvl4pPr>
              <a:defRPr sz="100"/>
            </a:lvl4pPr>
            <a:lvl5pPr>
              <a:defRPr sz="100"/>
            </a:lvl5pPr>
          </a:lstStyle>
          <a:p>
            <a:pPr lvl="0"/>
            <a:r>
              <a:rPr lang="en-GB" noProof="0" dirty="0"/>
              <a:t>.</a:t>
            </a:r>
          </a:p>
        </p:txBody>
      </p:sp>
      <p:sp>
        <p:nvSpPr>
          <p:cNvPr id="14" name="Title 1">
            <a:extLst>
              <a:ext uri="{FF2B5EF4-FFF2-40B4-BE49-F238E27FC236}">
                <a16:creationId xmlns:a16="http://schemas.microsoft.com/office/drawing/2014/main" id="{1D6BA84D-0266-4847-9EEF-BEE0CE01AED2}"/>
              </a:ext>
            </a:extLst>
          </p:cNvPr>
          <p:cNvSpPr>
            <a:spLocks noGrp="1"/>
          </p:cNvSpPr>
          <p:nvPr>
            <p:ph type="ctrTitle" hasCustomPrompt="1"/>
          </p:nvPr>
        </p:nvSpPr>
        <p:spPr bwMode="white">
          <a:xfrm>
            <a:off x="576000" y="1746000"/>
            <a:ext cx="6321600" cy="1497600"/>
          </a:xfrm>
        </p:spPr>
        <p:txBody>
          <a:bodyPr anchor="b"/>
          <a:lstStyle>
            <a:lvl1pPr algn="l">
              <a:defRPr sz="4500">
                <a:solidFill>
                  <a:schemeClr val="bg1"/>
                </a:solidFill>
              </a:defRPr>
            </a:lvl1pPr>
          </a:lstStyle>
          <a:p>
            <a:r>
              <a:rPr lang="en-GB" noProof="0" dirty="0"/>
              <a:t>Click to add title</a:t>
            </a:r>
            <a:endParaRPr lang="en-GB" dirty="0"/>
          </a:p>
        </p:txBody>
      </p:sp>
      <p:sp>
        <p:nvSpPr>
          <p:cNvPr id="15" name="Subtitle 2">
            <a:extLst>
              <a:ext uri="{FF2B5EF4-FFF2-40B4-BE49-F238E27FC236}">
                <a16:creationId xmlns:a16="http://schemas.microsoft.com/office/drawing/2014/main" id="{059921BB-4DD4-429C-8F66-279674C3CF79}"/>
              </a:ext>
            </a:extLst>
          </p:cNvPr>
          <p:cNvSpPr>
            <a:spLocks noGrp="1"/>
          </p:cNvSpPr>
          <p:nvPr>
            <p:ph type="subTitle" idx="1" hasCustomPrompt="1"/>
          </p:nvPr>
        </p:nvSpPr>
        <p:spPr bwMode="white">
          <a:xfrm>
            <a:off x="576000" y="3150000"/>
            <a:ext cx="6321600" cy="1655762"/>
          </a:xfrm>
        </p:spPr>
        <p:txBody>
          <a:bodyPr/>
          <a:lstStyle>
            <a:lvl1pPr marL="0" indent="0" algn="l">
              <a:spcBef>
                <a:spcPts val="0"/>
              </a:spcBef>
              <a:buFont typeface="Arial" panose="020B0604020202020204" pitchFamily="34" charset="0"/>
              <a:buChar char="​"/>
              <a:defRPr sz="4500">
                <a:solidFill>
                  <a:schemeClr val="bg1"/>
                </a:solidFill>
              </a:defRPr>
            </a:lvl1pPr>
            <a:lvl2pPr marL="0" indent="0" algn="l">
              <a:buFont typeface="Arial" panose="020B0604020202020204" pitchFamily="34" charset="0"/>
              <a:buNone/>
              <a:defRPr sz="2000">
                <a:solidFill>
                  <a:schemeClr val="tx1"/>
                </a:solidFill>
              </a:defRPr>
            </a:lvl2pPr>
            <a:lvl3pPr marL="0" indent="0" algn="l">
              <a:buFont typeface="Arial" panose="020B0604020202020204" pitchFamily="34" charset="0"/>
              <a:buChar char="​"/>
              <a:defRPr sz="2000">
                <a:solidFill>
                  <a:schemeClr val="tx1"/>
                </a:solidFill>
              </a:defRPr>
            </a:lvl3pPr>
            <a:lvl4pPr marL="0" indent="0" algn="l">
              <a:buFont typeface="Arial" panose="020B0604020202020204" pitchFamily="34" charset="0"/>
              <a:buChar char="​"/>
              <a:defRPr sz="2000">
                <a:solidFill>
                  <a:schemeClr val="tx1"/>
                </a:solidFill>
              </a:defRPr>
            </a:lvl4pPr>
            <a:lvl5pPr marL="0" indent="0" algn="l">
              <a:buFont typeface="Arial" panose="020B0604020202020204" pitchFamily="34" charset="0"/>
              <a:buChar char="​"/>
              <a:defRPr sz="2000">
                <a:solidFill>
                  <a:schemeClr val="tx1"/>
                </a:solidFill>
              </a:defRPr>
            </a:lvl5pPr>
            <a:lvl6pPr marL="0" indent="0" algn="l">
              <a:buFont typeface="Arial" panose="020B0604020202020204" pitchFamily="34" charset="0"/>
              <a:buChar char="​"/>
              <a:defRPr sz="2000">
                <a:solidFill>
                  <a:schemeClr val="tx1"/>
                </a:solidFill>
              </a:defRPr>
            </a:lvl6pPr>
            <a:lvl7pPr marL="0" indent="0" algn="l">
              <a:buFont typeface="Arial" panose="020B0604020202020204" pitchFamily="34" charset="0"/>
              <a:buChar char="​"/>
              <a:defRPr sz="2000">
                <a:solidFill>
                  <a:schemeClr val="tx1"/>
                </a:solidFill>
              </a:defRPr>
            </a:lvl7pPr>
            <a:lvl8pPr marL="0" indent="0" algn="l">
              <a:buFont typeface="Arial" panose="020B0604020202020204" pitchFamily="34" charset="0"/>
              <a:buChar char="​"/>
              <a:defRPr sz="2000">
                <a:solidFill>
                  <a:schemeClr val="tx1"/>
                </a:solidFill>
              </a:defRPr>
            </a:lvl8pPr>
            <a:lvl9pPr marL="0" indent="0" algn="l">
              <a:buFont typeface="Arial" panose="020B0604020202020204" pitchFamily="34" charset="0"/>
              <a:buChar char="​"/>
              <a:tabLst/>
              <a:defRPr sz="2000">
                <a:solidFill>
                  <a:schemeClr val="tx1"/>
                </a:solidFill>
              </a:defRPr>
            </a:lvl9pPr>
          </a:lstStyle>
          <a:p>
            <a:r>
              <a:rPr lang="en-GB" dirty="0"/>
              <a:t>Click to add subtitle</a:t>
            </a:r>
          </a:p>
        </p:txBody>
      </p:sp>
      <p:sp>
        <p:nvSpPr>
          <p:cNvPr id="5" name="Text Placeholder 4">
            <a:extLst>
              <a:ext uri="{FF2B5EF4-FFF2-40B4-BE49-F238E27FC236}">
                <a16:creationId xmlns:a16="http://schemas.microsoft.com/office/drawing/2014/main" id="{7498504C-A88A-4DA0-A5FB-BFFB605D85C9}"/>
              </a:ext>
            </a:extLst>
          </p:cNvPr>
          <p:cNvSpPr>
            <a:spLocks noGrp="1"/>
          </p:cNvSpPr>
          <p:nvPr>
            <p:ph type="body" sz="quarter" idx="19" hasCustomPrompt="1"/>
          </p:nvPr>
        </p:nvSpPr>
        <p:spPr bwMode="white">
          <a:xfrm>
            <a:off x="583200" y="5079600"/>
            <a:ext cx="6312900" cy="244800"/>
          </a:xfrm>
        </p:spPr>
        <p:txBody>
          <a:bodyPr/>
          <a:lstStyle>
            <a:lvl1pPr marL="0" indent="0">
              <a:buNone/>
              <a:defRPr>
                <a:solidFill>
                  <a:schemeClr val="bg1"/>
                </a:solidFill>
              </a:defRPr>
            </a:lvl1pPr>
            <a:lvl2pPr marL="180000" indent="0">
              <a:buNone/>
              <a:defRPr>
                <a:solidFill>
                  <a:schemeClr val="bg1"/>
                </a:solidFill>
              </a:defRPr>
            </a:lvl2pPr>
            <a:lvl3pPr marL="360000" indent="0">
              <a:buNone/>
              <a:defRPr>
                <a:solidFill>
                  <a:schemeClr val="bg1"/>
                </a:solidFill>
              </a:defRPr>
            </a:lvl3pPr>
            <a:lvl4pPr>
              <a:buNone/>
              <a:defRPr>
                <a:solidFill>
                  <a:schemeClr val="bg1"/>
                </a:solidFill>
              </a:defRPr>
            </a:lvl4pPr>
            <a:lvl5pPr>
              <a:buNone/>
              <a:defRPr>
                <a:solidFill>
                  <a:schemeClr val="bg1"/>
                </a:solidFill>
              </a:defRPr>
            </a:lvl5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dirty="0"/>
              <a:t>Click to add </a:t>
            </a:r>
            <a:r>
              <a:rPr lang="en-GB" dirty="0">
                <a:latin typeface="Arial" panose="020B0604020202020204" pitchFamily="34" charset="0"/>
                <a:cs typeface="Arial" panose="020B0604020202020204" pitchFamily="34" charset="0"/>
              </a:rPr>
              <a:t>Grow | Protect | Operate | Finance</a:t>
            </a:r>
          </a:p>
        </p:txBody>
      </p:sp>
    </p:spTree>
    <p:extLst>
      <p:ext uri="{BB962C8B-B14F-4D97-AF65-F5344CB8AC3E}">
        <p14:creationId xmlns:p14="http://schemas.microsoft.com/office/powerpoint/2010/main" val="2689776092"/>
      </p:ext>
    </p:extLst>
  </p:cSld>
  <p:clrMapOvr>
    <a:masterClrMapping/>
  </p:clrMapOvr>
</p:sldLayout>
</file>

<file path=ppt/slideLayouts/slideLayout40.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Title + 1 text + picture/overlay C">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E7EC8212-5D7F-4300-97B2-D430B1C8E5F8}"/>
              </a:ext>
            </a:extLst>
          </p:cNvPr>
          <p:cNvSpPr txBox="1"/>
          <p:nvPr userDrawn="1"/>
        </p:nvSpPr>
        <p:spPr>
          <a:xfrm>
            <a:off x="3299947" y="-270387"/>
            <a:ext cx="8882626" cy="215444"/>
          </a:xfrm>
          <a:prstGeom prst="rect">
            <a:avLst/>
          </a:prstGeom>
          <a:noFill/>
        </p:spPr>
        <p:txBody>
          <a:bodyPr wrap="square" lIns="0" tIns="0" rIns="0" bIns="0" rtlCol="0" anchor="b" anchorCtr="0">
            <a:spAutoFit/>
          </a:bodyPr>
          <a:lstStyle/>
          <a:p>
            <a:pPr marL="0" indent="0" algn="r">
              <a:spcAft>
                <a:spcPts val="600"/>
              </a:spcAft>
              <a:buFont typeface="Arial" panose="020B0604020202020204" pitchFamily="34" charset="0"/>
              <a:buNone/>
            </a:pPr>
            <a:r>
              <a:rPr lang="en-GB" sz="1400" dirty="0"/>
              <a:t>Right click on picture and choose “</a:t>
            </a:r>
            <a:r>
              <a:rPr lang="en-GB" sz="1400" b="0" dirty="0"/>
              <a:t>Send to Back” </a:t>
            </a:r>
            <a:r>
              <a:rPr lang="en-GB" sz="1400" dirty="0"/>
              <a:t>to get overlay in front</a:t>
            </a:r>
            <a:endParaRPr lang="en-GB" sz="1600" dirty="0">
              <a:solidFill>
                <a:schemeClr val="tx2"/>
              </a:solidFill>
            </a:endParaRPr>
          </a:p>
        </p:txBody>
      </p:sp>
      <p:sp>
        <p:nvSpPr>
          <p:cNvPr id="21" name="TextBox 20">
            <a:extLst>
              <a:ext uri="{FF2B5EF4-FFF2-40B4-BE49-F238E27FC236}">
                <a16:creationId xmlns:a16="http://schemas.microsoft.com/office/drawing/2014/main" id="{E39631E8-8598-4386-9FC4-772A5DE22A45}"/>
              </a:ext>
            </a:extLst>
          </p:cNvPr>
          <p:cNvSpPr txBox="1"/>
          <p:nvPr userDrawn="1"/>
        </p:nvSpPr>
        <p:spPr>
          <a:xfrm>
            <a:off x="9427" y="6909773"/>
            <a:ext cx="8882626" cy="215444"/>
          </a:xfrm>
          <a:prstGeom prst="rect">
            <a:avLst/>
          </a:prstGeom>
          <a:noFill/>
        </p:spPr>
        <p:txBody>
          <a:bodyPr wrap="square" lIns="0" tIns="0" rIns="0" bIns="0" rtlCol="0" anchor="b" anchorCtr="0">
            <a:spAutoFit/>
          </a:bodyPr>
          <a:lstStyle/>
          <a:p>
            <a:pPr marL="0" indent="0" algn="l">
              <a:spcAft>
                <a:spcPts val="600"/>
              </a:spcAft>
              <a:buFont typeface="Arial" panose="020B0604020202020204" pitchFamily="34" charset="0"/>
              <a:buNone/>
            </a:pPr>
            <a:r>
              <a:rPr lang="en-GB" sz="1400" dirty="0">
                <a:solidFill>
                  <a:schemeClr val="tx1"/>
                </a:solidFill>
              </a:rPr>
              <a:t>You have the option to change the color of the guidepost</a:t>
            </a:r>
            <a:endParaRPr lang="en-GB" sz="1600" dirty="0">
              <a:solidFill>
                <a:schemeClr val="tx1"/>
              </a:solidFill>
            </a:endParaRPr>
          </a:p>
        </p:txBody>
      </p:sp>
      <p:sp>
        <p:nvSpPr>
          <p:cNvPr id="15" name="Overlay">
            <a:extLst>
              <a:ext uri="{FF2B5EF4-FFF2-40B4-BE49-F238E27FC236}">
                <a16:creationId xmlns:a16="http://schemas.microsoft.com/office/drawing/2014/main" id="{6D429644-6A85-4F66-85DE-A2C5EA585A06}"/>
              </a:ext>
            </a:extLst>
          </p:cNvPr>
          <p:cNvSpPr>
            <a:spLocks noGrp="1"/>
          </p:cNvSpPr>
          <p:nvPr>
            <p:ph type="body" sz="quarter" idx="234" hasCustomPrompt="1"/>
          </p:nvPr>
        </p:nvSpPr>
        <p:spPr bwMode="ltGray">
          <a:xfrm>
            <a:off x="1" y="0"/>
            <a:ext cx="12192000" cy="6858000"/>
          </a:xfrm>
          <a:prstGeom prst="rect">
            <a:avLst/>
          </a:prstGeom>
          <a:gradFill>
            <a:gsLst>
              <a:gs pos="80000">
                <a:schemeClr val="tx1">
                  <a:alpha val="25000"/>
                </a:schemeClr>
              </a:gs>
              <a:gs pos="49000">
                <a:schemeClr val="bg1">
                  <a:alpha val="0"/>
                </a:schemeClr>
              </a:gs>
            </a:gsLst>
            <a:lin ang="21594000" scaled="0"/>
          </a:gradFill>
          <a:ln w="0">
            <a:noFill/>
          </a:ln>
        </p:spPr>
        <p:txBody>
          <a:bodyPr wrap="square">
            <a:noAutofit/>
          </a:bodyPr>
          <a:lstStyle>
            <a:lvl1pPr marL="0" indent="0">
              <a:buNone/>
              <a:defRPr sz="100">
                <a:noFill/>
              </a:defRPr>
            </a:lvl1pPr>
          </a:lstStyle>
          <a:p>
            <a:pPr lvl="0"/>
            <a:r>
              <a:rPr lang="en-GB" dirty="0"/>
              <a:t>.</a:t>
            </a:r>
          </a:p>
        </p:txBody>
      </p:sp>
      <p:sp>
        <p:nvSpPr>
          <p:cNvPr id="12" name="Picture Placeholder">
            <a:extLst>
              <a:ext uri="{FF2B5EF4-FFF2-40B4-BE49-F238E27FC236}">
                <a16:creationId xmlns:a16="http://schemas.microsoft.com/office/drawing/2014/main" id="{898D5925-2C96-4F42-91E8-61B1C164C566}"/>
              </a:ext>
            </a:extLst>
          </p:cNvPr>
          <p:cNvSpPr>
            <a:spLocks noGrp="1"/>
          </p:cNvSpPr>
          <p:nvPr>
            <p:ph type="pic" sz="quarter" idx="220" hasCustomPrompt="1"/>
          </p:nvPr>
        </p:nvSpPr>
        <p:spPr bwMode="white">
          <a:xfrm>
            <a:off x="0" y="-1"/>
            <a:ext cx="12193200" cy="6861600"/>
          </a:xfrm>
          <a:solidFill>
            <a:schemeClr val="bg2"/>
          </a:solidFill>
        </p:spPr>
        <p:txBody>
          <a:bodyPr lIns="5076000" tIns="36000" rIns="72000" bIns="108000" anchor="t" anchorCtr="0"/>
          <a:lstStyle>
            <a:lvl1pPr marL="0" indent="0" algn="r">
              <a:spcAft>
                <a:spcPts val="0"/>
              </a:spcAft>
              <a:buNone/>
              <a:defRPr sz="1400">
                <a:solidFill>
                  <a:srgbClr val="545859"/>
                </a:solidFill>
              </a:defRPr>
            </a:lvl1pPr>
          </a:lstStyle>
          <a:p>
            <a:r>
              <a:rPr lang="en-GB" dirty="0"/>
              <a:t>Click on frame and insert picture using the Insert tab - Pictures or from Templafy Images. Right click on picture and choose Send to Back to get right picture in front</a:t>
            </a:r>
          </a:p>
        </p:txBody>
      </p:sp>
      <p:sp>
        <p:nvSpPr>
          <p:cNvPr id="24" name="Text Placeholder overlay">
            <a:extLst>
              <a:ext uri="{FF2B5EF4-FFF2-40B4-BE49-F238E27FC236}">
                <a16:creationId xmlns:a16="http://schemas.microsoft.com/office/drawing/2014/main" id="{E32F7837-E0AB-4194-A646-4A1496593A86}"/>
              </a:ext>
            </a:extLst>
          </p:cNvPr>
          <p:cNvSpPr>
            <a:spLocks noGrp="1"/>
          </p:cNvSpPr>
          <p:nvPr>
            <p:ph type="body" sz="quarter" idx="20" hasCustomPrompt="1"/>
          </p:nvPr>
        </p:nvSpPr>
        <p:spPr>
          <a:xfrm>
            <a:off x="840" y="0"/>
            <a:ext cx="6095160" cy="6858000"/>
          </a:xfrm>
          <a:custGeom>
            <a:avLst/>
            <a:gdLst>
              <a:gd name="connsiteX0" fmla="*/ 0 w 6095160"/>
              <a:gd name="connsiteY0" fmla="*/ 0 h 6858000"/>
              <a:gd name="connsiteX1" fmla="*/ 5043098 w 6095160"/>
              <a:gd name="connsiteY1" fmla="*/ 0 h 6858000"/>
              <a:gd name="connsiteX2" fmla="*/ 5111017 w 6095160"/>
              <a:gd name="connsiteY2" fmla="*/ 99405 h 6858000"/>
              <a:gd name="connsiteX3" fmla="*/ 6095160 w 6095160"/>
              <a:gd name="connsiteY3" fmla="*/ 3429000 h 6858000"/>
              <a:gd name="connsiteX4" fmla="*/ 5111017 w 6095160"/>
              <a:gd name="connsiteY4" fmla="*/ 6758595 h 6858000"/>
              <a:gd name="connsiteX5" fmla="*/ 5043098 w 6095160"/>
              <a:gd name="connsiteY5" fmla="*/ 6858000 h 6858000"/>
              <a:gd name="connsiteX6" fmla="*/ 0 w 609516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5160" h="6858000">
                <a:moveTo>
                  <a:pt x="0" y="0"/>
                </a:moveTo>
                <a:lnTo>
                  <a:pt x="5043098" y="0"/>
                </a:lnTo>
                <a:lnTo>
                  <a:pt x="5111017" y="99405"/>
                </a:lnTo>
                <a:cubicBezTo>
                  <a:pt x="5733551" y="1057689"/>
                  <a:pt x="6095160" y="2201116"/>
                  <a:pt x="6095160" y="3429000"/>
                </a:cubicBezTo>
                <a:cubicBezTo>
                  <a:pt x="6095160" y="4656885"/>
                  <a:pt x="5733551" y="5800311"/>
                  <a:pt x="5111017" y="6758595"/>
                </a:cubicBezTo>
                <a:lnTo>
                  <a:pt x="5043098" y="6858000"/>
                </a:lnTo>
                <a:lnTo>
                  <a:pt x="0" y="6858000"/>
                </a:lnTo>
                <a:close/>
              </a:path>
            </a:pathLst>
          </a:custGeom>
          <a:solidFill>
            <a:schemeClr val="bg1">
              <a:alpha val="80000"/>
            </a:schemeClr>
          </a:solidFill>
          <a:ln w="0">
            <a:noFill/>
          </a:ln>
        </p:spPr>
        <p:txBody>
          <a:bodyPr wrap="square">
            <a:noAutofit/>
          </a:bodyPr>
          <a:lstStyle>
            <a:lvl1pPr marL="0" indent="0">
              <a:buNone/>
              <a:defRPr sz="100">
                <a:noFill/>
              </a:defRPr>
            </a:lvl1pPr>
          </a:lstStyle>
          <a:p>
            <a:pPr lvl="0"/>
            <a:r>
              <a:rPr lang="en-GB" dirty="0"/>
              <a:t>.</a:t>
            </a:r>
          </a:p>
        </p:txBody>
      </p:sp>
      <p:sp>
        <p:nvSpPr>
          <p:cNvPr id="3" name="Title 2">
            <a:extLst>
              <a:ext uri="{FF2B5EF4-FFF2-40B4-BE49-F238E27FC236}">
                <a16:creationId xmlns:a16="http://schemas.microsoft.com/office/drawing/2014/main" id="{0687A80C-F845-45C9-8C90-7425C98B0695}"/>
              </a:ext>
            </a:extLst>
          </p:cNvPr>
          <p:cNvSpPr>
            <a:spLocks noGrp="1"/>
          </p:cNvSpPr>
          <p:nvPr>
            <p:ph type="title" hasCustomPrompt="1"/>
          </p:nvPr>
        </p:nvSpPr>
        <p:spPr>
          <a:xfrm>
            <a:off x="6242400" y="576000"/>
            <a:ext cx="5375538" cy="460800"/>
          </a:xfrm>
        </p:spPr>
        <p:txBody>
          <a:bodyPr/>
          <a:lstStyle>
            <a:lvl1pPr>
              <a:defRPr sz="3000">
                <a:solidFill>
                  <a:schemeClr val="bg1"/>
                </a:solidFill>
              </a:defRPr>
            </a:lvl1pPr>
          </a:lstStyle>
          <a:p>
            <a:r>
              <a:rPr lang="en-GB" noProof="0" dirty="0"/>
              <a:t>Click to add title</a:t>
            </a:r>
            <a:endParaRPr lang="en-GB" dirty="0"/>
          </a:p>
        </p:txBody>
      </p:sp>
      <p:sp>
        <p:nvSpPr>
          <p:cNvPr id="13" name="Subtitle">
            <a:extLst>
              <a:ext uri="{FF2B5EF4-FFF2-40B4-BE49-F238E27FC236}">
                <a16:creationId xmlns:a16="http://schemas.microsoft.com/office/drawing/2014/main" id="{15FB8EC3-40F1-47BA-8C4F-72737F4CCF6F}"/>
              </a:ext>
            </a:extLst>
          </p:cNvPr>
          <p:cNvSpPr>
            <a:spLocks noGrp="1"/>
          </p:cNvSpPr>
          <p:nvPr>
            <p:ph type="subTitle" idx="13" hasCustomPrompt="1"/>
          </p:nvPr>
        </p:nvSpPr>
        <p:spPr>
          <a:xfrm>
            <a:off x="6240464" y="1036800"/>
            <a:ext cx="5376736"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bg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8" name="Text Placeholder 7">
            <a:extLst>
              <a:ext uri="{FF2B5EF4-FFF2-40B4-BE49-F238E27FC236}">
                <a16:creationId xmlns:a16="http://schemas.microsoft.com/office/drawing/2014/main" id="{1F0ECD52-3FDE-4E7B-99F3-07E94734A53A}"/>
              </a:ext>
            </a:extLst>
          </p:cNvPr>
          <p:cNvSpPr>
            <a:spLocks noGrp="1"/>
          </p:cNvSpPr>
          <p:nvPr>
            <p:ph type="body" sz="quarter" idx="17" hasCustomPrompt="1"/>
          </p:nvPr>
        </p:nvSpPr>
        <p:spPr>
          <a:xfrm>
            <a:off x="6242400" y="1727200"/>
            <a:ext cx="5376863" cy="426561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4" name="Text Placeholder note">
            <a:extLst>
              <a:ext uri="{FF2B5EF4-FFF2-40B4-BE49-F238E27FC236}">
                <a16:creationId xmlns:a16="http://schemas.microsoft.com/office/drawing/2014/main" id="{496DB025-D296-4EFC-96C6-267E04AE920C}"/>
              </a:ext>
            </a:extLst>
          </p:cNvPr>
          <p:cNvSpPr>
            <a:spLocks noGrp="1"/>
          </p:cNvSpPr>
          <p:nvPr>
            <p:ph type="body" sz="quarter" idx="233" hasCustomPrompt="1"/>
          </p:nvPr>
        </p:nvSpPr>
        <p:spPr>
          <a:xfrm>
            <a:off x="6240464" y="5994000"/>
            <a:ext cx="5376736" cy="288000"/>
          </a:xfrm>
        </p:spPr>
        <p:txBody>
          <a:bodyPr anchor="b" anchorCtr="0"/>
          <a:lstStyle>
            <a:lvl1pPr marL="0" indent="0">
              <a:lnSpc>
                <a:spcPct val="100000"/>
              </a:lnSpc>
              <a:spcAft>
                <a:spcPts val="600"/>
              </a:spcAft>
              <a:buFontTx/>
              <a:buNone/>
              <a:defRPr lang="en-US" sz="800" i="1" kern="1200" dirty="0" smtClean="0">
                <a:solidFill>
                  <a:schemeClr val="bg1"/>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10" name="Date Placeholder 9">
            <a:extLst>
              <a:ext uri="{FF2B5EF4-FFF2-40B4-BE49-F238E27FC236}">
                <a16:creationId xmlns:a16="http://schemas.microsoft.com/office/drawing/2014/main" id="{034A567E-C95E-4DC0-A9B8-0B309A177F24}"/>
              </a:ext>
            </a:extLst>
          </p:cNvPr>
          <p:cNvSpPr>
            <a:spLocks noGrp="1"/>
          </p:cNvSpPr>
          <p:nvPr>
            <p:ph type="dt" sz="half" idx="221"/>
          </p:nvPr>
        </p:nvSpPr>
        <p:spPr/>
        <p:txBody>
          <a:bodyPr/>
          <a:lstStyle/>
          <a:p>
            <a:endParaRPr lang="en-GB" dirty="0"/>
          </a:p>
        </p:txBody>
      </p:sp>
      <p:sp>
        <p:nvSpPr>
          <p:cNvPr id="19" name="Footer Placeholder 18">
            <a:extLst>
              <a:ext uri="{FF2B5EF4-FFF2-40B4-BE49-F238E27FC236}">
                <a16:creationId xmlns:a16="http://schemas.microsoft.com/office/drawing/2014/main" id="{FEF8C18F-2B87-45E4-895B-642B74C0BB26}"/>
              </a:ext>
            </a:extLst>
          </p:cNvPr>
          <p:cNvSpPr>
            <a:spLocks noGrp="1"/>
          </p:cNvSpPr>
          <p:nvPr>
            <p:ph type="ftr" sz="quarter" idx="222"/>
          </p:nvPr>
        </p:nvSpPr>
        <p:spPr/>
        <p:txBody>
          <a:bodyPr/>
          <a:lstStyle/>
          <a:p>
            <a:endParaRPr lang="en-GB" dirty="0"/>
          </a:p>
        </p:txBody>
      </p:sp>
      <p:sp>
        <p:nvSpPr>
          <p:cNvPr id="20" name="Slide Number Placeholder 19">
            <a:extLst>
              <a:ext uri="{FF2B5EF4-FFF2-40B4-BE49-F238E27FC236}">
                <a16:creationId xmlns:a16="http://schemas.microsoft.com/office/drawing/2014/main" id="{3E6F9E50-788D-42F3-8628-74D68CA855B0}"/>
              </a:ext>
            </a:extLst>
          </p:cNvPr>
          <p:cNvSpPr>
            <a:spLocks noGrp="1"/>
          </p:cNvSpPr>
          <p:nvPr>
            <p:ph type="sldNum" sz="quarter" idx="223"/>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015055057"/>
      </p:ext>
    </p:extLst>
  </p:cSld>
  <p:clrMapOvr>
    <a:masterClrMapping/>
  </p:clrMapOvr>
</p:sldLayout>
</file>

<file path=ppt/slideLayouts/slideLayout41.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Title + 1 text + picture/overlay D">
    <p:spTree>
      <p:nvGrpSpPr>
        <p:cNvPr id="1" name=""/>
        <p:cNvGrpSpPr/>
        <p:nvPr/>
      </p:nvGrpSpPr>
      <p:grpSpPr>
        <a:xfrm>
          <a:off x="0" y="0"/>
          <a:ext cx="0" cy="0"/>
          <a:chOff x="0" y="0"/>
          <a:chExt cx="0" cy="0"/>
        </a:xfrm>
      </p:grpSpPr>
      <p:sp>
        <p:nvSpPr>
          <p:cNvPr id="18" name="Freeform: Shape overlay">
            <a:extLst>
              <a:ext uri="{FF2B5EF4-FFF2-40B4-BE49-F238E27FC236}">
                <a16:creationId xmlns:a16="http://schemas.microsoft.com/office/drawing/2014/main" id="{A2B7CC84-0E4E-478C-AE5F-CE62EC5F06E3}"/>
              </a:ext>
            </a:extLst>
          </p:cNvPr>
          <p:cNvSpPr>
            <a:spLocks noGrp="1"/>
          </p:cNvSpPr>
          <p:nvPr>
            <p:ph type="body" sz="quarter" idx="20" hasCustomPrompt="1"/>
          </p:nvPr>
        </p:nvSpPr>
        <p:spPr>
          <a:xfrm>
            <a:off x="6407620" y="2"/>
            <a:ext cx="5784380" cy="6857999"/>
          </a:xfrm>
          <a:custGeom>
            <a:avLst/>
            <a:gdLst>
              <a:gd name="connsiteX0" fmla="*/ 1581728 w 5784380"/>
              <a:gd name="connsiteY0" fmla="*/ 0 h 6857999"/>
              <a:gd name="connsiteX1" fmla="*/ 5784380 w 5784380"/>
              <a:gd name="connsiteY1" fmla="*/ 0 h 6857999"/>
              <a:gd name="connsiteX2" fmla="*/ 5784380 w 5784380"/>
              <a:gd name="connsiteY2" fmla="*/ 6857999 h 6857999"/>
              <a:gd name="connsiteX3" fmla="*/ 1425446 w 5784380"/>
              <a:gd name="connsiteY3" fmla="*/ 6857999 h 6857999"/>
              <a:gd name="connsiteX4" fmla="*/ 1268210 w 5784380"/>
              <a:gd name="connsiteY4" fmla="*/ 6697437 h 6857999"/>
              <a:gd name="connsiteX5" fmla="*/ 0 w 5784380"/>
              <a:gd name="connsiteY5" fmla="*/ 3501736 h 6857999"/>
              <a:gd name="connsiteX6" fmla="*/ 1429854 w 5784380"/>
              <a:gd name="connsiteY6" fmla="*/ 140972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84380" h="6857999">
                <a:moveTo>
                  <a:pt x="1581728" y="0"/>
                </a:moveTo>
                <a:lnTo>
                  <a:pt x="5784380" y="0"/>
                </a:lnTo>
                <a:lnTo>
                  <a:pt x="5784380" y="6857999"/>
                </a:lnTo>
                <a:lnTo>
                  <a:pt x="1425446" y="6857999"/>
                </a:lnTo>
                <a:lnTo>
                  <a:pt x="1268210" y="6697437"/>
                </a:lnTo>
                <a:cubicBezTo>
                  <a:pt x="480250" y="5853394"/>
                  <a:pt x="0" y="4732168"/>
                  <a:pt x="0" y="3501736"/>
                </a:cubicBezTo>
                <a:cubicBezTo>
                  <a:pt x="0" y="2189276"/>
                  <a:pt x="546417" y="1001067"/>
                  <a:pt x="1429854" y="140972"/>
                </a:cubicBezTo>
                <a:close/>
              </a:path>
            </a:pathLst>
          </a:custGeom>
          <a:solidFill>
            <a:schemeClr val="accent1">
              <a:alpha val="40000"/>
            </a:schemeClr>
          </a:solidFill>
          <a:ln w="0">
            <a:noFill/>
          </a:ln>
        </p:spPr>
        <p:txBody>
          <a:bodyPr wrap="square">
            <a:noAutofit/>
          </a:bodyPr>
          <a:lstStyle>
            <a:lvl1pPr marL="0" indent="0">
              <a:buNone/>
              <a:defRPr sz="100">
                <a:noFill/>
              </a:defRPr>
            </a:lvl1pPr>
          </a:lstStyle>
          <a:p>
            <a:pPr lvl="0"/>
            <a:r>
              <a:rPr lang="en-GB" dirty="0"/>
              <a:t>.</a:t>
            </a:r>
          </a:p>
        </p:txBody>
      </p:sp>
      <p:sp>
        <p:nvSpPr>
          <p:cNvPr id="16" name="Picture Placeholder 15">
            <a:extLst>
              <a:ext uri="{FF2B5EF4-FFF2-40B4-BE49-F238E27FC236}">
                <a16:creationId xmlns:a16="http://schemas.microsoft.com/office/drawing/2014/main" id="{66C30EE2-BC7B-4FD0-B7A8-FEE354C4B21E}"/>
              </a:ext>
            </a:extLst>
          </p:cNvPr>
          <p:cNvSpPr>
            <a:spLocks noGrp="1"/>
          </p:cNvSpPr>
          <p:nvPr>
            <p:ph type="pic" sz="quarter" idx="18" hasCustomPrompt="1"/>
          </p:nvPr>
        </p:nvSpPr>
        <p:spPr>
          <a:xfrm>
            <a:off x="6407618" y="2"/>
            <a:ext cx="5784380" cy="6856247"/>
          </a:xfrm>
          <a:custGeom>
            <a:avLst/>
            <a:gdLst>
              <a:gd name="connsiteX0" fmla="*/ 1581728 w 5784380"/>
              <a:gd name="connsiteY0" fmla="*/ 0 h 6856247"/>
              <a:gd name="connsiteX1" fmla="*/ 5784380 w 5784380"/>
              <a:gd name="connsiteY1" fmla="*/ 0 h 6856247"/>
              <a:gd name="connsiteX2" fmla="*/ 5784380 w 5784380"/>
              <a:gd name="connsiteY2" fmla="*/ 6856247 h 6856247"/>
              <a:gd name="connsiteX3" fmla="*/ 1423731 w 5784380"/>
              <a:gd name="connsiteY3" fmla="*/ 6856247 h 6856247"/>
              <a:gd name="connsiteX4" fmla="*/ 1268210 w 5784380"/>
              <a:gd name="connsiteY4" fmla="*/ 6697437 h 6856247"/>
              <a:gd name="connsiteX5" fmla="*/ 0 w 5784380"/>
              <a:gd name="connsiteY5" fmla="*/ 3501736 h 6856247"/>
              <a:gd name="connsiteX6" fmla="*/ 1429854 w 5784380"/>
              <a:gd name="connsiteY6" fmla="*/ 140972 h 6856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84380" h="6856247">
                <a:moveTo>
                  <a:pt x="1581728" y="0"/>
                </a:moveTo>
                <a:lnTo>
                  <a:pt x="5784380" y="0"/>
                </a:lnTo>
                <a:lnTo>
                  <a:pt x="5784380" y="6856247"/>
                </a:lnTo>
                <a:lnTo>
                  <a:pt x="1423731" y="6856247"/>
                </a:lnTo>
                <a:lnTo>
                  <a:pt x="1268210" y="6697437"/>
                </a:lnTo>
                <a:cubicBezTo>
                  <a:pt x="480250" y="5853394"/>
                  <a:pt x="0" y="4732168"/>
                  <a:pt x="0" y="3501736"/>
                </a:cubicBezTo>
                <a:cubicBezTo>
                  <a:pt x="0" y="2189276"/>
                  <a:pt x="546417" y="1001067"/>
                  <a:pt x="1429854" y="140972"/>
                </a:cubicBezTo>
                <a:close/>
              </a:path>
            </a:pathLst>
          </a:custGeom>
          <a:noFill/>
        </p:spPr>
        <p:txBody>
          <a:bodyPr wrap="square" lIns="180000" tIns="1368000" rIns="180000" anchor="ctr" anchorCtr="0">
            <a:noAutofit/>
          </a:bodyPr>
          <a:lstStyle>
            <a:lvl1pPr marL="0" indent="0" algn="ctr">
              <a:spcAft>
                <a:spcPts val="0"/>
              </a:spcAft>
              <a:buNone/>
              <a:defRPr sz="1600">
                <a:solidFill>
                  <a:schemeClr val="tx2"/>
                </a:solidFill>
              </a:defRPr>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noProof="0" dirty="0"/>
              <a:t>Click icon to add picture or click on </a:t>
            </a:r>
            <a:br>
              <a:rPr lang="en-GB" noProof="0" dirty="0"/>
            </a:br>
            <a:r>
              <a:rPr lang="en-GB" noProof="0" dirty="0"/>
              <a:t>frame and insert picture from Templafy Images. </a:t>
            </a:r>
            <a:br>
              <a:rPr lang="en-GB" noProof="0" dirty="0"/>
            </a:br>
            <a:r>
              <a:rPr lang="en-GB" dirty="0"/>
              <a:t>Right click on picture and choose Send to Back to get overlay in front</a:t>
            </a:r>
            <a:endParaRPr lang="en-GB" noProof="0" dirty="0"/>
          </a:p>
        </p:txBody>
      </p:sp>
      <p:sp>
        <p:nvSpPr>
          <p:cNvPr id="14" name="TextBox 13">
            <a:extLst>
              <a:ext uri="{FF2B5EF4-FFF2-40B4-BE49-F238E27FC236}">
                <a16:creationId xmlns:a16="http://schemas.microsoft.com/office/drawing/2014/main" id="{A25648CB-1F60-48C2-ADEE-FF2B9D705B65}"/>
              </a:ext>
            </a:extLst>
          </p:cNvPr>
          <p:cNvSpPr txBox="1"/>
          <p:nvPr userDrawn="1"/>
        </p:nvSpPr>
        <p:spPr>
          <a:xfrm>
            <a:off x="1990725" y="-270387"/>
            <a:ext cx="10155301" cy="215444"/>
          </a:xfrm>
          <a:prstGeom prst="rect">
            <a:avLst/>
          </a:prstGeom>
          <a:noFill/>
        </p:spPr>
        <p:txBody>
          <a:bodyPr wrap="square" lIns="0" tIns="0" rIns="0" bIns="0" rtlCol="0" anchor="b" anchorCtr="0">
            <a:spAutoFit/>
          </a:bodyPr>
          <a:lstStyle/>
          <a:p>
            <a:pPr marL="0" marR="0" lvl="0" indent="0" algn="r"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400" dirty="0"/>
              <a:t>Right click on picture and choose “</a:t>
            </a:r>
            <a:r>
              <a:rPr lang="en-GB" sz="1400" b="0" dirty="0"/>
              <a:t>Send to Back” </a:t>
            </a:r>
            <a:r>
              <a:rPr lang="en-GB" sz="1400" dirty="0"/>
              <a:t>to get overlay in front. </a:t>
            </a:r>
            <a:endParaRPr lang="en-GB" sz="1400" dirty="0">
              <a:solidFill>
                <a:schemeClr val="tx2"/>
              </a:solidFill>
            </a:endParaRPr>
          </a:p>
        </p:txBody>
      </p:sp>
      <p:sp>
        <p:nvSpPr>
          <p:cNvPr id="4" name="Title 3">
            <a:extLst>
              <a:ext uri="{FF2B5EF4-FFF2-40B4-BE49-F238E27FC236}">
                <a16:creationId xmlns:a16="http://schemas.microsoft.com/office/drawing/2014/main" id="{20A99923-C338-41DF-B562-C905F2E421FD}"/>
              </a:ext>
            </a:extLst>
          </p:cNvPr>
          <p:cNvSpPr>
            <a:spLocks noGrp="1"/>
          </p:cNvSpPr>
          <p:nvPr>
            <p:ph type="title" hasCustomPrompt="1"/>
          </p:nvPr>
        </p:nvSpPr>
        <p:spPr>
          <a:xfrm>
            <a:off x="576000" y="576000"/>
            <a:ext cx="5374800" cy="531999"/>
          </a:xfrm>
        </p:spPr>
        <p:txBody>
          <a:bodyPr/>
          <a:lstStyle>
            <a:lvl1pPr>
              <a:defRPr sz="3000"/>
            </a:lvl1pPr>
          </a:lstStyle>
          <a:p>
            <a:r>
              <a:rPr lang="en-GB" noProof="0" dirty="0"/>
              <a:t>Click to add title</a:t>
            </a:r>
            <a:endParaRPr lang="en-GB" dirty="0"/>
          </a:p>
        </p:txBody>
      </p:sp>
      <p:sp>
        <p:nvSpPr>
          <p:cNvPr id="13" name="Subtitle">
            <a:extLst>
              <a:ext uri="{FF2B5EF4-FFF2-40B4-BE49-F238E27FC236}">
                <a16:creationId xmlns:a16="http://schemas.microsoft.com/office/drawing/2014/main" id="{04B319CB-B60A-46D6-B877-407E320F9A88}"/>
              </a:ext>
            </a:extLst>
          </p:cNvPr>
          <p:cNvSpPr>
            <a:spLocks noGrp="1"/>
          </p:cNvSpPr>
          <p:nvPr>
            <p:ph type="subTitle" idx="21" hasCustomPrompt="1"/>
          </p:nvPr>
        </p:nvSpPr>
        <p:spPr>
          <a:xfrm>
            <a:off x="576000" y="1036800"/>
            <a:ext cx="5375538"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3" name="Content Placeholder 2"/>
          <p:cNvSpPr>
            <a:spLocks noGrp="1"/>
          </p:cNvSpPr>
          <p:nvPr>
            <p:ph idx="1" hasCustomPrompt="1"/>
          </p:nvPr>
        </p:nvSpPr>
        <p:spPr>
          <a:xfrm>
            <a:off x="576000" y="1727199"/>
            <a:ext cx="5374800" cy="4266000"/>
          </a:xfrm>
        </p:spPr>
        <p:txBody>
          <a:bodyPr/>
          <a:lstStyle>
            <a:lvl1pPr>
              <a:defRPr/>
            </a:lvl1pPr>
            <a:lvl5pPr>
              <a:defRPr/>
            </a:lvl5pPr>
          </a:lstStyle>
          <a:p>
            <a:pPr lvl="0"/>
            <a:r>
              <a:rPr lang="en-GB" noProof="0" dirty="0"/>
              <a:t>Click to add text                                                           Enter &amp; 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15" name="Text Placeholder note">
            <a:extLst>
              <a:ext uri="{FF2B5EF4-FFF2-40B4-BE49-F238E27FC236}">
                <a16:creationId xmlns:a16="http://schemas.microsoft.com/office/drawing/2014/main" id="{49F1882B-676A-48F2-8EC4-51EFD17D6398}"/>
              </a:ext>
            </a:extLst>
          </p:cNvPr>
          <p:cNvSpPr>
            <a:spLocks noGrp="1"/>
          </p:cNvSpPr>
          <p:nvPr>
            <p:ph type="body" sz="quarter" idx="233" hasCustomPrompt="1"/>
          </p:nvPr>
        </p:nvSpPr>
        <p:spPr>
          <a:xfrm>
            <a:off x="576000" y="5994000"/>
            <a:ext cx="5375538"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2" name="Date Placeholder 1">
            <a:extLst>
              <a:ext uri="{FF2B5EF4-FFF2-40B4-BE49-F238E27FC236}">
                <a16:creationId xmlns:a16="http://schemas.microsoft.com/office/drawing/2014/main" id="{C1FE5B66-FE35-4EFE-9383-93A0CEA6252C}"/>
              </a:ext>
            </a:extLst>
          </p:cNvPr>
          <p:cNvSpPr>
            <a:spLocks noGrp="1"/>
          </p:cNvSpPr>
          <p:nvPr>
            <p:ph type="dt" sz="half" idx="220"/>
          </p:nvPr>
        </p:nvSpPr>
        <p:spPr/>
        <p:txBody>
          <a:bodyPr/>
          <a:lstStyle/>
          <a:p>
            <a:endParaRPr lang="en-GB" dirty="0"/>
          </a:p>
        </p:txBody>
      </p:sp>
      <p:sp>
        <p:nvSpPr>
          <p:cNvPr id="8" name="Footer Placeholder 7">
            <a:extLst>
              <a:ext uri="{FF2B5EF4-FFF2-40B4-BE49-F238E27FC236}">
                <a16:creationId xmlns:a16="http://schemas.microsoft.com/office/drawing/2014/main" id="{96561717-2188-4B1C-A08A-6D385B6C8DB5}"/>
              </a:ext>
            </a:extLst>
          </p:cNvPr>
          <p:cNvSpPr>
            <a:spLocks noGrp="1"/>
          </p:cNvSpPr>
          <p:nvPr>
            <p:ph type="ftr" sz="quarter" idx="221"/>
          </p:nvPr>
        </p:nvSpPr>
        <p:spPr/>
        <p:txBody>
          <a:bodyPr/>
          <a:lstStyle>
            <a:lvl1pPr>
              <a:defRPr>
                <a:solidFill>
                  <a:schemeClr val="bg1"/>
                </a:solidFill>
              </a:defRPr>
            </a:lvl1pPr>
          </a:lstStyle>
          <a:p>
            <a:endParaRPr lang="en-GB" dirty="0"/>
          </a:p>
        </p:txBody>
      </p:sp>
      <p:sp>
        <p:nvSpPr>
          <p:cNvPr id="19" name="Slide Number Placeholder 18">
            <a:extLst>
              <a:ext uri="{FF2B5EF4-FFF2-40B4-BE49-F238E27FC236}">
                <a16:creationId xmlns:a16="http://schemas.microsoft.com/office/drawing/2014/main" id="{5528A7DB-3725-468C-BEC5-FD2888252F4A}"/>
              </a:ext>
            </a:extLst>
          </p:cNvPr>
          <p:cNvSpPr>
            <a:spLocks noGrp="1"/>
          </p:cNvSpPr>
          <p:nvPr>
            <p:ph type="sldNum" sz="quarter" idx="222"/>
          </p:nvPr>
        </p:nvSpPr>
        <p:spPr/>
        <p:txBody>
          <a:bodyPr/>
          <a:lstStyle>
            <a:lvl1pPr>
              <a:defRPr>
                <a:solidFill>
                  <a:schemeClr val="bg1"/>
                </a:solidFill>
              </a:defRPr>
            </a:lvl1pPr>
          </a:lstStyle>
          <a:p>
            <a:fld id="{23AA811B-2EBD-4900-905E-5BE206449611}" type="slidenum">
              <a:rPr lang="en-GB" smtClean="0"/>
              <a:pPr/>
              <a:t>‹#›</a:t>
            </a:fld>
            <a:endParaRPr lang="en-GB" dirty="0"/>
          </a:p>
        </p:txBody>
      </p:sp>
      <p:sp>
        <p:nvSpPr>
          <p:cNvPr id="12" name="TextBox 11">
            <a:extLst>
              <a:ext uri="{FF2B5EF4-FFF2-40B4-BE49-F238E27FC236}">
                <a16:creationId xmlns:a16="http://schemas.microsoft.com/office/drawing/2014/main" id="{0722452E-DDF5-4B7D-9EF2-BE16C3110428}"/>
              </a:ext>
            </a:extLst>
          </p:cNvPr>
          <p:cNvSpPr txBox="1"/>
          <p:nvPr userDrawn="1"/>
        </p:nvSpPr>
        <p:spPr>
          <a:xfrm>
            <a:off x="3299947" y="6909773"/>
            <a:ext cx="8882626" cy="215444"/>
          </a:xfrm>
          <a:prstGeom prst="rect">
            <a:avLst/>
          </a:prstGeom>
          <a:noFill/>
        </p:spPr>
        <p:txBody>
          <a:bodyPr wrap="square" lIns="0" tIns="0" rIns="0" bIns="0" rtlCol="0" anchor="b" anchorCtr="0">
            <a:spAutoFit/>
          </a:bodyPr>
          <a:lstStyle/>
          <a:p>
            <a:pPr marL="0" indent="0" algn="r">
              <a:spcAft>
                <a:spcPts val="600"/>
              </a:spcAft>
              <a:buFont typeface="Arial" panose="020B0604020202020204" pitchFamily="34" charset="0"/>
              <a:buNone/>
            </a:pPr>
            <a:r>
              <a:rPr lang="en-GB" sz="1400" dirty="0">
                <a:solidFill>
                  <a:schemeClr val="tx1"/>
                </a:solidFill>
              </a:rPr>
              <a:t>You have the option to change the color of the guidepost</a:t>
            </a:r>
            <a:endParaRPr lang="en-GB" sz="1600" dirty="0">
              <a:solidFill>
                <a:schemeClr val="tx1"/>
              </a:solidFill>
            </a:endParaRPr>
          </a:p>
        </p:txBody>
      </p:sp>
    </p:spTree>
    <p:extLst>
      <p:ext uri="{BB962C8B-B14F-4D97-AF65-F5344CB8AC3E}">
        <p14:creationId xmlns:p14="http://schemas.microsoft.com/office/powerpoint/2010/main" val="3787359827"/>
      </p:ext>
    </p:extLst>
  </p:cSld>
  <p:clrMapOvr>
    <a:masterClrMapping/>
  </p:clrMapOvr>
</p:sldLayout>
</file>

<file path=ppt/slideLayouts/slideLayout42.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Quote A">
    <p:bg>
      <p:bgPr>
        <a:solidFill>
          <a:schemeClr val="tx1"/>
        </a:solidFill>
        <a:effectLst/>
      </p:bgPr>
    </p:bg>
    <p:spTree>
      <p:nvGrpSpPr>
        <p:cNvPr id="1" name=""/>
        <p:cNvGrpSpPr/>
        <p:nvPr/>
      </p:nvGrpSpPr>
      <p:grpSpPr>
        <a:xfrm>
          <a:off x="0" y="0"/>
          <a:ext cx="0" cy="0"/>
          <a:chOff x="0" y="0"/>
          <a:chExt cx="0" cy="0"/>
        </a:xfrm>
      </p:grpSpPr>
      <p:sp>
        <p:nvSpPr>
          <p:cNvPr id="7" name="Background"/>
          <p:cNvSpPr/>
          <p:nvPr userDrawn="1"/>
        </p:nvSpPr>
        <p:spPr bwMode="white">
          <a:xfrm>
            <a:off x="0" y="0"/>
            <a:ext cx="12193200" cy="686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a:p>
        </p:txBody>
      </p:sp>
      <p:grpSp>
        <p:nvGrpSpPr>
          <p:cNvPr id="11" name="Graphic 20">
            <a:extLst>
              <a:ext uri="{FF2B5EF4-FFF2-40B4-BE49-F238E27FC236}">
                <a16:creationId xmlns:a16="http://schemas.microsoft.com/office/drawing/2014/main" id="{9936D9C5-9646-46FC-9A92-D9424A380BCA}"/>
              </a:ext>
            </a:extLst>
          </p:cNvPr>
          <p:cNvGrpSpPr/>
          <p:nvPr userDrawn="1"/>
        </p:nvGrpSpPr>
        <p:grpSpPr>
          <a:xfrm>
            <a:off x="507302" y="417157"/>
            <a:ext cx="1136771" cy="1136771"/>
            <a:chOff x="464908" y="576000"/>
            <a:chExt cx="1426881" cy="1426881"/>
          </a:xfrm>
          <a:solidFill>
            <a:schemeClr val="tx1"/>
          </a:solidFill>
        </p:grpSpPr>
        <p:sp>
          <p:nvSpPr>
            <p:cNvPr id="12" name="Freeform 11">
              <a:extLst>
                <a:ext uri="{FF2B5EF4-FFF2-40B4-BE49-F238E27FC236}">
                  <a16:creationId xmlns:a16="http://schemas.microsoft.com/office/drawing/2014/main" id="{F3E531F1-4D6F-4F1E-BBCD-54B234F21D65}"/>
                </a:ext>
              </a:extLst>
            </p:cNvPr>
            <p:cNvSpPr/>
            <p:nvPr/>
          </p:nvSpPr>
          <p:spPr>
            <a:xfrm>
              <a:off x="464908" y="576000"/>
              <a:ext cx="1426881" cy="1426881"/>
            </a:xfrm>
            <a:custGeom>
              <a:avLst/>
              <a:gdLst>
                <a:gd name="connsiteX0" fmla="*/ 713441 w 1426881"/>
                <a:gd name="connsiteY0" fmla="*/ 0 h 1426881"/>
                <a:gd name="connsiteX1" fmla="*/ 0 w 1426881"/>
                <a:gd name="connsiteY1" fmla="*/ 713441 h 1426881"/>
                <a:gd name="connsiteX2" fmla="*/ 713441 w 1426881"/>
                <a:gd name="connsiteY2" fmla="*/ 1426881 h 1426881"/>
                <a:gd name="connsiteX3" fmla="*/ 1426881 w 1426881"/>
                <a:gd name="connsiteY3" fmla="*/ 713441 h 1426881"/>
                <a:gd name="connsiteX4" fmla="*/ 713441 w 1426881"/>
                <a:gd name="connsiteY4" fmla="*/ 0 h 1426881"/>
                <a:gd name="connsiteX5" fmla="*/ 713441 w 1426881"/>
                <a:gd name="connsiteY5" fmla="*/ 1337701 h 1426881"/>
                <a:gd name="connsiteX6" fmla="*/ 89180 w 1426881"/>
                <a:gd name="connsiteY6" fmla="*/ 713441 h 1426881"/>
                <a:gd name="connsiteX7" fmla="*/ 713441 w 1426881"/>
                <a:gd name="connsiteY7" fmla="*/ 89180 h 1426881"/>
                <a:gd name="connsiteX8" fmla="*/ 1337701 w 1426881"/>
                <a:gd name="connsiteY8" fmla="*/ 713441 h 1426881"/>
                <a:gd name="connsiteX9" fmla="*/ 713441 w 1426881"/>
                <a:gd name="connsiteY9" fmla="*/ 1337701 h 1426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26881" h="1426881">
                  <a:moveTo>
                    <a:pt x="713441" y="0"/>
                  </a:moveTo>
                  <a:cubicBezTo>
                    <a:pt x="319418" y="0"/>
                    <a:pt x="0" y="319418"/>
                    <a:pt x="0" y="713441"/>
                  </a:cubicBezTo>
                  <a:cubicBezTo>
                    <a:pt x="0" y="1107463"/>
                    <a:pt x="319418" y="1426881"/>
                    <a:pt x="713441" y="1426881"/>
                  </a:cubicBezTo>
                  <a:cubicBezTo>
                    <a:pt x="1107463" y="1426881"/>
                    <a:pt x="1426881" y="1107463"/>
                    <a:pt x="1426881" y="713441"/>
                  </a:cubicBezTo>
                  <a:cubicBezTo>
                    <a:pt x="1426472" y="319588"/>
                    <a:pt x="1107293" y="410"/>
                    <a:pt x="713441" y="0"/>
                  </a:cubicBezTo>
                  <a:close/>
                  <a:moveTo>
                    <a:pt x="713441" y="1337701"/>
                  </a:moveTo>
                  <a:cubicBezTo>
                    <a:pt x="368671" y="1337701"/>
                    <a:pt x="89180" y="1058210"/>
                    <a:pt x="89180" y="713441"/>
                  </a:cubicBezTo>
                  <a:cubicBezTo>
                    <a:pt x="89180" y="368671"/>
                    <a:pt x="368671" y="89180"/>
                    <a:pt x="713441" y="89180"/>
                  </a:cubicBezTo>
                  <a:cubicBezTo>
                    <a:pt x="1058210" y="89180"/>
                    <a:pt x="1337701" y="368671"/>
                    <a:pt x="1337701" y="713441"/>
                  </a:cubicBezTo>
                  <a:cubicBezTo>
                    <a:pt x="1337292" y="1058041"/>
                    <a:pt x="1058041" y="1337292"/>
                    <a:pt x="713441" y="1337701"/>
                  </a:cubicBez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sp>
          <p:nvSpPr>
            <p:cNvPr id="13" name="Freeform 12">
              <a:extLst>
                <a:ext uri="{FF2B5EF4-FFF2-40B4-BE49-F238E27FC236}">
                  <a16:creationId xmlns:a16="http://schemas.microsoft.com/office/drawing/2014/main" id="{25870BA9-E099-43C3-B0F3-0206368A960B}"/>
                </a:ext>
              </a:extLst>
            </p:cNvPr>
            <p:cNvSpPr/>
            <p:nvPr/>
          </p:nvSpPr>
          <p:spPr>
            <a:xfrm>
              <a:off x="1226654" y="1017589"/>
              <a:ext cx="312161" cy="541621"/>
            </a:xfrm>
            <a:custGeom>
              <a:avLst/>
              <a:gdLst>
                <a:gd name="connsiteX0" fmla="*/ 230382 w 312161"/>
                <a:gd name="connsiteY0" fmla="*/ 227261 h 541621"/>
                <a:gd name="connsiteX1" fmla="*/ 89923 w 312161"/>
                <a:gd name="connsiteY1" fmla="*/ 227261 h 541621"/>
                <a:gd name="connsiteX2" fmla="*/ 178360 w 312161"/>
                <a:gd name="connsiteY2" fmla="*/ 86803 h 541621"/>
                <a:gd name="connsiteX3" fmla="*/ 206160 w 312161"/>
                <a:gd name="connsiteY3" fmla="*/ 30202 h 541621"/>
                <a:gd name="connsiteX4" fmla="*/ 149559 w 312161"/>
                <a:gd name="connsiteY4" fmla="*/ 2402 h 541621"/>
                <a:gd name="connsiteX5" fmla="*/ 133027 w 312161"/>
                <a:gd name="connsiteY5" fmla="*/ 12486 h 541621"/>
                <a:gd name="connsiteX6" fmla="*/ 0 w 312161"/>
                <a:gd name="connsiteY6" fmla="*/ 274081 h 541621"/>
                <a:gd name="connsiteX7" fmla="*/ 0 w 312161"/>
                <a:gd name="connsiteY7" fmla="*/ 459873 h 541621"/>
                <a:gd name="connsiteX8" fmla="*/ 81748 w 312161"/>
                <a:gd name="connsiteY8" fmla="*/ 541621 h 541621"/>
                <a:gd name="connsiteX9" fmla="*/ 230382 w 312161"/>
                <a:gd name="connsiteY9" fmla="*/ 541621 h 541621"/>
                <a:gd name="connsiteX10" fmla="*/ 312130 w 312161"/>
                <a:gd name="connsiteY10" fmla="*/ 459873 h 541621"/>
                <a:gd name="connsiteX11" fmla="*/ 312130 w 312161"/>
                <a:gd name="connsiteY11" fmla="*/ 311239 h 541621"/>
                <a:gd name="connsiteX12" fmla="*/ 232642 w 312161"/>
                <a:gd name="connsiteY12" fmla="*/ 227292 h 541621"/>
                <a:gd name="connsiteX13" fmla="*/ 230382 w 312161"/>
                <a:gd name="connsiteY13" fmla="*/ 227261 h 541621"/>
                <a:gd name="connsiteX14" fmla="*/ 222950 w 312161"/>
                <a:gd name="connsiteY14" fmla="*/ 450212 h 541621"/>
                <a:gd name="connsiteX15" fmla="*/ 89180 w 312161"/>
                <a:gd name="connsiteY15" fmla="*/ 450212 h 541621"/>
                <a:gd name="connsiteX16" fmla="*/ 89180 w 312161"/>
                <a:gd name="connsiteY16" fmla="*/ 316442 h 541621"/>
                <a:gd name="connsiteX17" fmla="*/ 222950 w 312161"/>
                <a:gd name="connsiteY17" fmla="*/ 316442 h 541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12161" h="541621">
                  <a:moveTo>
                    <a:pt x="230382" y="227261"/>
                  </a:moveTo>
                  <a:lnTo>
                    <a:pt x="89923" y="227261"/>
                  </a:lnTo>
                  <a:cubicBezTo>
                    <a:pt x="83280" y="165603"/>
                    <a:pt x="119887" y="107462"/>
                    <a:pt x="178360" y="86803"/>
                  </a:cubicBezTo>
                  <a:cubicBezTo>
                    <a:pt x="201667" y="78850"/>
                    <a:pt x="214113" y="53508"/>
                    <a:pt x="206160" y="30202"/>
                  </a:cubicBezTo>
                  <a:cubicBezTo>
                    <a:pt x="198207" y="6895"/>
                    <a:pt x="172866" y="-5552"/>
                    <a:pt x="149559" y="2402"/>
                  </a:cubicBezTo>
                  <a:cubicBezTo>
                    <a:pt x="143376" y="4511"/>
                    <a:pt x="137732" y="7954"/>
                    <a:pt x="133027" y="12486"/>
                  </a:cubicBezTo>
                  <a:cubicBezTo>
                    <a:pt x="38645" y="68967"/>
                    <a:pt x="0" y="107612"/>
                    <a:pt x="0" y="274081"/>
                  </a:cubicBezTo>
                  <a:lnTo>
                    <a:pt x="0" y="459873"/>
                  </a:lnTo>
                  <a:cubicBezTo>
                    <a:pt x="0" y="505021"/>
                    <a:pt x="36600" y="541621"/>
                    <a:pt x="81748" y="541621"/>
                  </a:cubicBezTo>
                  <a:lnTo>
                    <a:pt x="230382" y="541621"/>
                  </a:lnTo>
                  <a:cubicBezTo>
                    <a:pt x="275530" y="541621"/>
                    <a:pt x="312130" y="505021"/>
                    <a:pt x="312130" y="459873"/>
                  </a:cubicBezTo>
                  <a:lnTo>
                    <a:pt x="312130" y="311239"/>
                  </a:lnTo>
                  <a:cubicBezTo>
                    <a:pt x="313362" y="266108"/>
                    <a:pt x="277773" y="228523"/>
                    <a:pt x="232642" y="227292"/>
                  </a:cubicBezTo>
                  <a:cubicBezTo>
                    <a:pt x="231889" y="227271"/>
                    <a:pt x="231135" y="227261"/>
                    <a:pt x="230382" y="227261"/>
                  </a:cubicBezTo>
                  <a:close/>
                  <a:moveTo>
                    <a:pt x="222950" y="450212"/>
                  </a:moveTo>
                  <a:lnTo>
                    <a:pt x="89180" y="450212"/>
                  </a:lnTo>
                  <a:lnTo>
                    <a:pt x="89180" y="316442"/>
                  </a:lnTo>
                  <a:lnTo>
                    <a:pt x="222950" y="316442"/>
                  </a:ln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sp>
          <p:nvSpPr>
            <p:cNvPr id="14" name="Freeform 13">
              <a:extLst>
                <a:ext uri="{FF2B5EF4-FFF2-40B4-BE49-F238E27FC236}">
                  <a16:creationId xmlns:a16="http://schemas.microsoft.com/office/drawing/2014/main" id="{445A079D-8CCD-4D4A-9F77-F7571677E78F}"/>
                </a:ext>
              </a:extLst>
            </p:cNvPr>
            <p:cNvSpPr/>
            <p:nvPr/>
          </p:nvSpPr>
          <p:spPr>
            <a:xfrm>
              <a:off x="817912" y="1017589"/>
              <a:ext cx="315846" cy="539477"/>
            </a:xfrm>
            <a:custGeom>
              <a:avLst/>
              <a:gdLst>
                <a:gd name="connsiteX0" fmla="*/ 230382 w 315846"/>
                <a:gd name="connsiteY0" fmla="*/ 227261 h 539477"/>
                <a:gd name="connsiteX1" fmla="*/ 92896 w 315846"/>
                <a:gd name="connsiteY1" fmla="*/ 227261 h 539477"/>
                <a:gd name="connsiteX2" fmla="*/ 178360 w 315846"/>
                <a:gd name="connsiteY2" fmla="*/ 86803 h 539477"/>
                <a:gd name="connsiteX3" fmla="*/ 206160 w 315846"/>
                <a:gd name="connsiteY3" fmla="*/ 30202 h 539477"/>
                <a:gd name="connsiteX4" fmla="*/ 149559 w 315846"/>
                <a:gd name="connsiteY4" fmla="*/ 2402 h 539477"/>
                <a:gd name="connsiteX5" fmla="*/ 133027 w 315846"/>
                <a:gd name="connsiteY5" fmla="*/ 12486 h 539477"/>
                <a:gd name="connsiteX6" fmla="*/ 0 w 315846"/>
                <a:gd name="connsiteY6" fmla="*/ 271852 h 539477"/>
                <a:gd name="connsiteX7" fmla="*/ 0 w 315846"/>
                <a:gd name="connsiteY7" fmla="*/ 457643 h 539477"/>
                <a:gd name="connsiteX8" fmla="*/ 81748 w 315846"/>
                <a:gd name="connsiteY8" fmla="*/ 539392 h 539477"/>
                <a:gd name="connsiteX9" fmla="*/ 230382 w 315846"/>
                <a:gd name="connsiteY9" fmla="*/ 539392 h 539477"/>
                <a:gd name="connsiteX10" fmla="*/ 315762 w 315846"/>
                <a:gd name="connsiteY10" fmla="*/ 461444 h 539477"/>
                <a:gd name="connsiteX11" fmla="*/ 315846 w 315846"/>
                <a:gd name="connsiteY11" fmla="*/ 457643 h 539477"/>
                <a:gd name="connsiteX12" fmla="*/ 315846 w 315846"/>
                <a:gd name="connsiteY12" fmla="*/ 309010 h 539477"/>
                <a:gd name="connsiteX13" fmla="*/ 234182 w 315846"/>
                <a:gd name="connsiteY13" fmla="*/ 227177 h 539477"/>
                <a:gd name="connsiteX14" fmla="*/ 230382 w 315846"/>
                <a:gd name="connsiteY14" fmla="*/ 227262 h 539477"/>
                <a:gd name="connsiteX15" fmla="*/ 222950 w 315846"/>
                <a:gd name="connsiteY15" fmla="*/ 450212 h 539477"/>
                <a:gd name="connsiteX16" fmla="*/ 92896 w 315846"/>
                <a:gd name="connsiteY16" fmla="*/ 450212 h 539477"/>
                <a:gd name="connsiteX17" fmla="*/ 92896 w 315846"/>
                <a:gd name="connsiteY17" fmla="*/ 316442 h 539477"/>
                <a:gd name="connsiteX18" fmla="*/ 226666 w 315846"/>
                <a:gd name="connsiteY18" fmla="*/ 316442 h 539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5846" h="539477">
                  <a:moveTo>
                    <a:pt x="230382" y="227261"/>
                  </a:moveTo>
                  <a:lnTo>
                    <a:pt x="92896" y="227261"/>
                  </a:lnTo>
                  <a:cubicBezTo>
                    <a:pt x="85853" y="166394"/>
                    <a:pt x="121066" y="108523"/>
                    <a:pt x="178360" y="86803"/>
                  </a:cubicBezTo>
                  <a:cubicBezTo>
                    <a:pt x="201667" y="78850"/>
                    <a:pt x="214114" y="53508"/>
                    <a:pt x="206160" y="30202"/>
                  </a:cubicBezTo>
                  <a:cubicBezTo>
                    <a:pt x="198207" y="6895"/>
                    <a:pt x="172866" y="-5552"/>
                    <a:pt x="149559" y="2402"/>
                  </a:cubicBezTo>
                  <a:cubicBezTo>
                    <a:pt x="143376" y="4511"/>
                    <a:pt x="137732" y="7954"/>
                    <a:pt x="133027" y="12486"/>
                  </a:cubicBezTo>
                  <a:cubicBezTo>
                    <a:pt x="38645" y="66737"/>
                    <a:pt x="0" y="105382"/>
                    <a:pt x="0" y="271852"/>
                  </a:cubicBezTo>
                  <a:lnTo>
                    <a:pt x="0" y="457643"/>
                  </a:lnTo>
                  <a:cubicBezTo>
                    <a:pt x="0" y="502792"/>
                    <a:pt x="36600" y="539392"/>
                    <a:pt x="81748" y="539392"/>
                  </a:cubicBezTo>
                  <a:lnTo>
                    <a:pt x="230382" y="539392"/>
                  </a:lnTo>
                  <a:cubicBezTo>
                    <a:pt x="275484" y="541444"/>
                    <a:pt x="313709" y="506545"/>
                    <a:pt x="315762" y="461444"/>
                  </a:cubicBezTo>
                  <a:cubicBezTo>
                    <a:pt x="315819" y="460178"/>
                    <a:pt x="315847" y="458911"/>
                    <a:pt x="315846" y="457643"/>
                  </a:cubicBezTo>
                  <a:lnTo>
                    <a:pt x="315846" y="309010"/>
                  </a:lnTo>
                  <a:cubicBezTo>
                    <a:pt x="315893" y="263862"/>
                    <a:pt x="279331" y="227224"/>
                    <a:pt x="234182" y="227177"/>
                  </a:cubicBezTo>
                  <a:cubicBezTo>
                    <a:pt x="232915" y="227176"/>
                    <a:pt x="231648" y="227204"/>
                    <a:pt x="230382" y="227262"/>
                  </a:cubicBezTo>
                  <a:close/>
                  <a:moveTo>
                    <a:pt x="222950" y="450212"/>
                  </a:moveTo>
                  <a:lnTo>
                    <a:pt x="92896" y="450212"/>
                  </a:lnTo>
                  <a:lnTo>
                    <a:pt x="92896" y="316442"/>
                  </a:lnTo>
                  <a:lnTo>
                    <a:pt x="226666" y="316442"/>
                  </a:ln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grpSp>
      <p:sp>
        <p:nvSpPr>
          <p:cNvPr id="23" name="Text Placeholder 8">
            <a:extLst>
              <a:ext uri="{FF2B5EF4-FFF2-40B4-BE49-F238E27FC236}">
                <a16:creationId xmlns:a16="http://schemas.microsoft.com/office/drawing/2014/main" id="{BEC7628F-4255-46B0-97E8-36FE19AE348C}"/>
              </a:ext>
            </a:extLst>
          </p:cNvPr>
          <p:cNvSpPr>
            <a:spLocks noGrp="1"/>
          </p:cNvSpPr>
          <p:nvPr>
            <p:ph type="body" sz="quarter" idx="13" hasCustomPrompt="1"/>
          </p:nvPr>
        </p:nvSpPr>
        <p:spPr>
          <a:xfrm>
            <a:off x="574674" y="1727200"/>
            <a:ext cx="9144000" cy="2530800"/>
          </a:xfrm>
        </p:spPr>
        <p:txBody>
          <a:bodyPr/>
          <a:lstStyle>
            <a:lvl1pPr marL="0" indent="0">
              <a:lnSpc>
                <a:spcPct val="90000"/>
              </a:lnSpc>
              <a:spcAft>
                <a:spcPts val="0"/>
              </a:spcAft>
              <a:buFont typeface="Arial" panose="020B0604020202020204" pitchFamily="34" charset="0"/>
              <a:buChar char="​"/>
              <a:defRPr sz="4000">
                <a:solidFill>
                  <a:schemeClr val="tx1"/>
                </a:solidFill>
              </a:defRPr>
            </a:lvl1pPr>
            <a:lvl2pPr marL="324000" indent="-324000">
              <a:spcBef>
                <a:spcPts val="1200"/>
              </a:spcBef>
              <a:spcAft>
                <a:spcPts val="0"/>
              </a:spcAft>
              <a:buFont typeface="Arial" panose="020B0604020202020204" pitchFamily="34" charset="0"/>
              <a:buChar char="—"/>
              <a:defRPr sz="2000">
                <a:solidFill>
                  <a:schemeClr val="tx1"/>
                </a:solidFill>
              </a:defRPr>
            </a:lvl2pPr>
            <a:lvl3pPr marL="0" indent="0">
              <a:buFont typeface="Arial" panose="020B0604020202020204" pitchFamily="34" charset="0"/>
              <a:buChar char="​"/>
              <a:defRPr sz="4400">
                <a:solidFill>
                  <a:schemeClr val="tx1"/>
                </a:solidFill>
              </a:defRPr>
            </a:lvl3pPr>
            <a:lvl4pPr>
              <a:defRPr sz="1400" b="0">
                <a:solidFill>
                  <a:schemeClr val="tx1"/>
                </a:solidFill>
              </a:defRPr>
            </a:lvl4pPr>
            <a:lvl5pPr>
              <a:defRPr sz="4400">
                <a:solidFill>
                  <a:schemeClr val="tx1"/>
                </a:solidFill>
              </a:defRPr>
            </a:lvl5pPr>
            <a:lvl6pPr marL="0" indent="0">
              <a:buFont typeface="Arial" panose="020B0604020202020204" pitchFamily="34" charset="0"/>
              <a:buChar char="​"/>
              <a:defRPr sz="1400">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a:r>
              <a:rPr lang="en-GB" dirty="0"/>
              <a:t>Click to add quote                             Enter &amp; Tab for name text level</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 level</a:t>
            </a:r>
          </a:p>
          <a:p>
            <a:pPr lvl="6"/>
            <a:r>
              <a:rPr lang="en-GB" dirty="0"/>
              <a:t>7</a:t>
            </a:r>
          </a:p>
          <a:p>
            <a:pPr lvl="7"/>
            <a:r>
              <a:rPr lang="en-GB" dirty="0"/>
              <a:t>8</a:t>
            </a:r>
          </a:p>
          <a:p>
            <a:pPr lvl="8"/>
            <a:r>
              <a:rPr lang="en-GB" dirty="0"/>
              <a:t>9</a:t>
            </a:r>
          </a:p>
        </p:txBody>
      </p:sp>
      <p:sp>
        <p:nvSpPr>
          <p:cNvPr id="4" name="Date Placeholder 3">
            <a:extLst>
              <a:ext uri="{FF2B5EF4-FFF2-40B4-BE49-F238E27FC236}">
                <a16:creationId xmlns:a16="http://schemas.microsoft.com/office/drawing/2014/main" id="{0B7C3FFD-033C-41EA-9F99-BA134DE4C2BD}"/>
              </a:ext>
            </a:extLst>
          </p:cNvPr>
          <p:cNvSpPr>
            <a:spLocks noGrp="1"/>
          </p:cNvSpPr>
          <p:nvPr>
            <p:ph type="dt" sz="half" idx="14"/>
          </p:nvPr>
        </p:nvSpPr>
        <p:spPr/>
        <p:txBody>
          <a:bodyPr/>
          <a:lstStyle>
            <a:lvl1pPr>
              <a:defRPr>
                <a:solidFill>
                  <a:schemeClr val="tx1"/>
                </a:solidFill>
              </a:defRPr>
            </a:lvl1pPr>
          </a:lstStyle>
          <a:p>
            <a:endParaRPr lang="en-GB" dirty="0"/>
          </a:p>
        </p:txBody>
      </p:sp>
      <p:sp>
        <p:nvSpPr>
          <p:cNvPr id="6" name="Footer Placeholder 5">
            <a:extLst>
              <a:ext uri="{FF2B5EF4-FFF2-40B4-BE49-F238E27FC236}">
                <a16:creationId xmlns:a16="http://schemas.microsoft.com/office/drawing/2014/main" id="{930D4A70-1CAF-42DC-92D9-74079589B936}"/>
              </a:ext>
            </a:extLst>
          </p:cNvPr>
          <p:cNvSpPr>
            <a:spLocks noGrp="1"/>
          </p:cNvSpPr>
          <p:nvPr>
            <p:ph type="ftr" sz="quarter" idx="15"/>
          </p:nvPr>
        </p:nvSpPr>
        <p:spPr/>
        <p:txBody>
          <a:bodyPr/>
          <a:lstStyle>
            <a:lvl1pPr>
              <a:defRPr>
                <a:solidFill>
                  <a:schemeClr val="tx1"/>
                </a:solidFill>
              </a:defRPr>
            </a:lvl1pPr>
          </a:lstStyle>
          <a:p>
            <a:endParaRPr lang="en-GB" dirty="0"/>
          </a:p>
        </p:txBody>
      </p:sp>
      <p:sp>
        <p:nvSpPr>
          <p:cNvPr id="8" name="Slide Number Placeholder 7">
            <a:extLst>
              <a:ext uri="{FF2B5EF4-FFF2-40B4-BE49-F238E27FC236}">
                <a16:creationId xmlns:a16="http://schemas.microsoft.com/office/drawing/2014/main" id="{27281F30-C26F-4464-8AA3-DD12C5EA439F}"/>
              </a:ext>
            </a:extLst>
          </p:cNvPr>
          <p:cNvSpPr>
            <a:spLocks noGrp="1"/>
          </p:cNvSpPr>
          <p:nvPr>
            <p:ph type="sldNum" sz="quarter" idx="16"/>
          </p:nvPr>
        </p:nvSpPr>
        <p:spPr/>
        <p:txBody>
          <a:bodyPr/>
          <a:lstStyle>
            <a:lvl1pPr>
              <a:defRPr>
                <a:solidFill>
                  <a:schemeClr val="tx1"/>
                </a:solid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1223020764"/>
      </p:ext>
    </p:extLst>
  </p:cSld>
  <p:clrMapOvr>
    <a:overrideClrMapping bg1="dk1" tx1="lt1" bg2="dk2" tx2="lt2" accent1="accent1" accent2="accent2" accent3="accent3" accent4="accent4" accent5="accent5" accent6="accent6" hlink="hlink" folHlink="folHlink"/>
  </p:clrMapOvr>
</p:sldLayout>
</file>

<file path=ppt/slideLayouts/slideLayout43.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Quote B">
    <p:bg>
      <p:bgRef idx="1001">
        <a:schemeClr val="bg1"/>
      </p:bgRef>
    </p:bg>
    <p:spTree>
      <p:nvGrpSpPr>
        <p:cNvPr id="1" name=""/>
        <p:cNvGrpSpPr/>
        <p:nvPr/>
      </p:nvGrpSpPr>
      <p:grpSpPr>
        <a:xfrm>
          <a:off x="0" y="0"/>
          <a:ext cx="0" cy="0"/>
          <a:chOff x="0" y="0"/>
          <a:chExt cx="0" cy="0"/>
        </a:xfrm>
      </p:grpSpPr>
      <p:sp>
        <p:nvSpPr>
          <p:cNvPr id="26" name="TextBox 25">
            <a:extLst>
              <a:ext uri="{FF2B5EF4-FFF2-40B4-BE49-F238E27FC236}">
                <a16:creationId xmlns:a16="http://schemas.microsoft.com/office/drawing/2014/main" id="{8C68CE24-B6FC-411C-A2E1-96C776A0DDEC}"/>
              </a:ext>
            </a:extLst>
          </p:cNvPr>
          <p:cNvSpPr txBox="1"/>
          <p:nvPr userDrawn="1"/>
        </p:nvSpPr>
        <p:spPr>
          <a:xfrm>
            <a:off x="36000" y="-270387"/>
            <a:ext cx="8882626" cy="215444"/>
          </a:xfrm>
          <a:prstGeom prst="rect">
            <a:avLst/>
          </a:prstGeom>
          <a:noFill/>
        </p:spPr>
        <p:txBody>
          <a:bodyPr wrap="square" lIns="0" tIns="0" rIns="0" bIns="0" rtlCol="0" anchor="b" anchorCtr="0">
            <a:spAutoFit/>
          </a:bodyPr>
          <a:lstStyle/>
          <a:p>
            <a:pPr marL="0" indent="0" algn="l">
              <a:spcAft>
                <a:spcPts val="600"/>
              </a:spcAft>
              <a:buFont typeface="Arial" panose="020B0604020202020204" pitchFamily="34" charset="0"/>
              <a:buNone/>
            </a:pPr>
            <a:r>
              <a:rPr lang="en-GB" sz="1400" dirty="0"/>
              <a:t>You have the option to change the color of the background</a:t>
            </a:r>
            <a:endParaRPr lang="en-GB" sz="1600" dirty="0">
              <a:solidFill>
                <a:schemeClr val="tx2"/>
              </a:solidFill>
            </a:endParaRPr>
          </a:p>
        </p:txBody>
      </p:sp>
      <p:sp>
        <p:nvSpPr>
          <p:cNvPr id="20" name="Text Placeholder 19">
            <a:extLst>
              <a:ext uri="{FF2B5EF4-FFF2-40B4-BE49-F238E27FC236}">
                <a16:creationId xmlns:a16="http://schemas.microsoft.com/office/drawing/2014/main" id="{13BE949F-FA85-4FDD-BF3F-5477EFD9D6EB}"/>
              </a:ext>
            </a:extLst>
          </p:cNvPr>
          <p:cNvSpPr>
            <a:spLocks noGrp="1"/>
          </p:cNvSpPr>
          <p:nvPr>
            <p:ph type="body" sz="quarter" idx="22" hasCustomPrompt="1"/>
          </p:nvPr>
        </p:nvSpPr>
        <p:spPr bwMode="ltGray">
          <a:xfrm>
            <a:off x="840" y="0"/>
            <a:ext cx="12191160" cy="6858000"/>
          </a:xfrm>
          <a:custGeom>
            <a:avLst/>
            <a:gdLst>
              <a:gd name="connsiteX0" fmla="*/ 994686 w 12191160"/>
              <a:gd name="connsiteY0" fmla="*/ 1233180 h 6858000"/>
              <a:gd name="connsiteX1" fmla="*/ 1069964 w 12191160"/>
              <a:gd name="connsiteY1" fmla="*/ 1233180 h 6858000"/>
              <a:gd name="connsiteX2" fmla="*/ 1069964 w 12191160"/>
              <a:gd name="connsiteY2" fmla="*/ 1308458 h 6858000"/>
              <a:gd name="connsiteX3" fmla="*/ 994686 w 12191160"/>
              <a:gd name="connsiteY3" fmla="*/ 1308458 h 6858000"/>
              <a:gd name="connsiteX4" fmla="*/ 766759 w 12191160"/>
              <a:gd name="connsiteY4" fmla="*/ 1233179 h 6858000"/>
              <a:gd name="connsiteX5" fmla="*/ 842037 w 12191160"/>
              <a:gd name="connsiteY5" fmla="*/ 1233179 h 6858000"/>
              <a:gd name="connsiteX6" fmla="*/ 839946 w 12191160"/>
              <a:gd name="connsiteY6" fmla="*/ 1308458 h 6858000"/>
              <a:gd name="connsiteX7" fmla="*/ 766759 w 12191160"/>
              <a:gd name="connsiteY7" fmla="*/ 1308458 h 6858000"/>
              <a:gd name="connsiteX8" fmla="*/ 1028664 w 12191160"/>
              <a:gd name="connsiteY8" fmla="*/ 1056455 h 6858000"/>
              <a:gd name="connsiteX9" fmla="*/ 1019360 w 12191160"/>
              <a:gd name="connsiteY9" fmla="*/ 1062130 h 6858000"/>
              <a:gd name="connsiteX10" fmla="*/ 944500 w 12191160"/>
              <a:gd name="connsiteY10" fmla="*/ 1209341 h 6858000"/>
              <a:gd name="connsiteX11" fmla="*/ 944500 w 12191160"/>
              <a:gd name="connsiteY11" fmla="*/ 1313895 h 6858000"/>
              <a:gd name="connsiteX12" fmla="*/ 990503 w 12191160"/>
              <a:gd name="connsiteY12" fmla="*/ 1359898 h 6858000"/>
              <a:gd name="connsiteX13" fmla="*/ 1074146 w 12191160"/>
              <a:gd name="connsiteY13" fmla="*/ 1359898 h 6858000"/>
              <a:gd name="connsiteX14" fmla="*/ 1120150 w 12191160"/>
              <a:gd name="connsiteY14" fmla="*/ 1313895 h 6858000"/>
              <a:gd name="connsiteX15" fmla="*/ 1120150 w 12191160"/>
              <a:gd name="connsiteY15" fmla="*/ 1230252 h 6858000"/>
              <a:gd name="connsiteX16" fmla="*/ 1075418 w 12191160"/>
              <a:gd name="connsiteY16" fmla="*/ 1183011 h 6858000"/>
              <a:gd name="connsiteX17" fmla="*/ 1074146 w 12191160"/>
              <a:gd name="connsiteY17" fmla="*/ 1182993 h 6858000"/>
              <a:gd name="connsiteX18" fmla="*/ 995104 w 12191160"/>
              <a:gd name="connsiteY18" fmla="*/ 1182993 h 6858000"/>
              <a:gd name="connsiteX19" fmla="*/ 1044871 w 12191160"/>
              <a:gd name="connsiteY19" fmla="*/ 1103951 h 6858000"/>
              <a:gd name="connsiteX20" fmla="*/ 1060516 w 12191160"/>
              <a:gd name="connsiteY20" fmla="*/ 1072099 h 6858000"/>
              <a:gd name="connsiteX21" fmla="*/ 1028664 w 12191160"/>
              <a:gd name="connsiteY21" fmla="*/ 1056455 h 6858000"/>
              <a:gd name="connsiteX22" fmla="*/ 798646 w 12191160"/>
              <a:gd name="connsiteY22" fmla="*/ 1056455 h 6858000"/>
              <a:gd name="connsiteX23" fmla="*/ 789342 w 12191160"/>
              <a:gd name="connsiteY23" fmla="*/ 1062129 h 6858000"/>
              <a:gd name="connsiteX24" fmla="*/ 714482 w 12191160"/>
              <a:gd name="connsiteY24" fmla="*/ 1208086 h 6858000"/>
              <a:gd name="connsiteX25" fmla="*/ 714482 w 12191160"/>
              <a:gd name="connsiteY25" fmla="*/ 1312639 h 6858000"/>
              <a:gd name="connsiteX26" fmla="*/ 760485 w 12191160"/>
              <a:gd name="connsiteY26" fmla="*/ 1358643 h 6858000"/>
              <a:gd name="connsiteX27" fmla="*/ 844129 w 12191160"/>
              <a:gd name="connsiteY27" fmla="*/ 1358643 h 6858000"/>
              <a:gd name="connsiteX28" fmla="*/ 892176 w 12191160"/>
              <a:gd name="connsiteY28" fmla="*/ 1314778 h 6858000"/>
              <a:gd name="connsiteX29" fmla="*/ 892223 w 12191160"/>
              <a:gd name="connsiteY29" fmla="*/ 1312639 h 6858000"/>
              <a:gd name="connsiteX30" fmla="*/ 892223 w 12191160"/>
              <a:gd name="connsiteY30" fmla="*/ 1228997 h 6858000"/>
              <a:gd name="connsiteX31" fmla="*/ 846267 w 12191160"/>
              <a:gd name="connsiteY31" fmla="*/ 1182946 h 6858000"/>
              <a:gd name="connsiteX32" fmla="*/ 844129 w 12191160"/>
              <a:gd name="connsiteY32" fmla="*/ 1182994 h 6858000"/>
              <a:gd name="connsiteX33" fmla="*/ 844129 w 12191160"/>
              <a:gd name="connsiteY33" fmla="*/ 1182993 h 6858000"/>
              <a:gd name="connsiteX34" fmla="*/ 766759 w 12191160"/>
              <a:gd name="connsiteY34" fmla="*/ 1182993 h 6858000"/>
              <a:gd name="connsiteX35" fmla="*/ 814853 w 12191160"/>
              <a:gd name="connsiteY35" fmla="*/ 1103951 h 6858000"/>
              <a:gd name="connsiteX36" fmla="*/ 830498 w 12191160"/>
              <a:gd name="connsiteY36" fmla="*/ 1072099 h 6858000"/>
              <a:gd name="connsiteX37" fmla="*/ 798646 w 12191160"/>
              <a:gd name="connsiteY37" fmla="*/ 1056455 h 6858000"/>
              <a:gd name="connsiteX38" fmla="*/ 917317 w 12191160"/>
              <a:gd name="connsiteY38" fmla="*/ 856787 h 6858000"/>
              <a:gd name="connsiteX39" fmla="*/ 1268616 w 12191160"/>
              <a:gd name="connsiteY39" fmla="*/ 1208087 h 6858000"/>
              <a:gd name="connsiteX40" fmla="*/ 917317 w 12191160"/>
              <a:gd name="connsiteY40" fmla="*/ 1559386 h 6858000"/>
              <a:gd name="connsiteX41" fmla="*/ 566017 w 12191160"/>
              <a:gd name="connsiteY41" fmla="*/ 1208087 h 6858000"/>
              <a:gd name="connsiteX42" fmla="*/ 917317 w 12191160"/>
              <a:gd name="connsiteY42" fmla="*/ 856787 h 6858000"/>
              <a:gd name="connsiteX43" fmla="*/ 917317 w 12191160"/>
              <a:gd name="connsiteY43" fmla="*/ 806601 h 6858000"/>
              <a:gd name="connsiteX44" fmla="*/ 515831 w 12191160"/>
              <a:gd name="connsiteY44" fmla="*/ 1208087 h 6858000"/>
              <a:gd name="connsiteX45" fmla="*/ 917317 w 12191160"/>
              <a:gd name="connsiteY45" fmla="*/ 1609572 h 6858000"/>
              <a:gd name="connsiteX46" fmla="*/ 1318802 w 12191160"/>
              <a:gd name="connsiteY46" fmla="*/ 1208087 h 6858000"/>
              <a:gd name="connsiteX47" fmla="*/ 917317 w 12191160"/>
              <a:gd name="connsiteY47" fmla="*/ 806601 h 6858000"/>
              <a:gd name="connsiteX48" fmla="*/ 0 w 12191160"/>
              <a:gd name="connsiteY48" fmla="*/ 0 h 6858000"/>
              <a:gd name="connsiteX49" fmla="*/ 12191160 w 12191160"/>
              <a:gd name="connsiteY49" fmla="*/ 0 h 6858000"/>
              <a:gd name="connsiteX50" fmla="*/ 12191160 w 12191160"/>
              <a:gd name="connsiteY50" fmla="*/ 6858000 h 6858000"/>
              <a:gd name="connsiteX51" fmla="*/ 0 w 12191160"/>
              <a:gd name="connsiteY5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1160" h="6858000">
                <a:moveTo>
                  <a:pt x="994686" y="1233180"/>
                </a:moveTo>
                <a:lnTo>
                  <a:pt x="1069964" y="1233180"/>
                </a:lnTo>
                <a:lnTo>
                  <a:pt x="1069964" y="1308458"/>
                </a:lnTo>
                <a:lnTo>
                  <a:pt x="994686" y="1308458"/>
                </a:lnTo>
                <a:close/>
                <a:moveTo>
                  <a:pt x="766759" y="1233179"/>
                </a:moveTo>
                <a:lnTo>
                  <a:pt x="842037" y="1233179"/>
                </a:lnTo>
                <a:lnTo>
                  <a:pt x="839946" y="1308458"/>
                </a:lnTo>
                <a:lnTo>
                  <a:pt x="766759" y="1308458"/>
                </a:lnTo>
                <a:close/>
                <a:moveTo>
                  <a:pt x="1028664" y="1056455"/>
                </a:moveTo>
                <a:cubicBezTo>
                  <a:pt x="1025184" y="1057642"/>
                  <a:pt x="1022008" y="1059579"/>
                  <a:pt x="1019360" y="1062130"/>
                </a:cubicBezTo>
                <a:cubicBezTo>
                  <a:pt x="966247" y="1093914"/>
                  <a:pt x="944500" y="1115661"/>
                  <a:pt x="944500" y="1209341"/>
                </a:cubicBezTo>
                <a:lnTo>
                  <a:pt x="944500" y="1313895"/>
                </a:lnTo>
                <a:cubicBezTo>
                  <a:pt x="944500" y="1339302"/>
                  <a:pt x="965096" y="1359898"/>
                  <a:pt x="990503" y="1359898"/>
                </a:cubicBezTo>
                <a:lnTo>
                  <a:pt x="1074146" y="1359898"/>
                </a:lnTo>
                <a:cubicBezTo>
                  <a:pt x="1099553" y="1359898"/>
                  <a:pt x="1120150" y="1339302"/>
                  <a:pt x="1120150" y="1313895"/>
                </a:cubicBezTo>
                <a:lnTo>
                  <a:pt x="1120150" y="1230252"/>
                </a:lnTo>
                <a:cubicBezTo>
                  <a:pt x="1120843" y="1204854"/>
                  <a:pt x="1100815" y="1183703"/>
                  <a:pt x="1075418" y="1183011"/>
                </a:cubicBezTo>
                <a:cubicBezTo>
                  <a:pt x="1074994" y="1182999"/>
                  <a:pt x="1074570" y="1182993"/>
                  <a:pt x="1074146" y="1182993"/>
                </a:cubicBezTo>
                <a:lnTo>
                  <a:pt x="995104" y="1182993"/>
                </a:lnTo>
                <a:cubicBezTo>
                  <a:pt x="991365" y="1148295"/>
                  <a:pt x="1011966" y="1115577"/>
                  <a:pt x="1044871" y="1103951"/>
                </a:cubicBezTo>
                <a:cubicBezTo>
                  <a:pt x="1057987" y="1099476"/>
                  <a:pt x="1064991" y="1085214"/>
                  <a:pt x="1060516" y="1072099"/>
                </a:cubicBezTo>
                <a:cubicBezTo>
                  <a:pt x="1056040" y="1058983"/>
                  <a:pt x="1041779" y="1051979"/>
                  <a:pt x="1028664" y="1056455"/>
                </a:cubicBezTo>
                <a:close/>
                <a:moveTo>
                  <a:pt x="798646" y="1056455"/>
                </a:moveTo>
                <a:cubicBezTo>
                  <a:pt x="795166" y="1057642"/>
                  <a:pt x="791990" y="1059579"/>
                  <a:pt x="789342" y="1062129"/>
                </a:cubicBezTo>
                <a:cubicBezTo>
                  <a:pt x="736229" y="1092659"/>
                  <a:pt x="714482" y="1114406"/>
                  <a:pt x="714482" y="1208086"/>
                </a:cubicBezTo>
                <a:lnTo>
                  <a:pt x="714482" y="1312639"/>
                </a:lnTo>
                <a:cubicBezTo>
                  <a:pt x="714482" y="1338047"/>
                  <a:pt x="735079" y="1358643"/>
                  <a:pt x="760485" y="1358643"/>
                </a:cubicBezTo>
                <a:lnTo>
                  <a:pt x="844129" y="1358643"/>
                </a:lnTo>
                <a:cubicBezTo>
                  <a:pt x="869509" y="1359798"/>
                  <a:pt x="891020" y="1340159"/>
                  <a:pt x="892176" y="1314778"/>
                </a:cubicBezTo>
                <a:cubicBezTo>
                  <a:pt x="892208" y="1314066"/>
                  <a:pt x="892224" y="1313353"/>
                  <a:pt x="892223" y="1312639"/>
                </a:cubicBezTo>
                <a:lnTo>
                  <a:pt x="892223" y="1228997"/>
                </a:lnTo>
                <a:cubicBezTo>
                  <a:pt x="892249" y="1203590"/>
                  <a:pt x="871674" y="1182972"/>
                  <a:pt x="846267" y="1182946"/>
                </a:cubicBezTo>
                <a:cubicBezTo>
                  <a:pt x="845554" y="1182945"/>
                  <a:pt x="844841" y="1182961"/>
                  <a:pt x="844129" y="1182994"/>
                </a:cubicBezTo>
                <a:lnTo>
                  <a:pt x="844129" y="1182993"/>
                </a:lnTo>
                <a:lnTo>
                  <a:pt x="766759" y="1182993"/>
                </a:lnTo>
                <a:cubicBezTo>
                  <a:pt x="762795" y="1148740"/>
                  <a:pt x="782611" y="1116174"/>
                  <a:pt x="814853" y="1103951"/>
                </a:cubicBezTo>
                <a:cubicBezTo>
                  <a:pt x="827969" y="1099476"/>
                  <a:pt x="834974" y="1085214"/>
                  <a:pt x="830498" y="1072099"/>
                </a:cubicBezTo>
                <a:cubicBezTo>
                  <a:pt x="826022" y="1058983"/>
                  <a:pt x="811762" y="1051979"/>
                  <a:pt x="798646" y="1056455"/>
                </a:cubicBezTo>
                <a:close/>
                <a:moveTo>
                  <a:pt x="917317" y="856787"/>
                </a:moveTo>
                <a:cubicBezTo>
                  <a:pt x="1111334" y="856787"/>
                  <a:pt x="1268616" y="1014069"/>
                  <a:pt x="1268616" y="1208087"/>
                </a:cubicBezTo>
                <a:cubicBezTo>
                  <a:pt x="1268386" y="1402009"/>
                  <a:pt x="1111239" y="1559156"/>
                  <a:pt x="917317" y="1559386"/>
                </a:cubicBezTo>
                <a:cubicBezTo>
                  <a:pt x="723299" y="1559386"/>
                  <a:pt x="566017" y="1402104"/>
                  <a:pt x="566017" y="1208087"/>
                </a:cubicBezTo>
                <a:cubicBezTo>
                  <a:pt x="566017" y="1014069"/>
                  <a:pt x="723299" y="856787"/>
                  <a:pt x="917317" y="856787"/>
                </a:cubicBezTo>
                <a:close/>
                <a:moveTo>
                  <a:pt x="917317" y="806601"/>
                </a:moveTo>
                <a:cubicBezTo>
                  <a:pt x="695582" y="806601"/>
                  <a:pt x="515831" y="986352"/>
                  <a:pt x="515831" y="1208087"/>
                </a:cubicBezTo>
                <a:cubicBezTo>
                  <a:pt x="515831" y="1429821"/>
                  <a:pt x="695582" y="1609572"/>
                  <a:pt x="917317" y="1609572"/>
                </a:cubicBezTo>
                <a:cubicBezTo>
                  <a:pt x="1139051" y="1609572"/>
                  <a:pt x="1318802" y="1429821"/>
                  <a:pt x="1318802" y="1208087"/>
                </a:cubicBezTo>
                <a:cubicBezTo>
                  <a:pt x="1318572" y="986448"/>
                  <a:pt x="1138955" y="806832"/>
                  <a:pt x="917317" y="806601"/>
                </a:cubicBezTo>
                <a:close/>
                <a:moveTo>
                  <a:pt x="0" y="0"/>
                </a:moveTo>
                <a:lnTo>
                  <a:pt x="12191160" y="0"/>
                </a:lnTo>
                <a:lnTo>
                  <a:pt x="12191160" y="6858000"/>
                </a:lnTo>
                <a:lnTo>
                  <a:pt x="0" y="6858000"/>
                </a:lnTo>
                <a:close/>
              </a:path>
            </a:pathLst>
          </a:custGeom>
          <a:solidFill>
            <a:schemeClr val="accent1"/>
          </a:solidFill>
          <a:ln w="0">
            <a:noFill/>
          </a:ln>
        </p:spPr>
        <p:txBody>
          <a:bodyPr wrap="square">
            <a:noAutofit/>
          </a:bodyPr>
          <a:lstStyle>
            <a:lvl1pPr marL="0" indent="0">
              <a:buNone/>
              <a:defRPr sz="100">
                <a:noFill/>
              </a:defRPr>
            </a:lvl1pPr>
          </a:lstStyle>
          <a:p>
            <a:pPr lvl="0"/>
            <a:r>
              <a:rPr lang="en-GB" dirty="0"/>
              <a:t>.</a:t>
            </a:r>
          </a:p>
        </p:txBody>
      </p:sp>
      <p:sp>
        <p:nvSpPr>
          <p:cNvPr id="14" name="Picture Placeholder 7">
            <a:extLst>
              <a:ext uri="{FF2B5EF4-FFF2-40B4-BE49-F238E27FC236}">
                <a16:creationId xmlns:a16="http://schemas.microsoft.com/office/drawing/2014/main" id="{5CC32904-155C-420E-A54F-A63499340F58}"/>
              </a:ext>
            </a:extLst>
          </p:cNvPr>
          <p:cNvSpPr>
            <a:spLocks noGrp="1" noChangeAspect="1"/>
          </p:cNvSpPr>
          <p:nvPr>
            <p:ph type="pic" sz="quarter" idx="21" hasCustomPrompt="1"/>
          </p:nvPr>
        </p:nvSpPr>
        <p:spPr>
          <a:xfrm>
            <a:off x="1523031" y="3920400"/>
            <a:ext cx="1281600" cy="1281600"/>
          </a:xfrm>
          <a:prstGeom prst="ellipse">
            <a:avLst/>
          </a:prstGeom>
          <a:noFill/>
        </p:spPr>
        <p:txBody>
          <a:bodyPr lIns="0" tIns="0"/>
          <a:lstStyle>
            <a:lvl1pPr marL="0" indent="0" algn="l">
              <a:buNone/>
              <a:defRPr sz="800">
                <a:solidFill>
                  <a:schemeClr val="bg1"/>
                </a:solidFill>
              </a:defRPr>
            </a:lvl1pPr>
          </a:lstStyle>
          <a:p>
            <a:r>
              <a:rPr lang="en-GB" dirty="0"/>
              <a:t>Click icon to add picture or click on frame and insert picture from Templafy Images</a:t>
            </a:r>
          </a:p>
        </p:txBody>
      </p:sp>
      <p:sp>
        <p:nvSpPr>
          <p:cNvPr id="23" name="Text Placeholder 8">
            <a:extLst>
              <a:ext uri="{FF2B5EF4-FFF2-40B4-BE49-F238E27FC236}">
                <a16:creationId xmlns:a16="http://schemas.microsoft.com/office/drawing/2014/main" id="{BEC7628F-4255-46B0-97E8-36FE19AE348C}"/>
              </a:ext>
            </a:extLst>
          </p:cNvPr>
          <p:cNvSpPr>
            <a:spLocks noGrp="1"/>
          </p:cNvSpPr>
          <p:nvPr>
            <p:ph type="body" sz="quarter" idx="13" hasCustomPrompt="1"/>
          </p:nvPr>
        </p:nvSpPr>
        <p:spPr>
          <a:xfrm>
            <a:off x="1523031" y="986400"/>
            <a:ext cx="9149732" cy="2559600"/>
          </a:xfrm>
        </p:spPr>
        <p:txBody>
          <a:bodyPr/>
          <a:lstStyle>
            <a:lvl1pPr marL="0" indent="0">
              <a:lnSpc>
                <a:spcPct val="90000"/>
              </a:lnSpc>
              <a:spcAft>
                <a:spcPts val="0"/>
              </a:spcAft>
              <a:buFont typeface="Arial" panose="020B0604020202020204" pitchFamily="34" charset="0"/>
              <a:buChar char="​"/>
              <a:defRPr sz="3000">
                <a:solidFill>
                  <a:schemeClr val="bg1"/>
                </a:solidFill>
              </a:defRPr>
            </a:lvl1pPr>
            <a:lvl2pPr marL="324000" indent="-324000">
              <a:spcBef>
                <a:spcPts val="1200"/>
              </a:spcBef>
              <a:spcAft>
                <a:spcPts val="0"/>
              </a:spcAft>
              <a:buFont typeface="Arial" panose="020B0604020202020204" pitchFamily="34" charset="0"/>
              <a:buChar char="—"/>
              <a:defRPr sz="1600">
                <a:solidFill>
                  <a:schemeClr val="bg1"/>
                </a:solidFill>
              </a:defRPr>
            </a:lvl2pPr>
            <a:lvl3pPr marL="0" indent="0">
              <a:buFont typeface="Arial" panose="020B0604020202020204" pitchFamily="34" charset="0"/>
              <a:buChar char="​"/>
              <a:defRPr sz="3000">
                <a:solidFill>
                  <a:schemeClr val="bg1"/>
                </a:solidFill>
              </a:defRPr>
            </a:lvl3pPr>
            <a:lvl4pPr>
              <a:defRPr sz="1400" b="0">
                <a:solidFill>
                  <a:schemeClr val="bg1"/>
                </a:solidFill>
              </a:defRPr>
            </a:lvl4pPr>
            <a:lvl5pPr>
              <a:defRPr sz="3000">
                <a:solidFill>
                  <a:schemeClr val="bg1"/>
                </a:solidFill>
              </a:defRPr>
            </a:lvl5pPr>
            <a:lvl6pPr marL="0" indent="0">
              <a:buFont typeface="Arial" panose="020B0604020202020204" pitchFamily="34" charset="0"/>
              <a:buChar char="​"/>
              <a:defRPr sz="1400">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GB" dirty="0"/>
              <a:t>Click to add quote                                                  Enter &amp; Tab for name text level</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 level</a:t>
            </a:r>
          </a:p>
          <a:p>
            <a:pPr lvl="6"/>
            <a:r>
              <a:rPr lang="en-GB" dirty="0"/>
              <a:t>7</a:t>
            </a:r>
          </a:p>
          <a:p>
            <a:pPr lvl="7"/>
            <a:r>
              <a:rPr lang="en-GB" dirty="0"/>
              <a:t>8</a:t>
            </a:r>
          </a:p>
          <a:p>
            <a:pPr lvl="8"/>
            <a:r>
              <a:rPr lang="en-GB" dirty="0"/>
              <a:t>9</a:t>
            </a:r>
          </a:p>
        </p:txBody>
      </p:sp>
      <p:sp>
        <p:nvSpPr>
          <p:cNvPr id="12" name="Text Placeholder 4">
            <a:extLst>
              <a:ext uri="{FF2B5EF4-FFF2-40B4-BE49-F238E27FC236}">
                <a16:creationId xmlns:a16="http://schemas.microsoft.com/office/drawing/2014/main" id="{E16D4D4A-5E5B-4C43-B30A-1278F6398AF6}"/>
              </a:ext>
            </a:extLst>
          </p:cNvPr>
          <p:cNvSpPr>
            <a:spLocks noGrp="1"/>
          </p:cNvSpPr>
          <p:nvPr>
            <p:ph type="body" sz="quarter" idx="19" hasCustomPrompt="1"/>
          </p:nvPr>
        </p:nvSpPr>
        <p:spPr>
          <a:xfrm>
            <a:off x="1523031" y="5352688"/>
            <a:ext cx="2540969" cy="252000"/>
          </a:xfrm>
        </p:spPr>
        <p:txBody>
          <a:bodyPr/>
          <a:lstStyle>
            <a:lvl1pPr marL="0" indent="0">
              <a:spcAft>
                <a:spcPts val="0"/>
              </a:spcAft>
              <a:buNone/>
              <a:defRPr sz="1400" b="1">
                <a:solidFill>
                  <a:schemeClr val="bg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3" name="Text Placeholder 4">
            <a:extLst>
              <a:ext uri="{FF2B5EF4-FFF2-40B4-BE49-F238E27FC236}">
                <a16:creationId xmlns:a16="http://schemas.microsoft.com/office/drawing/2014/main" id="{91C44013-1FF9-4908-A9B8-D73A8DF35656}"/>
              </a:ext>
            </a:extLst>
          </p:cNvPr>
          <p:cNvSpPr>
            <a:spLocks noGrp="1"/>
          </p:cNvSpPr>
          <p:nvPr>
            <p:ph type="body" sz="quarter" idx="20" hasCustomPrompt="1"/>
          </p:nvPr>
        </p:nvSpPr>
        <p:spPr>
          <a:xfrm>
            <a:off x="1523031" y="5607884"/>
            <a:ext cx="1886213" cy="673854"/>
          </a:xfrm>
        </p:spPr>
        <p:txBody>
          <a:bodyPr/>
          <a:lstStyle>
            <a:lvl1pPr marL="0" indent="0">
              <a:spcAft>
                <a:spcPts val="0"/>
              </a:spcAft>
              <a:buNone/>
              <a:defRPr sz="1400" b="0">
                <a:solidFill>
                  <a:schemeClr val="bg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Company</a:t>
            </a:r>
          </a:p>
        </p:txBody>
      </p:sp>
      <p:sp>
        <p:nvSpPr>
          <p:cNvPr id="4" name="Date Placeholder 3">
            <a:extLst>
              <a:ext uri="{FF2B5EF4-FFF2-40B4-BE49-F238E27FC236}">
                <a16:creationId xmlns:a16="http://schemas.microsoft.com/office/drawing/2014/main" id="{0B7C3FFD-033C-41EA-9F99-BA134DE4C2BD}"/>
              </a:ext>
            </a:extLst>
          </p:cNvPr>
          <p:cNvSpPr>
            <a:spLocks noGrp="1"/>
          </p:cNvSpPr>
          <p:nvPr>
            <p:ph type="dt" sz="half" idx="14"/>
          </p:nvPr>
        </p:nvSpPr>
        <p:spPr/>
        <p:txBody>
          <a:bodyPr/>
          <a:lstStyle>
            <a:lvl1pPr>
              <a:defRPr>
                <a:solidFill>
                  <a:schemeClr val="bg1"/>
                </a:solidFill>
              </a:defRPr>
            </a:lvl1pPr>
          </a:lstStyle>
          <a:p>
            <a:endParaRPr lang="en-GB" dirty="0"/>
          </a:p>
        </p:txBody>
      </p:sp>
      <p:sp>
        <p:nvSpPr>
          <p:cNvPr id="6" name="Footer Placeholder 5">
            <a:extLst>
              <a:ext uri="{FF2B5EF4-FFF2-40B4-BE49-F238E27FC236}">
                <a16:creationId xmlns:a16="http://schemas.microsoft.com/office/drawing/2014/main" id="{930D4A70-1CAF-42DC-92D9-74079589B936}"/>
              </a:ext>
            </a:extLst>
          </p:cNvPr>
          <p:cNvSpPr>
            <a:spLocks noGrp="1"/>
          </p:cNvSpPr>
          <p:nvPr>
            <p:ph type="ftr" sz="quarter" idx="15"/>
          </p:nvPr>
        </p:nvSpPr>
        <p:spPr/>
        <p:txBody>
          <a:bodyPr/>
          <a:lstStyle>
            <a:lvl1pPr>
              <a:defRPr>
                <a:solidFill>
                  <a:schemeClr val="bg1"/>
                </a:solidFill>
              </a:defRPr>
            </a:lvl1pPr>
          </a:lstStyle>
          <a:p>
            <a:endParaRPr lang="en-GB" dirty="0"/>
          </a:p>
        </p:txBody>
      </p:sp>
      <p:sp>
        <p:nvSpPr>
          <p:cNvPr id="8" name="Slide Number Placeholder 7">
            <a:extLst>
              <a:ext uri="{FF2B5EF4-FFF2-40B4-BE49-F238E27FC236}">
                <a16:creationId xmlns:a16="http://schemas.microsoft.com/office/drawing/2014/main" id="{27281F30-C26F-4464-8AA3-DD12C5EA439F}"/>
              </a:ext>
            </a:extLst>
          </p:cNvPr>
          <p:cNvSpPr>
            <a:spLocks noGrp="1"/>
          </p:cNvSpPr>
          <p:nvPr>
            <p:ph type="sldNum" sz="quarter" idx="16"/>
          </p:nvPr>
        </p:nvSpPr>
        <p:spPr/>
        <p:txBody>
          <a:bodyPr/>
          <a:lstStyle>
            <a:lvl1pPr>
              <a:defRPr>
                <a:solidFill>
                  <a:schemeClr val="bg1"/>
                </a:solid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4121501578"/>
      </p:ext>
    </p:extLst>
  </p:cSld>
  <p:clrMapOvr>
    <a:overrideClrMapping bg1="lt1" tx1="dk1" bg2="lt2" tx2="dk2" accent1="accent1" accent2="accent2" accent3="accent3" accent4="accent4" accent5="accent5" accent6="accent6" hlink="hlink" folHlink="folHlink"/>
  </p:clrMapOvr>
</p:sldLayout>
</file>

<file path=ppt/slideLayouts/slideLayout44.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Quote C">
    <p:bg>
      <p:bgPr>
        <a:solidFill>
          <a:schemeClr val="tx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EEDD7F2E-0DD6-4EA1-9EDA-9D323BED033D}"/>
              </a:ext>
            </a:extLst>
          </p:cNvPr>
          <p:cNvSpPr/>
          <p:nvPr userDrawn="1"/>
        </p:nvSpPr>
        <p:spPr bwMode="white">
          <a:xfrm>
            <a:off x="0" y="0"/>
            <a:ext cx="12193200" cy="686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000" noProof="0" dirty="0"/>
          </a:p>
        </p:txBody>
      </p:sp>
      <p:sp>
        <p:nvSpPr>
          <p:cNvPr id="23" name="Text Placeholder 8">
            <a:extLst>
              <a:ext uri="{FF2B5EF4-FFF2-40B4-BE49-F238E27FC236}">
                <a16:creationId xmlns:a16="http://schemas.microsoft.com/office/drawing/2014/main" id="{BEC7628F-4255-46B0-97E8-36FE19AE348C}"/>
              </a:ext>
            </a:extLst>
          </p:cNvPr>
          <p:cNvSpPr>
            <a:spLocks noGrp="1"/>
          </p:cNvSpPr>
          <p:nvPr>
            <p:ph type="body" sz="quarter" idx="13" hasCustomPrompt="1"/>
          </p:nvPr>
        </p:nvSpPr>
        <p:spPr>
          <a:xfrm>
            <a:off x="574675" y="1727200"/>
            <a:ext cx="9144000" cy="2530800"/>
          </a:xfrm>
        </p:spPr>
        <p:txBody>
          <a:bodyPr/>
          <a:lstStyle>
            <a:lvl1pPr marL="0" indent="0">
              <a:lnSpc>
                <a:spcPct val="90000"/>
              </a:lnSpc>
              <a:spcAft>
                <a:spcPts val="0"/>
              </a:spcAft>
              <a:buFont typeface="Arial" panose="020B0604020202020204" pitchFamily="34" charset="0"/>
              <a:buChar char="​"/>
              <a:defRPr sz="4000">
                <a:solidFill>
                  <a:schemeClr val="tx1"/>
                </a:solidFill>
              </a:defRPr>
            </a:lvl1pPr>
            <a:lvl2pPr marL="324000" indent="-324000">
              <a:spcBef>
                <a:spcPts val="1200"/>
              </a:spcBef>
              <a:spcAft>
                <a:spcPts val="0"/>
              </a:spcAft>
              <a:buFont typeface="Arial" panose="020B0604020202020204" pitchFamily="34" charset="0"/>
              <a:buChar char="—"/>
              <a:defRPr sz="2000">
                <a:solidFill>
                  <a:schemeClr val="tx1"/>
                </a:solidFill>
              </a:defRPr>
            </a:lvl2pPr>
            <a:lvl3pPr marL="0" indent="0">
              <a:buFont typeface="Arial" panose="020B0604020202020204" pitchFamily="34" charset="0"/>
              <a:buChar char="​"/>
              <a:defRPr sz="4400">
                <a:solidFill>
                  <a:schemeClr val="tx1"/>
                </a:solidFill>
              </a:defRPr>
            </a:lvl3pPr>
            <a:lvl4pPr>
              <a:defRPr sz="1400" b="0">
                <a:solidFill>
                  <a:schemeClr val="tx1"/>
                </a:solidFill>
              </a:defRPr>
            </a:lvl4pPr>
            <a:lvl5pPr>
              <a:defRPr sz="4400">
                <a:solidFill>
                  <a:schemeClr val="tx1"/>
                </a:solidFill>
              </a:defRPr>
            </a:lvl5pPr>
            <a:lvl6pPr marL="0" indent="0">
              <a:buFont typeface="Arial" panose="020B0604020202020204" pitchFamily="34" charset="0"/>
              <a:buChar char="​"/>
              <a:defRPr sz="1400">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a:r>
              <a:rPr lang="en-GB" dirty="0"/>
              <a:t>Click to add quote                             Enter &amp; Tab for name text level</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 level</a:t>
            </a:r>
          </a:p>
          <a:p>
            <a:pPr lvl="6"/>
            <a:r>
              <a:rPr lang="en-GB" dirty="0"/>
              <a:t>7</a:t>
            </a:r>
          </a:p>
          <a:p>
            <a:pPr lvl="7"/>
            <a:r>
              <a:rPr lang="en-GB" dirty="0"/>
              <a:t>8</a:t>
            </a:r>
          </a:p>
          <a:p>
            <a:pPr lvl="8"/>
            <a:r>
              <a:rPr lang="en-GB" dirty="0"/>
              <a:t>9</a:t>
            </a:r>
          </a:p>
        </p:txBody>
      </p:sp>
      <p:sp>
        <p:nvSpPr>
          <p:cNvPr id="12" name="Text Placeholder 4">
            <a:extLst>
              <a:ext uri="{FF2B5EF4-FFF2-40B4-BE49-F238E27FC236}">
                <a16:creationId xmlns:a16="http://schemas.microsoft.com/office/drawing/2014/main" id="{E16D4D4A-5E5B-4C43-B30A-1278F6398AF6}"/>
              </a:ext>
            </a:extLst>
          </p:cNvPr>
          <p:cNvSpPr>
            <a:spLocks noGrp="1"/>
          </p:cNvSpPr>
          <p:nvPr>
            <p:ph type="body" sz="quarter" idx="19" hasCustomPrompt="1"/>
          </p:nvPr>
        </p:nvSpPr>
        <p:spPr>
          <a:xfrm>
            <a:off x="9075475" y="5736236"/>
            <a:ext cx="1886213" cy="162000"/>
          </a:xfrm>
        </p:spPr>
        <p:txBody>
          <a:bodyPr/>
          <a:lstStyle>
            <a:lvl1pPr marL="0" indent="0">
              <a:spcAft>
                <a:spcPts val="0"/>
              </a:spcAft>
              <a:buNone/>
              <a:defRPr sz="900" b="1">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3" name="Text Placeholder 4">
            <a:extLst>
              <a:ext uri="{FF2B5EF4-FFF2-40B4-BE49-F238E27FC236}">
                <a16:creationId xmlns:a16="http://schemas.microsoft.com/office/drawing/2014/main" id="{91C44013-1FF9-4908-A9B8-D73A8DF35656}"/>
              </a:ext>
            </a:extLst>
          </p:cNvPr>
          <p:cNvSpPr>
            <a:spLocks noGrp="1"/>
          </p:cNvSpPr>
          <p:nvPr>
            <p:ph type="body" sz="quarter" idx="20" hasCustomPrompt="1"/>
          </p:nvPr>
        </p:nvSpPr>
        <p:spPr>
          <a:xfrm>
            <a:off x="9075475" y="5878470"/>
            <a:ext cx="1886213" cy="162000"/>
          </a:xfrm>
        </p:spPr>
        <p:txBody>
          <a:bodyPr/>
          <a:lstStyle>
            <a:lvl1pPr marL="0" indent="0">
              <a:spcAft>
                <a:spcPts val="0"/>
              </a:spcAft>
              <a:buNone/>
              <a:defRPr sz="900" b="0">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Company</a:t>
            </a:r>
          </a:p>
        </p:txBody>
      </p:sp>
      <p:sp>
        <p:nvSpPr>
          <p:cNvPr id="14" name="Picture Placeholder 7">
            <a:extLst>
              <a:ext uri="{FF2B5EF4-FFF2-40B4-BE49-F238E27FC236}">
                <a16:creationId xmlns:a16="http://schemas.microsoft.com/office/drawing/2014/main" id="{5CC32904-155C-420E-A54F-A63499340F58}"/>
              </a:ext>
            </a:extLst>
          </p:cNvPr>
          <p:cNvSpPr>
            <a:spLocks noGrp="1"/>
          </p:cNvSpPr>
          <p:nvPr>
            <p:ph type="pic" sz="quarter" idx="21" hasCustomPrompt="1"/>
          </p:nvPr>
        </p:nvSpPr>
        <p:spPr>
          <a:xfrm>
            <a:off x="9072563" y="4687200"/>
            <a:ext cx="943200" cy="943200"/>
          </a:xfrm>
          <a:prstGeom prst="ellipse">
            <a:avLst/>
          </a:prstGeom>
          <a:noFill/>
        </p:spPr>
        <p:txBody>
          <a:bodyPr lIns="0" tIns="0"/>
          <a:lstStyle>
            <a:lvl1pPr marL="0" indent="0" algn="l">
              <a:buNone/>
              <a:defRPr sz="800">
                <a:solidFill>
                  <a:schemeClr val="tx1"/>
                </a:solidFill>
              </a:defRPr>
            </a:lvl1pPr>
          </a:lstStyle>
          <a:p>
            <a:r>
              <a:rPr lang="en-GB" dirty="0"/>
              <a:t>Click icon to add picture or click on frame and insert picture from Templafy Images</a:t>
            </a:r>
          </a:p>
        </p:txBody>
      </p:sp>
      <p:sp>
        <p:nvSpPr>
          <p:cNvPr id="4" name="Date Placeholder 3">
            <a:extLst>
              <a:ext uri="{FF2B5EF4-FFF2-40B4-BE49-F238E27FC236}">
                <a16:creationId xmlns:a16="http://schemas.microsoft.com/office/drawing/2014/main" id="{0B7C3FFD-033C-41EA-9F99-BA134DE4C2BD}"/>
              </a:ext>
            </a:extLst>
          </p:cNvPr>
          <p:cNvSpPr>
            <a:spLocks noGrp="1"/>
          </p:cNvSpPr>
          <p:nvPr>
            <p:ph type="dt" sz="half" idx="14"/>
          </p:nvPr>
        </p:nvSpPr>
        <p:spPr/>
        <p:txBody>
          <a:bodyPr/>
          <a:lstStyle>
            <a:lvl1pPr>
              <a:defRPr>
                <a:solidFill>
                  <a:schemeClr val="tx1"/>
                </a:solidFill>
              </a:defRPr>
            </a:lvl1pPr>
          </a:lstStyle>
          <a:p>
            <a:endParaRPr lang="en-GB" dirty="0"/>
          </a:p>
        </p:txBody>
      </p:sp>
      <p:sp>
        <p:nvSpPr>
          <p:cNvPr id="6" name="Footer Placeholder 5">
            <a:extLst>
              <a:ext uri="{FF2B5EF4-FFF2-40B4-BE49-F238E27FC236}">
                <a16:creationId xmlns:a16="http://schemas.microsoft.com/office/drawing/2014/main" id="{930D4A70-1CAF-42DC-92D9-74079589B936}"/>
              </a:ext>
            </a:extLst>
          </p:cNvPr>
          <p:cNvSpPr>
            <a:spLocks noGrp="1"/>
          </p:cNvSpPr>
          <p:nvPr>
            <p:ph type="ftr" sz="quarter" idx="15"/>
          </p:nvPr>
        </p:nvSpPr>
        <p:spPr/>
        <p:txBody>
          <a:bodyPr/>
          <a:lstStyle>
            <a:lvl1pPr>
              <a:defRPr>
                <a:solidFill>
                  <a:schemeClr val="tx1"/>
                </a:solidFill>
              </a:defRPr>
            </a:lvl1pPr>
          </a:lstStyle>
          <a:p>
            <a:endParaRPr lang="en-GB" dirty="0"/>
          </a:p>
        </p:txBody>
      </p:sp>
      <p:sp>
        <p:nvSpPr>
          <p:cNvPr id="8" name="Slide Number Placeholder 7">
            <a:extLst>
              <a:ext uri="{FF2B5EF4-FFF2-40B4-BE49-F238E27FC236}">
                <a16:creationId xmlns:a16="http://schemas.microsoft.com/office/drawing/2014/main" id="{27281F30-C26F-4464-8AA3-DD12C5EA439F}"/>
              </a:ext>
            </a:extLst>
          </p:cNvPr>
          <p:cNvSpPr>
            <a:spLocks noGrp="1"/>
          </p:cNvSpPr>
          <p:nvPr>
            <p:ph type="sldNum" sz="quarter" idx="16"/>
          </p:nvPr>
        </p:nvSpPr>
        <p:spPr/>
        <p:txBody>
          <a:bodyPr/>
          <a:lstStyle>
            <a:lvl1pPr>
              <a:defRPr>
                <a:solidFill>
                  <a:schemeClr val="tx1"/>
                </a:solidFill>
              </a:defRPr>
            </a:lvl1pPr>
          </a:lstStyle>
          <a:p>
            <a:fld id="{23AA811B-2EBD-4900-905E-5BE206449611}" type="slidenum">
              <a:rPr lang="en-GB" smtClean="0"/>
              <a:pPr/>
              <a:t>‹#›</a:t>
            </a:fld>
            <a:endParaRPr lang="en-GB" dirty="0"/>
          </a:p>
        </p:txBody>
      </p:sp>
      <p:grpSp>
        <p:nvGrpSpPr>
          <p:cNvPr id="26" name="Graphic 20">
            <a:extLst>
              <a:ext uri="{FF2B5EF4-FFF2-40B4-BE49-F238E27FC236}">
                <a16:creationId xmlns:a16="http://schemas.microsoft.com/office/drawing/2014/main" id="{E5733DEA-018E-4D6E-9366-9C090E387BF8}"/>
              </a:ext>
            </a:extLst>
          </p:cNvPr>
          <p:cNvGrpSpPr/>
          <p:nvPr userDrawn="1"/>
        </p:nvGrpSpPr>
        <p:grpSpPr>
          <a:xfrm>
            <a:off x="574675" y="505337"/>
            <a:ext cx="802971" cy="802971"/>
            <a:chOff x="464908" y="576000"/>
            <a:chExt cx="1426881" cy="1426881"/>
          </a:xfrm>
          <a:solidFill>
            <a:srgbClr val="FFFFFF"/>
          </a:solidFill>
        </p:grpSpPr>
        <p:sp>
          <p:nvSpPr>
            <p:cNvPr id="27" name="Freeform 19">
              <a:extLst>
                <a:ext uri="{FF2B5EF4-FFF2-40B4-BE49-F238E27FC236}">
                  <a16:creationId xmlns:a16="http://schemas.microsoft.com/office/drawing/2014/main" id="{A5FEBDA3-5FD4-4E5B-AD1B-62FE145DD6D9}"/>
                </a:ext>
              </a:extLst>
            </p:cNvPr>
            <p:cNvSpPr/>
            <p:nvPr/>
          </p:nvSpPr>
          <p:spPr>
            <a:xfrm>
              <a:off x="464908" y="576000"/>
              <a:ext cx="1426881" cy="1426881"/>
            </a:xfrm>
            <a:custGeom>
              <a:avLst/>
              <a:gdLst>
                <a:gd name="connsiteX0" fmla="*/ 713441 w 1426881"/>
                <a:gd name="connsiteY0" fmla="*/ 0 h 1426881"/>
                <a:gd name="connsiteX1" fmla="*/ 0 w 1426881"/>
                <a:gd name="connsiteY1" fmla="*/ 713441 h 1426881"/>
                <a:gd name="connsiteX2" fmla="*/ 713441 w 1426881"/>
                <a:gd name="connsiteY2" fmla="*/ 1426881 h 1426881"/>
                <a:gd name="connsiteX3" fmla="*/ 1426881 w 1426881"/>
                <a:gd name="connsiteY3" fmla="*/ 713441 h 1426881"/>
                <a:gd name="connsiteX4" fmla="*/ 713441 w 1426881"/>
                <a:gd name="connsiteY4" fmla="*/ 0 h 1426881"/>
                <a:gd name="connsiteX5" fmla="*/ 713441 w 1426881"/>
                <a:gd name="connsiteY5" fmla="*/ 1337701 h 1426881"/>
                <a:gd name="connsiteX6" fmla="*/ 89180 w 1426881"/>
                <a:gd name="connsiteY6" fmla="*/ 713441 h 1426881"/>
                <a:gd name="connsiteX7" fmla="*/ 713441 w 1426881"/>
                <a:gd name="connsiteY7" fmla="*/ 89180 h 1426881"/>
                <a:gd name="connsiteX8" fmla="*/ 1337701 w 1426881"/>
                <a:gd name="connsiteY8" fmla="*/ 713441 h 1426881"/>
                <a:gd name="connsiteX9" fmla="*/ 713441 w 1426881"/>
                <a:gd name="connsiteY9" fmla="*/ 1337701 h 1426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26881" h="1426881">
                  <a:moveTo>
                    <a:pt x="713441" y="0"/>
                  </a:moveTo>
                  <a:cubicBezTo>
                    <a:pt x="319418" y="0"/>
                    <a:pt x="0" y="319418"/>
                    <a:pt x="0" y="713441"/>
                  </a:cubicBezTo>
                  <a:cubicBezTo>
                    <a:pt x="0" y="1107463"/>
                    <a:pt x="319418" y="1426881"/>
                    <a:pt x="713441" y="1426881"/>
                  </a:cubicBezTo>
                  <a:cubicBezTo>
                    <a:pt x="1107463" y="1426881"/>
                    <a:pt x="1426881" y="1107463"/>
                    <a:pt x="1426881" y="713441"/>
                  </a:cubicBezTo>
                  <a:cubicBezTo>
                    <a:pt x="1426472" y="319588"/>
                    <a:pt x="1107293" y="410"/>
                    <a:pt x="713441" y="0"/>
                  </a:cubicBezTo>
                  <a:close/>
                  <a:moveTo>
                    <a:pt x="713441" y="1337701"/>
                  </a:moveTo>
                  <a:cubicBezTo>
                    <a:pt x="368671" y="1337701"/>
                    <a:pt x="89180" y="1058210"/>
                    <a:pt x="89180" y="713441"/>
                  </a:cubicBezTo>
                  <a:cubicBezTo>
                    <a:pt x="89180" y="368671"/>
                    <a:pt x="368671" y="89180"/>
                    <a:pt x="713441" y="89180"/>
                  </a:cubicBezTo>
                  <a:cubicBezTo>
                    <a:pt x="1058210" y="89180"/>
                    <a:pt x="1337701" y="368671"/>
                    <a:pt x="1337701" y="713441"/>
                  </a:cubicBezTo>
                  <a:cubicBezTo>
                    <a:pt x="1337292" y="1058041"/>
                    <a:pt x="1058041" y="1337292"/>
                    <a:pt x="713441" y="1337701"/>
                  </a:cubicBez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sp>
          <p:nvSpPr>
            <p:cNvPr id="28" name="Freeform 20">
              <a:extLst>
                <a:ext uri="{FF2B5EF4-FFF2-40B4-BE49-F238E27FC236}">
                  <a16:creationId xmlns:a16="http://schemas.microsoft.com/office/drawing/2014/main" id="{357A783F-6750-4B6D-BE8C-6515908BB1BF}"/>
                </a:ext>
              </a:extLst>
            </p:cNvPr>
            <p:cNvSpPr/>
            <p:nvPr/>
          </p:nvSpPr>
          <p:spPr>
            <a:xfrm>
              <a:off x="1226654" y="1017589"/>
              <a:ext cx="312161" cy="541621"/>
            </a:xfrm>
            <a:custGeom>
              <a:avLst/>
              <a:gdLst>
                <a:gd name="connsiteX0" fmla="*/ 230382 w 312161"/>
                <a:gd name="connsiteY0" fmla="*/ 227261 h 541621"/>
                <a:gd name="connsiteX1" fmla="*/ 89923 w 312161"/>
                <a:gd name="connsiteY1" fmla="*/ 227261 h 541621"/>
                <a:gd name="connsiteX2" fmla="*/ 178360 w 312161"/>
                <a:gd name="connsiteY2" fmla="*/ 86803 h 541621"/>
                <a:gd name="connsiteX3" fmla="*/ 206160 w 312161"/>
                <a:gd name="connsiteY3" fmla="*/ 30202 h 541621"/>
                <a:gd name="connsiteX4" fmla="*/ 149559 w 312161"/>
                <a:gd name="connsiteY4" fmla="*/ 2402 h 541621"/>
                <a:gd name="connsiteX5" fmla="*/ 133027 w 312161"/>
                <a:gd name="connsiteY5" fmla="*/ 12486 h 541621"/>
                <a:gd name="connsiteX6" fmla="*/ 0 w 312161"/>
                <a:gd name="connsiteY6" fmla="*/ 274081 h 541621"/>
                <a:gd name="connsiteX7" fmla="*/ 0 w 312161"/>
                <a:gd name="connsiteY7" fmla="*/ 459873 h 541621"/>
                <a:gd name="connsiteX8" fmla="*/ 81748 w 312161"/>
                <a:gd name="connsiteY8" fmla="*/ 541621 h 541621"/>
                <a:gd name="connsiteX9" fmla="*/ 230382 w 312161"/>
                <a:gd name="connsiteY9" fmla="*/ 541621 h 541621"/>
                <a:gd name="connsiteX10" fmla="*/ 312130 w 312161"/>
                <a:gd name="connsiteY10" fmla="*/ 459873 h 541621"/>
                <a:gd name="connsiteX11" fmla="*/ 312130 w 312161"/>
                <a:gd name="connsiteY11" fmla="*/ 311239 h 541621"/>
                <a:gd name="connsiteX12" fmla="*/ 232642 w 312161"/>
                <a:gd name="connsiteY12" fmla="*/ 227292 h 541621"/>
                <a:gd name="connsiteX13" fmla="*/ 230382 w 312161"/>
                <a:gd name="connsiteY13" fmla="*/ 227261 h 541621"/>
                <a:gd name="connsiteX14" fmla="*/ 222950 w 312161"/>
                <a:gd name="connsiteY14" fmla="*/ 450212 h 541621"/>
                <a:gd name="connsiteX15" fmla="*/ 89180 w 312161"/>
                <a:gd name="connsiteY15" fmla="*/ 450212 h 541621"/>
                <a:gd name="connsiteX16" fmla="*/ 89180 w 312161"/>
                <a:gd name="connsiteY16" fmla="*/ 316442 h 541621"/>
                <a:gd name="connsiteX17" fmla="*/ 222950 w 312161"/>
                <a:gd name="connsiteY17" fmla="*/ 316442 h 541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12161" h="541621">
                  <a:moveTo>
                    <a:pt x="230382" y="227261"/>
                  </a:moveTo>
                  <a:lnTo>
                    <a:pt x="89923" y="227261"/>
                  </a:lnTo>
                  <a:cubicBezTo>
                    <a:pt x="83280" y="165603"/>
                    <a:pt x="119887" y="107462"/>
                    <a:pt x="178360" y="86803"/>
                  </a:cubicBezTo>
                  <a:cubicBezTo>
                    <a:pt x="201667" y="78850"/>
                    <a:pt x="214113" y="53508"/>
                    <a:pt x="206160" y="30202"/>
                  </a:cubicBezTo>
                  <a:cubicBezTo>
                    <a:pt x="198207" y="6895"/>
                    <a:pt x="172866" y="-5552"/>
                    <a:pt x="149559" y="2402"/>
                  </a:cubicBezTo>
                  <a:cubicBezTo>
                    <a:pt x="143376" y="4511"/>
                    <a:pt x="137732" y="7954"/>
                    <a:pt x="133027" y="12486"/>
                  </a:cubicBezTo>
                  <a:cubicBezTo>
                    <a:pt x="38645" y="68967"/>
                    <a:pt x="0" y="107612"/>
                    <a:pt x="0" y="274081"/>
                  </a:cubicBezTo>
                  <a:lnTo>
                    <a:pt x="0" y="459873"/>
                  </a:lnTo>
                  <a:cubicBezTo>
                    <a:pt x="0" y="505021"/>
                    <a:pt x="36600" y="541621"/>
                    <a:pt x="81748" y="541621"/>
                  </a:cubicBezTo>
                  <a:lnTo>
                    <a:pt x="230382" y="541621"/>
                  </a:lnTo>
                  <a:cubicBezTo>
                    <a:pt x="275530" y="541621"/>
                    <a:pt x="312130" y="505021"/>
                    <a:pt x="312130" y="459873"/>
                  </a:cubicBezTo>
                  <a:lnTo>
                    <a:pt x="312130" y="311239"/>
                  </a:lnTo>
                  <a:cubicBezTo>
                    <a:pt x="313362" y="266108"/>
                    <a:pt x="277773" y="228523"/>
                    <a:pt x="232642" y="227292"/>
                  </a:cubicBezTo>
                  <a:cubicBezTo>
                    <a:pt x="231889" y="227271"/>
                    <a:pt x="231135" y="227261"/>
                    <a:pt x="230382" y="227261"/>
                  </a:cubicBezTo>
                  <a:close/>
                  <a:moveTo>
                    <a:pt x="222950" y="450212"/>
                  </a:moveTo>
                  <a:lnTo>
                    <a:pt x="89180" y="450212"/>
                  </a:lnTo>
                  <a:lnTo>
                    <a:pt x="89180" y="316442"/>
                  </a:lnTo>
                  <a:lnTo>
                    <a:pt x="222950" y="316442"/>
                  </a:ln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sp>
          <p:nvSpPr>
            <p:cNvPr id="29" name="Freeform 21">
              <a:extLst>
                <a:ext uri="{FF2B5EF4-FFF2-40B4-BE49-F238E27FC236}">
                  <a16:creationId xmlns:a16="http://schemas.microsoft.com/office/drawing/2014/main" id="{6A7C969B-6378-4F6F-91B7-BD3B48277F48}"/>
                </a:ext>
              </a:extLst>
            </p:cNvPr>
            <p:cNvSpPr/>
            <p:nvPr/>
          </p:nvSpPr>
          <p:spPr>
            <a:xfrm>
              <a:off x="817912" y="1017589"/>
              <a:ext cx="315846" cy="539477"/>
            </a:xfrm>
            <a:custGeom>
              <a:avLst/>
              <a:gdLst>
                <a:gd name="connsiteX0" fmla="*/ 230382 w 315846"/>
                <a:gd name="connsiteY0" fmla="*/ 227261 h 539477"/>
                <a:gd name="connsiteX1" fmla="*/ 92896 w 315846"/>
                <a:gd name="connsiteY1" fmla="*/ 227261 h 539477"/>
                <a:gd name="connsiteX2" fmla="*/ 178360 w 315846"/>
                <a:gd name="connsiteY2" fmla="*/ 86803 h 539477"/>
                <a:gd name="connsiteX3" fmla="*/ 206160 w 315846"/>
                <a:gd name="connsiteY3" fmla="*/ 30202 h 539477"/>
                <a:gd name="connsiteX4" fmla="*/ 149559 w 315846"/>
                <a:gd name="connsiteY4" fmla="*/ 2402 h 539477"/>
                <a:gd name="connsiteX5" fmla="*/ 133027 w 315846"/>
                <a:gd name="connsiteY5" fmla="*/ 12486 h 539477"/>
                <a:gd name="connsiteX6" fmla="*/ 0 w 315846"/>
                <a:gd name="connsiteY6" fmla="*/ 271852 h 539477"/>
                <a:gd name="connsiteX7" fmla="*/ 0 w 315846"/>
                <a:gd name="connsiteY7" fmla="*/ 457643 h 539477"/>
                <a:gd name="connsiteX8" fmla="*/ 81748 w 315846"/>
                <a:gd name="connsiteY8" fmla="*/ 539392 h 539477"/>
                <a:gd name="connsiteX9" fmla="*/ 230382 w 315846"/>
                <a:gd name="connsiteY9" fmla="*/ 539392 h 539477"/>
                <a:gd name="connsiteX10" fmla="*/ 315762 w 315846"/>
                <a:gd name="connsiteY10" fmla="*/ 461444 h 539477"/>
                <a:gd name="connsiteX11" fmla="*/ 315846 w 315846"/>
                <a:gd name="connsiteY11" fmla="*/ 457643 h 539477"/>
                <a:gd name="connsiteX12" fmla="*/ 315846 w 315846"/>
                <a:gd name="connsiteY12" fmla="*/ 309010 h 539477"/>
                <a:gd name="connsiteX13" fmla="*/ 234182 w 315846"/>
                <a:gd name="connsiteY13" fmla="*/ 227177 h 539477"/>
                <a:gd name="connsiteX14" fmla="*/ 230382 w 315846"/>
                <a:gd name="connsiteY14" fmla="*/ 227262 h 539477"/>
                <a:gd name="connsiteX15" fmla="*/ 222950 w 315846"/>
                <a:gd name="connsiteY15" fmla="*/ 450212 h 539477"/>
                <a:gd name="connsiteX16" fmla="*/ 92896 w 315846"/>
                <a:gd name="connsiteY16" fmla="*/ 450212 h 539477"/>
                <a:gd name="connsiteX17" fmla="*/ 92896 w 315846"/>
                <a:gd name="connsiteY17" fmla="*/ 316442 h 539477"/>
                <a:gd name="connsiteX18" fmla="*/ 226666 w 315846"/>
                <a:gd name="connsiteY18" fmla="*/ 316442 h 539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5846" h="539477">
                  <a:moveTo>
                    <a:pt x="230382" y="227261"/>
                  </a:moveTo>
                  <a:lnTo>
                    <a:pt x="92896" y="227261"/>
                  </a:lnTo>
                  <a:cubicBezTo>
                    <a:pt x="85853" y="166394"/>
                    <a:pt x="121066" y="108523"/>
                    <a:pt x="178360" y="86803"/>
                  </a:cubicBezTo>
                  <a:cubicBezTo>
                    <a:pt x="201667" y="78850"/>
                    <a:pt x="214114" y="53508"/>
                    <a:pt x="206160" y="30202"/>
                  </a:cubicBezTo>
                  <a:cubicBezTo>
                    <a:pt x="198207" y="6895"/>
                    <a:pt x="172866" y="-5552"/>
                    <a:pt x="149559" y="2402"/>
                  </a:cubicBezTo>
                  <a:cubicBezTo>
                    <a:pt x="143376" y="4511"/>
                    <a:pt x="137732" y="7954"/>
                    <a:pt x="133027" y="12486"/>
                  </a:cubicBezTo>
                  <a:cubicBezTo>
                    <a:pt x="38645" y="66737"/>
                    <a:pt x="0" y="105382"/>
                    <a:pt x="0" y="271852"/>
                  </a:cubicBezTo>
                  <a:lnTo>
                    <a:pt x="0" y="457643"/>
                  </a:lnTo>
                  <a:cubicBezTo>
                    <a:pt x="0" y="502792"/>
                    <a:pt x="36600" y="539392"/>
                    <a:pt x="81748" y="539392"/>
                  </a:cubicBezTo>
                  <a:lnTo>
                    <a:pt x="230382" y="539392"/>
                  </a:lnTo>
                  <a:cubicBezTo>
                    <a:pt x="275484" y="541444"/>
                    <a:pt x="313709" y="506545"/>
                    <a:pt x="315762" y="461444"/>
                  </a:cubicBezTo>
                  <a:cubicBezTo>
                    <a:pt x="315819" y="460178"/>
                    <a:pt x="315847" y="458911"/>
                    <a:pt x="315846" y="457643"/>
                  </a:cubicBezTo>
                  <a:lnTo>
                    <a:pt x="315846" y="309010"/>
                  </a:lnTo>
                  <a:cubicBezTo>
                    <a:pt x="315893" y="263862"/>
                    <a:pt x="279331" y="227224"/>
                    <a:pt x="234182" y="227177"/>
                  </a:cubicBezTo>
                  <a:cubicBezTo>
                    <a:pt x="232915" y="227176"/>
                    <a:pt x="231648" y="227204"/>
                    <a:pt x="230382" y="227262"/>
                  </a:cubicBezTo>
                  <a:close/>
                  <a:moveTo>
                    <a:pt x="222950" y="450212"/>
                  </a:moveTo>
                  <a:lnTo>
                    <a:pt x="92896" y="450212"/>
                  </a:lnTo>
                  <a:lnTo>
                    <a:pt x="92896" y="316442"/>
                  </a:lnTo>
                  <a:lnTo>
                    <a:pt x="226666" y="316442"/>
                  </a:ln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grpSp>
    </p:spTree>
    <p:extLst>
      <p:ext uri="{BB962C8B-B14F-4D97-AF65-F5344CB8AC3E}">
        <p14:creationId xmlns:p14="http://schemas.microsoft.com/office/powerpoint/2010/main" val="2579463908"/>
      </p:ext>
    </p:extLst>
  </p:cSld>
  <p:clrMapOvr>
    <a:overrideClrMapping bg1="dk1" tx1="lt1" bg2="dk2" tx2="lt2" accent1="accent1" accent2="accent2" accent3="accent3" accent4="accent4" accent5="accent5" accent6="accent6" hlink="hlink" folHlink="folHlink"/>
  </p:clrMapOvr>
</p:sldLayout>
</file>

<file path=ppt/slideLayouts/slideLayout45.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Quote D">
    <p:bg>
      <p:bgRef idx="1001">
        <a:schemeClr val="bg1"/>
      </p:bgRef>
    </p:bg>
    <p:spTree>
      <p:nvGrpSpPr>
        <p:cNvPr id="1" name=""/>
        <p:cNvGrpSpPr/>
        <p:nvPr/>
      </p:nvGrpSpPr>
      <p:grpSpPr>
        <a:xfrm>
          <a:off x="0" y="0"/>
          <a:ext cx="0" cy="0"/>
          <a:chOff x="0" y="0"/>
          <a:chExt cx="0" cy="0"/>
        </a:xfrm>
      </p:grpSpPr>
      <p:sp>
        <p:nvSpPr>
          <p:cNvPr id="21" name="Background">
            <a:extLst>
              <a:ext uri="{FF2B5EF4-FFF2-40B4-BE49-F238E27FC236}">
                <a16:creationId xmlns:a16="http://schemas.microsoft.com/office/drawing/2014/main" id="{10BC9056-C3B7-490F-97CF-35AC92A7ED0B}"/>
              </a:ext>
            </a:extLst>
          </p:cNvPr>
          <p:cNvSpPr/>
          <p:nvPr userDrawn="1"/>
        </p:nvSpPr>
        <p:spPr>
          <a:xfrm>
            <a:off x="0" y="0"/>
            <a:ext cx="12193200" cy="686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a:p>
        </p:txBody>
      </p:sp>
      <p:sp>
        <p:nvSpPr>
          <p:cNvPr id="23" name="Text Placeholder 8">
            <a:extLst>
              <a:ext uri="{FF2B5EF4-FFF2-40B4-BE49-F238E27FC236}">
                <a16:creationId xmlns:a16="http://schemas.microsoft.com/office/drawing/2014/main" id="{BEC7628F-4255-46B0-97E8-36FE19AE348C}"/>
              </a:ext>
            </a:extLst>
          </p:cNvPr>
          <p:cNvSpPr>
            <a:spLocks noGrp="1"/>
          </p:cNvSpPr>
          <p:nvPr>
            <p:ph type="body" sz="quarter" idx="13" hasCustomPrompt="1"/>
          </p:nvPr>
        </p:nvSpPr>
        <p:spPr>
          <a:xfrm>
            <a:off x="574675" y="1727200"/>
            <a:ext cx="9144000" cy="2530800"/>
          </a:xfrm>
        </p:spPr>
        <p:txBody>
          <a:bodyPr/>
          <a:lstStyle>
            <a:lvl1pPr marL="0" indent="0">
              <a:lnSpc>
                <a:spcPct val="90000"/>
              </a:lnSpc>
              <a:spcAft>
                <a:spcPts val="0"/>
              </a:spcAft>
              <a:buFont typeface="Arial" panose="020B0604020202020204" pitchFamily="34" charset="0"/>
              <a:buChar char="​"/>
              <a:defRPr sz="4000">
                <a:solidFill>
                  <a:schemeClr val="accent1"/>
                </a:solidFill>
              </a:defRPr>
            </a:lvl1pPr>
            <a:lvl2pPr marL="324000" indent="-324000">
              <a:spcBef>
                <a:spcPts val="1200"/>
              </a:spcBef>
              <a:spcAft>
                <a:spcPts val="0"/>
              </a:spcAft>
              <a:buFont typeface="Arial" panose="020B0604020202020204" pitchFamily="34" charset="0"/>
              <a:buChar char="—"/>
              <a:defRPr sz="2000">
                <a:solidFill>
                  <a:schemeClr val="accent1"/>
                </a:solidFill>
              </a:defRPr>
            </a:lvl2pPr>
            <a:lvl3pPr marL="0" indent="0">
              <a:buFont typeface="Arial" panose="020B0604020202020204" pitchFamily="34" charset="0"/>
              <a:buChar char="​"/>
              <a:defRPr sz="4400">
                <a:solidFill>
                  <a:schemeClr val="accent1"/>
                </a:solidFill>
              </a:defRPr>
            </a:lvl3pPr>
            <a:lvl4pPr>
              <a:defRPr sz="1400" b="0">
                <a:solidFill>
                  <a:schemeClr val="accent1"/>
                </a:solidFill>
              </a:defRPr>
            </a:lvl4pPr>
            <a:lvl5pPr>
              <a:defRPr sz="4400">
                <a:solidFill>
                  <a:schemeClr val="accent1"/>
                </a:solidFill>
              </a:defRPr>
            </a:lvl5pPr>
            <a:lvl6pPr marL="0" indent="0">
              <a:buFont typeface="Arial" panose="020B0604020202020204" pitchFamily="34" charset="0"/>
              <a:buChar char="​"/>
              <a:defRPr sz="1400">
                <a:solidFill>
                  <a:schemeClr val="accent1"/>
                </a:solidFill>
              </a:defRPr>
            </a:lvl6pPr>
            <a:lvl7pPr>
              <a:defRPr>
                <a:solidFill>
                  <a:schemeClr val="accent1"/>
                </a:solidFill>
              </a:defRPr>
            </a:lvl7pPr>
            <a:lvl8pPr>
              <a:defRPr>
                <a:solidFill>
                  <a:schemeClr val="accent1"/>
                </a:solidFill>
              </a:defRPr>
            </a:lvl8pPr>
            <a:lvl9pPr>
              <a:defRPr>
                <a:solidFill>
                  <a:schemeClr val="accent1"/>
                </a:solidFill>
              </a:defRPr>
            </a:lvl9pPr>
          </a:lstStyle>
          <a:p>
            <a:pPr lvl="0"/>
            <a:r>
              <a:rPr lang="en-GB" dirty="0"/>
              <a:t>Click to add quote                             Enter &amp; Tab for name text level</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 level</a:t>
            </a:r>
          </a:p>
          <a:p>
            <a:pPr lvl="6"/>
            <a:r>
              <a:rPr lang="en-GB" dirty="0"/>
              <a:t>7</a:t>
            </a:r>
          </a:p>
          <a:p>
            <a:pPr lvl="7"/>
            <a:r>
              <a:rPr lang="en-GB" dirty="0"/>
              <a:t>8</a:t>
            </a:r>
          </a:p>
          <a:p>
            <a:pPr lvl="8"/>
            <a:r>
              <a:rPr lang="en-GB" dirty="0"/>
              <a:t>9</a:t>
            </a:r>
          </a:p>
        </p:txBody>
      </p:sp>
      <p:sp>
        <p:nvSpPr>
          <p:cNvPr id="12" name="Text Placeholder 4">
            <a:extLst>
              <a:ext uri="{FF2B5EF4-FFF2-40B4-BE49-F238E27FC236}">
                <a16:creationId xmlns:a16="http://schemas.microsoft.com/office/drawing/2014/main" id="{E16D4D4A-5E5B-4C43-B30A-1278F6398AF6}"/>
              </a:ext>
            </a:extLst>
          </p:cNvPr>
          <p:cNvSpPr>
            <a:spLocks noGrp="1"/>
          </p:cNvSpPr>
          <p:nvPr>
            <p:ph type="body" sz="quarter" idx="19" hasCustomPrompt="1"/>
          </p:nvPr>
        </p:nvSpPr>
        <p:spPr>
          <a:xfrm>
            <a:off x="9075475" y="5736236"/>
            <a:ext cx="1886213" cy="162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3" name="Text Placeholder 4">
            <a:extLst>
              <a:ext uri="{FF2B5EF4-FFF2-40B4-BE49-F238E27FC236}">
                <a16:creationId xmlns:a16="http://schemas.microsoft.com/office/drawing/2014/main" id="{91C44013-1FF9-4908-A9B8-D73A8DF35656}"/>
              </a:ext>
            </a:extLst>
          </p:cNvPr>
          <p:cNvSpPr>
            <a:spLocks noGrp="1"/>
          </p:cNvSpPr>
          <p:nvPr>
            <p:ph type="body" sz="quarter" idx="20" hasCustomPrompt="1"/>
          </p:nvPr>
        </p:nvSpPr>
        <p:spPr>
          <a:xfrm>
            <a:off x="9075475" y="5878470"/>
            <a:ext cx="1886213" cy="162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Company</a:t>
            </a:r>
          </a:p>
        </p:txBody>
      </p:sp>
      <p:sp>
        <p:nvSpPr>
          <p:cNvPr id="14" name="Picture Placeholder 7">
            <a:extLst>
              <a:ext uri="{FF2B5EF4-FFF2-40B4-BE49-F238E27FC236}">
                <a16:creationId xmlns:a16="http://schemas.microsoft.com/office/drawing/2014/main" id="{5CC32904-155C-420E-A54F-A63499340F58}"/>
              </a:ext>
            </a:extLst>
          </p:cNvPr>
          <p:cNvSpPr>
            <a:spLocks noGrp="1"/>
          </p:cNvSpPr>
          <p:nvPr>
            <p:ph type="pic" sz="quarter" idx="21" hasCustomPrompt="1"/>
          </p:nvPr>
        </p:nvSpPr>
        <p:spPr>
          <a:xfrm>
            <a:off x="9072563" y="4687200"/>
            <a:ext cx="943200" cy="943200"/>
          </a:xfrm>
          <a:prstGeom prst="ellipse">
            <a:avLst/>
          </a:prstGeom>
          <a:noFill/>
        </p:spPr>
        <p:txBody>
          <a:bodyPr lIns="0" tIns="0"/>
          <a:lstStyle>
            <a:lvl1pPr marL="0" indent="0" algn="l">
              <a:buNone/>
              <a:defRPr sz="800">
                <a:solidFill>
                  <a:schemeClr val="tx1"/>
                </a:solidFill>
              </a:defRPr>
            </a:lvl1pPr>
          </a:lstStyle>
          <a:p>
            <a:r>
              <a:rPr lang="en-GB" dirty="0"/>
              <a:t>Click icon to add picture or click on frame and insert picture from Templafy Images</a:t>
            </a:r>
          </a:p>
        </p:txBody>
      </p:sp>
      <p:sp>
        <p:nvSpPr>
          <p:cNvPr id="3" name="Date Placeholder 2">
            <a:extLst>
              <a:ext uri="{FF2B5EF4-FFF2-40B4-BE49-F238E27FC236}">
                <a16:creationId xmlns:a16="http://schemas.microsoft.com/office/drawing/2014/main" id="{03E106DE-BCC8-4AC3-92A1-EADE90838262}"/>
              </a:ext>
            </a:extLst>
          </p:cNvPr>
          <p:cNvSpPr>
            <a:spLocks noGrp="1"/>
          </p:cNvSpPr>
          <p:nvPr>
            <p:ph type="dt" sz="half" idx="22"/>
          </p:nvPr>
        </p:nvSpPr>
        <p:spPr/>
        <p:txBody>
          <a:bodyPr/>
          <a:lstStyle/>
          <a:p>
            <a:endParaRPr lang="en-GB" dirty="0"/>
          </a:p>
        </p:txBody>
      </p:sp>
      <p:sp>
        <p:nvSpPr>
          <p:cNvPr id="5" name="Footer Placeholder 4">
            <a:extLst>
              <a:ext uri="{FF2B5EF4-FFF2-40B4-BE49-F238E27FC236}">
                <a16:creationId xmlns:a16="http://schemas.microsoft.com/office/drawing/2014/main" id="{C5F83E34-147C-4701-9571-8803B9281288}"/>
              </a:ext>
            </a:extLst>
          </p:cNvPr>
          <p:cNvSpPr>
            <a:spLocks noGrp="1"/>
          </p:cNvSpPr>
          <p:nvPr>
            <p:ph type="ftr" sz="quarter" idx="23"/>
          </p:nvPr>
        </p:nvSpPr>
        <p:spPr/>
        <p:txBody>
          <a:bodyPr/>
          <a:lstStyle/>
          <a:p>
            <a:endParaRPr lang="en-GB" dirty="0"/>
          </a:p>
        </p:txBody>
      </p:sp>
      <p:sp>
        <p:nvSpPr>
          <p:cNvPr id="9" name="Slide Number Placeholder 8">
            <a:extLst>
              <a:ext uri="{FF2B5EF4-FFF2-40B4-BE49-F238E27FC236}">
                <a16:creationId xmlns:a16="http://schemas.microsoft.com/office/drawing/2014/main" id="{6C91F76F-3082-447C-9671-CD07CB5D407C}"/>
              </a:ext>
            </a:extLst>
          </p:cNvPr>
          <p:cNvSpPr>
            <a:spLocks noGrp="1"/>
          </p:cNvSpPr>
          <p:nvPr>
            <p:ph type="sldNum" sz="quarter" idx="24"/>
          </p:nvPr>
        </p:nvSpPr>
        <p:spPr/>
        <p:txBody>
          <a:bodyPr/>
          <a:lstStyle/>
          <a:p>
            <a:fld id="{23AA811B-2EBD-4900-905E-5BE206449611}" type="slidenum">
              <a:rPr lang="en-GB" smtClean="0"/>
              <a:pPr/>
              <a:t>‹#›</a:t>
            </a:fld>
            <a:endParaRPr lang="en-GB" dirty="0"/>
          </a:p>
        </p:txBody>
      </p:sp>
      <p:grpSp>
        <p:nvGrpSpPr>
          <p:cNvPr id="17" name="Graphic 20">
            <a:extLst>
              <a:ext uri="{FF2B5EF4-FFF2-40B4-BE49-F238E27FC236}">
                <a16:creationId xmlns:a16="http://schemas.microsoft.com/office/drawing/2014/main" id="{9E443F23-C21D-475C-B067-940AD0928B73}"/>
              </a:ext>
            </a:extLst>
          </p:cNvPr>
          <p:cNvGrpSpPr/>
          <p:nvPr userDrawn="1"/>
        </p:nvGrpSpPr>
        <p:grpSpPr>
          <a:xfrm>
            <a:off x="507302" y="417157"/>
            <a:ext cx="802971" cy="802971"/>
            <a:chOff x="464908" y="576000"/>
            <a:chExt cx="1426881" cy="1426881"/>
          </a:xfrm>
          <a:solidFill>
            <a:srgbClr val="702082"/>
          </a:solidFill>
        </p:grpSpPr>
        <p:sp>
          <p:nvSpPr>
            <p:cNvPr id="18" name="Freeform 15">
              <a:extLst>
                <a:ext uri="{FF2B5EF4-FFF2-40B4-BE49-F238E27FC236}">
                  <a16:creationId xmlns:a16="http://schemas.microsoft.com/office/drawing/2014/main" id="{F93D9C5C-B568-4303-89AA-2C58DA990B84}"/>
                </a:ext>
              </a:extLst>
            </p:cNvPr>
            <p:cNvSpPr/>
            <p:nvPr/>
          </p:nvSpPr>
          <p:spPr>
            <a:xfrm>
              <a:off x="464908" y="576000"/>
              <a:ext cx="1426881" cy="1426881"/>
            </a:xfrm>
            <a:custGeom>
              <a:avLst/>
              <a:gdLst>
                <a:gd name="connsiteX0" fmla="*/ 713441 w 1426881"/>
                <a:gd name="connsiteY0" fmla="*/ 0 h 1426881"/>
                <a:gd name="connsiteX1" fmla="*/ 0 w 1426881"/>
                <a:gd name="connsiteY1" fmla="*/ 713441 h 1426881"/>
                <a:gd name="connsiteX2" fmla="*/ 713441 w 1426881"/>
                <a:gd name="connsiteY2" fmla="*/ 1426881 h 1426881"/>
                <a:gd name="connsiteX3" fmla="*/ 1426881 w 1426881"/>
                <a:gd name="connsiteY3" fmla="*/ 713441 h 1426881"/>
                <a:gd name="connsiteX4" fmla="*/ 713441 w 1426881"/>
                <a:gd name="connsiteY4" fmla="*/ 0 h 1426881"/>
                <a:gd name="connsiteX5" fmla="*/ 713441 w 1426881"/>
                <a:gd name="connsiteY5" fmla="*/ 1337701 h 1426881"/>
                <a:gd name="connsiteX6" fmla="*/ 89180 w 1426881"/>
                <a:gd name="connsiteY6" fmla="*/ 713441 h 1426881"/>
                <a:gd name="connsiteX7" fmla="*/ 713441 w 1426881"/>
                <a:gd name="connsiteY7" fmla="*/ 89180 h 1426881"/>
                <a:gd name="connsiteX8" fmla="*/ 1337701 w 1426881"/>
                <a:gd name="connsiteY8" fmla="*/ 713441 h 1426881"/>
                <a:gd name="connsiteX9" fmla="*/ 713441 w 1426881"/>
                <a:gd name="connsiteY9" fmla="*/ 1337701 h 1426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26881" h="1426881">
                  <a:moveTo>
                    <a:pt x="713441" y="0"/>
                  </a:moveTo>
                  <a:cubicBezTo>
                    <a:pt x="319418" y="0"/>
                    <a:pt x="0" y="319418"/>
                    <a:pt x="0" y="713441"/>
                  </a:cubicBezTo>
                  <a:cubicBezTo>
                    <a:pt x="0" y="1107463"/>
                    <a:pt x="319418" y="1426881"/>
                    <a:pt x="713441" y="1426881"/>
                  </a:cubicBezTo>
                  <a:cubicBezTo>
                    <a:pt x="1107463" y="1426881"/>
                    <a:pt x="1426881" y="1107463"/>
                    <a:pt x="1426881" y="713441"/>
                  </a:cubicBezTo>
                  <a:cubicBezTo>
                    <a:pt x="1426472" y="319588"/>
                    <a:pt x="1107293" y="410"/>
                    <a:pt x="713441" y="0"/>
                  </a:cubicBezTo>
                  <a:close/>
                  <a:moveTo>
                    <a:pt x="713441" y="1337701"/>
                  </a:moveTo>
                  <a:cubicBezTo>
                    <a:pt x="368671" y="1337701"/>
                    <a:pt x="89180" y="1058210"/>
                    <a:pt x="89180" y="713441"/>
                  </a:cubicBezTo>
                  <a:cubicBezTo>
                    <a:pt x="89180" y="368671"/>
                    <a:pt x="368671" y="89180"/>
                    <a:pt x="713441" y="89180"/>
                  </a:cubicBezTo>
                  <a:cubicBezTo>
                    <a:pt x="1058210" y="89180"/>
                    <a:pt x="1337701" y="368671"/>
                    <a:pt x="1337701" y="713441"/>
                  </a:cubicBezTo>
                  <a:cubicBezTo>
                    <a:pt x="1337292" y="1058041"/>
                    <a:pt x="1058041" y="1337292"/>
                    <a:pt x="713441" y="1337701"/>
                  </a:cubicBez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sp>
          <p:nvSpPr>
            <p:cNvPr id="20" name="Freeform 18">
              <a:extLst>
                <a:ext uri="{FF2B5EF4-FFF2-40B4-BE49-F238E27FC236}">
                  <a16:creationId xmlns:a16="http://schemas.microsoft.com/office/drawing/2014/main" id="{6914BBCF-E46A-49C1-862B-9AC2540F9F89}"/>
                </a:ext>
              </a:extLst>
            </p:cNvPr>
            <p:cNvSpPr/>
            <p:nvPr/>
          </p:nvSpPr>
          <p:spPr>
            <a:xfrm>
              <a:off x="1226654" y="1017589"/>
              <a:ext cx="312161" cy="541621"/>
            </a:xfrm>
            <a:custGeom>
              <a:avLst/>
              <a:gdLst>
                <a:gd name="connsiteX0" fmla="*/ 230382 w 312161"/>
                <a:gd name="connsiteY0" fmla="*/ 227261 h 541621"/>
                <a:gd name="connsiteX1" fmla="*/ 89923 w 312161"/>
                <a:gd name="connsiteY1" fmla="*/ 227261 h 541621"/>
                <a:gd name="connsiteX2" fmla="*/ 178360 w 312161"/>
                <a:gd name="connsiteY2" fmla="*/ 86803 h 541621"/>
                <a:gd name="connsiteX3" fmla="*/ 206160 w 312161"/>
                <a:gd name="connsiteY3" fmla="*/ 30202 h 541621"/>
                <a:gd name="connsiteX4" fmla="*/ 149559 w 312161"/>
                <a:gd name="connsiteY4" fmla="*/ 2402 h 541621"/>
                <a:gd name="connsiteX5" fmla="*/ 133027 w 312161"/>
                <a:gd name="connsiteY5" fmla="*/ 12486 h 541621"/>
                <a:gd name="connsiteX6" fmla="*/ 0 w 312161"/>
                <a:gd name="connsiteY6" fmla="*/ 274081 h 541621"/>
                <a:gd name="connsiteX7" fmla="*/ 0 w 312161"/>
                <a:gd name="connsiteY7" fmla="*/ 459873 h 541621"/>
                <a:gd name="connsiteX8" fmla="*/ 81748 w 312161"/>
                <a:gd name="connsiteY8" fmla="*/ 541621 h 541621"/>
                <a:gd name="connsiteX9" fmla="*/ 230382 w 312161"/>
                <a:gd name="connsiteY9" fmla="*/ 541621 h 541621"/>
                <a:gd name="connsiteX10" fmla="*/ 312130 w 312161"/>
                <a:gd name="connsiteY10" fmla="*/ 459873 h 541621"/>
                <a:gd name="connsiteX11" fmla="*/ 312130 w 312161"/>
                <a:gd name="connsiteY11" fmla="*/ 311239 h 541621"/>
                <a:gd name="connsiteX12" fmla="*/ 232642 w 312161"/>
                <a:gd name="connsiteY12" fmla="*/ 227292 h 541621"/>
                <a:gd name="connsiteX13" fmla="*/ 230382 w 312161"/>
                <a:gd name="connsiteY13" fmla="*/ 227261 h 541621"/>
                <a:gd name="connsiteX14" fmla="*/ 222950 w 312161"/>
                <a:gd name="connsiteY14" fmla="*/ 450212 h 541621"/>
                <a:gd name="connsiteX15" fmla="*/ 89180 w 312161"/>
                <a:gd name="connsiteY15" fmla="*/ 450212 h 541621"/>
                <a:gd name="connsiteX16" fmla="*/ 89180 w 312161"/>
                <a:gd name="connsiteY16" fmla="*/ 316442 h 541621"/>
                <a:gd name="connsiteX17" fmla="*/ 222950 w 312161"/>
                <a:gd name="connsiteY17" fmla="*/ 316442 h 541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12161" h="541621">
                  <a:moveTo>
                    <a:pt x="230382" y="227261"/>
                  </a:moveTo>
                  <a:lnTo>
                    <a:pt x="89923" y="227261"/>
                  </a:lnTo>
                  <a:cubicBezTo>
                    <a:pt x="83280" y="165603"/>
                    <a:pt x="119887" y="107462"/>
                    <a:pt x="178360" y="86803"/>
                  </a:cubicBezTo>
                  <a:cubicBezTo>
                    <a:pt x="201667" y="78850"/>
                    <a:pt x="214113" y="53508"/>
                    <a:pt x="206160" y="30202"/>
                  </a:cubicBezTo>
                  <a:cubicBezTo>
                    <a:pt x="198207" y="6895"/>
                    <a:pt x="172866" y="-5552"/>
                    <a:pt x="149559" y="2402"/>
                  </a:cubicBezTo>
                  <a:cubicBezTo>
                    <a:pt x="143376" y="4511"/>
                    <a:pt x="137732" y="7954"/>
                    <a:pt x="133027" y="12486"/>
                  </a:cubicBezTo>
                  <a:cubicBezTo>
                    <a:pt x="38645" y="68967"/>
                    <a:pt x="0" y="107612"/>
                    <a:pt x="0" y="274081"/>
                  </a:cubicBezTo>
                  <a:lnTo>
                    <a:pt x="0" y="459873"/>
                  </a:lnTo>
                  <a:cubicBezTo>
                    <a:pt x="0" y="505021"/>
                    <a:pt x="36600" y="541621"/>
                    <a:pt x="81748" y="541621"/>
                  </a:cubicBezTo>
                  <a:lnTo>
                    <a:pt x="230382" y="541621"/>
                  </a:lnTo>
                  <a:cubicBezTo>
                    <a:pt x="275530" y="541621"/>
                    <a:pt x="312130" y="505021"/>
                    <a:pt x="312130" y="459873"/>
                  </a:cubicBezTo>
                  <a:lnTo>
                    <a:pt x="312130" y="311239"/>
                  </a:lnTo>
                  <a:cubicBezTo>
                    <a:pt x="313362" y="266108"/>
                    <a:pt x="277773" y="228523"/>
                    <a:pt x="232642" y="227292"/>
                  </a:cubicBezTo>
                  <a:cubicBezTo>
                    <a:pt x="231889" y="227271"/>
                    <a:pt x="231135" y="227261"/>
                    <a:pt x="230382" y="227261"/>
                  </a:cubicBezTo>
                  <a:close/>
                  <a:moveTo>
                    <a:pt x="222950" y="450212"/>
                  </a:moveTo>
                  <a:lnTo>
                    <a:pt x="89180" y="450212"/>
                  </a:lnTo>
                  <a:lnTo>
                    <a:pt x="89180" y="316442"/>
                  </a:lnTo>
                  <a:lnTo>
                    <a:pt x="222950" y="316442"/>
                  </a:ln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sp>
          <p:nvSpPr>
            <p:cNvPr id="24" name="Freeform 21">
              <a:extLst>
                <a:ext uri="{FF2B5EF4-FFF2-40B4-BE49-F238E27FC236}">
                  <a16:creationId xmlns:a16="http://schemas.microsoft.com/office/drawing/2014/main" id="{09667364-66B7-48F0-BB3D-701EB14EE738}"/>
                </a:ext>
              </a:extLst>
            </p:cNvPr>
            <p:cNvSpPr/>
            <p:nvPr/>
          </p:nvSpPr>
          <p:spPr>
            <a:xfrm>
              <a:off x="817912" y="1017589"/>
              <a:ext cx="315846" cy="539477"/>
            </a:xfrm>
            <a:custGeom>
              <a:avLst/>
              <a:gdLst>
                <a:gd name="connsiteX0" fmla="*/ 230382 w 315846"/>
                <a:gd name="connsiteY0" fmla="*/ 227261 h 539477"/>
                <a:gd name="connsiteX1" fmla="*/ 92896 w 315846"/>
                <a:gd name="connsiteY1" fmla="*/ 227261 h 539477"/>
                <a:gd name="connsiteX2" fmla="*/ 178360 w 315846"/>
                <a:gd name="connsiteY2" fmla="*/ 86803 h 539477"/>
                <a:gd name="connsiteX3" fmla="*/ 206160 w 315846"/>
                <a:gd name="connsiteY3" fmla="*/ 30202 h 539477"/>
                <a:gd name="connsiteX4" fmla="*/ 149559 w 315846"/>
                <a:gd name="connsiteY4" fmla="*/ 2402 h 539477"/>
                <a:gd name="connsiteX5" fmla="*/ 133027 w 315846"/>
                <a:gd name="connsiteY5" fmla="*/ 12486 h 539477"/>
                <a:gd name="connsiteX6" fmla="*/ 0 w 315846"/>
                <a:gd name="connsiteY6" fmla="*/ 271852 h 539477"/>
                <a:gd name="connsiteX7" fmla="*/ 0 w 315846"/>
                <a:gd name="connsiteY7" fmla="*/ 457643 h 539477"/>
                <a:gd name="connsiteX8" fmla="*/ 81748 w 315846"/>
                <a:gd name="connsiteY8" fmla="*/ 539392 h 539477"/>
                <a:gd name="connsiteX9" fmla="*/ 230382 w 315846"/>
                <a:gd name="connsiteY9" fmla="*/ 539392 h 539477"/>
                <a:gd name="connsiteX10" fmla="*/ 315762 w 315846"/>
                <a:gd name="connsiteY10" fmla="*/ 461444 h 539477"/>
                <a:gd name="connsiteX11" fmla="*/ 315846 w 315846"/>
                <a:gd name="connsiteY11" fmla="*/ 457643 h 539477"/>
                <a:gd name="connsiteX12" fmla="*/ 315846 w 315846"/>
                <a:gd name="connsiteY12" fmla="*/ 309010 h 539477"/>
                <a:gd name="connsiteX13" fmla="*/ 234182 w 315846"/>
                <a:gd name="connsiteY13" fmla="*/ 227177 h 539477"/>
                <a:gd name="connsiteX14" fmla="*/ 230382 w 315846"/>
                <a:gd name="connsiteY14" fmla="*/ 227262 h 539477"/>
                <a:gd name="connsiteX15" fmla="*/ 222950 w 315846"/>
                <a:gd name="connsiteY15" fmla="*/ 450212 h 539477"/>
                <a:gd name="connsiteX16" fmla="*/ 92896 w 315846"/>
                <a:gd name="connsiteY16" fmla="*/ 450212 h 539477"/>
                <a:gd name="connsiteX17" fmla="*/ 92896 w 315846"/>
                <a:gd name="connsiteY17" fmla="*/ 316442 h 539477"/>
                <a:gd name="connsiteX18" fmla="*/ 226666 w 315846"/>
                <a:gd name="connsiteY18" fmla="*/ 316442 h 539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5846" h="539477">
                  <a:moveTo>
                    <a:pt x="230382" y="227261"/>
                  </a:moveTo>
                  <a:lnTo>
                    <a:pt x="92896" y="227261"/>
                  </a:lnTo>
                  <a:cubicBezTo>
                    <a:pt x="85853" y="166394"/>
                    <a:pt x="121066" y="108523"/>
                    <a:pt x="178360" y="86803"/>
                  </a:cubicBezTo>
                  <a:cubicBezTo>
                    <a:pt x="201667" y="78850"/>
                    <a:pt x="214114" y="53508"/>
                    <a:pt x="206160" y="30202"/>
                  </a:cubicBezTo>
                  <a:cubicBezTo>
                    <a:pt x="198207" y="6895"/>
                    <a:pt x="172866" y="-5552"/>
                    <a:pt x="149559" y="2402"/>
                  </a:cubicBezTo>
                  <a:cubicBezTo>
                    <a:pt x="143376" y="4511"/>
                    <a:pt x="137732" y="7954"/>
                    <a:pt x="133027" y="12486"/>
                  </a:cubicBezTo>
                  <a:cubicBezTo>
                    <a:pt x="38645" y="66737"/>
                    <a:pt x="0" y="105382"/>
                    <a:pt x="0" y="271852"/>
                  </a:cubicBezTo>
                  <a:lnTo>
                    <a:pt x="0" y="457643"/>
                  </a:lnTo>
                  <a:cubicBezTo>
                    <a:pt x="0" y="502792"/>
                    <a:pt x="36600" y="539392"/>
                    <a:pt x="81748" y="539392"/>
                  </a:cubicBezTo>
                  <a:lnTo>
                    <a:pt x="230382" y="539392"/>
                  </a:lnTo>
                  <a:cubicBezTo>
                    <a:pt x="275484" y="541444"/>
                    <a:pt x="313709" y="506545"/>
                    <a:pt x="315762" y="461444"/>
                  </a:cubicBezTo>
                  <a:cubicBezTo>
                    <a:pt x="315819" y="460178"/>
                    <a:pt x="315847" y="458911"/>
                    <a:pt x="315846" y="457643"/>
                  </a:cubicBezTo>
                  <a:lnTo>
                    <a:pt x="315846" y="309010"/>
                  </a:lnTo>
                  <a:cubicBezTo>
                    <a:pt x="315893" y="263862"/>
                    <a:pt x="279331" y="227224"/>
                    <a:pt x="234182" y="227177"/>
                  </a:cubicBezTo>
                  <a:cubicBezTo>
                    <a:pt x="232915" y="227176"/>
                    <a:pt x="231648" y="227204"/>
                    <a:pt x="230382" y="227262"/>
                  </a:cubicBezTo>
                  <a:close/>
                  <a:moveTo>
                    <a:pt x="222950" y="450212"/>
                  </a:moveTo>
                  <a:lnTo>
                    <a:pt x="92896" y="450212"/>
                  </a:lnTo>
                  <a:lnTo>
                    <a:pt x="92896" y="316442"/>
                  </a:lnTo>
                  <a:lnTo>
                    <a:pt x="226666" y="316442"/>
                  </a:ln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grpSp>
    </p:spTree>
    <p:extLst>
      <p:ext uri="{BB962C8B-B14F-4D97-AF65-F5344CB8AC3E}">
        <p14:creationId xmlns:p14="http://schemas.microsoft.com/office/powerpoint/2010/main" val="1511936272"/>
      </p:ext>
    </p:extLst>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Quote E">
    <p:bg>
      <p:bgRef idx="1001">
        <a:schemeClr val="bg1"/>
      </p:bgRef>
    </p:bg>
    <p:spTree>
      <p:nvGrpSpPr>
        <p:cNvPr id="1" name=""/>
        <p:cNvGrpSpPr/>
        <p:nvPr/>
      </p:nvGrpSpPr>
      <p:grpSpPr>
        <a:xfrm>
          <a:off x="0" y="0"/>
          <a:ext cx="0" cy="0"/>
          <a:chOff x="0" y="0"/>
          <a:chExt cx="0" cy="0"/>
        </a:xfrm>
      </p:grpSpPr>
      <p:sp>
        <p:nvSpPr>
          <p:cNvPr id="16" name="Background">
            <a:extLst>
              <a:ext uri="{FF2B5EF4-FFF2-40B4-BE49-F238E27FC236}">
                <a16:creationId xmlns:a16="http://schemas.microsoft.com/office/drawing/2014/main" id="{7CDAAF14-873A-42F7-B036-57ECCED9AC15}"/>
              </a:ext>
            </a:extLst>
          </p:cNvPr>
          <p:cNvSpPr/>
          <p:nvPr userDrawn="1"/>
        </p:nvSpPr>
        <p:spPr bwMode="white">
          <a:xfrm>
            <a:off x="0" y="0"/>
            <a:ext cx="12193200" cy="686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a:p>
        </p:txBody>
      </p:sp>
      <p:sp>
        <p:nvSpPr>
          <p:cNvPr id="22" name="Freeform: Shape 21">
            <a:extLst>
              <a:ext uri="{FF2B5EF4-FFF2-40B4-BE49-F238E27FC236}">
                <a16:creationId xmlns:a16="http://schemas.microsoft.com/office/drawing/2014/main" id="{74E905AB-0871-480B-9E27-1BFC8EFB29A2}"/>
              </a:ext>
            </a:extLst>
          </p:cNvPr>
          <p:cNvSpPr>
            <a:spLocks noChangeAspect="1"/>
          </p:cNvSpPr>
          <p:nvPr userDrawn="1"/>
        </p:nvSpPr>
        <p:spPr>
          <a:xfrm>
            <a:off x="0" y="0"/>
            <a:ext cx="6096000" cy="6858000"/>
          </a:xfrm>
          <a:custGeom>
            <a:avLst/>
            <a:gdLst>
              <a:gd name="connsiteX0" fmla="*/ 0 w 6096000"/>
              <a:gd name="connsiteY0" fmla="*/ 0 h 6858000"/>
              <a:gd name="connsiteX1" fmla="*/ 5079930 w 6096000"/>
              <a:gd name="connsiteY1" fmla="*/ 0 h 6858000"/>
              <a:gd name="connsiteX2" fmla="*/ 5183928 w 6096000"/>
              <a:gd name="connsiteY2" fmla="*/ 162221 h 6858000"/>
              <a:gd name="connsiteX3" fmla="*/ 6096000 w 6096000"/>
              <a:gd name="connsiteY3" fmla="*/ 3429000 h 6858000"/>
              <a:gd name="connsiteX4" fmla="*/ 5183928 w 6096000"/>
              <a:gd name="connsiteY4" fmla="*/ 6695780 h 6858000"/>
              <a:gd name="connsiteX5" fmla="*/ 5079930 w 6096000"/>
              <a:gd name="connsiteY5" fmla="*/ 6858000 h 6858000"/>
              <a:gd name="connsiteX6" fmla="*/ 0 w 6096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58000">
                <a:moveTo>
                  <a:pt x="0" y="0"/>
                </a:moveTo>
                <a:lnTo>
                  <a:pt x="5079930" y="0"/>
                </a:lnTo>
                <a:lnTo>
                  <a:pt x="5183928" y="162221"/>
                </a:lnTo>
                <a:cubicBezTo>
                  <a:pt x="5762706" y="1114762"/>
                  <a:pt x="6096000" y="2232959"/>
                  <a:pt x="6096000" y="3429000"/>
                </a:cubicBezTo>
                <a:cubicBezTo>
                  <a:pt x="6096000" y="4625042"/>
                  <a:pt x="5762706" y="5743239"/>
                  <a:pt x="5183928" y="6695780"/>
                </a:cubicBezTo>
                <a:lnTo>
                  <a:pt x="5079930" y="6858000"/>
                </a:lnTo>
                <a:lnTo>
                  <a:pt x="0" y="6858000"/>
                </a:lnTo>
                <a:close/>
              </a:path>
            </a:pathLst>
          </a:custGeom>
          <a:solidFill>
            <a:srgbClr val="A05EB5">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solidFill>
                <a:schemeClr val="accent1"/>
              </a:solidFill>
            </a:endParaRPr>
          </a:p>
        </p:txBody>
      </p:sp>
      <p:sp>
        <p:nvSpPr>
          <p:cNvPr id="23" name="Text Placeholder 8">
            <a:extLst>
              <a:ext uri="{FF2B5EF4-FFF2-40B4-BE49-F238E27FC236}">
                <a16:creationId xmlns:a16="http://schemas.microsoft.com/office/drawing/2014/main" id="{BEC7628F-4255-46B0-97E8-36FE19AE348C}"/>
              </a:ext>
            </a:extLst>
          </p:cNvPr>
          <p:cNvSpPr>
            <a:spLocks noGrp="1"/>
          </p:cNvSpPr>
          <p:nvPr>
            <p:ph type="body" sz="quarter" idx="13" hasCustomPrompt="1"/>
          </p:nvPr>
        </p:nvSpPr>
        <p:spPr>
          <a:xfrm>
            <a:off x="574675" y="1727200"/>
            <a:ext cx="4572000" cy="3121200"/>
          </a:xfrm>
        </p:spPr>
        <p:txBody>
          <a:bodyPr/>
          <a:lstStyle>
            <a:lvl1pPr marL="0" indent="0">
              <a:lnSpc>
                <a:spcPct val="90000"/>
              </a:lnSpc>
              <a:spcAft>
                <a:spcPts val="0"/>
              </a:spcAft>
              <a:buFont typeface="Arial" panose="020B0604020202020204" pitchFamily="34" charset="0"/>
              <a:buChar char="​"/>
              <a:defRPr sz="4000">
                <a:solidFill>
                  <a:schemeClr val="accent1"/>
                </a:solidFill>
              </a:defRPr>
            </a:lvl1pPr>
            <a:lvl2pPr marL="324000" indent="-324000">
              <a:spcBef>
                <a:spcPts val="1200"/>
              </a:spcBef>
              <a:spcAft>
                <a:spcPts val="0"/>
              </a:spcAft>
              <a:buFont typeface="Arial" panose="020B0604020202020204" pitchFamily="34" charset="0"/>
              <a:buChar char="—"/>
              <a:defRPr sz="2000">
                <a:solidFill>
                  <a:schemeClr val="accent1"/>
                </a:solidFill>
              </a:defRPr>
            </a:lvl2pPr>
            <a:lvl3pPr marL="0" indent="0">
              <a:buFont typeface="Arial" panose="020B0604020202020204" pitchFamily="34" charset="0"/>
              <a:buChar char="​"/>
              <a:defRPr sz="4400">
                <a:solidFill>
                  <a:schemeClr val="accent1"/>
                </a:solidFill>
              </a:defRPr>
            </a:lvl3pPr>
            <a:lvl4pPr>
              <a:defRPr sz="1400" b="0">
                <a:solidFill>
                  <a:schemeClr val="accent1"/>
                </a:solidFill>
              </a:defRPr>
            </a:lvl4pPr>
            <a:lvl5pPr>
              <a:defRPr sz="4400">
                <a:solidFill>
                  <a:schemeClr val="accent1"/>
                </a:solidFill>
              </a:defRPr>
            </a:lvl5pPr>
            <a:lvl6pPr marL="0" indent="0">
              <a:buFont typeface="Arial" panose="020B0604020202020204" pitchFamily="34" charset="0"/>
              <a:buChar char="​"/>
              <a:defRPr sz="1400">
                <a:solidFill>
                  <a:schemeClr val="accent1"/>
                </a:solidFill>
              </a:defRPr>
            </a:lvl6pPr>
            <a:lvl7pPr>
              <a:defRPr>
                <a:solidFill>
                  <a:schemeClr val="accent1"/>
                </a:solidFill>
              </a:defRPr>
            </a:lvl7pPr>
            <a:lvl8pPr>
              <a:defRPr>
                <a:solidFill>
                  <a:schemeClr val="accent1"/>
                </a:solidFill>
              </a:defRPr>
            </a:lvl8pPr>
            <a:lvl9pPr>
              <a:defRPr>
                <a:solidFill>
                  <a:schemeClr val="accent1"/>
                </a:solidFill>
              </a:defRPr>
            </a:lvl9pPr>
          </a:lstStyle>
          <a:p>
            <a:pPr lvl="0"/>
            <a:r>
              <a:rPr lang="en-GB" dirty="0"/>
              <a:t>Click to add quote   Enter &amp; Tab for name text level</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 level</a:t>
            </a:r>
          </a:p>
          <a:p>
            <a:pPr lvl="6"/>
            <a:r>
              <a:rPr lang="en-GB" dirty="0"/>
              <a:t>7</a:t>
            </a:r>
          </a:p>
          <a:p>
            <a:pPr lvl="7"/>
            <a:r>
              <a:rPr lang="en-GB" dirty="0"/>
              <a:t>8</a:t>
            </a:r>
          </a:p>
          <a:p>
            <a:pPr lvl="8"/>
            <a:r>
              <a:rPr lang="en-GB" dirty="0"/>
              <a:t>9</a:t>
            </a:r>
          </a:p>
        </p:txBody>
      </p:sp>
      <p:sp>
        <p:nvSpPr>
          <p:cNvPr id="12" name="Text Placeholder 4">
            <a:extLst>
              <a:ext uri="{FF2B5EF4-FFF2-40B4-BE49-F238E27FC236}">
                <a16:creationId xmlns:a16="http://schemas.microsoft.com/office/drawing/2014/main" id="{E16D4D4A-5E5B-4C43-B30A-1278F6398AF6}"/>
              </a:ext>
            </a:extLst>
          </p:cNvPr>
          <p:cNvSpPr>
            <a:spLocks noGrp="1"/>
          </p:cNvSpPr>
          <p:nvPr>
            <p:ph type="body" sz="quarter" idx="19" hasCustomPrompt="1"/>
          </p:nvPr>
        </p:nvSpPr>
        <p:spPr>
          <a:xfrm>
            <a:off x="4070004" y="6031201"/>
            <a:ext cx="1886213" cy="162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3" name="Text Placeholder 4">
            <a:extLst>
              <a:ext uri="{FF2B5EF4-FFF2-40B4-BE49-F238E27FC236}">
                <a16:creationId xmlns:a16="http://schemas.microsoft.com/office/drawing/2014/main" id="{91C44013-1FF9-4908-A9B8-D73A8DF35656}"/>
              </a:ext>
            </a:extLst>
          </p:cNvPr>
          <p:cNvSpPr>
            <a:spLocks noGrp="1"/>
          </p:cNvSpPr>
          <p:nvPr>
            <p:ph type="body" sz="quarter" idx="20" hasCustomPrompt="1"/>
          </p:nvPr>
        </p:nvSpPr>
        <p:spPr>
          <a:xfrm>
            <a:off x="4070004" y="6173435"/>
            <a:ext cx="1886213" cy="162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Company</a:t>
            </a:r>
          </a:p>
        </p:txBody>
      </p:sp>
      <p:sp>
        <p:nvSpPr>
          <p:cNvPr id="24" name="Text Placeholder 8">
            <a:extLst>
              <a:ext uri="{FF2B5EF4-FFF2-40B4-BE49-F238E27FC236}">
                <a16:creationId xmlns:a16="http://schemas.microsoft.com/office/drawing/2014/main" id="{D0632870-3EB8-4D97-85F4-34AA447F16DE}"/>
              </a:ext>
            </a:extLst>
          </p:cNvPr>
          <p:cNvSpPr>
            <a:spLocks noGrp="1"/>
          </p:cNvSpPr>
          <p:nvPr>
            <p:ph type="body" sz="quarter" idx="25" hasCustomPrompt="1"/>
          </p:nvPr>
        </p:nvSpPr>
        <p:spPr>
          <a:xfrm>
            <a:off x="6706800" y="1727200"/>
            <a:ext cx="4572000" cy="3121200"/>
          </a:xfrm>
        </p:spPr>
        <p:txBody>
          <a:bodyPr/>
          <a:lstStyle>
            <a:lvl1pPr marL="0" indent="0">
              <a:lnSpc>
                <a:spcPct val="90000"/>
              </a:lnSpc>
              <a:spcAft>
                <a:spcPts val="0"/>
              </a:spcAft>
              <a:buFont typeface="Arial" panose="020B0604020202020204" pitchFamily="34" charset="0"/>
              <a:buChar char="​"/>
              <a:defRPr sz="4000">
                <a:solidFill>
                  <a:schemeClr val="accent1"/>
                </a:solidFill>
              </a:defRPr>
            </a:lvl1pPr>
            <a:lvl2pPr marL="324000" indent="-324000">
              <a:spcBef>
                <a:spcPts val="1200"/>
              </a:spcBef>
              <a:spcAft>
                <a:spcPts val="0"/>
              </a:spcAft>
              <a:buFont typeface="Arial" panose="020B0604020202020204" pitchFamily="34" charset="0"/>
              <a:buChar char="—"/>
              <a:defRPr sz="2000">
                <a:solidFill>
                  <a:schemeClr val="accent1"/>
                </a:solidFill>
              </a:defRPr>
            </a:lvl2pPr>
            <a:lvl3pPr marL="0" indent="0">
              <a:buFont typeface="Arial" panose="020B0604020202020204" pitchFamily="34" charset="0"/>
              <a:buChar char="​"/>
              <a:defRPr sz="4400">
                <a:solidFill>
                  <a:schemeClr val="accent1"/>
                </a:solidFill>
              </a:defRPr>
            </a:lvl3pPr>
            <a:lvl4pPr>
              <a:defRPr sz="1400" b="0">
                <a:solidFill>
                  <a:schemeClr val="accent1"/>
                </a:solidFill>
              </a:defRPr>
            </a:lvl4pPr>
            <a:lvl5pPr>
              <a:defRPr sz="4400">
                <a:solidFill>
                  <a:schemeClr val="accent1"/>
                </a:solidFill>
              </a:defRPr>
            </a:lvl5pPr>
            <a:lvl6pPr marL="0" indent="0">
              <a:buFont typeface="Arial" panose="020B0604020202020204" pitchFamily="34" charset="0"/>
              <a:buChar char="​"/>
              <a:defRPr sz="1400">
                <a:solidFill>
                  <a:schemeClr val="accent1"/>
                </a:solidFill>
              </a:defRPr>
            </a:lvl6pPr>
            <a:lvl7pPr>
              <a:defRPr>
                <a:solidFill>
                  <a:schemeClr val="accent1"/>
                </a:solidFill>
              </a:defRPr>
            </a:lvl7pPr>
            <a:lvl8pPr>
              <a:defRPr>
                <a:solidFill>
                  <a:schemeClr val="accent1"/>
                </a:solidFill>
              </a:defRPr>
            </a:lvl8pPr>
            <a:lvl9pPr>
              <a:defRPr>
                <a:solidFill>
                  <a:schemeClr val="accent1"/>
                </a:solidFill>
              </a:defRPr>
            </a:lvl9pPr>
          </a:lstStyle>
          <a:p>
            <a:pPr lvl="0"/>
            <a:r>
              <a:rPr lang="en-GB" dirty="0"/>
              <a:t>Click to add quote   Enter &amp; Tab for name text level</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 level</a:t>
            </a:r>
          </a:p>
          <a:p>
            <a:pPr lvl="6"/>
            <a:r>
              <a:rPr lang="en-GB" dirty="0"/>
              <a:t>7</a:t>
            </a:r>
          </a:p>
          <a:p>
            <a:pPr lvl="7"/>
            <a:r>
              <a:rPr lang="en-GB" dirty="0"/>
              <a:t>8</a:t>
            </a:r>
          </a:p>
          <a:p>
            <a:pPr lvl="8"/>
            <a:r>
              <a:rPr lang="en-GB" dirty="0"/>
              <a:t>9</a:t>
            </a:r>
          </a:p>
        </p:txBody>
      </p:sp>
      <p:sp>
        <p:nvSpPr>
          <p:cNvPr id="26" name="Text Placeholder 4">
            <a:extLst>
              <a:ext uri="{FF2B5EF4-FFF2-40B4-BE49-F238E27FC236}">
                <a16:creationId xmlns:a16="http://schemas.microsoft.com/office/drawing/2014/main" id="{D5ADF468-F64C-4A6C-A713-49FD36D43E82}"/>
              </a:ext>
            </a:extLst>
          </p:cNvPr>
          <p:cNvSpPr>
            <a:spLocks noGrp="1"/>
          </p:cNvSpPr>
          <p:nvPr>
            <p:ph type="body" sz="quarter" idx="26" hasCustomPrompt="1"/>
          </p:nvPr>
        </p:nvSpPr>
        <p:spPr>
          <a:xfrm>
            <a:off x="10198800" y="6031201"/>
            <a:ext cx="1886213" cy="162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7" name="Text Placeholder 4">
            <a:extLst>
              <a:ext uri="{FF2B5EF4-FFF2-40B4-BE49-F238E27FC236}">
                <a16:creationId xmlns:a16="http://schemas.microsoft.com/office/drawing/2014/main" id="{2D14A8DC-2228-4B00-8810-F351F7724B4C}"/>
              </a:ext>
            </a:extLst>
          </p:cNvPr>
          <p:cNvSpPr>
            <a:spLocks noGrp="1"/>
          </p:cNvSpPr>
          <p:nvPr>
            <p:ph type="body" sz="quarter" idx="27" hasCustomPrompt="1"/>
          </p:nvPr>
        </p:nvSpPr>
        <p:spPr>
          <a:xfrm>
            <a:off x="10198800" y="6173435"/>
            <a:ext cx="1886213" cy="162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Company</a:t>
            </a:r>
          </a:p>
        </p:txBody>
      </p:sp>
      <p:sp>
        <p:nvSpPr>
          <p:cNvPr id="14" name="Picture Placeholder 7">
            <a:extLst>
              <a:ext uri="{FF2B5EF4-FFF2-40B4-BE49-F238E27FC236}">
                <a16:creationId xmlns:a16="http://schemas.microsoft.com/office/drawing/2014/main" id="{5CC32904-155C-420E-A54F-A63499340F58}"/>
              </a:ext>
            </a:extLst>
          </p:cNvPr>
          <p:cNvSpPr>
            <a:spLocks noGrp="1"/>
          </p:cNvSpPr>
          <p:nvPr>
            <p:ph type="pic" sz="quarter" idx="21" hasCustomPrompt="1"/>
          </p:nvPr>
        </p:nvSpPr>
        <p:spPr>
          <a:xfrm>
            <a:off x="4067092" y="4996800"/>
            <a:ext cx="943200" cy="943200"/>
          </a:xfrm>
          <a:prstGeom prst="ellipse">
            <a:avLst/>
          </a:prstGeom>
          <a:noFill/>
        </p:spPr>
        <p:txBody>
          <a:bodyPr lIns="0" tIns="0"/>
          <a:lstStyle>
            <a:lvl1pPr marL="0" indent="0" algn="l">
              <a:buNone/>
              <a:defRPr sz="800">
                <a:solidFill>
                  <a:schemeClr val="tx1"/>
                </a:solidFill>
              </a:defRPr>
            </a:lvl1pPr>
          </a:lstStyle>
          <a:p>
            <a:r>
              <a:rPr lang="en-GB" dirty="0"/>
              <a:t>Click icon to add picture or click on frame and insert picture from Templafy Images</a:t>
            </a:r>
          </a:p>
        </p:txBody>
      </p:sp>
      <p:sp>
        <p:nvSpPr>
          <p:cNvPr id="28" name="Picture Placeholder 7">
            <a:extLst>
              <a:ext uri="{FF2B5EF4-FFF2-40B4-BE49-F238E27FC236}">
                <a16:creationId xmlns:a16="http://schemas.microsoft.com/office/drawing/2014/main" id="{145A5099-7660-4781-9E00-E9CD3A9546C2}"/>
              </a:ext>
            </a:extLst>
          </p:cNvPr>
          <p:cNvSpPr>
            <a:spLocks noGrp="1"/>
          </p:cNvSpPr>
          <p:nvPr>
            <p:ph type="pic" sz="quarter" idx="28" hasCustomPrompt="1"/>
          </p:nvPr>
        </p:nvSpPr>
        <p:spPr>
          <a:xfrm>
            <a:off x="10198800" y="4996800"/>
            <a:ext cx="943200" cy="943200"/>
          </a:xfrm>
          <a:prstGeom prst="ellipse">
            <a:avLst/>
          </a:prstGeom>
          <a:noFill/>
        </p:spPr>
        <p:txBody>
          <a:bodyPr lIns="0" tIns="0"/>
          <a:lstStyle>
            <a:lvl1pPr marL="0" indent="0" algn="l">
              <a:buNone/>
              <a:defRPr sz="800">
                <a:solidFill>
                  <a:schemeClr val="tx1"/>
                </a:solidFill>
              </a:defRPr>
            </a:lvl1pPr>
          </a:lstStyle>
          <a:p>
            <a:r>
              <a:rPr lang="en-GB" dirty="0"/>
              <a:t>Click icon to add picture or click on frame and insert picture from Templafy Images</a:t>
            </a:r>
          </a:p>
        </p:txBody>
      </p:sp>
      <p:sp>
        <p:nvSpPr>
          <p:cNvPr id="2" name="Date Placeholder 1">
            <a:extLst>
              <a:ext uri="{FF2B5EF4-FFF2-40B4-BE49-F238E27FC236}">
                <a16:creationId xmlns:a16="http://schemas.microsoft.com/office/drawing/2014/main" id="{FFE6556C-414D-4725-80CC-7F77F9F776C5}"/>
              </a:ext>
            </a:extLst>
          </p:cNvPr>
          <p:cNvSpPr>
            <a:spLocks noGrp="1"/>
          </p:cNvSpPr>
          <p:nvPr>
            <p:ph type="dt" sz="half" idx="29"/>
          </p:nvPr>
        </p:nvSpPr>
        <p:spPr/>
        <p:txBody>
          <a:bodyPr/>
          <a:lstStyle/>
          <a:p>
            <a:endParaRPr lang="en-GB" dirty="0"/>
          </a:p>
        </p:txBody>
      </p:sp>
      <p:sp>
        <p:nvSpPr>
          <p:cNvPr id="4" name="Footer Placeholder 3">
            <a:extLst>
              <a:ext uri="{FF2B5EF4-FFF2-40B4-BE49-F238E27FC236}">
                <a16:creationId xmlns:a16="http://schemas.microsoft.com/office/drawing/2014/main" id="{DEE0C608-3695-4797-932F-037483EC25E5}"/>
              </a:ext>
            </a:extLst>
          </p:cNvPr>
          <p:cNvSpPr>
            <a:spLocks noGrp="1"/>
          </p:cNvSpPr>
          <p:nvPr>
            <p:ph type="ftr" sz="quarter" idx="30"/>
          </p:nvPr>
        </p:nvSpPr>
        <p:spPr/>
        <p:txBody>
          <a:bodyPr/>
          <a:lstStyle/>
          <a:p>
            <a:endParaRPr lang="en-GB" dirty="0"/>
          </a:p>
        </p:txBody>
      </p:sp>
      <p:sp>
        <p:nvSpPr>
          <p:cNvPr id="6" name="Slide Number Placeholder 5">
            <a:extLst>
              <a:ext uri="{FF2B5EF4-FFF2-40B4-BE49-F238E27FC236}">
                <a16:creationId xmlns:a16="http://schemas.microsoft.com/office/drawing/2014/main" id="{3F46DDF5-087B-4EF9-A068-C291F1949B4D}"/>
              </a:ext>
            </a:extLst>
          </p:cNvPr>
          <p:cNvSpPr>
            <a:spLocks noGrp="1"/>
          </p:cNvSpPr>
          <p:nvPr>
            <p:ph type="sldNum" sz="quarter" idx="31"/>
          </p:nvPr>
        </p:nvSpPr>
        <p:spPr/>
        <p:txBody>
          <a:bodyPr/>
          <a:lstStyle/>
          <a:p>
            <a:fld id="{23AA811B-2EBD-4900-905E-5BE206449611}" type="slidenum">
              <a:rPr lang="en-GB" smtClean="0"/>
              <a:pPr/>
              <a:t>‹#›</a:t>
            </a:fld>
            <a:endParaRPr lang="en-GB" dirty="0"/>
          </a:p>
        </p:txBody>
      </p:sp>
      <p:grpSp>
        <p:nvGrpSpPr>
          <p:cNvPr id="41" name="Graphic 20">
            <a:extLst>
              <a:ext uri="{FF2B5EF4-FFF2-40B4-BE49-F238E27FC236}">
                <a16:creationId xmlns:a16="http://schemas.microsoft.com/office/drawing/2014/main" id="{AB721075-56F3-4F09-A322-7037AA8C5765}"/>
              </a:ext>
            </a:extLst>
          </p:cNvPr>
          <p:cNvGrpSpPr/>
          <p:nvPr userDrawn="1"/>
        </p:nvGrpSpPr>
        <p:grpSpPr>
          <a:xfrm>
            <a:off x="507302" y="417157"/>
            <a:ext cx="802971" cy="802971"/>
            <a:chOff x="464908" y="576000"/>
            <a:chExt cx="1426881" cy="1426881"/>
          </a:xfrm>
          <a:solidFill>
            <a:srgbClr val="702082"/>
          </a:solidFill>
        </p:grpSpPr>
        <p:sp>
          <p:nvSpPr>
            <p:cNvPr id="42" name="Freeform 19">
              <a:extLst>
                <a:ext uri="{FF2B5EF4-FFF2-40B4-BE49-F238E27FC236}">
                  <a16:creationId xmlns:a16="http://schemas.microsoft.com/office/drawing/2014/main" id="{A7C97913-E415-44ED-B303-B331CA5CDF5C}"/>
                </a:ext>
              </a:extLst>
            </p:cNvPr>
            <p:cNvSpPr/>
            <p:nvPr/>
          </p:nvSpPr>
          <p:spPr>
            <a:xfrm>
              <a:off x="464908" y="576000"/>
              <a:ext cx="1426881" cy="1426881"/>
            </a:xfrm>
            <a:custGeom>
              <a:avLst/>
              <a:gdLst>
                <a:gd name="connsiteX0" fmla="*/ 713441 w 1426881"/>
                <a:gd name="connsiteY0" fmla="*/ 0 h 1426881"/>
                <a:gd name="connsiteX1" fmla="*/ 0 w 1426881"/>
                <a:gd name="connsiteY1" fmla="*/ 713441 h 1426881"/>
                <a:gd name="connsiteX2" fmla="*/ 713441 w 1426881"/>
                <a:gd name="connsiteY2" fmla="*/ 1426881 h 1426881"/>
                <a:gd name="connsiteX3" fmla="*/ 1426881 w 1426881"/>
                <a:gd name="connsiteY3" fmla="*/ 713441 h 1426881"/>
                <a:gd name="connsiteX4" fmla="*/ 713441 w 1426881"/>
                <a:gd name="connsiteY4" fmla="*/ 0 h 1426881"/>
                <a:gd name="connsiteX5" fmla="*/ 713441 w 1426881"/>
                <a:gd name="connsiteY5" fmla="*/ 1337701 h 1426881"/>
                <a:gd name="connsiteX6" fmla="*/ 89180 w 1426881"/>
                <a:gd name="connsiteY6" fmla="*/ 713441 h 1426881"/>
                <a:gd name="connsiteX7" fmla="*/ 713441 w 1426881"/>
                <a:gd name="connsiteY7" fmla="*/ 89180 h 1426881"/>
                <a:gd name="connsiteX8" fmla="*/ 1337701 w 1426881"/>
                <a:gd name="connsiteY8" fmla="*/ 713441 h 1426881"/>
                <a:gd name="connsiteX9" fmla="*/ 713441 w 1426881"/>
                <a:gd name="connsiteY9" fmla="*/ 1337701 h 1426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26881" h="1426881">
                  <a:moveTo>
                    <a:pt x="713441" y="0"/>
                  </a:moveTo>
                  <a:cubicBezTo>
                    <a:pt x="319418" y="0"/>
                    <a:pt x="0" y="319418"/>
                    <a:pt x="0" y="713441"/>
                  </a:cubicBezTo>
                  <a:cubicBezTo>
                    <a:pt x="0" y="1107463"/>
                    <a:pt x="319418" y="1426881"/>
                    <a:pt x="713441" y="1426881"/>
                  </a:cubicBezTo>
                  <a:cubicBezTo>
                    <a:pt x="1107463" y="1426881"/>
                    <a:pt x="1426881" y="1107463"/>
                    <a:pt x="1426881" y="713441"/>
                  </a:cubicBezTo>
                  <a:cubicBezTo>
                    <a:pt x="1426472" y="319588"/>
                    <a:pt x="1107293" y="410"/>
                    <a:pt x="713441" y="0"/>
                  </a:cubicBezTo>
                  <a:close/>
                  <a:moveTo>
                    <a:pt x="713441" y="1337701"/>
                  </a:moveTo>
                  <a:cubicBezTo>
                    <a:pt x="368671" y="1337701"/>
                    <a:pt x="89180" y="1058210"/>
                    <a:pt x="89180" y="713441"/>
                  </a:cubicBezTo>
                  <a:cubicBezTo>
                    <a:pt x="89180" y="368671"/>
                    <a:pt x="368671" y="89180"/>
                    <a:pt x="713441" y="89180"/>
                  </a:cubicBezTo>
                  <a:cubicBezTo>
                    <a:pt x="1058210" y="89180"/>
                    <a:pt x="1337701" y="368671"/>
                    <a:pt x="1337701" y="713441"/>
                  </a:cubicBezTo>
                  <a:cubicBezTo>
                    <a:pt x="1337292" y="1058041"/>
                    <a:pt x="1058041" y="1337292"/>
                    <a:pt x="713441" y="1337701"/>
                  </a:cubicBez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sp>
          <p:nvSpPr>
            <p:cNvPr id="43" name="Freeform 20">
              <a:extLst>
                <a:ext uri="{FF2B5EF4-FFF2-40B4-BE49-F238E27FC236}">
                  <a16:creationId xmlns:a16="http://schemas.microsoft.com/office/drawing/2014/main" id="{AB331B8D-04FD-4EC6-9BAE-8620172962B0}"/>
                </a:ext>
              </a:extLst>
            </p:cNvPr>
            <p:cNvSpPr/>
            <p:nvPr/>
          </p:nvSpPr>
          <p:spPr>
            <a:xfrm>
              <a:off x="1226654" y="1017589"/>
              <a:ext cx="312161" cy="541621"/>
            </a:xfrm>
            <a:custGeom>
              <a:avLst/>
              <a:gdLst>
                <a:gd name="connsiteX0" fmla="*/ 230382 w 312161"/>
                <a:gd name="connsiteY0" fmla="*/ 227261 h 541621"/>
                <a:gd name="connsiteX1" fmla="*/ 89923 w 312161"/>
                <a:gd name="connsiteY1" fmla="*/ 227261 h 541621"/>
                <a:gd name="connsiteX2" fmla="*/ 178360 w 312161"/>
                <a:gd name="connsiteY2" fmla="*/ 86803 h 541621"/>
                <a:gd name="connsiteX3" fmla="*/ 206160 w 312161"/>
                <a:gd name="connsiteY3" fmla="*/ 30202 h 541621"/>
                <a:gd name="connsiteX4" fmla="*/ 149559 w 312161"/>
                <a:gd name="connsiteY4" fmla="*/ 2402 h 541621"/>
                <a:gd name="connsiteX5" fmla="*/ 133027 w 312161"/>
                <a:gd name="connsiteY5" fmla="*/ 12486 h 541621"/>
                <a:gd name="connsiteX6" fmla="*/ 0 w 312161"/>
                <a:gd name="connsiteY6" fmla="*/ 274081 h 541621"/>
                <a:gd name="connsiteX7" fmla="*/ 0 w 312161"/>
                <a:gd name="connsiteY7" fmla="*/ 459873 h 541621"/>
                <a:gd name="connsiteX8" fmla="*/ 81748 w 312161"/>
                <a:gd name="connsiteY8" fmla="*/ 541621 h 541621"/>
                <a:gd name="connsiteX9" fmla="*/ 230382 w 312161"/>
                <a:gd name="connsiteY9" fmla="*/ 541621 h 541621"/>
                <a:gd name="connsiteX10" fmla="*/ 312130 w 312161"/>
                <a:gd name="connsiteY10" fmla="*/ 459873 h 541621"/>
                <a:gd name="connsiteX11" fmla="*/ 312130 w 312161"/>
                <a:gd name="connsiteY11" fmla="*/ 311239 h 541621"/>
                <a:gd name="connsiteX12" fmla="*/ 232642 w 312161"/>
                <a:gd name="connsiteY12" fmla="*/ 227292 h 541621"/>
                <a:gd name="connsiteX13" fmla="*/ 230382 w 312161"/>
                <a:gd name="connsiteY13" fmla="*/ 227261 h 541621"/>
                <a:gd name="connsiteX14" fmla="*/ 222950 w 312161"/>
                <a:gd name="connsiteY14" fmla="*/ 450212 h 541621"/>
                <a:gd name="connsiteX15" fmla="*/ 89180 w 312161"/>
                <a:gd name="connsiteY15" fmla="*/ 450212 h 541621"/>
                <a:gd name="connsiteX16" fmla="*/ 89180 w 312161"/>
                <a:gd name="connsiteY16" fmla="*/ 316442 h 541621"/>
                <a:gd name="connsiteX17" fmla="*/ 222950 w 312161"/>
                <a:gd name="connsiteY17" fmla="*/ 316442 h 541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12161" h="541621">
                  <a:moveTo>
                    <a:pt x="230382" y="227261"/>
                  </a:moveTo>
                  <a:lnTo>
                    <a:pt x="89923" y="227261"/>
                  </a:lnTo>
                  <a:cubicBezTo>
                    <a:pt x="83280" y="165603"/>
                    <a:pt x="119887" y="107462"/>
                    <a:pt x="178360" y="86803"/>
                  </a:cubicBezTo>
                  <a:cubicBezTo>
                    <a:pt x="201667" y="78850"/>
                    <a:pt x="214113" y="53508"/>
                    <a:pt x="206160" y="30202"/>
                  </a:cubicBezTo>
                  <a:cubicBezTo>
                    <a:pt x="198207" y="6895"/>
                    <a:pt x="172866" y="-5552"/>
                    <a:pt x="149559" y="2402"/>
                  </a:cubicBezTo>
                  <a:cubicBezTo>
                    <a:pt x="143376" y="4511"/>
                    <a:pt x="137732" y="7954"/>
                    <a:pt x="133027" y="12486"/>
                  </a:cubicBezTo>
                  <a:cubicBezTo>
                    <a:pt x="38645" y="68967"/>
                    <a:pt x="0" y="107612"/>
                    <a:pt x="0" y="274081"/>
                  </a:cubicBezTo>
                  <a:lnTo>
                    <a:pt x="0" y="459873"/>
                  </a:lnTo>
                  <a:cubicBezTo>
                    <a:pt x="0" y="505021"/>
                    <a:pt x="36600" y="541621"/>
                    <a:pt x="81748" y="541621"/>
                  </a:cubicBezTo>
                  <a:lnTo>
                    <a:pt x="230382" y="541621"/>
                  </a:lnTo>
                  <a:cubicBezTo>
                    <a:pt x="275530" y="541621"/>
                    <a:pt x="312130" y="505021"/>
                    <a:pt x="312130" y="459873"/>
                  </a:cubicBezTo>
                  <a:lnTo>
                    <a:pt x="312130" y="311239"/>
                  </a:lnTo>
                  <a:cubicBezTo>
                    <a:pt x="313362" y="266108"/>
                    <a:pt x="277773" y="228523"/>
                    <a:pt x="232642" y="227292"/>
                  </a:cubicBezTo>
                  <a:cubicBezTo>
                    <a:pt x="231889" y="227271"/>
                    <a:pt x="231135" y="227261"/>
                    <a:pt x="230382" y="227261"/>
                  </a:cubicBezTo>
                  <a:close/>
                  <a:moveTo>
                    <a:pt x="222950" y="450212"/>
                  </a:moveTo>
                  <a:lnTo>
                    <a:pt x="89180" y="450212"/>
                  </a:lnTo>
                  <a:lnTo>
                    <a:pt x="89180" y="316442"/>
                  </a:lnTo>
                  <a:lnTo>
                    <a:pt x="222950" y="316442"/>
                  </a:ln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sp>
          <p:nvSpPr>
            <p:cNvPr id="44" name="Freeform 24">
              <a:extLst>
                <a:ext uri="{FF2B5EF4-FFF2-40B4-BE49-F238E27FC236}">
                  <a16:creationId xmlns:a16="http://schemas.microsoft.com/office/drawing/2014/main" id="{FDD187E4-CDEB-4897-A9E1-5C2BBB3FFF92}"/>
                </a:ext>
              </a:extLst>
            </p:cNvPr>
            <p:cNvSpPr/>
            <p:nvPr/>
          </p:nvSpPr>
          <p:spPr>
            <a:xfrm>
              <a:off x="817912" y="1017589"/>
              <a:ext cx="315846" cy="539477"/>
            </a:xfrm>
            <a:custGeom>
              <a:avLst/>
              <a:gdLst>
                <a:gd name="connsiteX0" fmla="*/ 230382 w 315846"/>
                <a:gd name="connsiteY0" fmla="*/ 227261 h 539477"/>
                <a:gd name="connsiteX1" fmla="*/ 92896 w 315846"/>
                <a:gd name="connsiteY1" fmla="*/ 227261 h 539477"/>
                <a:gd name="connsiteX2" fmla="*/ 178360 w 315846"/>
                <a:gd name="connsiteY2" fmla="*/ 86803 h 539477"/>
                <a:gd name="connsiteX3" fmla="*/ 206160 w 315846"/>
                <a:gd name="connsiteY3" fmla="*/ 30202 h 539477"/>
                <a:gd name="connsiteX4" fmla="*/ 149559 w 315846"/>
                <a:gd name="connsiteY4" fmla="*/ 2402 h 539477"/>
                <a:gd name="connsiteX5" fmla="*/ 133027 w 315846"/>
                <a:gd name="connsiteY5" fmla="*/ 12486 h 539477"/>
                <a:gd name="connsiteX6" fmla="*/ 0 w 315846"/>
                <a:gd name="connsiteY6" fmla="*/ 271852 h 539477"/>
                <a:gd name="connsiteX7" fmla="*/ 0 w 315846"/>
                <a:gd name="connsiteY7" fmla="*/ 457643 h 539477"/>
                <a:gd name="connsiteX8" fmla="*/ 81748 w 315846"/>
                <a:gd name="connsiteY8" fmla="*/ 539392 h 539477"/>
                <a:gd name="connsiteX9" fmla="*/ 230382 w 315846"/>
                <a:gd name="connsiteY9" fmla="*/ 539392 h 539477"/>
                <a:gd name="connsiteX10" fmla="*/ 315762 w 315846"/>
                <a:gd name="connsiteY10" fmla="*/ 461444 h 539477"/>
                <a:gd name="connsiteX11" fmla="*/ 315846 w 315846"/>
                <a:gd name="connsiteY11" fmla="*/ 457643 h 539477"/>
                <a:gd name="connsiteX12" fmla="*/ 315846 w 315846"/>
                <a:gd name="connsiteY12" fmla="*/ 309010 h 539477"/>
                <a:gd name="connsiteX13" fmla="*/ 234182 w 315846"/>
                <a:gd name="connsiteY13" fmla="*/ 227177 h 539477"/>
                <a:gd name="connsiteX14" fmla="*/ 230382 w 315846"/>
                <a:gd name="connsiteY14" fmla="*/ 227262 h 539477"/>
                <a:gd name="connsiteX15" fmla="*/ 222950 w 315846"/>
                <a:gd name="connsiteY15" fmla="*/ 450212 h 539477"/>
                <a:gd name="connsiteX16" fmla="*/ 92896 w 315846"/>
                <a:gd name="connsiteY16" fmla="*/ 450212 h 539477"/>
                <a:gd name="connsiteX17" fmla="*/ 92896 w 315846"/>
                <a:gd name="connsiteY17" fmla="*/ 316442 h 539477"/>
                <a:gd name="connsiteX18" fmla="*/ 226666 w 315846"/>
                <a:gd name="connsiteY18" fmla="*/ 316442 h 539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5846" h="539477">
                  <a:moveTo>
                    <a:pt x="230382" y="227261"/>
                  </a:moveTo>
                  <a:lnTo>
                    <a:pt x="92896" y="227261"/>
                  </a:lnTo>
                  <a:cubicBezTo>
                    <a:pt x="85853" y="166394"/>
                    <a:pt x="121066" y="108523"/>
                    <a:pt x="178360" y="86803"/>
                  </a:cubicBezTo>
                  <a:cubicBezTo>
                    <a:pt x="201667" y="78850"/>
                    <a:pt x="214114" y="53508"/>
                    <a:pt x="206160" y="30202"/>
                  </a:cubicBezTo>
                  <a:cubicBezTo>
                    <a:pt x="198207" y="6895"/>
                    <a:pt x="172866" y="-5552"/>
                    <a:pt x="149559" y="2402"/>
                  </a:cubicBezTo>
                  <a:cubicBezTo>
                    <a:pt x="143376" y="4511"/>
                    <a:pt x="137732" y="7954"/>
                    <a:pt x="133027" y="12486"/>
                  </a:cubicBezTo>
                  <a:cubicBezTo>
                    <a:pt x="38645" y="66737"/>
                    <a:pt x="0" y="105382"/>
                    <a:pt x="0" y="271852"/>
                  </a:cubicBezTo>
                  <a:lnTo>
                    <a:pt x="0" y="457643"/>
                  </a:lnTo>
                  <a:cubicBezTo>
                    <a:pt x="0" y="502792"/>
                    <a:pt x="36600" y="539392"/>
                    <a:pt x="81748" y="539392"/>
                  </a:cubicBezTo>
                  <a:lnTo>
                    <a:pt x="230382" y="539392"/>
                  </a:lnTo>
                  <a:cubicBezTo>
                    <a:pt x="275484" y="541444"/>
                    <a:pt x="313709" y="506545"/>
                    <a:pt x="315762" y="461444"/>
                  </a:cubicBezTo>
                  <a:cubicBezTo>
                    <a:pt x="315819" y="460178"/>
                    <a:pt x="315847" y="458911"/>
                    <a:pt x="315846" y="457643"/>
                  </a:cubicBezTo>
                  <a:lnTo>
                    <a:pt x="315846" y="309010"/>
                  </a:lnTo>
                  <a:cubicBezTo>
                    <a:pt x="315893" y="263862"/>
                    <a:pt x="279331" y="227224"/>
                    <a:pt x="234182" y="227177"/>
                  </a:cubicBezTo>
                  <a:cubicBezTo>
                    <a:pt x="232915" y="227176"/>
                    <a:pt x="231648" y="227204"/>
                    <a:pt x="230382" y="227262"/>
                  </a:cubicBezTo>
                  <a:close/>
                  <a:moveTo>
                    <a:pt x="222950" y="450212"/>
                  </a:moveTo>
                  <a:lnTo>
                    <a:pt x="92896" y="450212"/>
                  </a:lnTo>
                  <a:lnTo>
                    <a:pt x="92896" y="316442"/>
                  </a:lnTo>
                  <a:lnTo>
                    <a:pt x="226666" y="316442"/>
                  </a:ln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grpSp>
      <p:grpSp>
        <p:nvGrpSpPr>
          <p:cNvPr id="45" name="Graphic 20">
            <a:extLst>
              <a:ext uri="{FF2B5EF4-FFF2-40B4-BE49-F238E27FC236}">
                <a16:creationId xmlns:a16="http://schemas.microsoft.com/office/drawing/2014/main" id="{F2A20EAC-771E-40F2-8C9B-73D003EB363A}"/>
              </a:ext>
            </a:extLst>
          </p:cNvPr>
          <p:cNvGrpSpPr/>
          <p:nvPr userDrawn="1"/>
        </p:nvGrpSpPr>
        <p:grpSpPr>
          <a:xfrm>
            <a:off x="6706800" y="417157"/>
            <a:ext cx="802971" cy="802971"/>
            <a:chOff x="464908" y="576000"/>
            <a:chExt cx="1426881" cy="1426881"/>
          </a:xfrm>
          <a:solidFill>
            <a:srgbClr val="702082"/>
          </a:solidFill>
        </p:grpSpPr>
        <p:sp>
          <p:nvSpPr>
            <p:cNvPr id="46" name="Freeform 29">
              <a:extLst>
                <a:ext uri="{FF2B5EF4-FFF2-40B4-BE49-F238E27FC236}">
                  <a16:creationId xmlns:a16="http://schemas.microsoft.com/office/drawing/2014/main" id="{10A34374-0FC5-4F38-BF21-337260F2381D}"/>
                </a:ext>
              </a:extLst>
            </p:cNvPr>
            <p:cNvSpPr/>
            <p:nvPr/>
          </p:nvSpPr>
          <p:spPr>
            <a:xfrm>
              <a:off x="464908" y="576000"/>
              <a:ext cx="1426881" cy="1426881"/>
            </a:xfrm>
            <a:custGeom>
              <a:avLst/>
              <a:gdLst>
                <a:gd name="connsiteX0" fmla="*/ 713441 w 1426881"/>
                <a:gd name="connsiteY0" fmla="*/ 0 h 1426881"/>
                <a:gd name="connsiteX1" fmla="*/ 0 w 1426881"/>
                <a:gd name="connsiteY1" fmla="*/ 713441 h 1426881"/>
                <a:gd name="connsiteX2" fmla="*/ 713441 w 1426881"/>
                <a:gd name="connsiteY2" fmla="*/ 1426881 h 1426881"/>
                <a:gd name="connsiteX3" fmla="*/ 1426881 w 1426881"/>
                <a:gd name="connsiteY3" fmla="*/ 713441 h 1426881"/>
                <a:gd name="connsiteX4" fmla="*/ 713441 w 1426881"/>
                <a:gd name="connsiteY4" fmla="*/ 0 h 1426881"/>
                <a:gd name="connsiteX5" fmla="*/ 713441 w 1426881"/>
                <a:gd name="connsiteY5" fmla="*/ 1337701 h 1426881"/>
                <a:gd name="connsiteX6" fmla="*/ 89180 w 1426881"/>
                <a:gd name="connsiteY6" fmla="*/ 713441 h 1426881"/>
                <a:gd name="connsiteX7" fmla="*/ 713441 w 1426881"/>
                <a:gd name="connsiteY7" fmla="*/ 89180 h 1426881"/>
                <a:gd name="connsiteX8" fmla="*/ 1337701 w 1426881"/>
                <a:gd name="connsiteY8" fmla="*/ 713441 h 1426881"/>
                <a:gd name="connsiteX9" fmla="*/ 713441 w 1426881"/>
                <a:gd name="connsiteY9" fmla="*/ 1337701 h 1426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26881" h="1426881">
                  <a:moveTo>
                    <a:pt x="713441" y="0"/>
                  </a:moveTo>
                  <a:cubicBezTo>
                    <a:pt x="319418" y="0"/>
                    <a:pt x="0" y="319418"/>
                    <a:pt x="0" y="713441"/>
                  </a:cubicBezTo>
                  <a:cubicBezTo>
                    <a:pt x="0" y="1107463"/>
                    <a:pt x="319418" y="1426881"/>
                    <a:pt x="713441" y="1426881"/>
                  </a:cubicBezTo>
                  <a:cubicBezTo>
                    <a:pt x="1107463" y="1426881"/>
                    <a:pt x="1426881" y="1107463"/>
                    <a:pt x="1426881" y="713441"/>
                  </a:cubicBezTo>
                  <a:cubicBezTo>
                    <a:pt x="1426472" y="319588"/>
                    <a:pt x="1107293" y="410"/>
                    <a:pt x="713441" y="0"/>
                  </a:cubicBezTo>
                  <a:close/>
                  <a:moveTo>
                    <a:pt x="713441" y="1337701"/>
                  </a:moveTo>
                  <a:cubicBezTo>
                    <a:pt x="368671" y="1337701"/>
                    <a:pt x="89180" y="1058210"/>
                    <a:pt x="89180" y="713441"/>
                  </a:cubicBezTo>
                  <a:cubicBezTo>
                    <a:pt x="89180" y="368671"/>
                    <a:pt x="368671" y="89180"/>
                    <a:pt x="713441" y="89180"/>
                  </a:cubicBezTo>
                  <a:cubicBezTo>
                    <a:pt x="1058210" y="89180"/>
                    <a:pt x="1337701" y="368671"/>
                    <a:pt x="1337701" y="713441"/>
                  </a:cubicBezTo>
                  <a:cubicBezTo>
                    <a:pt x="1337292" y="1058041"/>
                    <a:pt x="1058041" y="1337292"/>
                    <a:pt x="713441" y="1337701"/>
                  </a:cubicBez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sp>
          <p:nvSpPr>
            <p:cNvPr id="47" name="Freeform 30">
              <a:extLst>
                <a:ext uri="{FF2B5EF4-FFF2-40B4-BE49-F238E27FC236}">
                  <a16:creationId xmlns:a16="http://schemas.microsoft.com/office/drawing/2014/main" id="{D61415E8-DD80-43FD-B7BE-8059276C56C3}"/>
                </a:ext>
              </a:extLst>
            </p:cNvPr>
            <p:cNvSpPr/>
            <p:nvPr/>
          </p:nvSpPr>
          <p:spPr>
            <a:xfrm>
              <a:off x="1226654" y="1017589"/>
              <a:ext cx="312161" cy="541621"/>
            </a:xfrm>
            <a:custGeom>
              <a:avLst/>
              <a:gdLst>
                <a:gd name="connsiteX0" fmla="*/ 230382 w 312161"/>
                <a:gd name="connsiteY0" fmla="*/ 227261 h 541621"/>
                <a:gd name="connsiteX1" fmla="*/ 89923 w 312161"/>
                <a:gd name="connsiteY1" fmla="*/ 227261 h 541621"/>
                <a:gd name="connsiteX2" fmla="*/ 178360 w 312161"/>
                <a:gd name="connsiteY2" fmla="*/ 86803 h 541621"/>
                <a:gd name="connsiteX3" fmla="*/ 206160 w 312161"/>
                <a:gd name="connsiteY3" fmla="*/ 30202 h 541621"/>
                <a:gd name="connsiteX4" fmla="*/ 149559 w 312161"/>
                <a:gd name="connsiteY4" fmla="*/ 2402 h 541621"/>
                <a:gd name="connsiteX5" fmla="*/ 133027 w 312161"/>
                <a:gd name="connsiteY5" fmla="*/ 12486 h 541621"/>
                <a:gd name="connsiteX6" fmla="*/ 0 w 312161"/>
                <a:gd name="connsiteY6" fmla="*/ 274081 h 541621"/>
                <a:gd name="connsiteX7" fmla="*/ 0 w 312161"/>
                <a:gd name="connsiteY7" fmla="*/ 459873 h 541621"/>
                <a:gd name="connsiteX8" fmla="*/ 81748 w 312161"/>
                <a:gd name="connsiteY8" fmla="*/ 541621 h 541621"/>
                <a:gd name="connsiteX9" fmla="*/ 230382 w 312161"/>
                <a:gd name="connsiteY9" fmla="*/ 541621 h 541621"/>
                <a:gd name="connsiteX10" fmla="*/ 312130 w 312161"/>
                <a:gd name="connsiteY10" fmla="*/ 459873 h 541621"/>
                <a:gd name="connsiteX11" fmla="*/ 312130 w 312161"/>
                <a:gd name="connsiteY11" fmla="*/ 311239 h 541621"/>
                <a:gd name="connsiteX12" fmla="*/ 232642 w 312161"/>
                <a:gd name="connsiteY12" fmla="*/ 227292 h 541621"/>
                <a:gd name="connsiteX13" fmla="*/ 230382 w 312161"/>
                <a:gd name="connsiteY13" fmla="*/ 227261 h 541621"/>
                <a:gd name="connsiteX14" fmla="*/ 222950 w 312161"/>
                <a:gd name="connsiteY14" fmla="*/ 450212 h 541621"/>
                <a:gd name="connsiteX15" fmla="*/ 89180 w 312161"/>
                <a:gd name="connsiteY15" fmla="*/ 450212 h 541621"/>
                <a:gd name="connsiteX16" fmla="*/ 89180 w 312161"/>
                <a:gd name="connsiteY16" fmla="*/ 316442 h 541621"/>
                <a:gd name="connsiteX17" fmla="*/ 222950 w 312161"/>
                <a:gd name="connsiteY17" fmla="*/ 316442 h 541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12161" h="541621">
                  <a:moveTo>
                    <a:pt x="230382" y="227261"/>
                  </a:moveTo>
                  <a:lnTo>
                    <a:pt x="89923" y="227261"/>
                  </a:lnTo>
                  <a:cubicBezTo>
                    <a:pt x="83280" y="165603"/>
                    <a:pt x="119887" y="107462"/>
                    <a:pt x="178360" y="86803"/>
                  </a:cubicBezTo>
                  <a:cubicBezTo>
                    <a:pt x="201667" y="78850"/>
                    <a:pt x="214113" y="53508"/>
                    <a:pt x="206160" y="30202"/>
                  </a:cubicBezTo>
                  <a:cubicBezTo>
                    <a:pt x="198207" y="6895"/>
                    <a:pt x="172866" y="-5552"/>
                    <a:pt x="149559" y="2402"/>
                  </a:cubicBezTo>
                  <a:cubicBezTo>
                    <a:pt x="143376" y="4511"/>
                    <a:pt x="137732" y="7954"/>
                    <a:pt x="133027" y="12486"/>
                  </a:cubicBezTo>
                  <a:cubicBezTo>
                    <a:pt x="38645" y="68967"/>
                    <a:pt x="0" y="107612"/>
                    <a:pt x="0" y="274081"/>
                  </a:cubicBezTo>
                  <a:lnTo>
                    <a:pt x="0" y="459873"/>
                  </a:lnTo>
                  <a:cubicBezTo>
                    <a:pt x="0" y="505021"/>
                    <a:pt x="36600" y="541621"/>
                    <a:pt x="81748" y="541621"/>
                  </a:cubicBezTo>
                  <a:lnTo>
                    <a:pt x="230382" y="541621"/>
                  </a:lnTo>
                  <a:cubicBezTo>
                    <a:pt x="275530" y="541621"/>
                    <a:pt x="312130" y="505021"/>
                    <a:pt x="312130" y="459873"/>
                  </a:cubicBezTo>
                  <a:lnTo>
                    <a:pt x="312130" y="311239"/>
                  </a:lnTo>
                  <a:cubicBezTo>
                    <a:pt x="313362" y="266108"/>
                    <a:pt x="277773" y="228523"/>
                    <a:pt x="232642" y="227292"/>
                  </a:cubicBezTo>
                  <a:cubicBezTo>
                    <a:pt x="231889" y="227271"/>
                    <a:pt x="231135" y="227261"/>
                    <a:pt x="230382" y="227261"/>
                  </a:cubicBezTo>
                  <a:close/>
                  <a:moveTo>
                    <a:pt x="222950" y="450212"/>
                  </a:moveTo>
                  <a:lnTo>
                    <a:pt x="89180" y="450212"/>
                  </a:lnTo>
                  <a:lnTo>
                    <a:pt x="89180" y="316442"/>
                  </a:lnTo>
                  <a:lnTo>
                    <a:pt x="222950" y="316442"/>
                  </a:ln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sp>
          <p:nvSpPr>
            <p:cNvPr id="48" name="Freeform 31">
              <a:extLst>
                <a:ext uri="{FF2B5EF4-FFF2-40B4-BE49-F238E27FC236}">
                  <a16:creationId xmlns:a16="http://schemas.microsoft.com/office/drawing/2014/main" id="{7F5B9227-BE74-4396-ABE6-4E3D041C5E8A}"/>
                </a:ext>
              </a:extLst>
            </p:cNvPr>
            <p:cNvSpPr/>
            <p:nvPr/>
          </p:nvSpPr>
          <p:spPr>
            <a:xfrm>
              <a:off x="817912" y="1017589"/>
              <a:ext cx="315846" cy="539477"/>
            </a:xfrm>
            <a:custGeom>
              <a:avLst/>
              <a:gdLst>
                <a:gd name="connsiteX0" fmla="*/ 230382 w 315846"/>
                <a:gd name="connsiteY0" fmla="*/ 227261 h 539477"/>
                <a:gd name="connsiteX1" fmla="*/ 92896 w 315846"/>
                <a:gd name="connsiteY1" fmla="*/ 227261 h 539477"/>
                <a:gd name="connsiteX2" fmla="*/ 178360 w 315846"/>
                <a:gd name="connsiteY2" fmla="*/ 86803 h 539477"/>
                <a:gd name="connsiteX3" fmla="*/ 206160 w 315846"/>
                <a:gd name="connsiteY3" fmla="*/ 30202 h 539477"/>
                <a:gd name="connsiteX4" fmla="*/ 149559 w 315846"/>
                <a:gd name="connsiteY4" fmla="*/ 2402 h 539477"/>
                <a:gd name="connsiteX5" fmla="*/ 133027 w 315846"/>
                <a:gd name="connsiteY5" fmla="*/ 12486 h 539477"/>
                <a:gd name="connsiteX6" fmla="*/ 0 w 315846"/>
                <a:gd name="connsiteY6" fmla="*/ 271852 h 539477"/>
                <a:gd name="connsiteX7" fmla="*/ 0 w 315846"/>
                <a:gd name="connsiteY7" fmla="*/ 457643 h 539477"/>
                <a:gd name="connsiteX8" fmla="*/ 81748 w 315846"/>
                <a:gd name="connsiteY8" fmla="*/ 539392 h 539477"/>
                <a:gd name="connsiteX9" fmla="*/ 230382 w 315846"/>
                <a:gd name="connsiteY9" fmla="*/ 539392 h 539477"/>
                <a:gd name="connsiteX10" fmla="*/ 315762 w 315846"/>
                <a:gd name="connsiteY10" fmla="*/ 461444 h 539477"/>
                <a:gd name="connsiteX11" fmla="*/ 315846 w 315846"/>
                <a:gd name="connsiteY11" fmla="*/ 457643 h 539477"/>
                <a:gd name="connsiteX12" fmla="*/ 315846 w 315846"/>
                <a:gd name="connsiteY12" fmla="*/ 309010 h 539477"/>
                <a:gd name="connsiteX13" fmla="*/ 234182 w 315846"/>
                <a:gd name="connsiteY13" fmla="*/ 227177 h 539477"/>
                <a:gd name="connsiteX14" fmla="*/ 230382 w 315846"/>
                <a:gd name="connsiteY14" fmla="*/ 227262 h 539477"/>
                <a:gd name="connsiteX15" fmla="*/ 222950 w 315846"/>
                <a:gd name="connsiteY15" fmla="*/ 450212 h 539477"/>
                <a:gd name="connsiteX16" fmla="*/ 92896 w 315846"/>
                <a:gd name="connsiteY16" fmla="*/ 450212 h 539477"/>
                <a:gd name="connsiteX17" fmla="*/ 92896 w 315846"/>
                <a:gd name="connsiteY17" fmla="*/ 316442 h 539477"/>
                <a:gd name="connsiteX18" fmla="*/ 226666 w 315846"/>
                <a:gd name="connsiteY18" fmla="*/ 316442 h 539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5846" h="539477">
                  <a:moveTo>
                    <a:pt x="230382" y="227261"/>
                  </a:moveTo>
                  <a:lnTo>
                    <a:pt x="92896" y="227261"/>
                  </a:lnTo>
                  <a:cubicBezTo>
                    <a:pt x="85853" y="166394"/>
                    <a:pt x="121066" y="108523"/>
                    <a:pt x="178360" y="86803"/>
                  </a:cubicBezTo>
                  <a:cubicBezTo>
                    <a:pt x="201667" y="78850"/>
                    <a:pt x="214114" y="53508"/>
                    <a:pt x="206160" y="30202"/>
                  </a:cubicBezTo>
                  <a:cubicBezTo>
                    <a:pt x="198207" y="6895"/>
                    <a:pt x="172866" y="-5552"/>
                    <a:pt x="149559" y="2402"/>
                  </a:cubicBezTo>
                  <a:cubicBezTo>
                    <a:pt x="143376" y="4511"/>
                    <a:pt x="137732" y="7954"/>
                    <a:pt x="133027" y="12486"/>
                  </a:cubicBezTo>
                  <a:cubicBezTo>
                    <a:pt x="38645" y="66737"/>
                    <a:pt x="0" y="105382"/>
                    <a:pt x="0" y="271852"/>
                  </a:cubicBezTo>
                  <a:lnTo>
                    <a:pt x="0" y="457643"/>
                  </a:lnTo>
                  <a:cubicBezTo>
                    <a:pt x="0" y="502792"/>
                    <a:pt x="36600" y="539392"/>
                    <a:pt x="81748" y="539392"/>
                  </a:cubicBezTo>
                  <a:lnTo>
                    <a:pt x="230382" y="539392"/>
                  </a:lnTo>
                  <a:cubicBezTo>
                    <a:pt x="275484" y="541444"/>
                    <a:pt x="313709" y="506545"/>
                    <a:pt x="315762" y="461444"/>
                  </a:cubicBezTo>
                  <a:cubicBezTo>
                    <a:pt x="315819" y="460178"/>
                    <a:pt x="315847" y="458911"/>
                    <a:pt x="315846" y="457643"/>
                  </a:cubicBezTo>
                  <a:lnTo>
                    <a:pt x="315846" y="309010"/>
                  </a:lnTo>
                  <a:cubicBezTo>
                    <a:pt x="315893" y="263862"/>
                    <a:pt x="279331" y="227224"/>
                    <a:pt x="234182" y="227177"/>
                  </a:cubicBezTo>
                  <a:cubicBezTo>
                    <a:pt x="232915" y="227176"/>
                    <a:pt x="231648" y="227204"/>
                    <a:pt x="230382" y="227262"/>
                  </a:cubicBezTo>
                  <a:close/>
                  <a:moveTo>
                    <a:pt x="222950" y="450212"/>
                  </a:moveTo>
                  <a:lnTo>
                    <a:pt x="92896" y="450212"/>
                  </a:lnTo>
                  <a:lnTo>
                    <a:pt x="92896" y="316442"/>
                  </a:lnTo>
                  <a:lnTo>
                    <a:pt x="226666" y="316442"/>
                  </a:ln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grpSp>
    </p:spTree>
    <p:extLst>
      <p:ext uri="{BB962C8B-B14F-4D97-AF65-F5344CB8AC3E}">
        <p14:creationId xmlns:p14="http://schemas.microsoft.com/office/powerpoint/2010/main" val="1883422357"/>
      </p:ext>
    </p:extLst>
  </p:cSld>
  <p:clrMapOvr>
    <a:overrideClrMapping bg1="lt1" tx1="dk1" bg2="lt2" tx2="dk2" accent1="accent1" accent2="accent2" accent3="accent3" accent4="accent4" accent5="accent5" accent6="accent6" hlink="hlink" folHlink="folHlink"/>
  </p:clrMapOvr>
</p:sldLayout>
</file>

<file path=ppt/slideLayouts/slideLayout47.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Quote F">
    <p:bg>
      <p:bgPr>
        <a:solidFill>
          <a:schemeClr val="tx1"/>
        </a:solidFill>
        <a:effectLst/>
      </p:bgPr>
    </p:bg>
    <p:spTree>
      <p:nvGrpSpPr>
        <p:cNvPr id="1" name=""/>
        <p:cNvGrpSpPr/>
        <p:nvPr/>
      </p:nvGrpSpPr>
      <p:grpSpPr>
        <a:xfrm>
          <a:off x="0" y="0"/>
          <a:ext cx="0" cy="0"/>
          <a:chOff x="0" y="0"/>
          <a:chExt cx="0" cy="0"/>
        </a:xfrm>
      </p:grpSpPr>
      <p:sp>
        <p:nvSpPr>
          <p:cNvPr id="7" name="Background"/>
          <p:cNvSpPr/>
          <p:nvPr userDrawn="1"/>
        </p:nvSpPr>
        <p:spPr bwMode="white">
          <a:xfrm>
            <a:off x="0" y="0"/>
            <a:ext cx="12193200" cy="6861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a:p>
        </p:txBody>
      </p:sp>
      <p:sp>
        <p:nvSpPr>
          <p:cNvPr id="15" name="Freeform: Shape 14">
            <a:extLst>
              <a:ext uri="{FF2B5EF4-FFF2-40B4-BE49-F238E27FC236}">
                <a16:creationId xmlns:a16="http://schemas.microsoft.com/office/drawing/2014/main" id="{BA1FF692-EB28-4680-B552-16DBF1E2FCA7}"/>
              </a:ext>
            </a:extLst>
          </p:cNvPr>
          <p:cNvSpPr/>
          <p:nvPr userDrawn="1"/>
        </p:nvSpPr>
        <p:spPr bwMode="ltGray">
          <a:xfrm>
            <a:off x="6096000" y="0"/>
            <a:ext cx="6096000" cy="6858000"/>
          </a:xfrm>
          <a:custGeom>
            <a:avLst/>
            <a:gdLst>
              <a:gd name="connsiteX0" fmla="*/ 1016070 w 6096000"/>
              <a:gd name="connsiteY0" fmla="*/ 0 h 6858000"/>
              <a:gd name="connsiteX1" fmla="*/ 6096000 w 6096000"/>
              <a:gd name="connsiteY1" fmla="*/ 0 h 6858000"/>
              <a:gd name="connsiteX2" fmla="*/ 6096000 w 6096000"/>
              <a:gd name="connsiteY2" fmla="*/ 6858000 h 6858000"/>
              <a:gd name="connsiteX3" fmla="*/ 1016070 w 6096000"/>
              <a:gd name="connsiteY3" fmla="*/ 6858000 h 6858000"/>
              <a:gd name="connsiteX4" fmla="*/ 912073 w 6096000"/>
              <a:gd name="connsiteY4" fmla="*/ 6695780 h 6858000"/>
              <a:gd name="connsiteX5" fmla="*/ 0 w 6096000"/>
              <a:gd name="connsiteY5" fmla="*/ 3429000 h 6858000"/>
              <a:gd name="connsiteX6" fmla="*/ 912073 w 6096000"/>
              <a:gd name="connsiteY6" fmla="*/ 16222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58000">
                <a:moveTo>
                  <a:pt x="1016070" y="0"/>
                </a:moveTo>
                <a:lnTo>
                  <a:pt x="6096000" y="0"/>
                </a:lnTo>
                <a:lnTo>
                  <a:pt x="6096000" y="6858000"/>
                </a:lnTo>
                <a:lnTo>
                  <a:pt x="1016070" y="6858000"/>
                </a:lnTo>
                <a:lnTo>
                  <a:pt x="912073" y="6695780"/>
                </a:lnTo>
                <a:cubicBezTo>
                  <a:pt x="333295" y="5743239"/>
                  <a:pt x="0" y="4625042"/>
                  <a:pt x="0" y="3429000"/>
                </a:cubicBezTo>
                <a:cubicBezTo>
                  <a:pt x="0" y="2232959"/>
                  <a:pt x="333295" y="1114762"/>
                  <a:pt x="912073" y="162221"/>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grpSp>
        <p:nvGrpSpPr>
          <p:cNvPr id="10" name="Graphic 20">
            <a:extLst>
              <a:ext uri="{FF2B5EF4-FFF2-40B4-BE49-F238E27FC236}">
                <a16:creationId xmlns:a16="http://schemas.microsoft.com/office/drawing/2014/main" id="{E2461250-4C24-49E3-B72D-38798BF0A002}"/>
              </a:ext>
            </a:extLst>
          </p:cNvPr>
          <p:cNvGrpSpPr/>
          <p:nvPr userDrawn="1"/>
        </p:nvGrpSpPr>
        <p:grpSpPr>
          <a:xfrm>
            <a:off x="7192799" y="447842"/>
            <a:ext cx="802971" cy="802971"/>
            <a:chOff x="464908" y="576000"/>
            <a:chExt cx="1426881" cy="1426881"/>
          </a:xfrm>
          <a:solidFill>
            <a:schemeClr val="tx1"/>
          </a:solidFill>
        </p:grpSpPr>
        <p:sp>
          <p:nvSpPr>
            <p:cNvPr id="11" name="Freeform 10">
              <a:extLst>
                <a:ext uri="{FF2B5EF4-FFF2-40B4-BE49-F238E27FC236}">
                  <a16:creationId xmlns:a16="http://schemas.microsoft.com/office/drawing/2014/main" id="{6920BA7C-21D8-47E9-85F6-0DED35A3EBBC}"/>
                </a:ext>
              </a:extLst>
            </p:cNvPr>
            <p:cNvSpPr/>
            <p:nvPr/>
          </p:nvSpPr>
          <p:spPr>
            <a:xfrm>
              <a:off x="464908" y="576000"/>
              <a:ext cx="1426881" cy="1426881"/>
            </a:xfrm>
            <a:custGeom>
              <a:avLst/>
              <a:gdLst>
                <a:gd name="connsiteX0" fmla="*/ 713441 w 1426881"/>
                <a:gd name="connsiteY0" fmla="*/ 0 h 1426881"/>
                <a:gd name="connsiteX1" fmla="*/ 0 w 1426881"/>
                <a:gd name="connsiteY1" fmla="*/ 713441 h 1426881"/>
                <a:gd name="connsiteX2" fmla="*/ 713441 w 1426881"/>
                <a:gd name="connsiteY2" fmla="*/ 1426881 h 1426881"/>
                <a:gd name="connsiteX3" fmla="*/ 1426881 w 1426881"/>
                <a:gd name="connsiteY3" fmla="*/ 713441 h 1426881"/>
                <a:gd name="connsiteX4" fmla="*/ 713441 w 1426881"/>
                <a:gd name="connsiteY4" fmla="*/ 0 h 1426881"/>
                <a:gd name="connsiteX5" fmla="*/ 713441 w 1426881"/>
                <a:gd name="connsiteY5" fmla="*/ 1337701 h 1426881"/>
                <a:gd name="connsiteX6" fmla="*/ 89180 w 1426881"/>
                <a:gd name="connsiteY6" fmla="*/ 713441 h 1426881"/>
                <a:gd name="connsiteX7" fmla="*/ 713441 w 1426881"/>
                <a:gd name="connsiteY7" fmla="*/ 89180 h 1426881"/>
                <a:gd name="connsiteX8" fmla="*/ 1337701 w 1426881"/>
                <a:gd name="connsiteY8" fmla="*/ 713441 h 1426881"/>
                <a:gd name="connsiteX9" fmla="*/ 713441 w 1426881"/>
                <a:gd name="connsiteY9" fmla="*/ 1337701 h 1426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26881" h="1426881">
                  <a:moveTo>
                    <a:pt x="713441" y="0"/>
                  </a:moveTo>
                  <a:cubicBezTo>
                    <a:pt x="319418" y="0"/>
                    <a:pt x="0" y="319418"/>
                    <a:pt x="0" y="713441"/>
                  </a:cubicBezTo>
                  <a:cubicBezTo>
                    <a:pt x="0" y="1107463"/>
                    <a:pt x="319418" y="1426881"/>
                    <a:pt x="713441" y="1426881"/>
                  </a:cubicBezTo>
                  <a:cubicBezTo>
                    <a:pt x="1107463" y="1426881"/>
                    <a:pt x="1426881" y="1107463"/>
                    <a:pt x="1426881" y="713441"/>
                  </a:cubicBezTo>
                  <a:cubicBezTo>
                    <a:pt x="1426472" y="319588"/>
                    <a:pt x="1107293" y="410"/>
                    <a:pt x="713441" y="0"/>
                  </a:cubicBezTo>
                  <a:close/>
                  <a:moveTo>
                    <a:pt x="713441" y="1337701"/>
                  </a:moveTo>
                  <a:cubicBezTo>
                    <a:pt x="368671" y="1337701"/>
                    <a:pt x="89180" y="1058210"/>
                    <a:pt x="89180" y="713441"/>
                  </a:cubicBezTo>
                  <a:cubicBezTo>
                    <a:pt x="89180" y="368671"/>
                    <a:pt x="368671" y="89180"/>
                    <a:pt x="713441" y="89180"/>
                  </a:cubicBezTo>
                  <a:cubicBezTo>
                    <a:pt x="1058210" y="89180"/>
                    <a:pt x="1337701" y="368671"/>
                    <a:pt x="1337701" y="713441"/>
                  </a:cubicBezTo>
                  <a:cubicBezTo>
                    <a:pt x="1337292" y="1058041"/>
                    <a:pt x="1058041" y="1337292"/>
                    <a:pt x="713441" y="1337701"/>
                  </a:cubicBez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sp>
          <p:nvSpPr>
            <p:cNvPr id="12" name="Freeform 11">
              <a:extLst>
                <a:ext uri="{FF2B5EF4-FFF2-40B4-BE49-F238E27FC236}">
                  <a16:creationId xmlns:a16="http://schemas.microsoft.com/office/drawing/2014/main" id="{E72A886F-2CCA-4401-82FD-E0F92C8D9A0B}"/>
                </a:ext>
              </a:extLst>
            </p:cNvPr>
            <p:cNvSpPr/>
            <p:nvPr/>
          </p:nvSpPr>
          <p:spPr>
            <a:xfrm>
              <a:off x="1226654" y="1017589"/>
              <a:ext cx="312161" cy="541621"/>
            </a:xfrm>
            <a:custGeom>
              <a:avLst/>
              <a:gdLst>
                <a:gd name="connsiteX0" fmla="*/ 230382 w 312161"/>
                <a:gd name="connsiteY0" fmla="*/ 227261 h 541621"/>
                <a:gd name="connsiteX1" fmla="*/ 89923 w 312161"/>
                <a:gd name="connsiteY1" fmla="*/ 227261 h 541621"/>
                <a:gd name="connsiteX2" fmla="*/ 178360 w 312161"/>
                <a:gd name="connsiteY2" fmla="*/ 86803 h 541621"/>
                <a:gd name="connsiteX3" fmla="*/ 206160 w 312161"/>
                <a:gd name="connsiteY3" fmla="*/ 30202 h 541621"/>
                <a:gd name="connsiteX4" fmla="*/ 149559 w 312161"/>
                <a:gd name="connsiteY4" fmla="*/ 2402 h 541621"/>
                <a:gd name="connsiteX5" fmla="*/ 133027 w 312161"/>
                <a:gd name="connsiteY5" fmla="*/ 12486 h 541621"/>
                <a:gd name="connsiteX6" fmla="*/ 0 w 312161"/>
                <a:gd name="connsiteY6" fmla="*/ 274081 h 541621"/>
                <a:gd name="connsiteX7" fmla="*/ 0 w 312161"/>
                <a:gd name="connsiteY7" fmla="*/ 459873 h 541621"/>
                <a:gd name="connsiteX8" fmla="*/ 81748 w 312161"/>
                <a:gd name="connsiteY8" fmla="*/ 541621 h 541621"/>
                <a:gd name="connsiteX9" fmla="*/ 230382 w 312161"/>
                <a:gd name="connsiteY9" fmla="*/ 541621 h 541621"/>
                <a:gd name="connsiteX10" fmla="*/ 312130 w 312161"/>
                <a:gd name="connsiteY10" fmla="*/ 459873 h 541621"/>
                <a:gd name="connsiteX11" fmla="*/ 312130 w 312161"/>
                <a:gd name="connsiteY11" fmla="*/ 311239 h 541621"/>
                <a:gd name="connsiteX12" fmla="*/ 232642 w 312161"/>
                <a:gd name="connsiteY12" fmla="*/ 227292 h 541621"/>
                <a:gd name="connsiteX13" fmla="*/ 230382 w 312161"/>
                <a:gd name="connsiteY13" fmla="*/ 227261 h 541621"/>
                <a:gd name="connsiteX14" fmla="*/ 222950 w 312161"/>
                <a:gd name="connsiteY14" fmla="*/ 450212 h 541621"/>
                <a:gd name="connsiteX15" fmla="*/ 89180 w 312161"/>
                <a:gd name="connsiteY15" fmla="*/ 450212 h 541621"/>
                <a:gd name="connsiteX16" fmla="*/ 89180 w 312161"/>
                <a:gd name="connsiteY16" fmla="*/ 316442 h 541621"/>
                <a:gd name="connsiteX17" fmla="*/ 222950 w 312161"/>
                <a:gd name="connsiteY17" fmla="*/ 316442 h 541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12161" h="541621">
                  <a:moveTo>
                    <a:pt x="230382" y="227261"/>
                  </a:moveTo>
                  <a:lnTo>
                    <a:pt x="89923" y="227261"/>
                  </a:lnTo>
                  <a:cubicBezTo>
                    <a:pt x="83280" y="165603"/>
                    <a:pt x="119887" y="107462"/>
                    <a:pt x="178360" y="86803"/>
                  </a:cubicBezTo>
                  <a:cubicBezTo>
                    <a:pt x="201667" y="78850"/>
                    <a:pt x="214113" y="53508"/>
                    <a:pt x="206160" y="30202"/>
                  </a:cubicBezTo>
                  <a:cubicBezTo>
                    <a:pt x="198207" y="6895"/>
                    <a:pt x="172866" y="-5552"/>
                    <a:pt x="149559" y="2402"/>
                  </a:cubicBezTo>
                  <a:cubicBezTo>
                    <a:pt x="143376" y="4511"/>
                    <a:pt x="137732" y="7954"/>
                    <a:pt x="133027" y="12486"/>
                  </a:cubicBezTo>
                  <a:cubicBezTo>
                    <a:pt x="38645" y="68967"/>
                    <a:pt x="0" y="107612"/>
                    <a:pt x="0" y="274081"/>
                  </a:cubicBezTo>
                  <a:lnTo>
                    <a:pt x="0" y="459873"/>
                  </a:lnTo>
                  <a:cubicBezTo>
                    <a:pt x="0" y="505021"/>
                    <a:pt x="36600" y="541621"/>
                    <a:pt x="81748" y="541621"/>
                  </a:cubicBezTo>
                  <a:lnTo>
                    <a:pt x="230382" y="541621"/>
                  </a:lnTo>
                  <a:cubicBezTo>
                    <a:pt x="275530" y="541621"/>
                    <a:pt x="312130" y="505021"/>
                    <a:pt x="312130" y="459873"/>
                  </a:cubicBezTo>
                  <a:lnTo>
                    <a:pt x="312130" y="311239"/>
                  </a:lnTo>
                  <a:cubicBezTo>
                    <a:pt x="313362" y="266108"/>
                    <a:pt x="277773" y="228523"/>
                    <a:pt x="232642" y="227292"/>
                  </a:cubicBezTo>
                  <a:cubicBezTo>
                    <a:pt x="231889" y="227271"/>
                    <a:pt x="231135" y="227261"/>
                    <a:pt x="230382" y="227261"/>
                  </a:cubicBezTo>
                  <a:close/>
                  <a:moveTo>
                    <a:pt x="222950" y="450212"/>
                  </a:moveTo>
                  <a:lnTo>
                    <a:pt x="89180" y="450212"/>
                  </a:lnTo>
                  <a:lnTo>
                    <a:pt x="89180" y="316442"/>
                  </a:lnTo>
                  <a:lnTo>
                    <a:pt x="222950" y="316442"/>
                  </a:ln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sp>
          <p:nvSpPr>
            <p:cNvPr id="13" name="Freeform 12">
              <a:extLst>
                <a:ext uri="{FF2B5EF4-FFF2-40B4-BE49-F238E27FC236}">
                  <a16:creationId xmlns:a16="http://schemas.microsoft.com/office/drawing/2014/main" id="{6DA9CA94-B81A-4B1D-B57C-6AA95DF92A2D}"/>
                </a:ext>
              </a:extLst>
            </p:cNvPr>
            <p:cNvSpPr/>
            <p:nvPr/>
          </p:nvSpPr>
          <p:spPr>
            <a:xfrm>
              <a:off x="817912" y="1017589"/>
              <a:ext cx="315846" cy="539477"/>
            </a:xfrm>
            <a:custGeom>
              <a:avLst/>
              <a:gdLst>
                <a:gd name="connsiteX0" fmla="*/ 230382 w 315846"/>
                <a:gd name="connsiteY0" fmla="*/ 227261 h 539477"/>
                <a:gd name="connsiteX1" fmla="*/ 92896 w 315846"/>
                <a:gd name="connsiteY1" fmla="*/ 227261 h 539477"/>
                <a:gd name="connsiteX2" fmla="*/ 178360 w 315846"/>
                <a:gd name="connsiteY2" fmla="*/ 86803 h 539477"/>
                <a:gd name="connsiteX3" fmla="*/ 206160 w 315846"/>
                <a:gd name="connsiteY3" fmla="*/ 30202 h 539477"/>
                <a:gd name="connsiteX4" fmla="*/ 149559 w 315846"/>
                <a:gd name="connsiteY4" fmla="*/ 2402 h 539477"/>
                <a:gd name="connsiteX5" fmla="*/ 133027 w 315846"/>
                <a:gd name="connsiteY5" fmla="*/ 12486 h 539477"/>
                <a:gd name="connsiteX6" fmla="*/ 0 w 315846"/>
                <a:gd name="connsiteY6" fmla="*/ 271852 h 539477"/>
                <a:gd name="connsiteX7" fmla="*/ 0 w 315846"/>
                <a:gd name="connsiteY7" fmla="*/ 457643 h 539477"/>
                <a:gd name="connsiteX8" fmla="*/ 81748 w 315846"/>
                <a:gd name="connsiteY8" fmla="*/ 539392 h 539477"/>
                <a:gd name="connsiteX9" fmla="*/ 230382 w 315846"/>
                <a:gd name="connsiteY9" fmla="*/ 539392 h 539477"/>
                <a:gd name="connsiteX10" fmla="*/ 315762 w 315846"/>
                <a:gd name="connsiteY10" fmla="*/ 461444 h 539477"/>
                <a:gd name="connsiteX11" fmla="*/ 315846 w 315846"/>
                <a:gd name="connsiteY11" fmla="*/ 457643 h 539477"/>
                <a:gd name="connsiteX12" fmla="*/ 315846 w 315846"/>
                <a:gd name="connsiteY12" fmla="*/ 309010 h 539477"/>
                <a:gd name="connsiteX13" fmla="*/ 234182 w 315846"/>
                <a:gd name="connsiteY13" fmla="*/ 227177 h 539477"/>
                <a:gd name="connsiteX14" fmla="*/ 230382 w 315846"/>
                <a:gd name="connsiteY14" fmla="*/ 227262 h 539477"/>
                <a:gd name="connsiteX15" fmla="*/ 222950 w 315846"/>
                <a:gd name="connsiteY15" fmla="*/ 450212 h 539477"/>
                <a:gd name="connsiteX16" fmla="*/ 92896 w 315846"/>
                <a:gd name="connsiteY16" fmla="*/ 450212 h 539477"/>
                <a:gd name="connsiteX17" fmla="*/ 92896 w 315846"/>
                <a:gd name="connsiteY17" fmla="*/ 316442 h 539477"/>
                <a:gd name="connsiteX18" fmla="*/ 226666 w 315846"/>
                <a:gd name="connsiteY18" fmla="*/ 316442 h 539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5846" h="539477">
                  <a:moveTo>
                    <a:pt x="230382" y="227261"/>
                  </a:moveTo>
                  <a:lnTo>
                    <a:pt x="92896" y="227261"/>
                  </a:lnTo>
                  <a:cubicBezTo>
                    <a:pt x="85853" y="166394"/>
                    <a:pt x="121066" y="108523"/>
                    <a:pt x="178360" y="86803"/>
                  </a:cubicBezTo>
                  <a:cubicBezTo>
                    <a:pt x="201667" y="78850"/>
                    <a:pt x="214114" y="53508"/>
                    <a:pt x="206160" y="30202"/>
                  </a:cubicBezTo>
                  <a:cubicBezTo>
                    <a:pt x="198207" y="6895"/>
                    <a:pt x="172866" y="-5552"/>
                    <a:pt x="149559" y="2402"/>
                  </a:cubicBezTo>
                  <a:cubicBezTo>
                    <a:pt x="143376" y="4511"/>
                    <a:pt x="137732" y="7954"/>
                    <a:pt x="133027" y="12486"/>
                  </a:cubicBezTo>
                  <a:cubicBezTo>
                    <a:pt x="38645" y="66737"/>
                    <a:pt x="0" y="105382"/>
                    <a:pt x="0" y="271852"/>
                  </a:cubicBezTo>
                  <a:lnTo>
                    <a:pt x="0" y="457643"/>
                  </a:lnTo>
                  <a:cubicBezTo>
                    <a:pt x="0" y="502792"/>
                    <a:pt x="36600" y="539392"/>
                    <a:pt x="81748" y="539392"/>
                  </a:cubicBezTo>
                  <a:lnTo>
                    <a:pt x="230382" y="539392"/>
                  </a:lnTo>
                  <a:cubicBezTo>
                    <a:pt x="275484" y="541444"/>
                    <a:pt x="313709" y="506545"/>
                    <a:pt x="315762" y="461444"/>
                  </a:cubicBezTo>
                  <a:cubicBezTo>
                    <a:pt x="315819" y="460178"/>
                    <a:pt x="315847" y="458911"/>
                    <a:pt x="315846" y="457643"/>
                  </a:cubicBezTo>
                  <a:lnTo>
                    <a:pt x="315846" y="309010"/>
                  </a:lnTo>
                  <a:cubicBezTo>
                    <a:pt x="315893" y="263862"/>
                    <a:pt x="279331" y="227224"/>
                    <a:pt x="234182" y="227177"/>
                  </a:cubicBezTo>
                  <a:cubicBezTo>
                    <a:pt x="232915" y="227176"/>
                    <a:pt x="231648" y="227204"/>
                    <a:pt x="230382" y="227262"/>
                  </a:cubicBezTo>
                  <a:close/>
                  <a:moveTo>
                    <a:pt x="222950" y="450212"/>
                  </a:moveTo>
                  <a:lnTo>
                    <a:pt x="92896" y="450212"/>
                  </a:lnTo>
                  <a:lnTo>
                    <a:pt x="92896" y="316442"/>
                  </a:lnTo>
                  <a:lnTo>
                    <a:pt x="226666" y="316442"/>
                  </a:ln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grpSp>
      <p:grpSp>
        <p:nvGrpSpPr>
          <p:cNvPr id="14" name="Graphic 20">
            <a:extLst>
              <a:ext uri="{FF2B5EF4-FFF2-40B4-BE49-F238E27FC236}">
                <a16:creationId xmlns:a16="http://schemas.microsoft.com/office/drawing/2014/main" id="{FFFB5CBD-92C1-4308-B443-9199880B0A87}"/>
              </a:ext>
            </a:extLst>
          </p:cNvPr>
          <p:cNvGrpSpPr/>
          <p:nvPr userDrawn="1"/>
        </p:nvGrpSpPr>
        <p:grpSpPr>
          <a:xfrm>
            <a:off x="574674" y="447842"/>
            <a:ext cx="802971" cy="802971"/>
            <a:chOff x="464908" y="576000"/>
            <a:chExt cx="1426881" cy="1426881"/>
          </a:xfrm>
          <a:solidFill>
            <a:schemeClr val="tx1"/>
          </a:solidFill>
        </p:grpSpPr>
        <p:sp>
          <p:nvSpPr>
            <p:cNvPr id="17" name="Freeform 16">
              <a:extLst>
                <a:ext uri="{FF2B5EF4-FFF2-40B4-BE49-F238E27FC236}">
                  <a16:creationId xmlns:a16="http://schemas.microsoft.com/office/drawing/2014/main" id="{49161581-D64A-4E1B-8992-70EE136EA7E4}"/>
                </a:ext>
              </a:extLst>
            </p:cNvPr>
            <p:cNvSpPr/>
            <p:nvPr/>
          </p:nvSpPr>
          <p:spPr>
            <a:xfrm>
              <a:off x="464908" y="576000"/>
              <a:ext cx="1426881" cy="1426881"/>
            </a:xfrm>
            <a:custGeom>
              <a:avLst/>
              <a:gdLst>
                <a:gd name="connsiteX0" fmla="*/ 713441 w 1426881"/>
                <a:gd name="connsiteY0" fmla="*/ 0 h 1426881"/>
                <a:gd name="connsiteX1" fmla="*/ 0 w 1426881"/>
                <a:gd name="connsiteY1" fmla="*/ 713441 h 1426881"/>
                <a:gd name="connsiteX2" fmla="*/ 713441 w 1426881"/>
                <a:gd name="connsiteY2" fmla="*/ 1426881 h 1426881"/>
                <a:gd name="connsiteX3" fmla="*/ 1426881 w 1426881"/>
                <a:gd name="connsiteY3" fmla="*/ 713441 h 1426881"/>
                <a:gd name="connsiteX4" fmla="*/ 713441 w 1426881"/>
                <a:gd name="connsiteY4" fmla="*/ 0 h 1426881"/>
                <a:gd name="connsiteX5" fmla="*/ 713441 w 1426881"/>
                <a:gd name="connsiteY5" fmla="*/ 1337701 h 1426881"/>
                <a:gd name="connsiteX6" fmla="*/ 89180 w 1426881"/>
                <a:gd name="connsiteY6" fmla="*/ 713441 h 1426881"/>
                <a:gd name="connsiteX7" fmla="*/ 713441 w 1426881"/>
                <a:gd name="connsiteY7" fmla="*/ 89180 h 1426881"/>
                <a:gd name="connsiteX8" fmla="*/ 1337701 w 1426881"/>
                <a:gd name="connsiteY8" fmla="*/ 713441 h 1426881"/>
                <a:gd name="connsiteX9" fmla="*/ 713441 w 1426881"/>
                <a:gd name="connsiteY9" fmla="*/ 1337701 h 1426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26881" h="1426881">
                  <a:moveTo>
                    <a:pt x="713441" y="0"/>
                  </a:moveTo>
                  <a:cubicBezTo>
                    <a:pt x="319418" y="0"/>
                    <a:pt x="0" y="319418"/>
                    <a:pt x="0" y="713441"/>
                  </a:cubicBezTo>
                  <a:cubicBezTo>
                    <a:pt x="0" y="1107463"/>
                    <a:pt x="319418" y="1426881"/>
                    <a:pt x="713441" y="1426881"/>
                  </a:cubicBezTo>
                  <a:cubicBezTo>
                    <a:pt x="1107463" y="1426881"/>
                    <a:pt x="1426881" y="1107463"/>
                    <a:pt x="1426881" y="713441"/>
                  </a:cubicBezTo>
                  <a:cubicBezTo>
                    <a:pt x="1426472" y="319588"/>
                    <a:pt x="1107293" y="410"/>
                    <a:pt x="713441" y="0"/>
                  </a:cubicBezTo>
                  <a:close/>
                  <a:moveTo>
                    <a:pt x="713441" y="1337701"/>
                  </a:moveTo>
                  <a:cubicBezTo>
                    <a:pt x="368671" y="1337701"/>
                    <a:pt x="89180" y="1058210"/>
                    <a:pt x="89180" y="713441"/>
                  </a:cubicBezTo>
                  <a:cubicBezTo>
                    <a:pt x="89180" y="368671"/>
                    <a:pt x="368671" y="89180"/>
                    <a:pt x="713441" y="89180"/>
                  </a:cubicBezTo>
                  <a:cubicBezTo>
                    <a:pt x="1058210" y="89180"/>
                    <a:pt x="1337701" y="368671"/>
                    <a:pt x="1337701" y="713441"/>
                  </a:cubicBezTo>
                  <a:cubicBezTo>
                    <a:pt x="1337292" y="1058041"/>
                    <a:pt x="1058041" y="1337292"/>
                    <a:pt x="713441" y="1337701"/>
                  </a:cubicBez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sp>
          <p:nvSpPr>
            <p:cNvPr id="18" name="Freeform 17">
              <a:extLst>
                <a:ext uri="{FF2B5EF4-FFF2-40B4-BE49-F238E27FC236}">
                  <a16:creationId xmlns:a16="http://schemas.microsoft.com/office/drawing/2014/main" id="{93CB89A9-BC3B-4AE6-912B-4C25FC3D8DDA}"/>
                </a:ext>
              </a:extLst>
            </p:cNvPr>
            <p:cNvSpPr/>
            <p:nvPr/>
          </p:nvSpPr>
          <p:spPr>
            <a:xfrm>
              <a:off x="1226654" y="1017589"/>
              <a:ext cx="312161" cy="541621"/>
            </a:xfrm>
            <a:custGeom>
              <a:avLst/>
              <a:gdLst>
                <a:gd name="connsiteX0" fmla="*/ 230382 w 312161"/>
                <a:gd name="connsiteY0" fmla="*/ 227261 h 541621"/>
                <a:gd name="connsiteX1" fmla="*/ 89923 w 312161"/>
                <a:gd name="connsiteY1" fmla="*/ 227261 h 541621"/>
                <a:gd name="connsiteX2" fmla="*/ 178360 w 312161"/>
                <a:gd name="connsiteY2" fmla="*/ 86803 h 541621"/>
                <a:gd name="connsiteX3" fmla="*/ 206160 w 312161"/>
                <a:gd name="connsiteY3" fmla="*/ 30202 h 541621"/>
                <a:gd name="connsiteX4" fmla="*/ 149559 w 312161"/>
                <a:gd name="connsiteY4" fmla="*/ 2402 h 541621"/>
                <a:gd name="connsiteX5" fmla="*/ 133027 w 312161"/>
                <a:gd name="connsiteY5" fmla="*/ 12486 h 541621"/>
                <a:gd name="connsiteX6" fmla="*/ 0 w 312161"/>
                <a:gd name="connsiteY6" fmla="*/ 274081 h 541621"/>
                <a:gd name="connsiteX7" fmla="*/ 0 w 312161"/>
                <a:gd name="connsiteY7" fmla="*/ 459873 h 541621"/>
                <a:gd name="connsiteX8" fmla="*/ 81748 w 312161"/>
                <a:gd name="connsiteY8" fmla="*/ 541621 h 541621"/>
                <a:gd name="connsiteX9" fmla="*/ 230382 w 312161"/>
                <a:gd name="connsiteY9" fmla="*/ 541621 h 541621"/>
                <a:gd name="connsiteX10" fmla="*/ 312130 w 312161"/>
                <a:gd name="connsiteY10" fmla="*/ 459873 h 541621"/>
                <a:gd name="connsiteX11" fmla="*/ 312130 w 312161"/>
                <a:gd name="connsiteY11" fmla="*/ 311239 h 541621"/>
                <a:gd name="connsiteX12" fmla="*/ 232642 w 312161"/>
                <a:gd name="connsiteY12" fmla="*/ 227292 h 541621"/>
                <a:gd name="connsiteX13" fmla="*/ 230382 w 312161"/>
                <a:gd name="connsiteY13" fmla="*/ 227261 h 541621"/>
                <a:gd name="connsiteX14" fmla="*/ 222950 w 312161"/>
                <a:gd name="connsiteY14" fmla="*/ 450212 h 541621"/>
                <a:gd name="connsiteX15" fmla="*/ 89180 w 312161"/>
                <a:gd name="connsiteY15" fmla="*/ 450212 h 541621"/>
                <a:gd name="connsiteX16" fmla="*/ 89180 w 312161"/>
                <a:gd name="connsiteY16" fmla="*/ 316442 h 541621"/>
                <a:gd name="connsiteX17" fmla="*/ 222950 w 312161"/>
                <a:gd name="connsiteY17" fmla="*/ 316442 h 541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12161" h="541621">
                  <a:moveTo>
                    <a:pt x="230382" y="227261"/>
                  </a:moveTo>
                  <a:lnTo>
                    <a:pt x="89923" y="227261"/>
                  </a:lnTo>
                  <a:cubicBezTo>
                    <a:pt x="83280" y="165603"/>
                    <a:pt x="119887" y="107462"/>
                    <a:pt x="178360" y="86803"/>
                  </a:cubicBezTo>
                  <a:cubicBezTo>
                    <a:pt x="201667" y="78850"/>
                    <a:pt x="214113" y="53508"/>
                    <a:pt x="206160" y="30202"/>
                  </a:cubicBezTo>
                  <a:cubicBezTo>
                    <a:pt x="198207" y="6895"/>
                    <a:pt x="172866" y="-5552"/>
                    <a:pt x="149559" y="2402"/>
                  </a:cubicBezTo>
                  <a:cubicBezTo>
                    <a:pt x="143376" y="4511"/>
                    <a:pt x="137732" y="7954"/>
                    <a:pt x="133027" y="12486"/>
                  </a:cubicBezTo>
                  <a:cubicBezTo>
                    <a:pt x="38645" y="68967"/>
                    <a:pt x="0" y="107612"/>
                    <a:pt x="0" y="274081"/>
                  </a:cubicBezTo>
                  <a:lnTo>
                    <a:pt x="0" y="459873"/>
                  </a:lnTo>
                  <a:cubicBezTo>
                    <a:pt x="0" y="505021"/>
                    <a:pt x="36600" y="541621"/>
                    <a:pt x="81748" y="541621"/>
                  </a:cubicBezTo>
                  <a:lnTo>
                    <a:pt x="230382" y="541621"/>
                  </a:lnTo>
                  <a:cubicBezTo>
                    <a:pt x="275530" y="541621"/>
                    <a:pt x="312130" y="505021"/>
                    <a:pt x="312130" y="459873"/>
                  </a:cubicBezTo>
                  <a:lnTo>
                    <a:pt x="312130" y="311239"/>
                  </a:lnTo>
                  <a:cubicBezTo>
                    <a:pt x="313362" y="266108"/>
                    <a:pt x="277773" y="228523"/>
                    <a:pt x="232642" y="227292"/>
                  </a:cubicBezTo>
                  <a:cubicBezTo>
                    <a:pt x="231889" y="227271"/>
                    <a:pt x="231135" y="227261"/>
                    <a:pt x="230382" y="227261"/>
                  </a:cubicBezTo>
                  <a:close/>
                  <a:moveTo>
                    <a:pt x="222950" y="450212"/>
                  </a:moveTo>
                  <a:lnTo>
                    <a:pt x="89180" y="450212"/>
                  </a:lnTo>
                  <a:lnTo>
                    <a:pt x="89180" y="316442"/>
                  </a:lnTo>
                  <a:lnTo>
                    <a:pt x="222950" y="316442"/>
                  </a:ln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sp>
          <p:nvSpPr>
            <p:cNvPr id="19" name="Freeform 18">
              <a:extLst>
                <a:ext uri="{FF2B5EF4-FFF2-40B4-BE49-F238E27FC236}">
                  <a16:creationId xmlns:a16="http://schemas.microsoft.com/office/drawing/2014/main" id="{BB163B01-BD97-488E-96DD-3599F84E1E41}"/>
                </a:ext>
              </a:extLst>
            </p:cNvPr>
            <p:cNvSpPr/>
            <p:nvPr/>
          </p:nvSpPr>
          <p:spPr>
            <a:xfrm>
              <a:off x="817912" y="1017589"/>
              <a:ext cx="315846" cy="539477"/>
            </a:xfrm>
            <a:custGeom>
              <a:avLst/>
              <a:gdLst>
                <a:gd name="connsiteX0" fmla="*/ 230382 w 315846"/>
                <a:gd name="connsiteY0" fmla="*/ 227261 h 539477"/>
                <a:gd name="connsiteX1" fmla="*/ 92896 w 315846"/>
                <a:gd name="connsiteY1" fmla="*/ 227261 h 539477"/>
                <a:gd name="connsiteX2" fmla="*/ 178360 w 315846"/>
                <a:gd name="connsiteY2" fmla="*/ 86803 h 539477"/>
                <a:gd name="connsiteX3" fmla="*/ 206160 w 315846"/>
                <a:gd name="connsiteY3" fmla="*/ 30202 h 539477"/>
                <a:gd name="connsiteX4" fmla="*/ 149559 w 315846"/>
                <a:gd name="connsiteY4" fmla="*/ 2402 h 539477"/>
                <a:gd name="connsiteX5" fmla="*/ 133027 w 315846"/>
                <a:gd name="connsiteY5" fmla="*/ 12486 h 539477"/>
                <a:gd name="connsiteX6" fmla="*/ 0 w 315846"/>
                <a:gd name="connsiteY6" fmla="*/ 271852 h 539477"/>
                <a:gd name="connsiteX7" fmla="*/ 0 w 315846"/>
                <a:gd name="connsiteY7" fmla="*/ 457643 h 539477"/>
                <a:gd name="connsiteX8" fmla="*/ 81748 w 315846"/>
                <a:gd name="connsiteY8" fmla="*/ 539392 h 539477"/>
                <a:gd name="connsiteX9" fmla="*/ 230382 w 315846"/>
                <a:gd name="connsiteY9" fmla="*/ 539392 h 539477"/>
                <a:gd name="connsiteX10" fmla="*/ 315762 w 315846"/>
                <a:gd name="connsiteY10" fmla="*/ 461444 h 539477"/>
                <a:gd name="connsiteX11" fmla="*/ 315846 w 315846"/>
                <a:gd name="connsiteY11" fmla="*/ 457643 h 539477"/>
                <a:gd name="connsiteX12" fmla="*/ 315846 w 315846"/>
                <a:gd name="connsiteY12" fmla="*/ 309010 h 539477"/>
                <a:gd name="connsiteX13" fmla="*/ 234182 w 315846"/>
                <a:gd name="connsiteY13" fmla="*/ 227177 h 539477"/>
                <a:gd name="connsiteX14" fmla="*/ 230382 w 315846"/>
                <a:gd name="connsiteY14" fmla="*/ 227262 h 539477"/>
                <a:gd name="connsiteX15" fmla="*/ 222950 w 315846"/>
                <a:gd name="connsiteY15" fmla="*/ 450212 h 539477"/>
                <a:gd name="connsiteX16" fmla="*/ 92896 w 315846"/>
                <a:gd name="connsiteY16" fmla="*/ 450212 h 539477"/>
                <a:gd name="connsiteX17" fmla="*/ 92896 w 315846"/>
                <a:gd name="connsiteY17" fmla="*/ 316442 h 539477"/>
                <a:gd name="connsiteX18" fmla="*/ 226666 w 315846"/>
                <a:gd name="connsiteY18" fmla="*/ 316442 h 539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5846" h="539477">
                  <a:moveTo>
                    <a:pt x="230382" y="227261"/>
                  </a:moveTo>
                  <a:lnTo>
                    <a:pt x="92896" y="227261"/>
                  </a:lnTo>
                  <a:cubicBezTo>
                    <a:pt x="85853" y="166394"/>
                    <a:pt x="121066" y="108523"/>
                    <a:pt x="178360" y="86803"/>
                  </a:cubicBezTo>
                  <a:cubicBezTo>
                    <a:pt x="201667" y="78850"/>
                    <a:pt x="214114" y="53508"/>
                    <a:pt x="206160" y="30202"/>
                  </a:cubicBezTo>
                  <a:cubicBezTo>
                    <a:pt x="198207" y="6895"/>
                    <a:pt x="172866" y="-5552"/>
                    <a:pt x="149559" y="2402"/>
                  </a:cubicBezTo>
                  <a:cubicBezTo>
                    <a:pt x="143376" y="4511"/>
                    <a:pt x="137732" y="7954"/>
                    <a:pt x="133027" y="12486"/>
                  </a:cubicBezTo>
                  <a:cubicBezTo>
                    <a:pt x="38645" y="66737"/>
                    <a:pt x="0" y="105382"/>
                    <a:pt x="0" y="271852"/>
                  </a:cubicBezTo>
                  <a:lnTo>
                    <a:pt x="0" y="457643"/>
                  </a:lnTo>
                  <a:cubicBezTo>
                    <a:pt x="0" y="502792"/>
                    <a:pt x="36600" y="539392"/>
                    <a:pt x="81748" y="539392"/>
                  </a:cubicBezTo>
                  <a:lnTo>
                    <a:pt x="230382" y="539392"/>
                  </a:lnTo>
                  <a:cubicBezTo>
                    <a:pt x="275484" y="541444"/>
                    <a:pt x="313709" y="506545"/>
                    <a:pt x="315762" y="461444"/>
                  </a:cubicBezTo>
                  <a:cubicBezTo>
                    <a:pt x="315819" y="460178"/>
                    <a:pt x="315847" y="458911"/>
                    <a:pt x="315846" y="457643"/>
                  </a:cubicBezTo>
                  <a:lnTo>
                    <a:pt x="315846" y="309010"/>
                  </a:lnTo>
                  <a:cubicBezTo>
                    <a:pt x="315893" y="263862"/>
                    <a:pt x="279331" y="227224"/>
                    <a:pt x="234182" y="227177"/>
                  </a:cubicBezTo>
                  <a:cubicBezTo>
                    <a:pt x="232915" y="227176"/>
                    <a:pt x="231648" y="227204"/>
                    <a:pt x="230382" y="227262"/>
                  </a:cubicBezTo>
                  <a:close/>
                  <a:moveTo>
                    <a:pt x="222950" y="450212"/>
                  </a:moveTo>
                  <a:lnTo>
                    <a:pt x="92896" y="450212"/>
                  </a:lnTo>
                  <a:lnTo>
                    <a:pt x="92896" y="316442"/>
                  </a:lnTo>
                  <a:lnTo>
                    <a:pt x="226666" y="316442"/>
                  </a:ln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grpSp>
      <p:sp>
        <p:nvSpPr>
          <p:cNvPr id="23" name="Text Placeholder 8">
            <a:extLst>
              <a:ext uri="{FF2B5EF4-FFF2-40B4-BE49-F238E27FC236}">
                <a16:creationId xmlns:a16="http://schemas.microsoft.com/office/drawing/2014/main" id="{BEC7628F-4255-46B0-97E8-36FE19AE348C}"/>
              </a:ext>
            </a:extLst>
          </p:cNvPr>
          <p:cNvSpPr>
            <a:spLocks noGrp="1"/>
          </p:cNvSpPr>
          <p:nvPr>
            <p:ph type="body" sz="quarter" idx="13" hasCustomPrompt="1"/>
          </p:nvPr>
        </p:nvSpPr>
        <p:spPr>
          <a:xfrm>
            <a:off x="574674" y="1727199"/>
            <a:ext cx="4723200" cy="4265613"/>
          </a:xfrm>
        </p:spPr>
        <p:txBody>
          <a:bodyPr/>
          <a:lstStyle>
            <a:lvl1pPr marL="0" indent="0">
              <a:lnSpc>
                <a:spcPct val="100000"/>
              </a:lnSpc>
              <a:spcAft>
                <a:spcPts val="600"/>
              </a:spcAft>
              <a:buFont typeface="Arial" panose="020B0604020202020204" pitchFamily="34" charset="0"/>
              <a:buChar char="​"/>
              <a:defRPr sz="1400">
                <a:solidFill>
                  <a:schemeClr val="tx1"/>
                </a:solidFill>
              </a:defRPr>
            </a:lvl1pPr>
            <a:lvl2pPr marL="180000" indent="-180000">
              <a:spcBef>
                <a:spcPts val="300"/>
              </a:spcBef>
              <a:spcAft>
                <a:spcPts val="0"/>
              </a:spcAft>
              <a:buFont typeface="Arial" panose="020B0604020202020204" pitchFamily="34" charset="0"/>
              <a:buChar char="—"/>
              <a:defRPr sz="1000">
                <a:solidFill>
                  <a:schemeClr val="tx1"/>
                </a:solidFill>
              </a:defRPr>
            </a:lvl2pPr>
            <a:lvl3pPr marL="0" indent="0">
              <a:buFont typeface="Arial" panose="020B0604020202020204" pitchFamily="34" charset="0"/>
              <a:buChar char="​"/>
              <a:defRPr sz="1400">
                <a:solidFill>
                  <a:schemeClr val="tx1"/>
                </a:solidFill>
              </a:defRPr>
            </a:lvl3pPr>
            <a:lvl4pPr>
              <a:lnSpc>
                <a:spcPct val="100000"/>
              </a:lnSpc>
              <a:defRPr sz="1400" b="0">
                <a:solidFill>
                  <a:schemeClr val="tx1"/>
                </a:solidFill>
                <a:latin typeface="+mn-lt"/>
              </a:defRPr>
            </a:lvl4pPr>
            <a:lvl5pPr>
              <a:lnSpc>
                <a:spcPct val="100000"/>
              </a:lnSpc>
              <a:defRPr sz="1400">
                <a:solidFill>
                  <a:schemeClr val="tx1"/>
                </a:solidFill>
                <a:latin typeface="+mn-lt"/>
              </a:defRPr>
            </a:lvl5pPr>
            <a:lvl6pPr marL="0" indent="0">
              <a:lnSpc>
                <a:spcPct val="100000"/>
              </a:lnSpc>
              <a:buFont typeface="Arial" panose="020B0604020202020204" pitchFamily="34" charset="0"/>
              <a:buChar char="​"/>
              <a:defRPr sz="1400">
                <a:solidFill>
                  <a:schemeClr val="tx1"/>
                </a:solidFill>
                <a:latin typeface="+mn-lt"/>
              </a:defRPr>
            </a:lvl6pPr>
            <a:lvl7pPr>
              <a:lnSpc>
                <a:spcPct val="100000"/>
              </a:lnSpc>
              <a:defRPr sz="1400">
                <a:solidFill>
                  <a:schemeClr val="tx1"/>
                </a:solidFill>
                <a:latin typeface="+mn-lt"/>
              </a:defRPr>
            </a:lvl7pPr>
            <a:lvl8pPr>
              <a:lnSpc>
                <a:spcPct val="100000"/>
              </a:lnSpc>
              <a:spcAft>
                <a:spcPts val="600"/>
              </a:spcAft>
              <a:defRPr sz="1400">
                <a:solidFill>
                  <a:schemeClr val="tx1"/>
                </a:solidFill>
                <a:latin typeface="+mn-lt"/>
              </a:defRPr>
            </a:lvl8pPr>
            <a:lvl9pPr>
              <a:lnSpc>
                <a:spcPct val="100000"/>
              </a:lnSpc>
              <a:spcAft>
                <a:spcPts val="600"/>
              </a:spcAft>
              <a:defRPr sz="1400">
                <a:solidFill>
                  <a:schemeClr val="tx1"/>
                </a:solidFill>
                <a:latin typeface="+mn-lt"/>
              </a:defRPr>
            </a:lvl9pPr>
          </a:lstStyle>
          <a:p>
            <a:pPr lvl="0"/>
            <a:r>
              <a:rPr lang="en-GB" dirty="0"/>
              <a:t>Click to add quote                                                            Enter &amp; Tab for name text level</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 level</a:t>
            </a:r>
          </a:p>
          <a:p>
            <a:pPr lvl="6"/>
            <a:r>
              <a:rPr lang="en-GB" dirty="0"/>
              <a:t>7</a:t>
            </a:r>
          </a:p>
          <a:p>
            <a:pPr lvl="7"/>
            <a:r>
              <a:rPr lang="en-GB" dirty="0"/>
              <a:t>8</a:t>
            </a:r>
          </a:p>
          <a:p>
            <a:pPr lvl="8"/>
            <a:r>
              <a:rPr lang="en-GB" dirty="0"/>
              <a:t>9</a:t>
            </a:r>
          </a:p>
        </p:txBody>
      </p:sp>
      <p:sp>
        <p:nvSpPr>
          <p:cNvPr id="5" name="Text Placeholder 4">
            <a:extLst>
              <a:ext uri="{FF2B5EF4-FFF2-40B4-BE49-F238E27FC236}">
                <a16:creationId xmlns:a16="http://schemas.microsoft.com/office/drawing/2014/main" id="{F40D1205-D3D9-43DE-94B7-A87752AC2765}"/>
              </a:ext>
            </a:extLst>
          </p:cNvPr>
          <p:cNvSpPr>
            <a:spLocks noGrp="1"/>
          </p:cNvSpPr>
          <p:nvPr>
            <p:ph type="body" sz="quarter" idx="17" hasCustomPrompt="1"/>
          </p:nvPr>
        </p:nvSpPr>
        <p:spPr>
          <a:xfrm>
            <a:off x="7192799" y="1727200"/>
            <a:ext cx="4424400" cy="426561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a:r>
              <a:rPr lang="en-GB" dirty="0"/>
              <a:t>Click to add text                                             Enter &amp; Tab for name text level</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 level</a:t>
            </a:r>
          </a:p>
          <a:p>
            <a:pPr lvl="6"/>
            <a:r>
              <a:rPr lang="en-GB" dirty="0"/>
              <a:t>7</a:t>
            </a:r>
          </a:p>
          <a:p>
            <a:pPr lvl="7"/>
            <a:r>
              <a:rPr lang="en-GB" dirty="0"/>
              <a:t>8</a:t>
            </a:r>
          </a:p>
          <a:p>
            <a:pPr lvl="8"/>
            <a:r>
              <a:rPr lang="en-GB" dirty="0"/>
              <a:t>9</a:t>
            </a:r>
          </a:p>
        </p:txBody>
      </p:sp>
      <p:sp>
        <p:nvSpPr>
          <p:cNvPr id="2" name="Date Placeholder 1">
            <a:extLst>
              <a:ext uri="{FF2B5EF4-FFF2-40B4-BE49-F238E27FC236}">
                <a16:creationId xmlns:a16="http://schemas.microsoft.com/office/drawing/2014/main" id="{7AA11D4A-21E8-428F-A8D6-CA3F2E60C316}"/>
              </a:ext>
            </a:extLst>
          </p:cNvPr>
          <p:cNvSpPr>
            <a:spLocks noGrp="1"/>
          </p:cNvSpPr>
          <p:nvPr>
            <p:ph type="dt" sz="half" idx="18"/>
          </p:nvPr>
        </p:nvSpPr>
        <p:spPr/>
        <p:txBody>
          <a:bodyPr/>
          <a:lstStyle>
            <a:lvl1pPr>
              <a:defRPr>
                <a:solidFill>
                  <a:schemeClr val="tx1"/>
                </a:solidFill>
              </a:defRPr>
            </a:lvl1pPr>
          </a:lstStyle>
          <a:p>
            <a:endParaRPr lang="en-GB" dirty="0"/>
          </a:p>
        </p:txBody>
      </p:sp>
      <p:sp>
        <p:nvSpPr>
          <p:cNvPr id="3" name="Footer Placeholder 2">
            <a:extLst>
              <a:ext uri="{FF2B5EF4-FFF2-40B4-BE49-F238E27FC236}">
                <a16:creationId xmlns:a16="http://schemas.microsoft.com/office/drawing/2014/main" id="{F859CF01-69AB-427A-8263-995CF96438F0}"/>
              </a:ext>
            </a:extLst>
          </p:cNvPr>
          <p:cNvSpPr>
            <a:spLocks noGrp="1"/>
          </p:cNvSpPr>
          <p:nvPr>
            <p:ph type="ftr" sz="quarter" idx="19"/>
          </p:nvPr>
        </p:nvSpPr>
        <p:spPr/>
        <p:txBody>
          <a:bodyPr/>
          <a:lstStyle>
            <a:lvl1pPr>
              <a:defRPr>
                <a:solidFill>
                  <a:schemeClr val="tx1"/>
                </a:solidFill>
              </a:defRPr>
            </a:lvl1pPr>
          </a:lstStyle>
          <a:p>
            <a:endParaRPr lang="en-GB" dirty="0"/>
          </a:p>
        </p:txBody>
      </p:sp>
      <p:sp>
        <p:nvSpPr>
          <p:cNvPr id="9" name="Slide Number Placeholder 8">
            <a:extLst>
              <a:ext uri="{FF2B5EF4-FFF2-40B4-BE49-F238E27FC236}">
                <a16:creationId xmlns:a16="http://schemas.microsoft.com/office/drawing/2014/main" id="{0C239F13-2C2A-4ECE-BF03-E300AF8DEF3F}"/>
              </a:ext>
            </a:extLst>
          </p:cNvPr>
          <p:cNvSpPr>
            <a:spLocks noGrp="1"/>
          </p:cNvSpPr>
          <p:nvPr>
            <p:ph type="sldNum" sz="quarter" idx="20"/>
          </p:nvPr>
        </p:nvSpPr>
        <p:spPr/>
        <p:txBody>
          <a:bodyPr/>
          <a:lstStyle>
            <a:lvl1pPr>
              <a:defRPr>
                <a:solidFill>
                  <a:schemeClr val="tx1"/>
                </a:solid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3640312166"/>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Quote G">
    <p:bg>
      <p:bgRef idx="1001">
        <a:schemeClr val="bg1"/>
      </p:bgRef>
    </p:bg>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5D61251E-B90A-452C-BA24-BBAA7DEDDAA3}"/>
              </a:ext>
            </a:extLst>
          </p:cNvPr>
          <p:cNvSpPr txBox="1"/>
          <p:nvPr userDrawn="1"/>
        </p:nvSpPr>
        <p:spPr>
          <a:xfrm>
            <a:off x="35999" y="-270387"/>
            <a:ext cx="11689275" cy="215444"/>
          </a:xfrm>
          <a:prstGeom prst="rect">
            <a:avLst/>
          </a:prstGeom>
          <a:noFill/>
        </p:spPr>
        <p:txBody>
          <a:bodyPr wrap="square" lIns="0" tIns="0" rIns="0" bIns="0" rtlCol="0" anchor="b" anchorCtr="0">
            <a:spAutoFit/>
          </a:body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400" dirty="0"/>
              <a:t>Right click on picture and choose “</a:t>
            </a:r>
            <a:r>
              <a:rPr lang="en-GB" sz="1400" b="0" dirty="0"/>
              <a:t>Send to Back” </a:t>
            </a:r>
            <a:r>
              <a:rPr lang="en-GB" sz="1400" dirty="0"/>
              <a:t>to get overlay in front. You have the option to change the color of the overlay.</a:t>
            </a:r>
            <a:endParaRPr lang="en-GB" sz="1400" dirty="0">
              <a:solidFill>
                <a:schemeClr val="tx2"/>
              </a:solidFill>
            </a:endParaRPr>
          </a:p>
        </p:txBody>
      </p:sp>
      <p:sp>
        <p:nvSpPr>
          <p:cNvPr id="27" name="Text Placeholder 26">
            <a:extLst>
              <a:ext uri="{FF2B5EF4-FFF2-40B4-BE49-F238E27FC236}">
                <a16:creationId xmlns:a16="http://schemas.microsoft.com/office/drawing/2014/main" id="{48D9B77A-6F0E-4B8C-83AF-5BAF002EB7DE}"/>
              </a:ext>
            </a:extLst>
          </p:cNvPr>
          <p:cNvSpPr>
            <a:spLocks noGrp="1"/>
          </p:cNvSpPr>
          <p:nvPr>
            <p:ph type="body" sz="quarter" idx="22" hasCustomPrompt="1"/>
          </p:nvPr>
        </p:nvSpPr>
        <p:spPr bwMode="ltGray">
          <a:xfrm>
            <a:off x="840" y="0"/>
            <a:ext cx="12191160" cy="6858000"/>
          </a:xfrm>
          <a:custGeom>
            <a:avLst/>
            <a:gdLst>
              <a:gd name="connsiteX0" fmla="*/ 994686 w 12191160"/>
              <a:gd name="connsiteY0" fmla="*/ 1233009 h 6858000"/>
              <a:gd name="connsiteX1" fmla="*/ 1069964 w 12191160"/>
              <a:gd name="connsiteY1" fmla="*/ 1233009 h 6858000"/>
              <a:gd name="connsiteX2" fmla="*/ 1069964 w 12191160"/>
              <a:gd name="connsiteY2" fmla="*/ 1308287 h 6858000"/>
              <a:gd name="connsiteX3" fmla="*/ 994686 w 12191160"/>
              <a:gd name="connsiteY3" fmla="*/ 1308287 h 6858000"/>
              <a:gd name="connsiteX4" fmla="*/ 766759 w 12191160"/>
              <a:gd name="connsiteY4" fmla="*/ 1233008 h 6858000"/>
              <a:gd name="connsiteX5" fmla="*/ 842037 w 12191160"/>
              <a:gd name="connsiteY5" fmla="*/ 1233008 h 6858000"/>
              <a:gd name="connsiteX6" fmla="*/ 839946 w 12191160"/>
              <a:gd name="connsiteY6" fmla="*/ 1308287 h 6858000"/>
              <a:gd name="connsiteX7" fmla="*/ 766759 w 12191160"/>
              <a:gd name="connsiteY7" fmla="*/ 1308287 h 6858000"/>
              <a:gd name="connsiteX8" fmla="*/ 1028664 w 12191160"/>
              <a:gd name="connsiteY8" fmla="*/ 1056284 h 6858000"/>
              <a:gd name="connsiteX9" fmla="*/ 1019360 w 12191160"/>
              <a:gd name="connsiteY9" fmla="*/ 1061959 h 6858000"/>
              <a:gd name="connsiteX10" fmla="*/ 944500 w 12191160"/>
              <a:gd name="connsiteY10" fmla="*/ 1209170 h 6858000"/>
              <a:gd name="connsiteX11" fmla="*/ 944500 w 12191160"/>
              <a:gd name="connsiteY11" fmla="*/ 1313724 h 6858000"/>
              <a:gd name="connsiteX12" fmla="*/ 990503 w 12191160"/>
              <a:gd name="connsiteY12" fmla="*/ 1359727 h 6858000"/>
              <a:gd name="connsiteX13" fmla="*/ 1074146 w 12191160"/>
              <a:gd name="connsiteY13" fmla="*/ 1359727 h 6858000"/>
              <a:gd name="connsiteX14" fmla="*/ 1120150 w 12191160"/>
              <a:gd name="connsiteY14" fmla="*/ 1313724 h 6858000"/>
              <a:gd name="connsiteX15" fmla="*/ 1120150 w 12191160"/>
              <a:gd name="connsiteY15" fmla="*/ 1230081 h 6858000"/>
              <a:gd name="connsiteX16" fmla="*/ 1075418 w 12191160"/>
              <a:gd name="connsiteY16" fmla="*/ 1182840 h 6858000"/>
              <a:gd name="connsiteX17" fmla="*/ 1074146 w 12191160"/>
              <a:gd name="connsiteY17" fmla="*/ 1182822 h 6858000"/>
              <a:gd name="connsiteX18" fmla="*/ 995104 w 12191160"/>
              <a:gd name="connsiteY18" fmla="*/ 1182822 h 6858000"/>
              <a:gd name="connsiteX19" fmla="*/ 1044871 w 12191160"/>
              <a:gd name="connsiteY19" fmla="*/ 1103780 h 6858000"/>
              <a:gd name="connsiteX20" fmla="*/ 1060516 w 12191160"/>
              <a:gd name="connsiteY20" fmla="*/ 1071928 h 6858000"/>
              <a:gd name="connsiteX21" fmla="*/ 1028664 w 12191160"/>
              <a:gd name="connsiteY21" fmla="*/ 1056284 h 6858000"/>
              <a:gd name="connsiteX22" fmla="*/ 798646 w 12191160"/>
              <a:gd name="connsiteY22" fmla="*/ 1056284 h 6858000"/>
              <a:gd name="connsiteX23" fmla="*/ 789342 w 12191160"/>
              <a:gd name="connsiteY23" fmla="*/ 1061958 h 6858000"/>
              <a:gd name="connsiteX24" fmla="*/ 714482 w 12191160"/>
              <a:gd name="connsiteY24" fmla="*/ 1207915 h 6858000"/>
              <a:gd name="connsiteX25" fmla="*/ 714482 w 12191160"/>
              <a:gd name="connsiteY25" fmla="*/ 1312468 h 6858000"/>
              <a:gd name="connsiteX26" fmla="*/ 760485 w 12191160"/>
              <a:gd name="connsiteY26" fmla="*/ 1358472 h 6858000"/>
              <a:gd name="connsiteX27" fmla="*/ 844129 w 12191160"/>
              <a:gd name="connsiteY27" fmla="*/ 1358472 h 6858000"/>
              <a:gd name="connsiteX28" fmla="*/ 892176 w 12191160"/>
              <a:gd name="connsiteY28" fmla="*/ 1314607 h 6858000"/>
              <a:gd name="connsiteX29" fmla="*/ 892223 w 12191160"/>
              <a:gd name="connsiteY29" fmla="*/ 1312468 h 6858000"/>
              <a:gd name="connsiteX30" fmla="*/ 892223 w 12191160"/>
              <a:gd name="connsiteY30" fmla="*/ 1228826 h 6858000"/>
              <a:gd name="connsiteX31" fmla="*/ 846267 w 12191160"/>
              <a:gd name="connsiteY31" fmla="*/ 1182775 h 6858000"/>
              <a:gd name="connsiteX32" fmla="*/ 844129 w 12191160"/>
              <a:gd name="connsiteY32" fmla="*/ 1182823 h 6858000"/>
              <a:gd name="connsiteX33" fmla="*/ 844129 w 12191160"/>
              <a:gd name="connsiteY33" fmla="*/ 1182822 h 6858000"/>
              <a:gd name="connsiteX34" fmla="*/ 766759 w 12191160"/>
              <a:gd name="connsiteY34" fmla="*/ 1182822 h 6858000"/>
              <a:gd name="connsiteX35" fmla="*/ 814853 w 12191160"/>
              <a:gd name="connsiteY35" fmla="*/ 1103780 h 6858000"/>
              <a:gd name="connsiteX36" fmla="*/ 830498 w 12191160"/>
              <a:gd name="connsiteY36" fmla="*/ 1071928 h 6858000"/>
              <a:gd name="connsiteX37" fmla="*/ 798646 w 12191160"/>
              <a:gd name="connsiteY37" fmla="*/ 1056284 h 6858000"/>
              <a:gd name="connsiteX38" fmla="*/ 917317 w 12191160"/>
              <a:gd name="connsiteY38" fmla="*/ 856616 h 6858000"/>
              <a:gd name="connsiteX39" fmla="*/ 1268616 w 12191160"/>
              <a:gd name="connsiteY39" fmla="*/ 1207916 h 6858000"/>
              <a:gd name="connsiteX40" fmla="*/ 917317 w 12191160"/>
              <a:gd name="connsiteY40" fmla="*/ 1559215 h 6858000"/>
              <a:gd name="connsiteX41" fmla="*/ 566017 w 12191160"/>
              <a:gd name="connsiteY41" fmla="*/ 1207916 h 6858000"/>
              <a:gd name="connsiteX42" fmla="*/ 917317 w 12191160"/>
              <a:gd name="connsiteY42" fmla="*/ 856616 h 6858000"/>
              <a:gd name="connsiteX43" fmla="*/ 917317 w 12191160"/>
              <a:gd name="connsiteY43" fmla="*/ 806430 h 6858000"/>
              <a:gd name="connsiteX44" fmla="*/ 515831 w 12191160"/>
              <a:gd name="connsiteY44" fmla="*/ 1207916 h 6858000"/>
              <a:gd name="connsiteX45" fmla="*/ 917317 w 12191160"/>
              <a:gd name="connsiteY45" fmla="*/ 1609401 h 6858000"/>
              <a:gd name="connsiteX46" fmla="*/ 1318802 w 12191160"/>
              <a:gd name="connsiteY46" fmla="*/ 1207916 h 6858000"/>
              <a:gd name="connsiteX47" fmla="*/ 917317 w 12191160"/>
              <a:gd name="connsiteY47" fmla="*/ 806430 h 6858000"/>
              <a:gd name="connsiteX48" fmla="*/ 0 w 12191160"/>
              <a:gd name="connsiteY48" fmla="*/ 0 h 6858000"/>
              <a:gd name="connsiteX49" fmla="*/ 12191160 w 12191160"/>
              <a:gd name="connsiteY49" fmla="*/ 0 h 6858000"/>
              <a:gd name="connsiteX50" fmla="*/ 12191160 w 12191160"/>
              <a:gd name="connsiteY50" fmla="*/ 6858000 h 6858000"/>
              <a:gd name="connsiteX51" fmla="*/ 0 w 12191160"/>
              <a:gd name="connsiteY5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1160" h="6858000">
                <a:moveTo>
                  <a:pt x="994686" y="1233009"/>
                </a:moveTo>
                <a:lnTo>
                  <a:pt x="1069964" y="1233009"/>
                </a:lnTo>
                <a:lnTo>
                  <a:pt x="1069964" y="1308287"/>
                </a:lnTo>
                <a:lnTo>
                  <a:pt x="994686" y="1308287"/>
                </a:lnTo>
                <a:close/>
                <a:moveTo>
                  <a:pt x="766759" y="1233008"/>
                </a:moveTo>
                <a:lnTo>
                  <a:pt x="842037" y="1233008"/>
                </a:lnTo>
                <a:lnTo>
                  <a:pt x="839946" y="1308287"/>
                </a:lnTo>
                <a:lnTo>
                  <a:pt x="766759" y="1308287"/>
                </a:lnTo>
                <a:close/>
                <a:moveTo>
                  <a:pt x="1028664" y="1056284"/>
                </a:moveTo>
                <a:cubicBezTo>
                  <a:pt x="1025184" y="1057471"/>
                  <a:pt x="1022008" y="1059408"/>
                  <a:pt x="1019360" y="1061959"/>
                </a:cubicBezTo>
                <a:cubicBezTo>
                  <a:pt x="966247" y="1093743"/>
                  <a:pt x="944500" y="1115490"/>
                  <a:pt x="944500" y="1209170"/>
                </a:cubicBezTo>
                <a:lnTo>
                  <a:pt x="944500" y="1313724"/>
                </a:lnTo>
                <a:cubicBezTo>
                  <a:pt x="944500" y="1339131"/>
                  <a:pt x="965096" y="1359727"/>
                  <a:pt x="990503" y="1359727"/>
                </a:cubicBezTo>
                <a:lnTo>
                  <a:pt x="1074146" y="1359727"/>
                </a:lnTo>
                <a:cubicBezTo>
                  <a:pt x="1099553" y="1359727"/>
                  <a:pt x="1120150" y="1339131"/>
                  <a:pt x="1120150" y="1313724"/>
                </a:cubicBezTo>
                <a:lnTo>
                  <a:pt x="1120150" y="1230081"/>
                </a:lnTo>
                <a:cubicBezTo>
                  <a:pt x="1120843" y="1204683"/>
                  <a:pt x="1100815" y="1183532"/>
                  <a:pt x="1075418" y="1182840"/>
                </a:cubicBezTo>
                <a:cubicBezTo>
                  <a:pt x="1074994" y="1182828"/>
                  <a:pt x="1074570" y="1182822"/>
                  <a:pt x="1074146" y="1182822"/>
                </a:cubicBezTo>
                <a:lnTo>
                  <a:pt x="995104" y="1182822"/>
                </a:lnTo>
                <a:cubicBezTo>
                  <a:pt x="991365" y="1148124"/>
                  <a:pt x="1011966" y="1115406"/>
                  <a:pt x="1044871" y="1103780"/>
                </a:cubicBezTo>
                <a:cubicBezTo>
                  <a:pt x="1057987" y="1099305"/>
                  <a:pt x="1064991" y="1085043"/>
                  <a:pt x="1060516" y="1071928"/>
                </a:cubicBezTo>
                <a:cubicBezTo>
                  <a:pt x="1056040" y="1058812"/>
                  <a:pt x="1041779" y="1051808"/>
                  <a:pt x="1028664" y="1056284"/>
                </a:cubicBezTo>
                <a:close/>
                <a:moveTo>
                  <a:pt x="798646" y="1056284"/>
                </a:moveTo>
                <a:cubicBezTo>
                  <a:pt x="795166" y="1057471"/>
                  <a:pt x="791990" y="1059408"/>
                  <a:pt x="789342" y="1061958"/>
                </a:cubicBezTo>
                <a:cubicBezTo>
                  <a:pt x="736229" y="1092488"/>
                  <a:pt x="714482" y="1114235"/>
                  <a:pt x="714482" y="1207915"/>
                </a:cubicBezTo>
                <a:lnTo>
                  <a:pt x="714482" y="1312468"/>
                </a:lnTo>
                <a:cubicBezTo>
                  <a:pt x="714482" y="1337876"/>
                  <a:pt x="735079" y="1358472"/>
                  <a:pt x="760485" y="1358472"/>
                </a:cubicBezTo>
                <a:lnTo>
                  <a:pt x="844129" y="1358472"/>
                </a:lnTo>
                <a:cubicBezTo>
                  <a:pt x="869509" y="1359627"/>
                  <a:pt x="891020" y="1339988"/>
                  <a:pt x="892176" y="1314607"/>
                </a:cubicBezTo>
                <a:cubicBezTo>
                  <a:pt x="892208" y="1313895"/>
                  <a:pt x="892224" y="1313182"/>
                  <a:pt x="892223" y="1312468"/>
                </a:cubicBezTo>
                <a:lnTo>
                  <a:pt x="892223" y="1228826"/>
                </a:lnTo>
                <a:cubicBezTo>
                  <a:pt x="892249" y="1203419"/>
                  <a:pt x="871674" y="1182801"/>
                  <a:pt x="846267" y="1182775"/>
                </a:cubicBezTo>
                <a:cubicBezTo>
                  <a:pt x="845554" y="1182774"/>
                  <a:pt x="844841" y="1182790"/>
                  <a:pt x="844129" y="1182823"/>
                </a:cubicBezTo>
                <a:lnTo>
                  <a:pt x="844129" y="1182822"/>
                </a:lnTo>
                <a:lnTo>
                  <a:pt x="766759" y="1182822"/>
                </a:lnTo>
                <a:cubicBezTo>
                  <a:pt x="762795" y="1148569"/>
                  <a:pt x="782611" y="1116003"/>
                  <a:pt x="814853" y="1103780"/>
                </a:cubicBezTo>
                <a:cubicBezTo>
                  <a:pt x="827969" y="1099305"/>
                  <a:pt x="834974" y="1085043"/>
                  <a:pt x="830498" y="1071928"/>
                </a:cubicBezTo>
                <a:cubicBezTo>
                  <a:pt x="826022" y="1058812"/>
                  <a:pt x="811762" y="1051808"/>
                  <a:pt x="798646" y="1056284"/>
                </a:cubicBezTo>
                <a:close/>
                <a:moveTo>
                  <a:pt x="917317" y="856616"/>
                </a:moveTo>
                <a:cubicBezTo>
                  <a:pt x="1111334" y="856616"/>
                  <a:pt x="1268616" y="1013898"/>
                  <a:pt x="1268616" y="1207916"/>
                </a:cubicBezTo>
                <a:cubicBezTo>
                  <a:pt x="1268386" y="1401838"/>
                  <a:pt x="1111239" y="1558985"/>
                  <a:pt x="917317" y="1559215"/>
                </a:cubicBezTo>
                <a:cubicBezTo>
                  <a:pt x="723299" y="1559215"/>
                  <a:pt x="566017" y="1401933"/>
                  <a:pt x="566017" y="1207916"/>
                </a:cubicBezTo>
                <a:cubicBezTo>
                  <a:pt x="566017" y="1013898"/>
                  <a:pt x="723299" y="856616"/>
                  <a:pt x="917317" y="856616"/>
                </a:cubicBezTo>
                <a:close/>
                <a:moveTo>
                  <a:pt x="917317" y="806430"/>
                </a:moveTo>
                <a:cubicBezTo>
                  <a:pt x="695582" y="806430"/>
                  <a:pt x="515831" y="986181"/>
                  <a:pt x="515831" y="1207916"/>
                </a:cubicBezTo>
                <a:cubicBezTo>
                  <a:pt x="515831" y="1429650"/>
                  <a:pt x="695582" y="1609401"/>
                  <a:pt x="917317" y="1609401"/>
                </a:cubicBezTo>
                <a:cubicBezTo>
                  <a:pt x="1139051" y="1609401"/>
                  <a:pt x="1318802" y="1429650"/>
                  <a:pt x="1318802" y="1207916"/>
                </a:cubicBezTo>
                <a:cubicBezTo>
                  <a:pt x="1318572" y="986277"/>
                  <a:pt x="1138955" y="806661"/>
                  <a:pt x="917317" y="806430"/>
                </a:cubicBezTo>
                <a:close/>
                <a:moveTo>
                  <a:pt x="0" y="0"/>
                </a:moveTo>
                <a:lnTo>
                  <a:pt x="12191160" y="0"/>
                </a:lnTo>
                <a:lnTo>
                  <a:pt x="12191160" y="6858000"/>
                </a:lnTo>
                <a:lnTo>
                  <a:pt x="0" y="6858000"/>
                </a:lnTo>
                <a:close/>
              </a:path>
            </a:pathLst>
          </a:custGeom>
          <a:solidFill>
            <a:schemeClr val="accent1">
              <a:alpha val="85000"/>
            </a:schemeClr>
          </a:solidFill>
          <a:ln w="0">
            <a:noFill/>
          </a:ln>
        </p:spPr>
        <p:txBody>
          <a:bodyPr wrap="square">
            <a:noAutofit/>
          </a:bodyPr>
          <a:lstStyle>
            <a:lvl1pPr marL="0" indent="0">
              <a:buNone/>
              <a:defRPr sz="100">
                <a:noFill/>
              </a:defRPr>
            </a:lvl1pPr>
          </a:lstStyle>
          <a:p>
            <a:pPr lvl="0"/>
            <a:r>
              <a:rPr lang="en-GB" dirty="0"/>
              <a:t>.</a:t>
            </a:r>
          </a:p>
        </p:txBody>
      </p:sp>
      <p:sp>
        <p:nvSpPr>
          <p:cNvPr id="15" name="Picture Placeholder 14">
            <a:extLst>
              <a:ext uri="{FF2B5EF4-FFF2-40B4-BE49-F238E27FC236}">
                <a16:creationId xmlns:a16="http://schemas.microsoft.com/office/drawing/2014/main" id="{4722D0F7-C14A-47DF-8ECA-75D66820B738}"/>
              </a:ext>
            </a:extLst>
          </p:cNvPr>
          <p:cNvSpPr>
            <a:spLocks noGrp="1"/>
          </p:cNvSpPr>
          <p:nvPr>
            <p:ph type="pic" sz="quarter" idx="23" hasCustomPrompt="1"/>
          </p:nvPr>
        </p:nvSpPr>
        <p:spPr bwMode="white">
          <a:xfrm>
            <a:off x="0" y="-1"/>
            <a:ext cx="12193200" cy="6861600"/>
          </a:xfrm>
          <a:custGeom>
            <a:avLst/>
            <a:gdLst>
              <a:gd name="connsiteX0" fmla="*/ 995526 w 12193200"/>
              <a:gd name="connsiteY0" fmla="*/ 1233181 h 6861600"/>
              <a:gd name="connsiteX1" fmla="*/ 1070804 w 12193200"/>
              <a:gd name="connsiteY1" fmla="*/ 1233181 h 6861600"/>
              <a:gd name="connsiteX2" fmla="*/ 1070804 w 12193200"/>
              <a:gd name="connsiteY2" fmla="*/ 1308459 h 6861600"/>
              <a:gd name="connsiteX3" fmla="*/ 995526 w 12193200"/>
              <a:gd name="connsiteY3" fmla="*/ 1308459 h 6861600"/>
              <a:gd name="connsiteX4" fmla="*/ 767599 w 12193200"/>
              <a:gd name="connsiteY4" fmla="*/ 1233180 h 6861600"/>
              <a:gd name="connsiteX5" fmla="*/ 842877 w 12193200"/>
              <a:gd name="connsiteY5" fmla="*/ 1233180 h 6861600"/>
              <a:gd name="connsiteX6" fmla="*/ 840786 w 12193200"/>
              <a:gd name="connsiteY6" fmla="*/ 1308459 h 6861600"/>
              <a:gd name="connsiteX7" fmla="*/ 767599 w 12193200"/>
              <a:gd name="connsiteY7" fmla="*/ 1308459 h 6861600"/>
              <a:gd name="connsiteX8" fmla="*/ 1029504 w 12193200"/>
              <a:gd name="connsiteY8" fmla="*/ 1056456 h 6861600"/>
              <a:gd name="connsiteX9" fmla="*/ 1020200 w 12193200"/>
              <a:gd name="connsiteY9" fmla="*/ 1062131 h 6861600"/>
              <a:gd name="connsiteX10" fmla="*/ 945340 w 12193200"/>
              <a:gd name="connsiteY10" fmla="*/ 1209342 h 6861600"/>
              <a:gd name="connsiteX11" fmla="*/ 945340 w 12193200"/>
              <a:gd name="connsiteY11" fmla="*/ 1313896 h 6861600"/>
              <a:gd name="connsiteX12" fmla="*/ 991343 w 12193200"/>
              <a:gd name="connsiteY12" fmla="*/ 1359899 h 6861600"/>
              <a:gd name="connsiteX13" fmla="*/ 1074986 w 12193200"/>
              <a:gd name="connsiteY13" fmla="*/ 1359899 h 6861600"/>
              <a:gd name="connsiteX14" fmla="*/ 1120990 w 12193200"/>
              <a:gd name="connsiteY14" fmla="*/ 1313896 h 6861600"/>
              <a:gd name="connsiteX15" fmla="*/ 1120990 w 12193200"/>
              <a:gd name="connsiteY15" fmla="*/ 1230253 h 6861600"/>
              <a:gd name="connsiteX16" fmla="*/ 1076258 w 12193200"/>
              <a:gd name="connsiteY16" fmla="*/ 1183012 h 6861600"/>
              <a:gd name="connsiteX17" fmla="*/ 1074986 w 12193200"/>
              <a:gd name="connsiteY17" fmla="*/ 1182994 h 6861600"/>
              <a:gd name="connsiteX18" fmla="*/ 995944 w 12193200"/>
              <a:gd name="connsiteY18" fmla="*/ 1182994 h 6861600"/>
              <a:gd name="connsiteX19" fmla="*/ 1045711 w 12193200"/>
              <a:gd name="connsiteY19" fmla="*/ 1103952 h 6861600"/>
              <a:gd name="connsiteX20" fmla="*/ 1061356 w 12193200"/>
              <a:gd name="connsiteY20" fmla="*/ 1072100 h 6861600"/>
              <a:gd name="connsiteX21" fmla="*/ 1029504 w 12193200"/>
              <a:gd name="connsiteY21" fmla="*/ 1056456 h 6861600"/>
              <a:gd name="connsiteX22" fmla="*/ 799486 w 12193200"/>
              <a:gd name="connsiteY22" fmla="*/ 1056456 h 6861600"/>
              <a:gd name="connsiteX23" fmla="*/ 790182 w 12193200"/>
              <a:gd name="connsiteY23" fmla="*/ 1062130 h 6861600"/>
              <a:gd name="connsiteX24" fmla="*/ 715322 w 12193200"/>
              <a:gd name="connsiteY24" fmla="*/ 1208087 h 6861600"/>
              <a:gd name="connsiteX25" fmla="*/ 715322 w 12193200"/>
              <a:gd name="connsiteY25" fmla="*/ 1312640 h 6861600"/>
              <a:gd name="connsiteX26" fmla="*/ 761325 w 12193200"/>
              <a:gd name="connsiteY26" fmla="*/ 1358644 h 6861600"/>
              <a:gd name="connsiteX27" fmla="*/ 844969 w 12193200"/>
              <a:gd name="connsiteY27" fmla="*/ 1358644 h 6861600"/>
              <a:gd name="connsiteX28" fmla="*/ 893016 w 12193200"/>
              <a:gd name="connsiteY28" fmla="*/ 1314779 h 6861600"/>
              <a:gd name="connsiteX29" fmla="*/ 893063 w 12193200"/>
              <a:gd name="connsiteY29" fmla="*/ 1312640 h 6861600"/>
              <a:gd name="connsiteX30" fmla="*/ 893063 w 12193200"/>
              <a:gd name="connsiteY30" fmla="*/ 1228998 h 6861600"/>
              <a:gd name="connsiteX31" fmla="*/ 847107 w 12193200"/>
              <a:gd name="connsiteY31" fmla="*/ 1182947 h 6861600"/>
              <a:gd name="connsiteX32" fmla="*/ 844969 w 12193200"/>
              <a:gd name="connsiteY32" fmla="*/ 1182995 h 6861600"/>
              <a:gd name="connsiteX33" fmla="*/ 844969 w 12193200"/>
              <a:gd name="connsiteY33" fmla="*/ 1182994 h 6861600"/>
              <a:gd name="connsiteX34" fmla="*/ 767599 w 12193200"/>
              <a:gd name="connsiteY34" fmla="*/ 1182994 h 6861600"/>
              <a:gd name="connsiteX35" fmla="*/ 815693 w 12193200"/>
              <a:gd name="connsiteY35" fmla="*/ 1103952 h 6861600"/>
              <a:gd name="connsiteX36" fmla="*/ 831338 w 12193200"/>
              <a:gd name="connsiteY36" fmla="*/ 1072100 h 6861600"/>
              <a:gd name="connsiteX37" fmla="*/ 799486 w 12193200"/>
              <a:gd name="connsiteY37" fmla="*/ 1056456 h 6861600"/>
              <a:gd name="connsiteX38" fmla="*/ 918157 w 12193200"/>
              <a:gd name="connsiteY38" fmla="*/ 856788 h 6861600"/>
              <a:gd name="connsiteX39" fmla="*/ 1269456 w 12193200"/>
              <a:gd name="connsiteY39" fmla="*/ 1208088 h 6861600"/>
              <a:gd name="connsiteX40" fmla="*/ 918157 w 12193200"/>
              <a:gd name="connsiteY40" fmla="*/ 1559387 h 6861600"/>
              <a:gd name="connsiteX41" fmla="*/ 566857 w 12193200"/>
              <a:gd name="connsiteY41" fmla="*/ 1208088 h 6861600"/>
              <a:gd name="connsiteX42" fmla="*/ 918157 w 12193200"/>
              <a:gd name="connsiteY42" fmla="*/ 856788 h 6861600"/>
              <a:gd name="connsiteX43" fmla="*/ 918157 w 12193200"/>
              <a:gd name="connsiteY43" fmla="*/ 806602 h 6861600"/>
              <a:gd name="connsiteX44" fmla="*/ 516671 w 12193200"/>
              <a:gd name="connsiteY44" fmla="*/ 1208088 h 6861600"/>
              <a:gd name="connsiteX45" fmla="*/ 918157 w 12193200"/>
              <a:gd name="connsiteY45" fmla="*/ 1609573 h 6861600"/>
              <a:gd name="connsiteX46" fmla="*/ 1319642 w 12193200"/>
              <a:gd name="connsiteY46" fmla="*/ 1208088 h 6861600"/>
              <a:gd name="connsiteX47" fmla="*/ 918157 w 12193200"/>
              <a:gd name="connsiteY47" fmla="*/ 806602 h 6861600"/>
              <a:gd name="connsiteX48" fmla="*/ 0 w 12193200"/>
              <a:gd name="connsiteY48" fmla="*/ 0 h 6861600"/>
              <a:gd name="connsiteX49" fmla="*/ 12193200 w 12193200"/>
              <a:gd name="connsiteY49" fmla="*/ 0 h 6861600"/>
              <a:gd name="connsiteX50" fmla="*/ 12193200 w 12193200"/>
              <a:gd name="connsiteY50" fmla="*/ 6861600 h 6861600"/>
              <a:gd name="connsiteX51" fmla="*/ 0 w 12193200"/>
              <a:gd name="connsiteY51" fmla="*/ 6861600 h 686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3200" h="6861600">
                <a:moveTo>
                  <a:pt x="995526" y="1233181"/>
                </a:moveTo>
                <a:lnTo>
                  <a:pt x="1070804" y="1233181"/>
                </a:lnTo>
                <a:lnTo>
                  <a:pt x="1070804" y="1308459"/>
                </a:lnTo>
                <a:lnTo>
                  <a:pt x="995526" y="1308459"/>
                </a:lnTo>
                <a:close/>
                <a:moveTo>
                  <a:pt x="767599" y="1233180"/>
                </a:moveTo>
                <a:lnTo>
                  <a:pt x="842877" y="1233180"/>
                </a:lnTo>
                <a:lnTo>
                  <a:pt x="840786" y="1308459"/>
                </a:lnTo>
                <a:lnTo>
                  <a:pt x="767599" y="1308459"/>
                </a:lnTo>
                <a:close/>
                <a:moveTo>
                  <a:pt x="1029504" y="1056456"/>
                </a:moveTo>
                <a:cubicBezTo>
                  <a:pt x="1026024" y="1057643"/>
                  <a:pt x="1022848" y="1059580"/>
                  <a:pt x="1020200" y="1062131"/>
                </a:cubicBezTo>
                <a:cubicBezTo>
                  <a:pt x="967087" y="1093915"/>
                  <a:pt x="945340" y="1115662"/>
                  <a:pt x="945340" y="1209342"/>
                </a:cubicBezTo>
                <a:lnTo>
                  <a:pt x="945340" y="1313896"/>
                </a:lnTo>
                <a:cubicBezTo>
                  <a:pt x="945340" y="1339303"/>
                  <a:pt x="965936" y="1359899"/>
                  <a:pt x="991343" y="1359899"/>
                </a:cubicBezTo>
                <a:lnTo>
                  <a:pt x="1074986" y="1359899"/>
                </a:lnTo>
                <a:cubicBezTo>
                  <a:pt x="1100393" y="1359899"/>
                  <a:pt x="1120990" y="1339303"/>
                  <a:pt x="1120990" y="1313896"/>
                </a:cubicBezTo>
                <a:lnTo>
                  <a:pt x="1120990" y="1230253"/>
                </a:lnTo>
                <a:cubicBezTo>
                  <a:pt x="1121683" y="1204855"/>
                  <a:pt x="1101655" y="1183704"/>
                  <a:pt x="1076258" y="1183012"/>
                </a:cubicBezTo>
                <a:cubicBezTo>
                  <a:pt x="1075834" y="1183000"/>
                  <a:pt x="1075410" y="1182994"/>
                  <a:pt x="1074986" y="1182994"/>
                </a:cubicBezTo>
                <a:lnTo>
                  <a:pt x="995944" y="1182994"/>
                </a:lnTo>
                <a:cubicBezTo>
                  <a:pt x="992205" y="1148296"/>
                  <a:pt x="1012806" y="1115578"/>
                  <a:pt x="1045711" y="1103952"/>
                </a:cubicBezTo>
                <a:cubicBezTo>
                  <a:pt x="1058827" y="1099477"/>
                  <a:pt x="1065831" y="1085215"/>
                  <a:pt x="1061356" y="1072100"/>
                </a:cubicBezTo>
                <a:cubicBezTo>
                  <a:pt x="1056880" y="1058984"/>
                  <a:pt x="1042619" y="1051980"/>
                  <a:pt x="1029504" y="1056456"/>
                </a:cubicBezTo>
                <a:close/>
                <a:moveTo>
                  <a:pt x="799486" y="1056456"/>
                </a:moveTo>
                <a:cubicBezTo>
                  <a:pt x="796006" y="1057643"/>
                  <a:pt x="792830" y="1059580"/>
                  <a:pt x="790182" y="1062130"/>
                </a:cubicBezTo>
                <a:cubicBezTo>
                  <a:pt x="737069" y="1092660"/>
                  <a:pt x="715322" y="1114407"/>
                  <a:pt x="715322" y="1208087"/>
                </a:cubicBezTo>
                <a:lnTo>
                  <a:pt x="715322" y="1312640"/>
                </a:lnTo>
                <a:cubicBezTo>
                  <a:pt x="715322" y="1338048"/>
                  <a:pt x="735919" y="1358644"/>
                  <a:pt x="761325" y="1358644"/>
                </a:cubicBezTo>
                <a:lnTo>
                  <a:pt x="844969" y="1358644"/>
                </a:lnTo>
                <a:cubicBezTo>
                  <a:pt x="870349" y="1359799"/>
                  <a:pt x="891860" y="1340160"/>
                  <a:pt x="893016" y="1314779"/>
                </a:cubicBezTo>
                <a:cubicBezTo>
                  <a:pt x="893048" y="1314067"/>
                  <a:pt x="893064" y="1313354"/>
                  <a:pt x="893063" y="1312640"/>
                </a:cubicBezTo>
                <a:lnTo>
                  <a:pt x="893063" y="1228998"/>
                </a:lnTo>
                <a:cubicBezTo>
                  <a:pt x="893089" y="1203591"/>
                  <a:pt x="872514" y="1182973"/>
                  <a:pt x="847107" y="1182947"/>
                </a:cubicBezTo>
                <a:cubicBezTo>
                  <a:pt x="846394" y="1182946"/>
                  <a:pt x="845681" y="1182962"/>
                  <a:pt x="844969" y="1182995"/>
                </a:cubicBezTo>
                <a:lnTo>
                  <a:pt x="844969" y="1182994"/>
                </a:lnTo>
                <a:lnTo>
                  <a:pt x="767599" y="1182994"/>
                </a:lnTo>
                <a:cubicBezTo>
                  <a:pt x="763635" y="1148741"/>
                  <a:pt x="783451" y="1116175"/>
                  <a:pt x="815693" y="1103952"/>
                </a:cubicBezTo>
                <a:cubicBezTo>
                  <a:pt x="828809" y="1099477"/>
                  <a:pt x="835814" y="1085215"/>
                  <a:pt x="831338" y="1072100"/>
                </a:cubicBezTo>
                <a:cubicBezTo>
                  <a:pt x="826862" y="1058984"/>
                  <a:pt x="812602" y="1051980"/>
                  <a:pt x="799486" y="1056456"/>
                </a:cubicBezTo>
                <a:close/>
                <a:moveTo>
                  <a:pt x="918157" y="856788"/>
                </a:moveTo>
                <a:cubicBezTo>
                  <a:pt x="1112174" y="856788"/>
                  <a:pt x="1269456" y="1014070"/>
                  <a:pt x="1269456" y="1208088"/>
                </a:cubicBezTo>
                <a:cubicBezTo>
                  <a:pt x="1269226" y="1402010"/>
                  <a:pt x="1112079" y="1559157"/>
                  <a:pt x="918157" y="1559387"/>
                </a:cubicBezTo>
                <a:cubicBezTo>
                  <a:pt x="724139" y="1559387"/>
                  <a:pt x="566857" y="1402105"/>
                  <a:pt x="566857" y="1208088"/>
                </a:cubicBezTo>
                <a:cubicBezTo>
                  <a:pt x="566857" y="1014070"/>
                  <a:pt x="724139" y="856788"/>
                  <a:pt x="918157" y="856788"/>
                </a:cubicBezTo>
                <a:close/>
                <a:moveTo>
                  <a:pt x="918157" y="806602"/>
                </a:moveTo>
                <a:cubicBezTo>
                  <a:pt x="696422" y="806602"/>
                  <a:pt x="516671" y="986353"/>
                  <a:pt x="516671" y="1208088"/>
                </a:cubicBezTo>
                <a:cubicBezTo>
                  <a:pt x="516671" y="1429822"/>
                  <a:pt x="696422" y="1609573"/>
                  <a:pt x="918157" y="1609573"/>
                </a:cubicBezTo>
                <a:cubicBezTo>
                  <a:pt x="1139891" y="1609573"/>
                  <a:pt x="1319642" y="1429822"/>
                  <a:pt x="1319642" y="1208088"/>
                </a:cubicBezTo>
                <a:cubicBezTo>
                  <a:pt x="1319412" y="986449"/>
                  <a:pt x="1139795" y="806833"/>
                  <a:pt x="918157" y="806602"/>
                </a:cubicBezTo>
                <a:close/>
                <a:moveTo>
                  <a:pt x="0" y="0"/>
                </a:moveTo>
                <a:lnTo>
                  <a:pt x="12193200" y="0"/>
                </a:lnTo>
                <a:lnTo>
                  <a:pt x="12193200" y="6861600"/>
                </a:lnTo>
                <a:lnTo>
                  <a:pt x="0" y="6861600"/>
                </a:lnTo>
                <a:close/>
              </a:path>
            </a:pathLst>
          </a:custGeom>
          <a:noFill/>
        </p:spPr>
        <p:txBody>
          <a:bodyPr wrap="square" lIns="144000" tIns="36000" bIns="0" anchor="t" anchorCtr="0">
            <a:noAutofit/>
          </a:bodyPr>
          <a:lstStyle>
            <a:lvl1pPr marL="0" indent="0" algn="l">
              <a:spcAft>
                <a:spcPts val="0"/>
              </a:spcAft>
              <a:buNone/>
              <a:defRPr sz="1600">
                <a:solidFill>
                  <a:schemeClr val="bg1"/>
                </a:solidFill>
              </a:defRPr>
            </a:lvl1pPr>
          </a:lstStyle>
          <a:p>
            <a:r>
              <a:rPr lang="en-GB" dirty="0"/>
              <a:t>Click on frame and insert picture using the Insert tab - Pictures or from Templafy Images.</a:t>
            </a:r>
            <a:br>
              <a:rPr lang="en-GB" dirty="0"/>
            </a:br>
            <a:r>
              <a:rPr lang="en-GB" dirty="0"/>
              <a:t>Right click on picture and choose Send to Back to get overlay in front</a:t>
            </a:r>
          </a:p>
        </p:txBody>
      </p:sp>
      <p:sp>
        <p:nvSpPr>
          <p:cNvPr id="14" name="Picture Placeholder person">
            <a:extLst>
              <a:ext uri="{FF2B5EF4-FFF2-40B4-BE49-F238E27FC236}">
                <a16:creationId xmlns:a16="http://schemas.microsoft.com/office/drawing/2014/main" id="{5CC32904-155C-420E-A54F-A63499340F58}"/>
              </a:ext>
            </a:extLst>
          </p:cNvPr>
          <p:cNvSpPr>
            <a:spLocks noGrp="1" noChangeAspect="1"/>
          </p:cNvSpPr>
          <p:nvPr>
            <p:ph type="pic" sz="quarter" idx="21" hasCustomPrompt="1"/>
          </p:nvPr>
        </p:nvSpPr>
        <p:spPr>
          <a:xfrm>
            <a:off x="1523031" y="3697200"/>
            <a:ext cx="1281600" cy="1281600"/>
          </a:xfrm>
          <a:prstGeom prst="ellipse">
            <a:avLst/>
          </a:prstGeom>
          <a:noFill/>
        </p:spPr>
        <p:txBody>
          <a:bodyPr lIns="0" tIns="0"/>
          <a:lstStyle>
            <a:lvl1pPr marL="0" indent="0" algn="l">
              <a:buNone/>
              <a:defRPr sz="800">
                <a:solidFill>
                  <a:schemeClr val="bg1"/>
                </a:solidFill>
              </a:defRPr>
            </a:lvl1pPr>
          </a:lstStyle>
          <a:p>
            <a:r>
              <a:rPr lang="en-GB" dirty="0"/>
              <a:t>Click icon to add picture or click on frame and insert picture from Templafy Images</a:t>
            </a:r>
          </a:p>
        </p:txBody>
      </p:sp>
      <p:sp>
        <p:nvSpPr>
          <p:cNvPr id="23" name="Text Placeholder 8">
            <a:extLst>
              <a:ext uri="{FF2B5EF4-FFF2-40B4-BE49-F238E27FC236}">
                <a16:creationId xmlns:a16="http://schemas.microsoft.com/office/drawing/2014/main" id="{BEC7628F-4255-46B0-97E8-36FE19AE348C}"/>
              </a:ext>
            </a:extLst>
          </p:cNvPr>
          <p:cNvSpPr>
            <a:spLocks noGrp="1"/>
          </p:cNvSpPr>
          <p:nvPr>
            <p:ph type="body" sz="quarter" idx="13" hasCustomPrompt="1"/>
          </p:nvPr>
        </p:nvSpPr>
        <p:spPr>
          <a:xfrm>
            <a:off x="1523031" y="986400"/>
            <a:ext cx="5660407" cy="2559600"/>
          </a:xfrm>
        </p:spPr>
        <p:txBody>
          <a:bodyPr/>
          <a:lstStyle>
            <a:lvl1pPr marL="0" indent="0">
              <a:lnSpc>
                <a:spcPct val="90000"/>
              </a:lnSpc>
              <a:spcAft>
                <a:spcPts val="0"/>
              </a:spcAft>
              <a:buFont typeface="Arial" panose="020B0604020202020204" pitchFamily="34" charset="0"/>
              <a:buChar char="​"/>
              <a:defRPr sz="3000">
                <a:solidFill>
                  <a:schemeClr val="bg1"/>
                </a:solidFill>
              </a:defRPr>
            </a:lvl1pPr>
            <a:lvl2pPr marL="324000" indent="-324000">
              <a:spcBef>
                <a:spcPts val="1200"/>
              </a:spcBef>
              <a:spcAft>
                <a:spcPts val="0"/>
              </a:spcAft>
              <a:buFont typeface="Arial" panose="020B0604020202020204" pitchFamily="34" charset="0"/>
              <a:buChar char="—"/>
              <a:defRPr sz="1600">
                <a:solidFill>
                  <a:schemeClr val="bg1"/>
                </a:solidFill>
              </a:defRPr>
            </a:lvl2pPr>
            <a:lvl3pPr marL="0" indent="0">
              <a:buFont typeface="Arial" panose="020B0604020202020204" pitchFamily="34" charset="0"/>
              <a:buChar char="​"/>
              <a:defRPr sz="3000">
                <a:solidFill>
                  <a:schemeClr val="bg1"/>
                </a:solidFill>
              </a:defRPr>
            </a:lvl3pPr>
            <a:lvl4pPr>
              <a:defRPr sz="1400" b="0">
                <a:solidFill>
                  <a:schemeClr val="bg1"/>
                </a:solidFill>
              </a:defRPr>
            </a:lvl4pPr>
            <a:lvl5pPr>
              <a:defRPr sz="3000">
                <a:solidFill>
                  <a:schemeClr val="bg1"/>
                </a:solidFill>
              </a:defRPr>
            </a:lvl5pPr>
            <a:lvl6pPr marL="0" indent="0">
              <a:buFont typeface="Arial" panose="020B0604020202020204" pitchFamily="34" charset="0"/>
              <a:buChar char="​"/>
              <a:defRPr sz="1400">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GB" dirty="0"/>
              <a:t>Click to add quote                             Enter &amp; Tab for name text level</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 level</a:t>
            </a:r>
          </a:p>
          <a:p>
            <a:pPr lvl="6"/>
            <a:r>
              <a:rPr lang="en-GB" dirty="0"/>
              <a:t>7</a:t>
            </a:r>
          </a:p>
          <a:p>
            <a:pPr lvl="7"/>
            <a:r>
              <a:rPr lang="en-GB" dirty="0"/>
              <a:t>8</a:t>
            </a:r>
          </a:p>
          <a:p>
            <a:pPr lvl="8"/>
            <a:r>
              <a:rPr lang="en-GB" dirty="0"/>
              <a:t>9</a:t>
            </a:r>
          </a:p>
        </p:txBody>
      </p:sp>
      <p:sp>
        <p:nvSpPr>
          <p:cNvPr id="12" name="Text Placeholder 4">
            <a:extLst>
              <a:ext uri="{FF2B5EF4-FFF2-40B4-BE49-F238E27FC236}">
                <a16:creationId xmlns:a16="http://schemas.microsoft.com/office/drawing/2014/main" id="{E16D4D4A-5E5B-4C43-B30A-1278F6398AF6}"/>
              </a:ext>
            </a:extLst>
          </p:cNvPr>
          <p:cNvSpPr>
            <a:spLocks noGrp="1"/>
          </p:cNvSpPr>
          <p:nvPr>
            <p:ph type="body" sz="quarter" idx="19" hasCustomPrompt="1"/>
          </p:nvPr>
        </p:nvSpPr>
        <p:spPr>
          <a:xfrm>
            <a:off x="1523031" y="5128517"/>
            <a:ext cx="2540969" cy="252000"/>
          </a:xfrm>
        </p:spPr>
        <p:txBody>
          <a:bodyPr/>
          <a:lstStyle>
            <a:lvl1pPr marL="0" indent="0">
              <a:spcAft>
                <a:spcPts val="0"/>
              </a:spcAft>
              <a:buNone/>
              <a:defRPr sz="1400" b="1">
                <a:solidFill>
                  <a:schemeClr val="bg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3" name="Text Placeholder 4">
            <a:extLst>
              <a:ext uri="{FF2B5EF4-FFF2-40B4-BE49-F238E27FC236}">
                <a16:creationId xmlns:a16="http://schemas.microsoft.com/office/drawing/2014/main" id="{91C44013-1FF9-4908-A9B8-D73A8DF35656}"/>
              </a:ext>
            </a:extLst>
          </p:cNvPr>
          <p:cNvSpPr>
            <a:spLocks noGrp="1"/>
          </p:cNvSpPr>
          <p:nvPr>
            <p:ph type="body" sz="quarter" idx="20" hasCustomPrompt="1"/>
          </p:nvPr>
        </p:nvSpPr>
        <p:spPr>
          <a:xfrm>
            <a:off x="1523032" y="5384425"/>
            <a:ext cx="1887480" cy="588681"/>
          </a:xfrm>
        </p:spPr>
        <p:txBody>
          <a:bodyPr/>
          <a:lstStyle>
            <a:lvl1pPr marL="0" indent="0">
              <a:spcAft>
                <a:spcPts val="0"/>
              </a:spcAft>
              <a:buNone/>
              <a:defRPr sz="1400" b="0">
                <a:solidFill>
                  <a:schemeClr val="bg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Company</a:t>
            </a:r>
          </a:p>
        </p:txBody>
      </p:sp>
      <p:sp>
        <p:nvSpPr>
          <p:cNvPr id="4" name="Date Placeholder 3">
            <a:extLst>
              <a:ext uri="{FF2B5EF4-FFF2-40B4-BE49-F238E27FC236}">
                <a16:creationId xmlns:a16="http://schemas.microsoft.com/office/drawing/2014/main" id="{0B7C3FFD-033C-41EA-9F99-BA134DE4C2BD}"/>
              </a:ext>
            </a:extLst>
          </p:cNvPr>
          <p:cNvSpPr>
            <a:spLocks noGrp="1"/>
          </p:cNvSpPr>
          <p:nvPr>
            <p:ph type="dt" sz="half" idx="14"/>
          </p:nvPr>
        </p:nvSpPr>
        <p:spPr/>
        <p:txBody>
          <a:bodyPr/>
          <a:lstStyle>
            <a:lvl1pPr>
              <a:defRPr>
                <a:solidFill>
                  <a:schemeClr val="bg1"/>
                </a:solidFill>
              </a:defRPr>
            </a:lvl1pPr>
          </a:lstStyle>
          <a:p>
            <a:endParaRPr lang="en-GB" dirty="0"/>
          </a:p>
        </p:txBody>
      </p:sp>
      <p:sp>
        <p:nvSpPr>
          <p:cNvPr id="6" name="Footer Placeholder 5">
            <a:extLst>
              <a:ext uri="{FF2B5EF4-FFF2-40B4-BE49-F238E27FC236}">
                <a16:creationId xmlns:a16="http://schemas.microsoft.com/office/drawing/2014/main" id="{930D4A70-1CAF-42DC-92D9-74079589B936}"/>
              </a:ext>
            </a:extLst>
          </p:cNvPr>
          <p:cNvSpPr>
            <a:spLocks noGrp="1"/>
          </p:cNvSpPr>
          <p:nvPr>
            <p:ph type="ftr" sz="quarter" idx="15"/>
          </p:nvPr>
        </p:nvSpPr>
        <p:spPr/>
        <p:txBody>
          <a:bodyPr/>
          <a:lstStyle>
            <a:lvl1pPr>
              <a:defRPr>
                <a:solidFill>
                  <a:schemeClr val="bg1"/>
                </a:solidFill>
              </a:defRPr>
            </a:lvl1pPr>
          </a:lstStyle>
          <a:p>
            <a:endParaRPr lang="en-GB" dirty="0"/>
          </a:p>
        </p:txBody>
      </p:sp>
      <p:sp>
        <p:nvSpPr>
          <p:cNvPr id="8" name="Slide Number Placeholder 7">
            <a:extLst>
              <a:ext uri="{FF2B5EF4-FFF2-40B4-BE49-F238E27FC236}">
                <a16:creationId xmlns:a16="http://schemas.microsoft.com/office/drawing/2014/main" id="{27281F30-C26F-4464-8AA3-DD12C5EA439F}"/>
              </a:ext>
            </a:extLst>
          </p:cNvPr>
          <p:cNvSpPr>
            <a:spLocks noGrp="1"/>
          </p:cNvSpPr>
          <p:nvPr>
            <p:ph type="sldNum" sz="quarter" idx="16"/>
          </p:nvPr>
        </p:nvSpPr>
        <p:spPr/>
        <p:txBody>
          <a:bodyPr/>
          <a:lstStyle>
            <a:lvl1pPr>
              <a:defRPr>
                <a:solidFill>
                  <a:schemeClr val="bg1"/>
                </a:solid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4226840374"/>
      </p:ext>
    </p:extLst>
  </p:cSld>
  <p:clrMapOvr>
    <a:overrideClrMapping bg1="lt1" tx1="dk1" bg2="lt2" tx2="dk2" accent1="accent1" accent2="accent2" accent3="accent3" accent4="accent4" accent5="accent5" accent6="accent6" hlink="hlink" folHlink="folHlink"/>
  </p:clrMapOvr>
</p:sldLayout>
</file>

<file path=ppt/slideLayouts/slideLayout49.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Questions">
    <p:bg>
      <p:bgPr>
        <a:solidFill>
          <a:schemeClr val="tx1"/>
        </a:solidFill>
        <a:effectLst/>
      </p:bgPr>
    </p:bg>
    <p:spTree>
      <p:nvGrpSpPr>
        <p:cNvPr id="1" name=""/>
        <p:cNvGrpSpPr/>
        <p:nvPr/>
      </p:nvGrpSpPr>
      <p:grpSpPr>
        <a:xfrm>
          <a:off x="0" y="0"/>
          <a:ext cx="0" cy="0"/>
          <a:chOff x="0" y="0"/>
          <a:chExt cx="0" cy="0"/>
        </a:xfrm>
      </p:grpSpPr>
      <p:sp>
        <p:nvSpPr>
          <p:cNvPr id="7" name="Background"/>
          <p:cNvSpPr/>
          <p:nvPr userDrawn="1"/>
        </p:nvSpPr>
        <p:spPr bwMode="white">
          <a:xfrm>
            <a:off x="0" y="0"/>
            <a:ext cx="12193200" cy="686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a:p>
        </p:txBody>
      </p:sp>
      <p:sp>
        <p:nvSpPr>
          <p:cNvPr id="9" name="Title 8">
            <a:extLst>
              <a:ext uri="{FF2B5EF4-FFF2-40B4-BE49-F238E27FC236}">
                <a16:creationId xmlns:a16="http://schemas.microsoft.com/office/drawing/2014/main" id="{779DE34F-928D-407C-84A9-4B1141BDC16B}"/>
              </a:ext>
            </a:extLst>
          </p:cNvPr>
          <p:cNvSpPr>
            <a:spLocks noGrp="1"/>
          </p:cNvSpPr>
          <p:nvPr>
            <p:ph type="title" hasCustomPrompt="1"/>
          </p:nvPr>
        </p:nvSpPr>
        <p:spPr/>
        <p:txBody>
          <a:bodyPr/>
          <a:lstStyle>
            <a:lvl1pPr>
              <a:defRPr sz="5400">
                <a:solidFill>
                  <a:schemeClr val="tx1"/>
                </a:solidFill>
              </a:defRPr>
            </a:lvl1pPr>
          </a:lstStyle>
          <a:p>
            <a:r>
              <a:rPr lang="en-GB" noProof="0" dirty="0"/>
              <a:t>Click to add Questions?</a:t>
            </a:r>
            <a:br>
              <a:rPr lang="en-GB" noProof="0" dirty="0"/>
            </a:br>
            <a:endParaRPr lang="en-GB" dirty="0"/>
          </a:p>
        </p:txBody>
      </p:sp>
      <p:sp>
        <p:nvSpPr>
          <p:cNvPr id="4" name="Date Placeholder 3">
            <a:extLst>
              <a:ext uri="{FF2B5EF4-FFF2-40B4-BE49-F238E27FC236}">
                <a16:creationId xmlns:a16="http://schemas.microsoft.com/office/drawing/2014/main" id="{AC8586BC-4FE7-4AD4-8630-E230539813E0}"/>
              </a:ext>
            </a:extLst>
          </p:cNvPr>
          <p:cNvSpPr>
            <a:spLocks noGrp="1"/>
          </p:cNvSpPr>
          <p:nvPr>
            <p:ph type="dt" sz="half" idx="10"/>
          </p:nvPr>
        </p:nvSpPr>
        <p:spPr/>
        <p:txBody>
          <a:bodyPr/>
          <a:lstStyle>
            <a:lvl1pPr>
              <a:defRPr>
                <a:solidFill>
                  <a:schemeClr val="tx1"/>
                </a:solidFill>
              </a:defRPr>
            </a:lvl1pPr>
          </a:lstStyle>
          <a:p>
            <a:endParaRPr lang="en-GB" dirty="0"/>
          </a:p>
        </p:txBody>
      </p:sp>
      <p:sp>
        <p:nvSpPr>
          <p:cNvPr id="5" name="Footer Placeholder 4">
            <a:extLst>
              <a:ext uri="{FF2B5EF4-FFF2-40B4-BE49-F238E27FC236}">
                <a16:creationId xmlns:a16="http://schemas.microsoft.com/office/drawing/2014/main" id="{9F0E3183-3776-48DF-A360-D69E6761519B}"/>
              </a:ext>
            </a:extLst>
          </p:cNvPr>
          <p:cNvSpPr>
            <a:spLocks noGrp="1"/>
          </p:cNvSpPr>
          <p:nvPr>
            <p:ph type="ftr" sz="quarter" idx="11"/>
          </p:nvPr>
        </p:nvSpPr>
        <p:spPr/>
        <p:txBody>
          <a:bodyPr/>
          <a:lstStyle>
            <a:lvl1pPr>
              <a:defRPr>
                <a:solidFill>
                  <a:schemeClr val="tx1"/>
                </a:solidFill>
              </a:defRPr>
            </a:lvl1pPr>
          </a:lstStyle>
          <a:p>
            <a:endParaRPr lang="en-GB" dirty="0"/>
          </a:p>
        </p:txBody>
      </p:sp>
      <p:sp>
        <p:nvSpPr>
          <p:cNvPr id="8" name="Slide Number Placeholder 7">
            <a:extLst>
              <a:ext uri="{FF2B5EF4-FFF2-40B4-BE49-F238E27FC236}">
                <a16:creationId xmlns:a16="http://schemas.microsoft.com/office/drawing/2014/main" id="{FA0DE040-B8A6-4766-9FB3-DA28A9B0510D}"/>
              </a:ext>
            </a:extLst>
          </p:cNvPr>
          <p:cNvSpPr>
            <a:spLocks noGrp="1"/>
          </p:cNvSpPr>
          <p:nvPr>
            <p:ph type="sldNum" sz="quarter" idx="12"/>
          </p:nvPr>
        </p:nvSpPr>
        <p:spPr/>
        <p:txBody>
          <a:bodyPr/>
          <a:lstStyle>
            <a:lvl1pPr>
              <a:defRPr>
                <a:solidFill>
                  <a:schemeClr val="tx1"/>
                </a:solid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236847496"/>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16="http://schemas.microsoft.com/office/drawing/2014/main" xmlns:asvg="http://schemas.microsoft.com/office/drawing/2016/SVG/main" xmlns:p14="http://schemas.microsoft.com/office/powerpoint/2010/main" xmlns:a="http://schemas.openxmlformats.org/drawingml/2006/main" xmlns:r="http://schemas.openxmlformats.org/officeDocument/2006/relationships" xmlns:p="http://schemas.openxmlformats.org/presentationml/2006/main" preserve="1" userDrawn="1">
  <p:cSld name="Image title slide - graphics 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AF08ED5F-4782-4D77-8139-FFB1B45648B1}"/>
              </a:ext>
            </a:extLst>
          </p:cNvPr>
          <p:cNvSpPr txBox="1"/>
          <p:nvPr userDrawn="1"/>
        </p:nvSpPr>
        <p:spPr>
          <a:xfrm>
            <a:off x="9525" y="-270387"/>
            <a:ext cx="8882626" cy="215444"/>
          </a:xfrm>
          <a:prstGeom prst="rect">
            <a:avLst/>
          </a:prstGeom>
          <a:noFill/>
        </p:spPr>
        <p:txBody>
          <a:bodyPr wrap="square" lIns="0" tIns="0" rIns="0" bIns="0" rtlCol="0" anchor="b" anchorCtr="0">
            <a:spAutoFit/>
          </a:bodyPr>
          <a:lstStyle/>
          <a:p>
            <a:pPr marL="0" indent="0" algn="l">
              <a:spcAft>
                <a:spcPts val="600"/>
              </a:spcAft>
              <a:buFont typeface="Arial" panose="020B0604020202020204" pitchFamily="34" charset="0"/>
              <a:buNone/>
            </a:pPr>
            <a:r>
              <a:rPr lang="en-GB" sz="1400" dirty="0"/>
              <a:t>You have the option to change the color of the guidepost</a:t>
            </a:r>
            <a:endParaRPr lang="en-GB" sz="1600" dirty="0">
              <a:solidFill>
                <a:schemeClr val="tx2"/>
              </a:solidFill>
            </a:endParaRPr>
          </a:p>
        </p:txBody>
      </p:sp>
      <p:sp>
        <p:nvSpPr>
          <p:cNvPr id="9" name="Footer Placeholder 8" hidden="1">
            <a:extLst>
              <a:ext uri="{FF2B5EF4-FFF2-40B4-BE49-F238E27FC236}">
                <a16:creationId xmlns:a16="http://schemas.microsoft.com/office/drawing/2014/main" id="{3297A132-C2EE-4CE3-8B75-B1FDFF50D46E}"/>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2" name="Date Placeholder 6" hidden="1">
            <a:extLst>
              <a:ext uri="{FF2B5EF4-FFF2-40B4-BE49-F238E27FC236}">
                <a16:creationId xmlns:a16="http://schemas.microsoft.com/office/drawing/2014/main" id="{F13720B1-7DC5-4B65-984F-14EE96662287}"/>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1" name="Slide Number Placeholder 10" hidden="1">
            <a:extLst>
              <a:ext uri="{FF2B5EF4-FFF2-40B4-BE49-F238E27FC236}">
                <a16:creationId xmlns:a16="http://schemas.microsoft.com/office/drawing/2014/main" id="{E1304FA1-E0F5-4AD4-846A-37642FFE4879}"/>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8" name="Picture Placeholder 7"/>
          <p:cNvSpPr>
            <a:spLocks noGrp="1"/>
          </p:cNvSpPr>
          <p:nvPr>
            <p:ph type="pic" sz="quarter" idx="13" hasCustomPrompt="1"/>
          </p:nvPr>
        </p:nvSpPr>
        <p:spPr bwMode="white">
          <a:xfrm>
            <a:off x="0" y="-1"/>
            <a:ext cx="12193200" cy="6861600"/>
          </a:xfrm>
          <a:solidFill>
            <a:schemeClr val="bg2"/>
          </a:solidFill>
        </p:spPr>
        <p:txBody>
          <a:bodyPr lIns="144000" tIns="108000" bIns="0" anchor="t" anchorCtr="0"/>
          <a:lstStyle>
            <a:lvl1pPr marL="0" indent="0" algn="l">
              <a:buNone/>
              <a:defRPr sz="1600"/>
            </a:lvl1pPr>
          </a:lstStyle>
          <a:p>
            <a:r>
              <a:rPr lang="en-GB" dirty="0"/>
              <a:t>Click on frame and insert picture using the Insert tab - Pictures or from Templafy Images</a:t>
            </a:r>
          </a:p>
        </p:txBody>
      </p:sp>
      <p:sp>
        <p:nvSpPr>
          <p:cNvPr id="20" name="Text Placeholder 19">
            <a:extLst>
              <a:ext uri="{FF2B5EF4-FFF2-40B4-BE49-F238E27FC236}">
                <a16:creationId xmlns:a16="http://schemas.microsoft.com/office/drawing/2014/main" id="{4D759B9D-050C-45A1-82AE-7FD56650DD08}"/>
              </a:ext>
            </a:extLst>
          </p:cNvPr>
          <p:cNvSpPr>
            <a:spLocks noGrp="1"/>
          </p:cNvSpPr>
          <p:nvPr>
            <p:ph type="body" sz="quarter" idx="18" hasCustomPrompt="1"/>
          </p:nvPr>
        </p:nvSpPr>
        <p:spPr bwMode="ltGray">
          <a:xfrm>
            <a:off x="1342" y="779350"/>
            <a:ext cx="12192699" cy="6078221"/>
          </a:xfrm>
          <a:custGeom>
            <a:avLst/>
            <a:gdLst>
              <a:gd name="connsiteX0" fmla="*/ 0 w 12192699"/>
              <a:gd name="connsiteY0" fmla="*/ 0 h 6078221"/>
              <a:gd name="connsiteX1" fmla="*/ 9262533 w 12192699"/>
              <a:gd name="connsiteY1" fmla="*/ 0 h 6078221"/>
              <a:gd name="connsiteX2" fmla="*/ 11326876 w 12192699"/>
              <a:gd name="connsiteY2" fmla="*/ 770552 h 6078221"/>
              <a:gd name="connsiteX3" fmla="*/ 12192699 w 12192699"/>
              <a:gd name="connsiteY3" fmla="*/ 1642512 h 6078221"/>
              <a:gd name="connsiteX4" fmla="*/ 12192699 w 12192699"/>
              <a:gd name="connsiteY4" fmla="*/ 6078221 h 6078221"/>
              <a:gd name="connsiteX5" fmla="*/ 0 w 12192699"/>
              <a:gd name="connsiteY5" fmla="*/ 6078221 h 6078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699" h="6078221">
                <a:moveTo>
                  <a:pt x="0" y="0"/>
                </a:moveTo>
                <a:lnTo>
                  <a:pt x="9262533" y="0"/>
                </a:lnTo>
                <a:cubicBezTo>
                  <a:pt x="10174224" y="0"/>
                  <a:pt x="10757704" y="198078"/>
                  <a:pt x="11326876" y="770552"/>
                </a:cubicBezTo>
                <a:lnTo>
                  <a:pt x="12192699" y="1642512"/>
                </a:lnTo>
                <a:lnTo>
                  <a:pt x="12192699" y="6078221"/>
                </a:lnTo>
                <a:lnTo>
                  <a:pt x="0" y="6078221"/>
                </a:lnTo>
                <a:close/>
              </a:path>
            </a:pathLst>
          </a:custGeom>
          <a:solidFill>
            <a:schemeClr val="accent1">
              <a:alpha val="90000"/>
            </a:schemeClr>
          </a:solidFill>
          <a:ln w="0">
            <a:solidFill>
              <a:schemeClr val="accent1">
                <a:alpha val="0"/>
              </a:schemeClr>
            </a:solidFill>
          </a:ln>
        </p:spPr>
        <p:txBody>
          <a:bodyPr wrap="square">
            <a:noAutofit/>
          </a:bodyPr>
          <a:lstStyle>
            <a:lvl1pPr marL="0" indent="0">
              <a:buNone/>
              <a:defRPr sz="100">
                <a:noFill/>
              </a:defRPr>
            </a:lvl1pPr>
          </a:lstStyle>
          <a:p>
            <a:pPr lvl="0"/>
            <a:r>
              <a:rPr lang="en-GB" dirty="0"/>
              <a:t>.</a:t>
            </a:r>
          </a:p>
        </p:txBody>
      </p:sp>
      <p:sp>
        <p:nvSpPr>
          <p:cNvPr id="19" name="image" descr="{&quot;templafy&quot;:{&quot;type&quot;:&quot;image&quot;,&quot;inheritDimensions&quot;:&quot;inheritHeight&quot;}}" title="UserProfile.Office.Logowhite">
            <a:extLst>
              <a:ext uri="{FF2B5EF4-FFF2-40B4-BE49-F238E27FC236}">
                <a16:creationId xmlns:a16="http://schemas.microsoft.com/office/drawing/2014/main" id="{729C2D0D-0E44-4FE5-BA9E-8BBD5A90CC16}"/>
              </a:ext>
            </a:extLst>
          </p:cNvPr>
          <p:cNvSpPr>
            <a:spLocks noGrp="1"/>
          </p:cNvSpPr>
          <p:nvPr>
            <p:ph type="body" sz="quarter" idx="20" hasCustomPrompt="1"/>
          </p:nvPr>
        </p:nvSpPr>
        <p:spPr bwMode="white">
          <a:xfrm>
            <a:off x="576000" y="1346400"/>
            <a:ext cx="1980000" cy="381600"/>
          </a:xfrm>
          <a:blipFill>
            <a:blip r:embed="rId2">
              <a:extLst>
                <a:ext uri="{96DAC541-7B7A-43D3-8B79-37D633B846F1}">
                  <asvg:svgBlip xmlns:asvg="http://schemas.microsoft.com/office/drawing/2016/SVG/main" r:embed="rId3"/>
                </a:ext>
              </a:extLst>
            </a:blip>
            <a:stretch>
              <a:fillRect/>
            </a:stretch>
          </a:blipFill>
          <a:ln w="0">
            <a:solidFill>
              <a:schemeClr val="bg1">
                <a:alpha val="0"/>
              </a:schemeClr>
            </a:solidFill>
          </a:ln>
        </p:spPr>
        <p:txBody>
          <a:bodyPr/>
          <a:lstStyle>
            <a:lvl1pPr marL="0" indent="0">
              <a:buNone/>
              <a:defRPr sz="100">
                <a:noFill/>
              </a:defRPr>
            </a:lvl1pPr>
            <a:lvl2pPr>
              <a:defRPr sz="100"/>
            </a:lvl2pPr>
            <a:lvl3pPr>
              <a:defRPr sz="100"/>
            </a:lvl3pPr>
            <a:lvl4pPr>
              <a:defRPr sz="100"/>
            </a:lvl4pPr>
            <a:lvl5pPr>
              <a:defRPr sz="100"/>
            </a:lvl5pPr>
          </a:lstStyle>
          <a:p>
            <a:pPr lvl="0"/>
            <a:r>
              <a:rPr lang="en-GB" noProof="0" dirty="0"/>
              <a:t>.</a:t>
            </a:r>
          </a:p>
        </p:txBody>
      </p:sp>
      <p:sp>
        <p:nvSpPr>
          <p:cNvPr id="14" name="Title 1">
            <a:extLst>
              <a:ext uri="{FF2B5EF4-FFF2-40B4-BE49-F238E27FC236}">
                <a16:creationId xmlns:a16="http://schemas.microsoft.com/office/drawing/2014/main" id="{1D6BA84D-0266-4847-9EEF-BEE0CE01AED2}"/>
              </a:ext>
            </a:extLst>
          </p:cNvPr>
          <p:cNvSpPr>
            <a:spLocks noGrp="1"/>
          </p:cNvSpPr>
          <p:nvPr>
            <p:ph type="ctrTitle" hasCustomPrompt="1"/>
          </p:nvPr>
        </p:nvSpPr>
        <p:spPr bwMode="white">
          <a:xfrm>
            <a:off x="576000" y="2516400"/>
            <a:ext cx="6321600" cy="1497600"/>
          </a:xfrm>
        </p:spPr>
        <p:txBody>
          <a:bodyPr anchor="b"/>
          <a:lstStyle>
            <a:lvl1pPr algn="l">
              <a:defRPr sz="4500">
                <a:solidFill>
                  <a:schemeClr val="bg1"/>
                </a:solidFill>
              </a:defRPr>
            </a:lvl1pPr>
          </a:lstStyle>
          <a:p>
            <a:r>
              <a:rPr lang="en-GB" noProof="0" dirty="0"/>
              <a:t>Click to add title</a:t>
            </a:r>
            <a:endParaRPr lang="en-GB" dirty="0"/>
          </a:p>
        </p:txBody>
      </p:sp>
      <p:sp>
        <p:nvSpPr>
          <p:cNvPr id="15" name="Subtitle 2">
            <a:extLst>
              <a:ext uri="{FF2B5EF4-FFF2-40B4-BE49-F238E27FC236}">
                <a16:creationId xmlns:a16="http://schemas.microsoft.com/office/drawing/2014/main" id="{059921BB-4DD4-429C-8F66-279674C3CF79}"/>
              </a:ext>
            </a:extLst>
          </p:cNvPr>
          <p:cNvSpPr>
            <a:spLocks noGrp="1"/>
          </p:cNvSpPr>
          <p:nvPr>
            <p:ph type="subTitle" idx="1" hasCustomPrompt="1"/>
          </p:nvPr>
        </p:nvSpPr>
        <p:spPr bwMode="white">
          <a:xfrm>
            <a:off x="576000" y="3880800"/>
            <a:ext cx="6321600" cy="1375200"/>
          </a:xfrm>
        </p:spPr>
        <p:txBody>
          <a:bodyPr/>
          <a:lstStyle>
            <a:lvl1pPr marL="0" indent="0" algn="l">
              <a:spcBef>
                <a:spcPts val="0"/>
              </a:spcBef>
              <a:buFont typeface="Arial" panose="020B0604020202020204" pitchFamily="34" charset="0"/>
              <a:buChar char="​"/>
              <a:defRPr sz="4500">
                <a:solidFill>
                  <a:schemeClr val="bg1"/>
                </a:solidFill>
              </a:defRPr>
            </a:lvl1pPr>
            <a:lvl2pPr marL="0" indent="0" algn="l">
              <a:buFont typeface="Arial" panose="020B0604020202020204" pitchFamily="34" charset="0"/>
              <a:buNone/>
              <a:defRPr sz="2000">
                <a:solidFill>
                  <a:schemeClr val="tx1"/>
                </a:solidFill>
              </a:defRPr>
            </a:lvl2pPr>
            <a:lvl3pPr marL="0" indent="0" algn="l">
              <a:buFont typeface="Arial" panose="020B0604020202020204" pitchFamily="34" charset="0"/>
              <a:buChar char="​"/>
              <a:defRPr sz="2000">
                <a:solidFill>
                  <a:schemeClr val="tx1"/>
                </a:solidFill>
              </a:defRPr>
            </a:lvl3pPr>
            <a:lvl4pPr marL="0" indent="0" algn="l">
              <a:buFont typeface="Arial" panose="020B0604020202020204" pitchFamily="34" charset="0"/>
              <a:buChar char="​"/>
              <a:defRPr sz="2000">
                <a:solidFill>
                  <a:schemeClr val="tx1"/>
                </a:solidFill>
              </a:defRPr>
            </a:lvl4pPr>
            <a:lvl5pPr marL="0" indent="0" algn="l">
              <a:buFont typeface="Arial" panose="020B0604020202020204" pitchFamily="34" charset="0"/>
              <a:buChar char="​"/>
              <a:defRPr sz="2000">
                <a:solidFill>
                  <a:schemeClr val="tx1"/>
                </a:solidFill>
              </a:defRPr>
            </a:lvl5pPr>
            <a:lvl6pPr marL="0" indent="0" algn="l">
              <a:buFont typeface="Arial" panose="020B0604020202020204" pitchFamily="34" charset="0"/>
              <a:buChar char="​"/>
              <a:defRPr sz="2000">
                <a:solidFill>
                  <a:schemeClr val="tx1"/>
                </a:solidFill>
              </a:defRPr>
            </a:lvl6pPr>
            <a:lvl7pPr marL="0" indent="0" algn="l">
              <a:buFont typeface="Arial" panose="020B0604020202020204" pitchFamily="34" charset="0"/>
              <a:buChar char="​"/>
              <a:defRPr sz="2000">
                <a:solidFill>
                  <a:schemeClr val="tx1"/>
                </a:solidFill>
              </a:defRPr>
            </a:lvl7pPr>
            <a:lvl8pPr marL="0" indent="0" algn="l">
              <a:buFont typeface="Arial" panose="020B0604020202020204" pitchFamily="34" charset="0"/>
              <a:buChar char="​"/>
              <a:defRPr sz="2000">
                <a:solidFill>
                  <a:schemeClr val="tx1"/>
                </a:solidFill>
              </a:defRPr>
            </a:lvl8pPr>
            <a:lvl9pPr marL="0" indent="0" algn="l">
              <a:buFont typeface="Arial" panose="020B0604020202020204" pitchFamily="34" charset="0"/>
              <a:buChar char="​"/>
              <a:tabLst/>
              <a:defRPr sz="2000">
                <a:solidFill>
                  <a:schemeClr val="tx1"/>
                </a:solidFill>
              </a:defRPr>
            </a:lvl9pPr>
          </a:lstStyle>
          <a:p>
            <a:r>
              <a:rPr lang="en-GB" dirty="0"/>
              <a:t>Click to add subtitle</a:t>
            </a:r>
          </a:p>
        </p:txBody>
      </p:sp>
      <p:sp>
        <p:nvSpPr>
          <p:cNvPr id="21" name="Text Placeholder 4">
            <a:extLst>
              <a:ext uri="{FF2B5EF4-FFF2-40B4-BE49-F238E27FC236}">
                <a16:creationId xmlns:a16="http://schemas.microsoft.com/office/drawing/2014/main" id="{DD0BFC02-42BA-413C-8A46-C64ED3757C2D}"/>
              </a:ext>
            </a:extLst>
          </p:cNvPr>
          <p:cNvSpPr>
            <a:spLocks noGrp="1"/>
          </p:cNvSpPr>
          <p:nvPr>
            <p:ph type="body" sz="quarter" idx="21" hasCustomPrompt="1"/>
          </p:nvPr>
        </p:nvSpPr>
        <p:spPr bwMode="white">
          <a:xfrm>
            <a:off x="583200" y="5742000"/>
            <a:ext cx="6312900" cy="244800"/>
          </a:xfrm>
        </p:spPr>
        <p:txBody>
          <a:bodyPr/>
          <a:lstStyle>
            <a:lvl1pPr marL="0" indent="0">
              <a:buNone/>
              <a:defRPr>
                <a:solidFill>
                  <a:schemeClr val="bg1"/>
                </a:solidFill>
              </a:defRPr>
            </a:lvl1pPr>
            <a:lvl2pPr marL="180000" indent="0">
              <a:buNone/>
              <a:defRPr>
                <a:solidFill>
                  <a:schemeClr val="bg1"/>
                </a:solidFill>
              </a:defRPr>
            </a:lvl2pPr>
            <a:lvl3pPr marL="360000" indent="0">
              <a:buNone/>
              <a:defRPr>
                <a:solidFill>
                  <a:schemeClr val="bg1"/>
                </a:solidFill>
              </a:defRPr>
            </a:lvl3pPr>
            <a:lvl4pPr>
              <a:buNone/>
              <a:defRPr>
                <a:solidFill>
                  <a:schemeClr val="bg1"/>
                </a:solidFill>
              </a:defRPr>
            </a:lvl4pPr>
            <a:lvl5pPr>
              <a:buNone/>
              <a:defRPr>
                <a:solidFill>
                  <a:schemeClr val="bg1"/>
                </a:solidFill>
              </a:defRPr>
            </a:lvl5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dirty="0"/>
              <a:t>Click to add </a:t>
            </a:r>
            <a:r>
              <a:rPr lang="en-GB" dirty="0">
                <a:latin typeface="Arial" panose="020B0604020202020204" pitchFamily="34" charset="0"/>
                <a:cs typeface="Arial" panose="020B0604020202020204" pitchFamily="34" charset="0"/>
              </a:rPr>
              <a:t>Grow | Protect | Operate | Finance</a:t>
            </a:r>
          </a:p>
        </p:txBody>
      </p:sp>
    </p:spTree>
    <p:extLst>
      <p:ext uri="{BB962C8B-B14F-4D97-AF65-F5344CB8AC3E}">
        <p14:creationId xmlns:p14="http://schemas.microsoft.com/office/powerpoint/2010/main" val="1276899366"/>
      </p:ext>
    </p:extLst>
  </p:cSld>
  <p:clrMapOvr>
    <a:masterClrMapping/>
  </p:clrMapOvr>
</p:sldLayout>
</file>

<file path=ppt/slideLayouts/slideLayout50.xml><?xml version="1.0" encoding="utf-8"?>
<p:sldLayout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reserve="1" userDrawn="1">
  <p:cSld name="Thank you slide">
    <p:bg>
      <p:bgPr>
        <a:solidFill>
          <a:schemeClr val="tx1"/>
        </a:solidFill>
        <a:effectLst/>
      </p:bgPr>
    </p:bg>
    <p:spTree>
      <p:nvGrpSpPr>
        <p:cNvPr id="1" name=""/>
        <p:cNvGrpSpPr/>
        <p:nvPr/>
      </p:nvGrpSpPr>
      <p:grpSpPr>
        <a:xfrm>
          <a:off x="0" y="0"/>
          <a:ext cx="0" cy="0"/>
          <a:chOff x="0" y="0"/>
          <a:chExt cx="0" cy="0"/>
        </a:xfrm>
      </p:grpSpPr>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14" name="Date Placeholder 3" hidden="1">
            <a:extLst>
              <a:ext uri="{FF2B5EF4-FFF2-40B4-BE49-F238E27FC236}">
                <a16:creationId xmlns:a16="http://schemas.microsoft.com/office/drawing/2014/main" id="{6F3992D2-E43B-4ECF-8812-54E72BE00A12}"/>
              </a:ext>
            </a:extLst>
          </p:cNvPr>
          <p:cNvSpPr>
            <a:spLocks noGrp="1"/>
          </p:cNvSpPr>
          <p:nvPr>
            <p:ph type="dt" sz="half" idx="2"/>
          </p:nvPr>
        </p:nvSpPr>
        <p:spPr>
          <a:xfrm>
            <a:off x="0" y="6858000"/>
            <a:ext cx="0" cy="0"/>
          </a:xfrm>
          <a:prstGeom prst="rect">
            <a:avLst/>
          </a:prstGeom>
        </p:spPr>
        <p:txBody>
          <a:bodyPr vert="horz" lIns="0" tIns="0" rIns="0" bIns="0" rtlCol="0" anchor="b" anchorCtr="0"/>
          <a:lstStyle>
            <a:lvl1pPr algn="l">
              <a:defRPr sz="100">
                <a:noFill/>
              </a:defRPr>
            </a:lvl1pPr>
          </a:lstStyle>
          <a:p>
            <a:endParaRPr lang="en-GB" dirty="0"/>
          </a:p>
        </p:txBody>
      </p:sp>
      <p:sp>
        <p:nvSpPr>
          <p:cNvPr id="7" name="Background"/>
          <p:cNvSpPr/>
          <p:nvPr userDrawn="1"/>
        </p:nvSpPr>
        <p:spPr bwMode="white">
          <a:xfrm>
            <a:off x="0" y="0"/>
            <a:ext cx="12193200" cy="686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a:p>
        </p:txBody>
      </p:sp>
      <p:sp>
        <p:nvSpPr>
          <p:cNvPr id="11" name="TextBox 24">
            <a:extLst>
              <a:ext uri="{FF2B5EF4-FFF2-40B4-BE49-F238E27FC236}">
                <a16:creationId xmlns:a16="http://schemas.microsoft.com/office/drawing/2014/main" id="{7B01990F-4AEC-4CAB-B19A-6D4CEB98FEB1}"/>
              </a:ext>
            </a:extLst>
          </p:cNvPr>
          <p:cNvSpPr txBox="1"/>
          <p:nvPr userDrawn="1"/>
        </p:nvSpPr>
        <p:spPr>
          <a:xfrm>
            <a:off x="574674" y="6269423"/>
            <a:ext cx="11041200" cy="307777"/>
          </a:xfrm>
          <a:prstGeom prst="rect">
            <a:avLst/>
          </a:prstGeom>
          <a:noFill/>
        </p:spPr>
        <p:txBody>
          <a:bodyPr wrap="square" lIns="0" tIns="0" rIns="0" bIns="0" rtlCol="0" anchor="b" anchorCtr="0">
            <a:spAutoFit/>
          </a:bodyPr>
          <a:lstStyle/>
          <a:p>
            <a:pPr algn="l"/>
            <a:r>
              <a:rPr lang="en-GB" sz="1000" dirty="0">
                <a:solidFill>
                  <a:schemeClr val="accent2"/>
                </a:solidFill>
                <a:latin typeface="Arial" panose="020B0604020202020204" pitchFamily="34" charset="0"/>
                <a:cs typeface="Arial" panose="020B0604020202020204" pitchFamily="34" charset="0"/>
              </a:rPr>
              <a:t>© 2022 Dentons. Dentons is a global legal practice providing client services worldwide through its member firms and affiliates. This publication is not designed to provide legal advice and you should not take, or refrain from taking, action based on its content. Please see dentons.com for Legal Notices.</a:t>
            </a:r>
          </a:p>
        </p:txBody>
      </p:sp>
      <p:pic>
        <p:nvPicPr>
          <p:cNvPr id="10" name="image" descr="{&quot;templafy&quot;:{&quot;type&quot;:&quot;image&quot;,&quot;inheritDimensions&quot;:&quot;inheritHeight&quot;}}" title="UserProfile.Office.Logowhite">
            <a:extLst>
              <a:ext uri="{FF2B5EF4-FFF2-40B4-BE49-F238E27FC236}">
                <a16:creationId xmlns:a16="http://schemas.microsoft.com/office/drawing/2014/main" id="{34E3F59A-16C1-490B-B0C1-F47A171AA31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bwMode="black">
          <a:xfrm>
            <a:off x="576000" y="576000"/>
            <a:ext cx="1980000" cy="383934"/>
          </a:xfrm>
          <a:prstGeom prst="rect">
            <a:avLst/>
          </a:prstGeom>
        </p:spPr>
      </p:pic>
      <p:sp>
        <p:nvSpPr>
          <p:cNvPr id="2" name="Title 1"/>
          <p:cNvSpPr>
            <a:spLocks noGrp="1"/>
          </p:cNvSpPr>
          <p:nvPr>
            <p:ph type="ctrTitle" hasCustomPrompt="1"/>
          </p:nvPr>
        </p:nvSpPr>
        <p:spPr>
          <a:xfrm>
            <a:off x="576000" y="1627200"/>
            <a:ext cx="11041200" cy="1108800"/>
          </a:xfrm>
        </p:spPr>
        <p:txBody>
          <a:bodyPr anchor="t" anchorCtr="0"/>
          <a:lstStyle>
            <a:lvl1pPr algn="l">
              <a:defRPr sz="8000">
                <a:solidFill>
                  <a:schemeClr val="tx1"/>
                </a:solidFill>
              </a:defRPr>
            </a:lvl1pPr>
          </a:lstStyle>
          <a:p>
            <a:r>
              <a:rPr lang="en-GB" noProof="0" dirty="0"/>
              <a:t>Click to add Thank you</a:t>
            </a:r>
            <a:endParaRPr lang="en-GB" dirty="0"/>
          </a:p>
        </p:txBody>
      </p:sp>
      <p:sp>
        <p:nvSpPr>
          <p:cNvPr id="5" name="Text Placeholder 4">
            <a:extLst>
              <a:ext uri="{FF2B5EF4-FFF2-40B4-BE49-F238E27FC236}">
                <a16:creationId xmlns:a16="http://schemas.microsoft.com/office/drawing/2014/main" id="{930C7E96-8DD8-49E7-9823-6926CCAB0C5C}"/>
              </a:ext>
            </a:extLst>
          </p:cNvPr>
          <p:cNvSpPr>
            <a:spLocks noGrp="1"/>
          </p:cNvSpPr>
          <p:nvPr>
            <p:ph type="body" sz="quarter" idx="18" hasCustomPrompt="1"/>
          </p:nvPr>
        </p:nvSpPr>
        <p:spPr>
          <a:xfrm>
            <a:off x="574675" y="4758813"/>
            <a:ext cx="11041063" cy="1237819"/>
          </a:xfrm>
        </p:spPr>
        <p:txBody>
          <a:bodyPr anchor="b" anchorCtr="0"/>
          <a:lstStyle>
            <a:lvl1pPr marL="0" indent="0">
              <a:buNone/>
              <a:defRPr>
                <a:solidFill>
                  <a:schemeClr val="accent2"/>
                </a:solidFill>
              </a:defRPr>
            </a:lvl1pPr>
          </a:lstStyle>
          <a:p>
            <a:pPr lvl="0"/>
            <a:r>
              <a:rPr lang="en-GB" dirty="0"/>
              <a:t>Dentons is the world's largest law firm, connecting top-tier talent to the world's challenges and opportunities with 20,000 professionals including 12,000 lawyers, in more than 200 locations, in more than 80 countries. Dentons' polycentric and purpose-driven approach, commitment to inclusion and diversity, and award-winning client service challenge the status quo to advance client interests. </a:t>
            </a:r>
            <a:r>
              <a:rPr lang="en-GB" dirty="0" err="1"/>
              <a:t>www.dentons.com</a:t>
            </a:r>
            <a:r>
              <a:rPr lang="en-GB" dirty="0"/>
              <a:t>.</a:t>
            </a:r>
          </a:p>
        </p:txBody>
      </p:sp>
    </p:spTree>
    <p:extLst>
      <p:ext uri="{BB962C8B-B14F-4D97-AF65-F5344CB8AC3E}">
        <p14:creationId xmlns:p14="http://schemas.microsoft.com/office/powerpoint/2010/main" val="816554611"/>
      </p:ext>
    </p:extLst>
  </p:cSld>
  <p:clrMapOvr>
    <a:overrideClrMapping bg1="dk1" tx1="lt1" bg2="dk2" tx2="lt2" accent1="accent1" accent2="accent2" accent3="accent3" accent4="accent4" accent5="accent5" accent6="accent6" hlink="hlink" folHlink="folHlink"/>
  </p:clrMapOvr>
</p:sldLayout>
</file>

<file path=ppt/slideLayouts/slideLayout51.xml><?xml version="1.0" encoding="utf-8"?>
<p:sldLayout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reserve="1" userDrawn="1">
  <p:cSld name="Thank you slide - contact">
    <p:bg>
      <p:bgPr>
        <a:solidFill>
          <a:schemeClr val="tx1"/>
        </a:solidFill>
        <a:effectLst/>
      </p:bgPr>
    </p:bg>
    <p:spTree>
      <p:nvGrpSpPr>
        <p:cNvPr id="1" name=""/>
        <p:cNvGrpSpPr/>
        <p:nvPr/>
      </p:nvGrpSpPr>
      <p:grpSpPr>
        <a:xfrm>
          <a:off x="0" y="0"/>
          <a:ext cx="0" cy="0"/>
          <a:chOff x="0" y="0"/>
          <a:chExt cx="0" cy="0"/>
        </a:xfrm>
      </p:grpSpPr>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14" name="Date Placeholder 3" hidden="1">
            <a:extLst>
              <a:ext uri="{FF2B5EF4-FFF2-40B4-BE49-F238E27FC236}">
                <a16:creationId xmlns:a16="http://schemas.microsoft.com/office/drawing/2014/main" id="{6F3992D2-E43B-4ECF-8812-54E72BE00A12}"/>
              </a:ext>
            </a:extLst>
          </p:cNvPr>
          <p:cNvSpPr>
            <a:spLocks noGrp="1"/>
          </p:cNvSpPr>
          <p:nvPr>
            <p:ph type="dt" sz="half" idx="2"/>
          </p:nvPr>
        </p:nvSpPr>
        <p:spPr>
          <a:xfrm>
            <a:off x="0" y="6858000"/>
            <a:ext cx="0" cy="0"/>
          </a:xfrm>
          <a:prstGeom prst="rect">
            <a:avLst/>
          </a:prstGeom>
        </p:spPr>
        <p:txBody>
          <a:bodyPr vert="horz" lIns="0" tIns="0" rIns="0" bIns="0" rtlCol="0" anchor="b" anchorCtr="0"/>
          <a:lstStyle>
            <a:lvl1pPr algn="l">
              <a:defRPr sz="100">
                <a:noFill/>
              </a:defRPr>
            </a:lvl1pPr>
          </a:lstStyle>
          <a:p>
            <a:endParaRPr lang="en-GB" dirty="0"/>
          </a:p>
        </p:txBody>
      </p:sp>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7" name="Background"/>
          <p:cNvSpPr/>
          <p:nvPr userDrawn="1"/>
        </p:nvSpPr>
        <p:spPr bwMode="white">
          <a:xfrm>
            <a:off x="0" y="0"/>
            <a:ext cx="12193200" cy="686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a:p>
        </p:txBody>
      </p:sp>
      <p:sp>
        <p:nvSpPr>
          <p:cNvPr id="25" name="TextBox 24">
            <a:extLst>
              <a:ext uri="{FF2B5EF4-FFF2-40B4-BE49-F238E27FC236}">
                <a16:creationId xmlns:a16="http://schemas.microsoft.com/office/drawing/2014/main" id="{3ED47F72-3F0A-4F71-BD69-FC3C0F08BA61}"/>
              </a:ext>
            </a:extLst>
          </p:cNvPr>
          <p:cNvSpPr txBox="1"/>
          <p:nvPr userDrawn="1"/>
        </p:nvSpPr>
        <p:spPr>
          <a:xfrm>
            <a:off x="574674" y="6269423"/>
            <a:ext cx="11041200" cy="307777"/>
          </a:xfrm>
          <a:prstGeom prst="rect">
            <a:avLst/>
          </a:prstGeom>
          <a:noFill/>
        </p:spPr>
        <p:txBody>
          <a:bodyPr wrap="square" lIns="0" tIns="0" rIns="0" bIns="0" rtlCol="0" anchor="b" anchorCtr="0">
            <a:spAutoFit/>
          </a:bodyPr>
          <a:lstStyle/>
          <a:p>
            <a:pPr algn="l"/>
            <a:r>
              <a:rPr lang="en-GB" sz="1000" dirty="0">
                <a:solidFill>
                  <a:schemeClr val="accent2"/>
                </a:solidFill>
                <a:latin typeface="Arial" panose="020B0604020202020204" pitchFamily="34" charset="0"/>
                <a:cs typeface="Arial" panose="020B0604020202020204" pitchFamily="34" charset="0"/>
              </a:rPr>
              <a:t>© 2022 Dentons. Dentons is a global legal practice providing client services worldwide through its member firms and affiliates. This publication is not designed to provide legal advice and you should not take, or refrain from taking, action based on its content. Please see dentons.com for Legal Notices.</a:t>
            </a:r>
          </a:p>
        </p:txBody>
      </p:sp>
      <p:pic>
        <p:nvPicPr>
          <p:cNvPr id="10" name="image" descr="{&quot;templafy&quot;:{&quot;type&quot;:&quot;image&quot;,&quot;inheritDimensions&quot;:&quot;inheritHeight&quot;}}" title="UserProfile.Office.Logowhite">
            <a:extLst>
              <a:ext uri="{FF2B5EF4-FFF2-40B4-BE49-F238E27FC236}">
                <a16:creationId xmlns:a16="http://schemas.microsoft.com/office/drawing/2014/main" id="{34E3F59A-16C1-490B-B0C1-F47A171AA31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bwMode="black">
          <a:xfrm>
            <a:off x="576000" y="576000"/>
            <a:ext cx="1980000" cy="383934"/>
          </a:xfrm>
          <a:prstGeom prst="rect">
            <a:avLst/>
          </a:prstGeom>
        </p:spPr>
      </p:pic>
      <p:sp>
        <p:nvSpPr>
          <p:cNvPr id="2" name="Title 1"/>
          <p:cNvSpPr>
            <a:spLocks noGrp="1"/>
          </p:cNvSpPr>
          <p:nvPr>
            <p:ph type="ctrTitle" hasCustomPrompt="1"/>
          </p:nvPr>
        </p:nvSpPr>
        <p:spPr>
          <a:xfrm>
            <a:off x="576000" y="1627200"/>
            <a:ext cx="11041200" cy="1108800"/>
          </a:xfrm>
        </p:spPr>
        <p:txBody>
          <a:bodyPr anchor="t" anchorCtr="0"/>
          <a:lstStyle>
            <a:lvl1pPr algn="l">
              <a:defRPr sz="8000">
                <a:solidFill>
                  <a:schemeClr val="tx1"/>
                </a:solidFill>
              </a:defRPr>
            </a:lvl1pPr>
          </a:lstStyle>
          <a:p>
            <a:r>
              <a:rPr lang="en-GB" noProof="0" dirty="0"/>
              <a:t>Click to add Thank you</a:t>
            </a:r>
            <a:endParaRPr lang="en-GB" dirty="0"/>
          </a:p>
        </p:txBody>
      </p:sp>
      <p:sp>
        <p:nvSpPr>
          <p:cNvPr id="11" name="Text Placeholder 4">
            <a:extLst>
              <a:ext uri="{FF2B5EF4-FFF2-40B4-BE49-F238E27FC236}">
                <a16:creationId xmlns:a16="http://schemas.microsoft.com/office/drawing/2014/main" id="{C19AF7F1-0BF9-409B-918F-46F671AD15CD}"/>
              </a:ext>
            </a:extLst>
          </p:cNvPr>
          <p:cNvSpPr>
            <a:spLocks noGrp="1"/>
          </p:cNvSpPr>
          <p:nvPr>
            <p:ph type="body" sz="quarter" idx="20" hasCustomPrompt="1"/>
          </p:nvPr>
        </p:nvSpPr>
        <p:spPr>
          <a:xfrm>
            <a:off x="576000" y="4868111"/>
            <a:ext cx="1886213" cy="162000"/>
          </a:xfrm>
        </p:spPr>
        <p:txBody>
          <a:bodyPr/>
          <a:lstStyle>
            <a:lvl1pPr marL="0" indent="0">
              <a:spcAft>
                <a:spcPts val="0"/>
              </a:spcAft>
              <a:buNone/>
              <a:defRPr sz="1000" b="1">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5" name="Text Placeholder 4">
            <a:extLst>
              <a:ext uri="{FF2B5EF4-FFF2-40B4-BE49-F238E27FC236}">
                <a16:creationId xmlns:a16="http://schemas.microsoft.com/office/drawing/2014/main" id="{897DB623-0C46-4E31-9B3D-A4E3B376B1CB}"/>
              </a:ext>
            </a:extLst>
          </p:cNvPr>
          <p:cNvSpPr>
            <a:spLocks noGrp="1"/>
          </p:cNvSpPr>
          <p:nvPr>
            <p:ph type="body" sz="quarter" idx="21" hasCustomPrompt="1"/>
          </p:nvPr>
        </p:nvSpPr>
        <p:spPr>
          <a:xfrm>
            <a:off x="576000" y="5020825"/>
            <a:ext cx="1886213" cy="162000"/>
          </a:xfrm>
        </p:spPr>
        <p:txBody>
          <a:bodyPr/>
          <a:lstStyle>
            <a:lvl1pPr marL="0" indent="0">
              <a:spcAft>
                <a:spcPts val="0"/>
              </a:spcAft>
              <a:buNone/>
              <a:defRPr sz="1000" b="0">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6" name="Text Placeholder 4">
            <a:extLst>
              <a:ext uri="{FF2B5EF4-FFF2-40B4-BE49-F238E27FC236}">
                <a16:creationId xmlns:a16="http://schemas.microsoft.com/office/drawing/2014/main" id="{F2906DCD-2B0F-4728-A8A1-C0AD7EB45939}"/>
              </a:ext>
            </a:extLst>
          </p:cNvPr>
          <p:cNvSpPr>
            <a:spLocks noGrp="1"/>
          </p:cNvSpPr>
          <p:nvPr>
            <p:ph type="body" sz="quarter" idx="22" hasCustomPrompt="1"/>
          </p:nvPr>
        </p:nvSpPr>
        <p:spPr>
          <a:xfrm>
            <a:off x="576000" y="5173539"/>
            <a:ext cx="1886213" cy="162000"/>
          </a:xfrm>
        </p:spPr>
        <p:txBody>
          <a:bodyPr/>
          <a:lstStyle>
            <a:lvl1pPr marL="0" indent="0">
              <a:spcAft>
                <a:spcPts val="0"/>
              </a:spcAft>
              <a:buNone/>
              <a:defRPr sz="1000" b="0">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7" name="Text Placeholder 4">
            <a:extLst>
              <a:ext uri="{FF2B5EF4-FFF2-40B4-BE49-F238E27FC236}">
                <a16:creationId xmlns:a16="http://schemas.microsoft.com/office/drawing/2014/main" id="{D9C40F45-C8FB-4593-B142-685ACA65F3C6}"/>
              </a:ext>
            </a:extLst>
          </p:cNvPr>
          <p:cNvSpPr>
            <a:spLocks noGrp="1"/>
          </p:cNvSpPr>
          <p:nvPr>
            <p:ph type="body" sz="quarter" idx="23" hasCustomPrompt="1"/>
          </p:nvPr>
        </p:nvSpPr>
        <p:spPr>
          <a:xfrm>
            <a:off x="576000" y="5326252"/>
            <a:ext cx="1886213" cy="162000"/>
          </a:xfrm>
        </p:spPr>
        <p:txBody>
          <a:bodyPr/>
          <a:lstStyle>
            <a:lvl1pPr marL="0" indent="0">
              <a:spcAft>
                <a:spcPts val="0"/>
              </a:spcAft>
              <a:buNone/>
              <a:defRPr sz="1000" b="0">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8" name="Text Placeholder 4">
            <a:extLst>
              <a:ext uri="{FF2B5EF4-FFF2-40B4-BE49-F238E27FC236}">
                <a16:creationId xmlns:a16="http://schemas.microsoft.com/office/drawing/2014/main" id="{CAFED6DD-3B35-472F-B681-C1E6183595F0}"/>
              </a:ext>
            </a:extLst>
          </p:cNvPr>
          <p:cNvSpPr>
            <a:spLocks noGrp="1"/>
          </p:cNvSpPr>
          <p:nvPr>
            <p:ph type="body" sz="quarter" idx="24" hasCustomPrompt="1"/>
          </p:nvPr>
        </p:nvSpPr>
        <p:spPr>
          <a:xfrm>
            <a:off x="3415125" y="4868111"/>
            <a:ext cx="1886213" cy="162000"/>
          </a:xfrm>
        </p:spPr>
        <p:txBody>
          <a:bodyPr/>
          <a:lstStyle>
            <a:lvl1pPr marL="0" indent="0">
              <a:spcAft>
                <a:spcPts val="0"/>
              </a:spcAft>
              <a:buNone/>
              <a:defRPr sz="1000" b="1">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9" name="Text Placeholder 4">
            <a:extLst>
              <a:ext uri="{FF2B5EF4-FFF2-40B4-BE49-F238E27FC236}">
                <a16:creationId xmlns:a16="http://schemas.microsoft.com/office/drawing/2014/main" id="{7E01C488-FA11-4159-B89D-F8372D464CFF}"/>
              </a:ext>
            </a:extLst>
          </p:cNvPr>
          <p:cNvSpPr>
            <a:spLocks noGrp="1"/>
          </p:cNvSpPr>
          <p:nvPr>
            <p:ph type="body" sz="quarter" idx="25" hasCustomPrompt="1"/>
          </p:nvPr>
        </p:nvSpPr>
        <p:spPr>
          <a:xfrm>
            <a:off x="3415125" y="5020825"/>
            <a:ext cx="1886213" cy="162000"/>
          </a:xfrm>
        </p:spPr>
        <p:txBody>
          <a:bodyPr/>
          <a:lstStyle>
            <a:lvl1pPr marL="0" indent="0">
              <a:spcAft>
                <a:spcPts val="0"/>
              </a:spcAft>
              <a:buNone/>
              <a:defRPr sz="1000" b="0">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1" name="Text Placeholder 4">
            <a:extLst>
              <a:ext uri="{FF2B5EF4-FFF2-40B4-BE49-F238E27FC236}">
                <a16:creationId xmlns:a16="http://schemas.microsoft.com/office/drawing/2014/main" id="{367AAD53-9ADD-4EE3-A944-B576C3A985BE}"/>
              </a:ext>
            </a:extLst>
          </p:cNvPr>
          <p:cNvSpPr>
            <a:spLocks noGrp="1"/>
          </p:cNvSpPr>
          <p:nvPr>
            <p:ph type="body" sz="quarter" idx="26" hasCustomPrompt="1"/>
          </p:nvPr>
        </p:nvSpPr>
        <p:spPr>
          <a:xfrm>
            <a:off x="3415125" y="5173539"/>
            <a:ext cx="1886213" cy="162000"/>
          </a:xfrm>
        </p:spPr>
        <p:txBody>
          <a:bodyPr/>
          <a:lstStyle>
            <a:lvl1pPr marL="0" indent="0">
              <a:spcAft>
                <a:spcPts val="0"/>
              </a:spcAft>
              <a:buNone/>
              <a:defRPr sz="1000" b="0">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2" name="Text Placeholder 4">
            <a:extLst>
              <a:ext uri="{FF2B5EF4-FFF2-40B4-BE49-F238E27FC236}">
                <a16:creationId xmlns:a16="http://schemas.microsoft.com/office/drawing/2014/main" id="{85ABF3C8-0DD8-4A25-9781-63B9667CEA65}"/>
              </a:ext>
            </a:extLst>
          </p:cNvPr>
          <p:cNvSpPr>
            <a:spLocks noGrp="1"/>
          </p:cNvSpPr>
          <p:nvPr>
            <p:ph type="body" sz="quarter" idx="27" hasCustomPrompt="1"/>
          </p:nvPr>
        </p:nvSpPr>
        <p:spPr>
          <a:xfrm>
            <a:off x="3415125" y="5326252"/>
            <a:ext cx="1886213" cy="162000"/>
          </a:xfrm>
        </p:spPr>
        <p:txBody>
          <a:bodyPr/>
          <a:lstStyle>
            <a:lvl1pPr marL="0" indent="0">
              <a:spcAft>
                <a:spcPts val="0"/>
              </a:spcAft>
              <a:buNone/>
              <a:defRPr sz="1000" b="0">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3" name="Picture Placeholder 7">
            <a:extLst>
              <a:ext uri="{FF2B5EF4-FFF2-40B4-BE49-F238E27FC236}">
                <a16:creationId xmlns:a16="http://schemas.microsoft.com/office/drawing/2014/main" id="{5719FB03-DCB2-4268-A5D1-0FF88C31B7DD}"/>
              </a:ext>
            </a:extLst>
          </p:cNvPr>
          <p:cNvSpPr>
            <a:spLocks noGrp="1"/>
          </p:cNvSpPr>
          <p:nvPr>
            <p:ph type="pic" sz="quarter" idx="13" hasCustomPrompt="1"/>
          </p:nvPr>
        </p:nvSpPr>
        <p:spPr>
          <a:xfrm>
            <a:off x="576000" y="3499200"/>
            <a:ext cx="1260000" cy="1260000"/>
          </a:xfrm>
          <a:prstGeom prst="ellipse">
            <a:avLst/>
          </a:prstGeom>
          <a:noFill/>
        </p:spPr>
        <p:txBody>
          <a:bodyPr lIns="0" tIns="0"/>
          <a:lstStyle>
            <a:lvl1pPr marL="0" indent="0" algn="l">
              <a:buNone/>
              <a:defRPr sz="1100">
                <a:solidFill>
                  <a:schemeClr val="tx1"/>
                </a:solidFill>
              </a:defRPr>
            </a:lvl1pPr>
          </a:lstStyle>
          <a:p>
            <a:r>
              <a:rPr lang="en-GB" dirty="0"/>
              <a:t>Click icon to add picture or click on frame and insert picture from Templafy Images</a:t>
            </a:r>
          </a:p>
        </p:txBody>
      </p:sp>
      <p:sp>
        <p:nvSpPr>
          <p:cNvPr id="24" name="Picture Placeholder 7">
            <a:extLst>
              <a:ext uri="{FF2B5EF4-FFF2-40B4-BE49-F238E27FC236}">
                <a16:creationId xmlns:a16="http://schemas.microsoft.com/office/drawing/2014/main" id="{944D4923-1893-4575-984F-40E83D718BA0}"/>
              </a:ext>
            </a:extLst>
          </p:cNvPr>
          <p:cNvSpPr>
            <a:spLocks noGrp="1"/>
          </p:cNvSpPr>
          <p:nvPr>
            <p:ph type="pic" sz="quarter" idx="18" hasCustomPrompt="1"/>
          </p:nvPr>
        </p:nvSpPr>
        <p:spPr>
          <a:xfrm>
            <a:off x="3415125" y="3499200"/>
            <a:ext cx="1260000" cy="1260000"/>
          </a:xfrm>
          <a:prstGeom prst="ellipse">
            <a:avLst/>
          </a:prstGeom>
          <a:noFill/>
        </p:spPr>
        <p:txBody>
          <a:bodyPr lIns="0" tIns="0"/>
          <a:lstStyle>
            <a:lvl1pPr marL="0" indent="0" algn="l">
              <a:buNone/>
              <a:defRPr sz="1100">
                <a:solidFill>
                  <a:schemeClr val="tx1"/>
                </a:solidFill>
              </a:defRPr>
            </a:lvl1pPr>
          </a:lstStyle>
          <a:p>
            <a:r>
              <a:rPr lang="en-GB" dirty="0"/>
              <a:t>Click icon to add picture or click on frame and insert picture from Templafy Images</a:t>
            </a:r>
          </a:p>
        </p:txBody>
      </p:sp>
    </p:spTree>
    <p:extLst>
      <p:ext uri="{BB962C8B-B14F-4D97-AF65-F5344CB8AC3E}">
        <p14:creationId xmlns:p14="http://schemas.microsoft.com/office/powerpoint/2010/main" val="138530114"/>
      </p:ext>
    </p:extLst>
  </p:cSld>
  <p:clrMapOvr>
    <a:overrideClrMapping bg1="dk1" tx1="lt1" bg2="dk2" tx2="lt2" accent1="accent1" accent2="accent2" accent3="accent3" accent4="accent4" accent5="accent5" accent6="accent6" hlink="hlink" folHlink="folHlink"/>
  </p:clrMapOvr>
</p:sldLayout>
</file>

<file path=ppt/slideLayouts/slideLayout52.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Biography 1 person">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ED6DD6EC-908F-48BF-823A-D55BB46DAF87}"/>
              </a:ext>
            </a:extLst>
          </p:cNvPr>
          <p:cNvSpPr>
            <a:spLocks noChangeAspect="1"/>
          </p:cNvSpPr>
          <p:nvPr userDrawn="1"/>
        </p:nvSpPr>
        <p:spPr bwMode="invGray">
          <a:xfrm>
            <a:off x="0" y="0"/>
            <a:ext cx="4351338" cy="6858000"/>
          </a:xfrm>
          <a:custGeom>
            <a:avLst/>
            <a:gdLst>
              <a:gd name="connsiteX0" fmla="*/ 0 w 4351338"/>
              <a:gd name="connsiteY0" fmla="*/ 0 h 6858000"/>
              <a:gd name="connsiteX1" fmla="*/ 3335268 w 4351338"/>
              <a:gd name="connsiteY1" fmla="*/ 0 h 6858000"/>
              <a:gd name="connsiteX2" fmla="*/ 3439266 w 4351338"/>
              <a:gd name="connsiteY2" fmla="*/ 162221 h 6858000"/>
              <a:gd name="connsiteX3" fmla="*/ 4351338 w 4351338"/>
              <a:gd name="connsiteY3" fmla="*/ 3429000 h 6858000"/>
              <a:gd name="connsiteX4" fmla="*/ 3439266 w 4351338"/>
              <a:gd name="connsiteY4" fmla="*/ 6695780 h 6858000"/>
              <a:gd name="connsiteX5" fmla="*/ 3335268 w 4351338"/>
              <a:gd name="connsiteY5" fmla="*/ 6858000 h 6858000"/>
              <a:gd name="connsiteX6" fmla="*/ 0 w 4351338"/>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51338" h="6858000">
                <a:moveTo>
                  <a:pt x="0" y="0"/>
                </a:moveTo>
                <a:lnTo>
                  <a:pt x="3335268" y="0"/>
                </a:lnTo>
                <a:lnTo>
                  <a:pt x="3439266" y="162221"/>
                </a:lnTo>
                <a:cubicBezTo>
                  <a:pt x="4018044" y="1114762"/>
                  <a:pt x="4351338" y="2232959"/>
                  <a:pt x="4351338" y="3429000"/>
                </a:cubicBezTo>
                <a:cubicBezTo>
                  <a:pt x="4351338" y="4625042"/>
                  <a:pt x="4018044" y="5743239"/>
                  <a:pt x="3439266" y="6695780"/>
                </a:cubicBezTo>
                <a:lnTo>
                  <a:pt x="3335268" y="6858000"/>
                </a:lnTo>
                <a:lnTo>
                  <a:pt x="0"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2" name="Title 1">
            <a:extLst>
              <a:ext uri="{FF2B5EF4-FFF2-40B4-BE49-F238E27FC236}">
                <a16:creationId xmlns:a16="http://schemas.microsoft.com/office/drawing/2014/main" id="{5174413F-D7BF-4DE6-99B6-2AF447CF4DFA}"/>
              </a:ext>
            </a:extLst>
          </p:cNvPr>
          <p:cNvSpPr>
            <a:spLocks noGrp="1"/>
          </p:cNvSpPr>
          <p:nvPr>
            <p:ph type="title" hasCustomPrompt="1"/>
          </p:nvPr>
        </p:nvSpPr>
        <p:spPr>
          <a:xfrm>
            <a:off x="575999" y="1727200"/>
            <a:ext cx="3488400" cy="1793600"/>
          </a:xfrm>
        </p:spPr>
        <p:txBody>
          <a:bodyPr/>
          <a:lstStyle>
            <a:lvl1pPr>
              <a:defRPr>
                <a:solidFill>
                  <a:schemeClr val="accent2"/>
                </a:solidFill>
              </a:defRPr>
            </a:lvl1pPr>
          </a:lstStyle>
          <a:p>
            <a:r>
              <a:rPr lang="en-GB" noProof="0" dirty="0"/>
              <a:t>Click to add title</a:t>
            </a:r>
            <a:endParaRPr lang="en-GB" dirty="0"/>
          </a:p>
        </p:txBody>
      </p:sp>
      <p:sp>
        <p:nvSpPr>
          <p:cNvPr id="7" name="Text Placeholder 4">
            <a:extLst>
              <a:ext uri="{FF2B5EF4-FFF2-40B4-BE49-F238E27FC236}">
                <a16:creationId xmlns:a16="http://schemas.microsoft.com/office/drawing/2014/main" id="{73DB26CC-0BDD-403A-AD54-0CA0E85E349C}"/>
              </a:ext>
            </a:extLst>
          </p:cNvPr>
          <p:cNvSpPr>
            <a:spLocks noGrp="1"/>
          </p:cNvSpPr>
          <p:nvPr>
            <p:ph type="body" sz="quarter" idx="20" hasCustomPrompt="1"/>
          </p:nvPr>
        </p:nvSpPr>
        <p:spPr>
          <a:xfrm>
            <a:off x="5011435" y="2799939"/>
            <a:ext cx="1728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8" name="Text Placeholder 4">
            <a:extLst>
              <a:ext uri="{FF2B5EF4-FFF2-40B4-BE49-F238E27FC236}">
                <a16:creationId xmlns:a16="http://schemas.microsoft.com/office/drawing/2014/main" id="{CF51E147-8718-449B-A955-22170E601328}"/>
              </a:ext>
            </a:extLst>
          </p:cNvPr>
          <p:cNvSpPr>
            <a:spLocks noGrp="1"/>
          </p:cNvSpPr>
          <p:nvPr>
            <p:ph type="body" sz="quarter" idx="21" hasCustomPrompt="1"/>
          </p:nvPr>
        </p:nvSpPr>
        <p:spPr>
          <a:xfrm>
            <a:off x="5011435" y="2936299"/>
            <a:ext cx="1728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9" name="Text Placeholder 4">
            <a:extLst>
              <a:ext uri="{FF2B5EF4-FFF2-40B4-BE49-F238E27FC236}">
                <a16:creationId xmlns:a16="http://schemas.microsoft.com/office/drawing/2014/main" id="{F3858A2C-89F5-43E3-BD41-B9456C04897D}"/>
              </a:ext>
            </a:extLst>
          </p:cNvPr>
          <p:cNvSpPr>
            <a:spLocks noGrp="1"/>
          </p:cNvSpPr>
          <p:nvPr>
            <p:ph type="body" sz="quarter" idx="22" hasCustomPrompt="1"/>
          </p:nvPr>
        </p:nvSpPr>
        <p:spPr>
          <a:xfrm>
            <a:off x="5011435" y="3072659"/>
            <a:ext cx="1728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0" name="Text Placeholder 4">
            <a:extLst>
              <a:ext uri="{FF2B5EF4-FFF2-40B4-BE49-F238E27FC236}">
                <a16:creationId xmlns:a16="http://schemas.microsoft.com/office/drawing/2014/main" id="{B10715AE-F79F-4E00-8BBE-5BC10CB43CBC}"/>
              </a:ext>
            </a:extLst>
          </p:cNvPr>
          <p:cNvSpPr>
            <a:spLocks noGrp="1"/>
          </p:cNvSpPr>
          <p:nvPr>
            <p:ph type="body" sz="quarter" idx="23" hasCustomPrompt="1"/>
          </p:nvPr>
        </p:nvSpPr>
        <p:spPr>
          <a:xfrm>
            <a:off x="5011435" y="3209020"/>
            <a:ext cx="1728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5" name="Text Placeholder 14">
            <a:extLst>
              <a:ext uri="{FF2B5EF4-FFF2-40B4-BE49-F238E27FC236}">
                <a16:creationId xmlns:a16="http://schemas.microsoft.com/office/drawing/2014/main" id="{F08E60EB-D02A-4344-B356-3A7D4172F235}"/>
              </a:ext>
            </a:extLst>
          </p:cNvPr>
          <p:cNvSpPr>
            <a:spLocks noGrp="1"/>
          </p:cNvSpPr>
          <p:nvPr>
            <p:ph type="body" sz="quarter" idx="24" hasCustomPrompt="1"/>
          </p:nvPr>
        </p:nvSpPr>
        <p:spPr>
          <a:xfrm>
            <a:off x="6896100" y="1727200"/>
            <a:ext cx="4064400" cy="180001"/>
          </a:xfrm>
        </p:spPr>
        <p:txBody>
          <a:bodyPr/>
          <a:lstStyle>
            <a:lvl1pPr marL="0" indent="0">
              <a:buNone/>
              <a:defRPr sz="1000" b="1" cap="all" baseline="0">
                <a:solidFill>
                  <a:schemeClr val="accent1"/>
                </a:solidFill>
              </a:defRPr>
            </a:lvl1pPr>
            <a:lvl2pPr marL="0" indent="0">
              <a:buNone/>
              <a:defRPr lang="en-US" sz="1000" b="1" kern="1200" cap="all" baseline="0" dirty="0" smtClean="0">
                <a:solidFill>
                  <a:schemeClr val="accent1"/>
                </a:solidFill>
                <a:latin typeface="+mn-lt"/>
                <a:ea typeface="+mn-ea"/>
                <a:cs typeface="+mn-cs"/>
              </a:defRPr>
            </a:lvl2pPr>
            <a:lvl3pPr marL="0" indent="0">
              <a:buNone/>
              <a:defRPr lang="en-US" sz="1000" b="1" kern="1200" cap="all" baseline="0" dirty="0" smtClean="0">
                <a:solidFill>
                  <a:schemeClr val="accent1"/>
                </a:solidFill>
                <a:latin typeface="+mn-lt"/>
                <a:ea typeface="+mn-ea"/>
                <a:cs typeface="+mn-cs"/>
              </a:defRPr>
            </a:lvl3pPr>
            <a:lvl4pPr>
              <a:buNone/>
              <a:defRPr lang="en-US" sz="1000" b="1" kern="1200" cap="all" baseline="0" dirty="0" smtClean="0">
                <a:solidFill>
                  <a:schemeClr val="accent1"/>
                </a:solidFill>
                <a:latin typeface="+mn-lt"/>
                <a:ea typeface="+mn-ea"/>
                <a:cs typeface="+mn-cs"/>
              </a:defRPr>
            </a:lvl4pPr>
            <a:lvl5pPr>
              <a:buNone/>
              <a:defRPr lang="en-US" sz="1000" b="1" kern="1200" cap="all" baseline="0" dirty="0">
                <a:solidFill>
                  <a:schemeClr val="accent1"/>
                </a:solidFill>
                <a:latin typeface="+mn-lt"/>
                <a:ea typeface="+mn-ea"/>
                <a:cs typeface="+mn-cs"/>
              </a:defRPr>
            </a:lvl5pPr>
            <a:lvl6pPr>
              <a:defRPr lang="en-US" sz="1000" b="1" kern="1200" cap="all" baseline="0" dirty="0" smtClean="0">
                <a:solidFill>
                  <a:schemeClr val="accent1"/>
                </a:solidFill>
                <a:latin typeface="+mn-lt"/>
                <a:ea typeface="+mn-ea"/>
                <a:cs typeface="+mn-cs"/>
              </a:defRPr>
            </a:lvl6pPr>
            <a:lvl7pPr>
              <a:defRPr lang="en-US" sz="1000" b="1" kern="1200" cap="all" baseline="0" dirty="0" smtClean="0">
                <a:solidFill>
                  <a:schemeClr val="accent1"/>
                </a:solidFill>
                <a:latin typeface="+mn-lt"/>
                <a:ea typeface="+mn-ea"/>
                <a:cs typeface="+mn-cs"/>
              </a:defRPr>
            </a:lvl7pPr>
            <a:lvl8pPr>
              <a:defRPr lang="en-US" sz="1000" b="1" kern="1200" cap="all" baseline="0" dirty="0" smtClean="0">
                <a:solidFill>
                  <a:schemeClr val="accent1"/>
                </a:solidFill>
                <a:latin typeface="+mn-lt"/>
                <a:ea typeface="+mn-ea"/>
                <a:cs typeface="+mn-cs"/>
              </a:defRPr>
            </a:lvl8pPr>
            <a:lvl9pPr>
              <a:lnSpc>
                <a:spcPct val="100000"/>
              </a:lnSpc>
              <a:spcAft>
                <a:spcPts val="600"/>
              </a:spcAft>
              <a:defRPr lang="en-US" sz="1000" b="1" kern="1200" cap="all" baseline="0" dirty="0">
                <a:solidFill>
                  <a:schemeClr val="accent1"/>
                </a:solidFill>
                <a:latin typeface="+mn-lt"/>
                <a:ea typeface="+mn-ea"/>
                <a:cs typeface="+mn-cs"/>
              </a:defRPr>
            </a:lvl9pPr>
          </a:lstStyle>
          <a:p>
            <a:pPr lvl="0"/>
            <a:r>
              <a:rPr lang="en-GB" dirty="0"/>
              <a:t>Click to add </a:t>
            </a:r>
            <a:r>
              <a:rPr lang="en-GB" sz="1000" b="1" dirty="0">
                <a:solidFill>
                  <a:schemeClr val="accent1"/>
                </a:solidFill>
                <a:latin typeface="Arial" panose="020B0604020202020204" pitchFamily="34" charset="0"/>
                <a:cs typeface="Arial" panose="020B0604020202020204" pitchFamily="34" charset="0"/>
              </a:rPr>
              <a:t>PRACTICE/SECTOR </a:t>
            </a:r>
            <a:endParaRPr lang="en-GB" dirty="0"/>
          </a:p>
          <a:p>
            <a:pPr lvl="1"/>
            <a:endParaRPr lang="en-GB" dirty="0"/>
          </a:p>
        </p:txBody>
      </p:sp>
      <p:sp>
        <p:nvSpPr>
          <p:cNvPr id="17" name="Text Placeholder 16">
            <a:extLst>
              <a:ext uri="{FF2B5EF4-FFF2-40B4-BE49-F238E27FC236}">
                <a16:creationId xmlns:a16="http://schemas.microsoft.com/office/drawing/2014/main" id="{C7125548-193F-47D9-8E06-0359FB40B865}"/>
              </a:ext>
            </a:extLst>
          </p:cNvPr>
          <p:cNvSpPr>
            <a:spLocks noGrp="1"/>
          </p:cNvSpPr>
          <p:nvPr>
            <p:ph type="body" sz="quarter" idx="25" hasCustomPrompt="1"/>
          </p:nvPr>
        </p:nvSpPr>
        <p:spPr>
          <a:xfrm>
            <a:off x="6896100" y="1951964"/>
            <a:ext cx="4064400" cy="4040849"/>
          </a:xfrm>
        </p:spPr>
        <p:txBody>
          <a:bodyPr/>
          <a:lstStyle>
            <a:lvl1pPr marL="108000" indent="-108000">
              <a:spcAft>
                <a:spcPts val="300"/>
              </a:spcAft>
              <a:defRPr sz="1000"/>
            </a:lvl1pPr>
            <a:lvl2pPr marL="216000" indent="-108000">
              <a:spcAft>
                <a:spcPts val="300"/>
              </a:spcAft>
              <a:defRPr sz="1000"/>
            </a:lvl2pPr>
            <a:lvl3pPr marL="324000" indent="-108000">
              <a:spcAft>
                <a:spcPts val="300"/>
              </a:spcAft>
              <a:defRPr sz="1000"/>
            </a:lvl3pPr>
            <a:lvl4pPr>
              <a:spcAft>
                <a:spcPts val="30"/>
              </a:spcAft>
              <a:defRPr sz="1000"/>
            </a:lvl4pPr>
            <a:lvl5pPr>
              <a:spcAft>
                <a:spcPts val="30"/>
              </a:spcAft>
              <a:defRPr sz="1000"/>
            </a:lvl5pPr>
            <a:lvl6pPr>
              <a:spcAft>
                <a:spcPts val="30"/>
              </a:spcAft>
              <a:defRPr sz="1000" b="0"/>
            </a:lvl6pPr>
            <a:lvl7pPr>
              <a:spcAft>
                <a:spcPts val="30"/>
              </a:spcAft>
              <a:defRPr sz="1000"/>
            </a:lvl7pPr>
            <a:lvl8pPr>
              <a:spcAft>
                <a:spcPts val="30"/>
              </a:spcAft>
              <a:defRPr sz="1000"/>
            </a:lvl8pPr>
            <a:lvl9pPr>
              <a:lnSpc>
                <a:spcPct val="100000"/>
              </a:lnSpc>
              <a:spcAft>
                <a:spcPts val="300"/>
              </a:spcAft>
              <a:defRPr sz="1000">
                <a:latin typeface="+mn-lt"/>
              </a:defRPr>
            </a:lvl9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1" name="Picture Placeholder 7">
            <a:extLst>
              <a:ext uri="{FF2B5EF4-FFF2-40B4-BE49-F238E27FC236}">
                <a16:creationId xmlns:a16="http://schemas.microsoft.com/office/drawing/2014/main" id="{949F7532-CE2D-4A2F-9C09-4696C5463181}"/>
              </a:ext>
            </a:extLst>
          </p:cNvPr>
          <p:cNvSpPr>
            <a:spLocks noGrp="1"/>
          </p:cNvSpPr>
          <p:nvPr>
            <p:ph type="pic" sz="quarter" idx="13" hasCustomPrompt="1"/>
          </p:nvPr>
        </p:nvSpPr>
        <p:spPr>
          <a:xfrm>
            <a:off x="5011435" y="1688400"/>
            <a:ext cx="1008000" cy="100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12" name="Date Placeholder 11">
            <a:extLst>
              <a:ext uri="{FF2B5EF4-FFF2-40B4-BE49-F238E27FC236}">
                <a16:creationId xmlns:a16="http://schemas.microsoft.com/office/drawing/2014/main" id="{22FEA212-4746-4B6E-9B5D-4D873590C5DD}"/>
              </a:ext>
            </a:extLst>
          </p:cNvPr>
          <p:cNvSpPr>
            <a:spLocks noGrp="1"/>
          </p:cNvSpPr>
          <p:nvPr>
            <p:ph type="dt" sz="half" idx="26"/>
          </p:nvPr>
        </p:nvSpPr>
        <p:spPr/>
        <p:txBody>
          <a:bodyPr/>
          <a:lstStyle>
            <a:lvl1pPr>
              <a:defRPr>
                <a:solidFill>
                  <a:schemeClr val="bg1"/>
                </a:solidFill>
              </a:defRPr>
            </a:lvl1pPr>
          </a:lstStyle>
          <a:p>
            <a:endParaRPr lang="en-GB" dirty="0"/>
          </a:p>
        </p:txBody>
      </p:sp>
      <p:sp>
        <p:nvSpPr>
          <p:cNvPr id="13" name="Footer Placeholder 12">
            <a:extLst>
              <a:ext uri="{FF2B5EF4-FFF2-40B4-BE49-F238E27FC236}">
                <a16:creationId xmlns:a16="http://schemas.microsoft.com/office/drawing/2014/main" id="{97F6958A-FE05-46B0-8B90-06A15B9C705D}"/>
              </a:ext>
            </a:extLst>
          </p:cNvPr>
          <p:cNvSpPr>
            <a:spLocks noGrp="1"/>
          </p:cNvSpPr>
          <p:nvPr>
            <p:ph type="ftr" sz="quarter" idx="27"/>
          </p:nvPr>
        </p:nvSpPr>
        <p:spPr/>
        <p:txBody>
          <a:bodyPr/>
          <a:lstStyle/>
          <a:p>
            <a:endParaRPr lang="en-GB" dirty="0"/>
          </a:p>
        </p:txBody>
      </p:sp>
      <p:sp>
        <p:nvSpPr>
          <p:cNvPr id="14" name="Slide Number Placeholder 13">
            <a:extLst>
              <a:ext uri="{FF2B5EF4-FFF2-40B4-BE49-F238E27FC236}">
                <a16:creationId xmlns:a16="http://schemas.microsoft.com/office/drawing/2014/main" id="{8C7E7BC1-AAEE-4D73-B6E5-BB2902E96C8F}"/>
              </a:ext>
            </a:extLst>
          </p:cNvPr>
          <p:cNvSpPr>
            <a:spLocks noGrp="1"/>
          </p:cNvSpPr>
          <p:nvPr>
            <p:ph type="sldNum" sz="quarter" idx="28"/>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161864319"/>
      </p:ext>
    </p:extLst>
  </p:cSld>
  <p:clrMapOvr>
    <a:masterClrMapping/>
  </p:clrMapOvr>
</p:sldLayout>
</file>

<file path=ppt/slideLayouts/slideLayout53.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Biography 2 persons">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1D49CF65-C970-485A-9639-A7FEE7736688}"/>
              </a:ext>
            </a:extLst>
          </p:cNvPr>
          <p:cNvSpPr>
            <a:spLocks noGrp="1"/>
          </p:cNvSpPr>
          <p:nvPr>
            <p:ph type="title" hasCustomPrompt="1"/>
          </p:nvPr>
        </p:nvSpPr>
        <p:spPr>
          <a:xfrm>
            <a:off x="576000" y="576000"/>
            <a:ext cx="11041200" cy="460800"/>
          </a:xfrm>
        </p:spPr>
        <p:txBody>
          <a:bodyPr/>
          <a:lstStyle/>
          <a:p>
            <a:r>
              <a:rPr lang="en-GB" dirty="0"/>
              <a:t>Click to add title</a:t>
            </a:r>
          </a:p>
        </p:txBody>
      </p:sp>
      <p:sp>
        <p:nvSpPr>
          <p:cNvPr id="24" name="Subtitle">
            <a:extLst>
              <a:ext uri="{FF2B5EF4-FFF2-40B4-BE49-F238E27FC236}">
                <a16:creationId xmlns:a16="http://schemas.microsoft.com/office/drawing/2014/main" id="{275E5F19-1986-495B-963D-A89BB9541B0F}"/>
              </a:ext>
            </a:extLst>
          </p:cNvPr>
          <p:cNvSpPr>
            <a:spLocks noGrp="1"/>
          </p:cNvSpPr>
          <p:nvPr>
            <p:ph type="subTitle" idx="223"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7" name="Text Placeholder 4">
            <a:extLst>
              <a:ext uri="{FF2B5EF4-FFF2-40B4-BE49-F238E27FC236}">
                <a16:creationId xmlns:a16="http://schemas.microsoft.com/office/drawing/2014/main" id="{73DB26CC-0BDD-403A-AD54-0CA0E85E349C}"/>
              </a:ext>
            </a:extLst>
          </p:cNvPr>
          <p:cNvSpPr>
            <a:spLocks noGrp="1"/>
          </p:cNvSpPr>
          <p:nvPr>
            <p:ph type="body" sz="quarter" idx="20" hasCustomPrompt="1"/>
          </p:nvPr>
        </p:nvSpPr>
        <p:spPr>
          <a:xfrm>
            <a:off x="576000" y="2782879"/>
            <a:ext cx="1728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8" name="Text Placeholder 4">
            <a:extLst>
              <a:ext uri="{FF2B5EF4-FFF2-40B4-BE49-F238E27FC236}">
                <a16:creationId xmlns:a16="http://schemas.microsoft.com/office/drawing/2014/main" id="{CF51E147-8718-449B-A955-22170E601328}"/>
              </a:ext>
            </a:extLst>
          </p:cNvPr>
          <p:cNvSpPr>
            <a:spLocks noGrp="1"/>
          </p:cNvSpPr>
          <p:nvPr>
            <p:ph type="body" sz="quarter" idx="21" hasCustomPrompt="1"/>
          </p:nvPr>
        </p:nvSpPr>
        <p:spPr>
          <a:xfrm>
            <a:off x="576000" y="2919239"/>
            <a:ext cx="1728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9" name="Text Placeholder 4">
            <a:extLst>
              <a:ext uri="{FF2B5EF4-FFF2-40B4-BE49-F238E27FC236}">
                <a16:creationId xmlns:a16="http://schemas.microsoft.com/office/drawing/2014/main" id="{F3858A2C-89F5-43E3-BD41-B9456C04897D}"/>
              </a:ext>
            </a:extLst>
          </p:cNvPr>
          <p:cNvSpPr>
            <a:spLocks noGrp="1"/>
          </p:cNvSpPr>
          <p:nvPr>
            <p:ph type="body" sz="quarter" idx="22" hasCustomPrompt="1"/>
          </p:nvPr>
        </p:nvSpPr>
        <p:spPr>
          <a:xfrm>
            <a:off x="576000" y="3055599"/>
            <a:ext cx="1728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0" name="Text Placeholder 4">
            <a:extLst>
              <a:ext uri="{FF2B5EF4-FFF2-40B4-BE49-F238E27FC236}">
                <a16:creationId xmlns:a16="http://schemas.microsoft.com/office/drawing/2014/main" id="{B10715AE-F79F-4E00-8BBE-5BC10CB43CBC}"/>
              </a:ext>
            </a:extLst>
          </p:cNvPr>
          <p:cNvSpPr>
            <a:spLocks noGrp="1"/>
          </p:cNvSpPr>
          <p:nvPr>
            <p:ph type="body" sz="quarter" idx="23" hasCustomPrompt="1"/>
          </p:nvPr>
        </p:nvSpPr>
        <p:spPr>
          <a:xfrm>
            <a:off x="576000" y="3191960"/>
            <a:ext cx="1728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5" name="Text Placeholder 14">
            <a:extLst>
              <a:ext uri="{FF2B5EF4-FFF2-40B4-BE49-F238E27FC236}">
                <a16:creationId xmlns:a16="http://schemas.microsoft.com/office/drawing/2014/main" id="{F08E60EB-D02A-4344-B356-3A7D4172F235}"/>
              </a:ext>
            </a:extLst>
          </p:cNvPr>
          <p:cNvSpPr>
            <a:spLocks noGrp="1"/>
          </p:cNvSpPr>
          <p:nvPr>
            <p:ph type="body" sz="quarter" idx="24" hasCustomPrompt="1"/>
          </p:nvPr>
        </p:nvSpPr>
        <p:spPr>
          <a:xfrm>
            <a:off x="2462213" y="1727200"/>
            <a:ext cx="3024000" cy="180001"/>
          </a:xfrm>
        </p:spPr>
        <p:txBody>
          <a:bodyPr/>
          <a:lstStyle>
            <a:lvl1pPr marL="0" indent="0">
              <a:buNone/>
              <a:defRPr sz="1000" b="1" cap="all" baseline="0">
                <a:solidFill>
                  <a:schemeClr val="accent1"/>
                </a:solidFill>
              </a:defRPr>
            </a:lvl1pPr>
            <a:lvl2pPr marL="0" indent="0">
              <a:buNone/>
              <a:defRPr lang="en-US" sz="1000" b="1" kern="1200" cap="all" baseline="0" dirty="0" smtClean="0">
                <a:solidFill>
                  <a:schemeClr val="accent1"/>
                </a:solidFill>
                <a:latin typeface="+mn-lt"/>
                <a:ea typeface="+mn-ea"/>
                <a:cs typeface="+mn-cs"/>
              </a:defRPr>
            </a:lvl2pPr>
            <a:lvl3pPr marL="0" indent="0">
              <a:buNone/>
              <a:defRPr lang="en-US" sz="1000" b="1" kern="1200" cap="all" baseline="0" dirty="0" smtClean="0">
                <a:solidFill>
                  <a:schemeClr val="accent1"/>
                </a:solidFill>
                <a:latin typeface="+mn-lt"/>
                <a:ea typeface="+mn-ea"/>
                <a:cs typeface="+mn-cs"/>
              </a:defRPr>
            </a:lvl3pPr>
            <a:lvl4pPr>
              <a:buNone/>
              <a:defRPr lang="en-US" sz="1000" b="1" kern="1200" cap="all" baseline="0" dirty="0" smtClean="0">
                <a:solidFill>
                  <a:schemeClr val="accent1"/>
                </a:solidFill>
                <a:latin typeface="+mn-lt"/>
                <a:ea typeface="+mn-ea"/>
                <a:cs typeface="+mn-cs"/>
              </a:defRPr>
            </a:lvl4pPr>
            <a:lvl5pPr>
              <a:buNone/>
              <a:defRPr lang="en-US" sz="1000" b="1" kern="1200" cap="all" baseline="0" dirty="0">
                <a:solidFill>
                  <a:schemeClr val="accent1"/>
                </a:solidFill>
                <a:latin typeface="+mn-lt"/>
                <a:ea typeface="+mn-ea"/>
                <a:cs typeface="+mn-cs"/>
              </a:defRPr>
            </a:lvl5pPr>
            <a:lvl6pPr>
              <a:defRPr lang="en-US" sz="1000" b="1" kern="1200" cap="all" baseline="0" dirty="0" smtClean="0">
                <a:solidFill>
                  <a:schemeClr val="accent1"/>
                </a:solidFill>
                <a:latin typeface="+mn-lt"/>
                <a:ea typeface="+mn-ea"/>
                <a:cs typeface="+mn-cs"/>
              </a:defRPr>
            </a:lvl6pPr>
            <a:lvl7pPr>
              <a:defRPr lang="en-US" sz="1000" b="1" kern="1200" cap="all" baseline="0" dirty="0" smtClean="0">
                <a:solidFill>
                  <a:schemeClr val="accent1"/>
                </a:solidFill>
                <a:latin typeface="+mn-lt"/>
                <a:ea typeface="+mn-ea"/>
                <a:cs typeface="+mn-cs"/>
              </a:defRPr>
            </a:lvl7pPr>
            <a:lvl8pPr>
              <a:defRPr lang="en-US" sz="1000" b="1" kern="1200" cap="all" baseline="0" dirty="0" smtClean="0">
                <a:solidFill>
                  <a:schemeClr val="accent1"/>
                </a:solidFill>
                <a:latin typeface="+mn-lt"/>
                <a:ea typeface="+mn-ea"/>
                <a:cs typeface="+mn-cs"/>
              </a:defRPr>
            </a:lvl8pPr>
            <a:lvl9pPr>
              <a:lnSpc>
                <a:spcPct val="100000"/>
              </a:lnSpc>
              <a:spcAft>
                <a:spcPts val="600"/>
              </a:spcAft>
              <a:defRPr lang="en-US" sz="1000" b="1" kern="1200" cap="all" baseline="0" dirty="0">
                <a:solidFill>
                  <a:schemeClr val="accent1"/>
                </a:solidFill>
                <a:latin typeface="+mn-lt"/>
                <a:ea typeface="+mn-ea"/>
                <a:cs typeface="+mn-cs"/>
              </a:defRPr>
            </a:lvl9pPr>
          </a:lstStyle>
          <a:p>
            <a:pPr lvl="0"/>
            <a:r>
              <a:rPr lang="en-GB" dirty="0"/>
              <a:t>Click to add </a:t>
            </a:r>
            <a:r>
              <a:rPr lang="en-GB" sz="1000" b="1" dirty="0">
                <a:solidFill>
                  <a:schemeClr val="accent1"/>
                </a:solidFill>
                <a:latin typeface="Arial" panose="020B0604020202020204" pitchFamily="34" charset="0"/>
                <a:cs typeface="Arial" panose="020B0604020202020204" pitchFamily="34" charset="0"/>
              </a:rPr>
              <a:t>PRACTICE/SECTOR </a:t>
            </a:r>
            <a:endParaRPr lang="en-GB" dirty="0"/>
          </a:p>
          <a:p>
            <a:pPr lvl="1"/>
            <a:endParaRPr lang="en-GB" dirty="0"/>
          </a:p>
        </p:txBody>
      </p:sp>
      <p:sp>
        <p:nvSpPr>
          <p:cNvPr id="17" name="Text Placeholder 16">
            <a:extLst>
              <a:ext uri="{FF2B5EF4-FFF2-40B4-BE49-F238E27FC236}">
                <a16:creationId xmlns:a16="http://schemas.microsoft.com/office/drawing/2014/main" id="{C7125548-193F-47D9-8E06-0359FB40B865}"/>
              </a:ext>
            </a:extLst>
          </p:cNvPr>
          <p:cNvSpPr>
            <a:spLocks noGrp="1"/>
          </p:cNvSpPr>
          <p:nvPr>
            <p:ph type="body" sz="quarter" idx="25" hasCustomPrompt="1"/>
          </p:nvPr>
        </p:nvSpPr>
        <p:spPr>
          <a:xfrm>
            <a:off x="2462213" y="1951200"/>
            <a:ext cx="3024000" cy="4040849"/>
          </a:xfrm>
        </p:spPr>
        <p:txBody>
          <a:bodyPr/>
          <a:lstStyle>
            <a:lvl1pPr marL="108000" indent="-108000">
              <a:spcAft>
                <a:spcPts val="300"/>
              </a:spcAft>
              <a:defRPr sz="1000"/>
            </a:lvl1pPr>
            <a:lvl2pPr marL="216000" indent="-108000">
              <a:spcAft>
                <a:spcPts val="300"/>
              </a:spcAft>
              <a:defRPr sz="1000"/>
            </a:lvl2pPr>
            <a:lvl3pPr marL="324000" indent="-108000">
              <a:spcAft>
                <a:spcPts val="300"/>
              </a:spcAft>
              <a:defRPr sz="1000"/>
            </a:lvl3pPr>
            <a:lvl4pPr>
              <a:spcAft>
                <a:spcPts val="30"/>
              </a:spcAft>
              <a:defRPr sz="1000"/>
            </a:lvl4pPr>
            <a:lvl5pPr>
              <a:spcAft>
                <a:spcPts val="30"/>
              </a:spcAft>
              <a:defRPr sz="1000"/>
            </a:lvl5pPr>
            <a:lvl6pPr>
              <a:spcAft>
                <a:spcPts val="30"/>
              </a:spcAft>
              <a:defRPr sz="1000" b="0"/>
            </a:lvl6pPr>
            <a:lvl7pPr>
              <a:spcAft>
                <a:spcPts val="30"/>
              </a:spcAft>
              <a:defRPr sz="1000"/>
            </a:lvl7pPr>
            <a:lvl8pPr>
              <a:spcAft>
                <a:spcPts val="30"/>
              </a:spcAft>
              <a:defRPr sz="1000"/>
            </a:lvl8pPr>
            <a:lvl9pPr>
              <a:lnSpc>
                <a:spcPct val="100000"/>
              </a:lnSpc>
              <a:spcAft>
                <a:spcPts val="300"/>
              </a:spcAft>
              <a:defRPr sz="1000">
                <a:latin typeface="+mn-lt"/>
              </a:defRPr>
            </a:lvl9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6" name="Text Placeholder 4">
            <a:extLst>
              <a:ext uri="{FF2B5EF4-FFF2-40B4-BE49-F238E27FC236}">
                <a16:creationId xmlns:a16="http://schemas.microsoft.com/office/drawing/2014/main" id="{E4650D57-E571-42EC-98B9-E61F8CA17CC4}"/>
              </a:ext>
            </a:extLst>
          </p:cNvPr>
          <p:cNvSpPr>
            <a:spLocks noGrp="1"/>
          </p:cNvSpPr>
          <p:nvPr>
            <p:ph type="body" sz="quarter" idx="26" hasCustomPrompt="1"/>
          </p:nvPr>
        </p:nvSpPr>
        <p:spPr>
          <a:xfrm>
            <a:off x="6244805" y="2782879"/>
            <a:ext cx="1728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8" name="Text Placeholder 4">
            <a:extLst>
              <a:ext uri="{FF2B5EF4-FFF2-40B4-BE49-F238E27FC236}">
                <a16:creationId xmlns:a16="http://schemas.microsoft.com/office/drawing/2014/main" id="{607BFD7A-4619-4695-9B5B-657D2202EE4A}"/>
              </a:ext>
            </a:extLst>
          </p:cNvPr>
          <p:cNvSpPr>
            <a:spLocks noGrp="1"/>
          </p:cNvSpPr>
          <p:nvPr>
            <p:ph type="body" sz="quarter" idx="27" hasCustomPrompt="1"/>
          </p:nvPr>
        </p:nvSpPr>
        <p:spPr>
          <a:xfrm>
            <a:off x="6244805" y="2919239"/>
            <a:ext cx="1728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9" name="Text Placeholder 4">
            <a:extLst>
              <a:ext uri="{FF2B5EF4-FFF2-40B4-BE49-F238E27FC236}">
                <a16:creationId xmlns:a16="http://schemas.microsoft.com/office/drawing/2014/main" id="{99638A0D-4686-4B14-8E7E-D867B1D701AA}"/>
              </a:ext>
            </a:extLst>
          </p:cNvPr>
          <p:cNvSpPr>
            <a:spLocks noGrp="1"/>
          </p:cNvSpPr>
          <p:nvPr>
            <p:ph type="body" sz="quarter" idx="28" hasCustomPrompt="1"/>
          </p:nvPr>
        </p:nvSpPr>
        <p:spPr>
          <a:xfrm>
            <a:off x="6244805" y="3055599"/>
            <a:ext cx="1728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0" name="Text Placeholder 4">
            <a:extLst>
              <a:ext uri="{FF2B5EF4-FFF2-40B4-BE49-F238E27FC236}">
                <a16:creationId xmlns:a16="http://schemas.microsoft.com/office/drawing/2014/main" id="{AF791D00-2DDC-47B1-87BF-C3F295F019B0}"/>
              </a:ext>
            </a:extLst>
          </p:cNvPr>
          <p:cNvSpPr>
            <a:spLocks noGrp="1"/>
          </p:cNvSpPr>
          <p:nvPr>
            <p:ph type="body" sz="quarter" idx="29" hasCustomPrompt="1"/>
          </p:nvPr>
        </p:nvSpPr>
        <p:spPr>
          <a:xfrm>
            <a:off x="6244805" y="3191960"/>
            <a:ext cx="1728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2" name="Text Placeholder 14">
            <a:extLst>
              <a:ext uri="{FF2B5EF4-FFF2-40B4-BE49-F238E27FC236}">
                <a16:creationId xmlns:a16="http://schemas.microsoft.com/office/drawing/2014/main" id="{27562B96-831A-4266-B1D6-4F28EB1F1A2F}"/>
              </a:ext>
            </a:extLst>
          </p:cNvPr>
          <p:cNvSpPr>
            <a:spLocks noGrp="1"/>
          </p:cNvSpPr>
          <p:nvPr>
            <p:ph type="body" sz="quarter" idx="31" hasCustomPrompt="1"/>
          </p:nvPr>
        </p:nvSpPr>
        <p:spPr>
          <a:xfrm>
            <a:off x="8131018" y="1728000"/>
            <a:ext cx="3024000" cy="180001"/>
          </a:xfrm>
        </p:spPr>
        <p:txBody>
          <a:bodyPr/>
          <a:lstStyle>
            <a:lvl1pPr marL="0" indent="0">
              <a:buNone/>
              <a:defRPr sz="1000" b="1" cap="all" baseline="0">
                <a:solidFill>
                  <a:schemeClr val="accent1"/>
                </a:solidFill>
              </a:defRPr>
            </a:lvl1pPr>
            <a:lvl2pPr marL="0" indent="0">
              <a:buNone/>
              <a:defRPr lang="en-US" sz="1000" b="1" kern="1200" cap="all" baseline="0" dirty="0" smtClean="0">
                <a:solidFill>
                  <a:schemeClr val="accent1"/>
                </a:solidFill>
                <a:latin typeface="+mn-lt"/>
                <a:ea typeface="+mn-ea"/>
                <a:cs typeface="+mn-cs"/>
              </a:defRPr>
            </a:lvl2pPr>
            <a:lvl3pPr marL="0" indent="0">
              <a:buNone/>
              <a:defRPr lang="en-US" sz="1000" b="1" kern="1200" cap="all" baseline="0" dirty="0" smtClean="0">
                <a:solidFill>
                  <a:schemeClr val="accent1"/>
                </a:solidFill>
                <a:latin typeface="+mn-lt"/>
                <a:ea typeface="+mn-ea"/>
                <a:cs typeface="+mn-cs"/>
              </a:defRPr>
            </a:lvl3pPr>
            <a:lvl4pPr>
              <a:buNone/>
              <a:defRPr lang="en-US" sz="1000" b="1" kern="1200" cap="all" baseline="0" dirty="0" smtClean="0">
                <a:solidFill>
                  <a:schemeClr val="accent1"/>
                </a:solidFill>
                <a:latin typeface="+mn-lt"/>
                <a:ea typeface="+mn-ea"/>
                <a:cs typeface="+mn-cs"/>
              </a:defRPr>
            </a:lvl4pPr>
            <a:lvl5pPr>
              <a:buNone/>
              <a:defRPr lang="en-US" sz="1000" b="1" kern="1200" cap="all" baseline="0" dirty="0">
                <a:solidFill>
                  <a:schemeClr val="accent1"/>
                </a:solidFill>
                <a:latin typeface="+mn-lt"/>
                <a:ea typeface="+mn-ea"/>
                <a:cs typeface="+mn-cs"/>
              </a:defRPr>
            </a:lvl5pPr>
            <a:lvl6pPr>
              <a:defRPr lang="en-US" sz="1000" b="1" kern="1200" cap="all" baseline="0" dirty="0" smtClean="0">
                <a:solidFill>
                  <a:schemeClr val="accent1"/>
                </a:solidFill>
                <a:latin typeface="+mn-lt"/>
                <a:ea typeface="+mn-ea"/>
                <a:cs typeface="+mn-cs"/>
              </a:defRPr>
            </a:lvl6pPr>
            <a:lvl7pPr>
              <a:defRPr lang="en-US" sz="1000" b="1" kern="1200" cap="all" baseline="0" dirty="0" smtClean="0">
                <a:solidFill>
                  <a:schemeClr val="accent1"/>
                </a:solidFill>
                <a:latin typeface="+mn-lt"/>
                <a:ea typeface="+mn-ea"/>
                <a:cs typeface="+mn-cs"/>
              </a:defRPr>
            </a:lvl7pPr>
            <a:lvl8pPr>
              <a:defRPr lang="en-US" sz="1000" b="1" kern="1200" cap="all" baseline="0" dirty="0" smtClean="0">
                <a:solidFill>
                  <a:schemeClr val="accent1"/>
                </a:solidFill>
                <a:latin typeface="+mn-lt"/>
                <a:ea typeface="+mn-ea"/>
                <a:cs typeface="+mn-cs"/>
              </a:defRPr>
            </a:lvl8pPr>
            <a:lvl9pPr>
              <a:lnSpc>
                <a:spcPct val="100000"/>
              </a:lnSpc>
              <a:spcAft>
                <a:spcPts val="600"/>
              </a:spcAft>
              <a:defRPr lang="en-US" sz="1000" b="1" kern="1200" cap="all" baseline="0" dirty="0">
                <a:solidFill>
                  <a:schemeClr val="accent1"/>
                </a:solidFill>
                <a:latin typeface="+mn-lt"/>
                <a:ea typeface="+mn-ea"/>
                <a:cs typeface="+mn-cs"/>
              </a:defRPr>
            </a:lvl9pPr>
          </a:lstStyle>
          <a:p>
            <a:pPr lvl="0"/>
            <a:r>
              <a:rPr lang="en-GB" dirty="0"/>
              <a:t>Click to add </a:t>
            </a:r>
            <a:r>
              <a:rPr lang="en-GB" sz="1000" b="1" dirty="0">
                <a:solidFill>
                  <a:schemeClr val="accent1"/>
                </a:solidFill>
                <a:latin typeface="Arial" panose="020B0604020202020204" pitchFamily="34" charset="0"/>
                <a:cs typeface="Arial" panose="020B0604020202020204" pitchFamily="34" charset="0"/>
              </a:rPr>
              <a:t>PRACTICE/SECTOR </a:t>
            </a:r>
            <a:endParaRPr lang="en-GB" dirty="0"/>
          </a:p>
          <a:p>
            <a:pPr lvl="1"/>
            <a:endParaRPr lang="en-GB" dirty="0"/>
          </a:p>
        </p:txBody>
      </p:sp>
      <p:sp>
        <p:nvSpPr>
          <p:cNvPr id="23" name="Text Placeholder 16">
            <a:extLst>
              <a:ext uri="{FF2B5EF4-FFF2-40B4-BE49-F238E27FC236}">
                <a16:creationId xmlns:a16="http://schemas.microsoft.com/office/drawing/2014/main" id="{2BB8B504-BF73-4669-9236-CEA6F164F035}"/>
              </a:ext>
            </a:extLst>
          </p:cNvPr>
          <p:cNvSpPr>
            <a:spLocks noGrp="1"/>
          </p:cNvSpPr>
          <p:nvPr>
            <p:ph type="body" sz="quarter" idx="32" hasCustomPrompt="1"/>
          </p:nvPr>
        </p:nvSpPr>
        <p:spPr>
          <a:xfrm>
            <a:off x="8131018" y="1951200"/>
            <a:ext cx="3024000" cy="4040849"/>
          </a:xfrm>
        </p:spPr>
        <p:txBody>
          <a:bodyPr/>
          <a:lstStyle>
            <a:lvl1pPr marL="108000" indent="-108000">
              <a:spcAft>
                <a:spcPts val="300"/>
              </a:spcAft>
              <a:defRPr sz="1000"/>
            </a:lvl1pPr>
            <a:lvl2pPr marL="216000" indent="-108000">
              <a:spcAft>
                <a:spcPts val="300"/>
              </a:spcAft>
              <a:defRPr sz="1000"/>
            </a:lvl2pPr>
            <a:lvl3pPr marL="324000" indent="-108000">
              <a:spcAft>
                <a:spcPts val="300"/>
              </a:spcAft>
              <a:defRPr sz="1000"/>
            </a:lvl3pPr>
            <a:lvl4pPr>
              <a:spcAft>
                <a:spcPts val="30"/>
              </a:spcAft>
              <a:defRPr sz="1000"/>
            </a:lvl4pPr>
            <a:lvl5pPr>
              <a:spcAft>
                <a:spcPts val="30"/>
              </a:spcAft>
              <a:defRPr sz="1000"/>
            </a:lvl5pPr>
            <a:lvl6pPr>
              <a:spcAft>
                <a:spcPts val="30"/>
              </a:spcAft>
              <a:defRPr sz="1000" b="0"/>
            </a:lvl6pPr>
            <a:lvl7pPr>
              <a:spcAft>
                <a:spcPts val="30"/>
              </a:spcAft>
              <a:defRPr sz="1000"/>
            </a:lvl7pPr>
            <a:lvl8pPr>
              <a:spcAft>
                <a:spcPts val="30"/>
              </a:spcAft>
              <a:defRPr sz="1000"/>
            </a:lvl8pPr>
            <a:lvl9pPr>
              <a:lnSpc>
                <a:spcPct val="100000"/>
              </a:lnSpc>
              <a:spcAft>
                <a:spcPts val="300"/>
              </a:spcAft>
              <a:defRPr sz="1000">
                <a:latin typeface="+mn-lt"/>
              </a:defRPr>
            </a:lvl9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1" name="Picture Placeholder 7">
            <a:extLst>
              <a:ext uri="{FF2B5EF4-FFF2-40B4-BE49-F238E27FC236}">
                <a16:creationId xmlns:a16="http://schemas.microsoft.com/office/drawing/2014/main" id="{949F7532-CE2D-4A2F-9C09-4696C5463181}"/>
              </a:ext>
            </a:extLst>
          </p:cNvPr>
          <p:cNvSpPr>
            <a:spLocks noGrp="1"/>
          </p:cNvSpPr>
          <p:nvPr>
            <p:ph type="pic" sz="quarter" idx="13" hasCustomPrompt="1"/>
          </p:nvPr>
        </p:nvSpPr>
        <p:spPr>
          <a:xfrm>
            <a:off x="576000" y="1728000"/>
            <a:ext cx="943200" cy="943200"/>
          </a:xfrm>
          <a:prstGeom prst="ellipse">
            <a:avLst/>
          </a:prstGeom>
          <a:noFill/>
        </p:spPr>
        <p:txBody>
          <a:bodyPr lIns="0" tIns="0" b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21" name="Picture Placeholder 7">
            <a:extLst>
              <a:ext uri="{FF2B5EF4-FFF2-40B4-BE49-F238E27FC236}">
                <a16:creationId xmlns:a16="http://schemas.microsoft.com/office/drawing/2014/main" id="{D9434157-C0CA-46C1-B739-37770036697E}"/>
              </a:ext>
            </a:extLst>
          </p:cNvPr>
          <p:cNvSpPr>
            <a:spLocks noGrp="1"/>
          </p:cNvSpPr>
          <p:nvPr>
            <p:ph type="pic" sz="quarter" idx="30" hasCustomPrompt="1"/>
          </p:nvPr>
        </p:nvSpPr>
        <p:spPr>
          <a:xfrm>
            <a:off x="6244805" y="1728000"/>
            <a:ext cx="943200" cy="943200"/>
          </a:xfrm>
          <a:prstGeom prst="ellipse">
            <a:avLst/>
          </a:prstGeom>
          <a:noFill/>
        </p:spPr>
        <p:txBody>
          <a:bodyPr lIns="0" tIns="0" b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2" name="Date Placeholder 1">
            <a:extLst>
              <a:ext uri="{FF2B5EF4-FFF2-40B4-BE49-F238E27FC236}">
                <a16:creationId xmlns:a16="http://schemas.microsoft.com/office/drawing/2014/main" id="{D8E2A6BF-B01A-4FCE-A81A-3B15F30F19FA}"/>
              </a:ext>
            </a:extLst>
          </p:cNvPr>
          <p:cNvSpPr>
            <a:spLocks noGrp="1"/>
          </p:cNvSpPr>
          <p:nvPr>
            <p:ph type="dt" sz="half" idx="220"/>
          </p:nvPr>
        </p:nvSpPr>
        <p:spPr/>
        <p:txBody>
          <a:bodyPr/>
          <a:lstStyle/>
          <a:p>
            <a:endParaRPr lang="en-GB" dirty="0"/>
          </a:p>
        </p:txBody>
      </p:sp>
      <p:sp>
        <p:nvSpPr>
          <p:cNvPr id="3" name="Footer Placeholder 2">
            <a:extLst>
              <a:ext uri="{FF2B5EF4-FFF2-40B4-BE49-F238E27FC236}">
                <a16:creationId xmlns:a16="http://schemas.microsoft.com/office/drawing/2014/main" id="{26C515EC-F25F-48E5-87E3-A9EBCC906E74}"/>
              </a:ext>
            </a:extLst>
          </p:cNvPr>
          <p:cNvSpPr>
            <a:spLocks noGrp="1"/>
          </p:cNvSpPr>
          <p:nvPr>
            <p:ph type="ftr" sz="quarter" idx="221"/>
          </p:nvPr>
        </p:nvSpPr>
        <p:spPr/>
        <p:txBody>
          <a:bodyPr/>
          <a:lstStyle/>
          <a:p>
            <a:endParaRPr lang="en-GB" dirty="0"/>
          </a:p>
        </p:txBody>
      </p:sp>
      <p:sp>
        <p:nvSpPr>
          <p:cNvPr id="4" name="Slide Number Placeholder 3">
            <a:extLst>
              <a:ext uri="{FF2B5EF4-FFF2-40B4-BE49-F238E27FC236}">
                <a16:creationId xmlns:a16="http://schemas.microsoft.com/office/drawing/2014/main" id="{2FEE7A63-8B77-4E27-9972-4EC7CF874BD0}"/>
              </a:ext>
            </a:extLst>
          </p:cNvPr>
          <p:cNvSpPr>
            <a:spLocks noGrp="1"/>
          </p:cNvSpPr>
          <p:nvPr>
            <p:ph type="sldNum" sz="quarter" idx="222"/>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3284418655"/>
      </p:ext>
    </p:extLst>
  </p:cSld>
  <p:clrMapOvr>
    <a:masterClrMapping/>
  </p:clrMapOvr>
</p:sldLayout>
</file>

<file path=ppt/slideLayouts/slideLayout54.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Team 10 persons">
    <p:spTree>
      <p:nvGrpSpPr>
        <p:cNvPr id="1" name=""/>
        <p:cNvGrpSpPr/>
        <p:nvPr/>
      </p:nvGrpSpPr>
      <p:grpSpPr>
        <a:xfrm>
          <a:off x="0" y="0"/>
          <a:ext cx="0" cy="0"/>
          <a:chOff x="0" y="0"/>
          <a:chExt cx="0" cy="0"/>
        </a:xfrm>
      </p:grpSpPr>
      <p:sp>
        <p:nvSpPr>
          <p:cNvPr id="110" name="Rectangle: Rounded Corners 109">
            <a:extLst>
              <a:ext uri="{FF2B5EF4-FFF2-40B4-BE49-F238E27FC236}">
                <a16:creationId xmlns:a16="http://schemas.microsoft.com/office/drawing/2014/main" id="{F311E7C9-D99A-4738-B510-AFC86D7D3C25}"/>
              </a:ext>
            </a:extLst>
          </p:cNvPr>
          <p:cNvSpPr/>
          <p:nvPr userDrawn="1"/>
        </p:nvSpPr>
        <p:spPr>
          <a:xfrm>
            <a:off x="7371483" y="3865200"/>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tangle: Rounded Corners 24">
            <a:extLst>
              <a:ext uri="{FF2B5EF4-FFF2-40B4-BE49-F238E27FC236}">
                <a16:creationId xmlns:a16="http://schemas.microsoft.com/office/drawing/2014/main" id="{0BCAAC33-1A06-4BCB-93B5-5EADAA334877}"/>
              </a:ext>
            </a:extLst>
          </p:cNvPr>
          <p:cNvSpPr/>
          <p:nvPr/>
        </p:nvSpPr>
        <p:spPr>
          <a:xfrm>
            <a:off x="575121" y="1736667"/>
            <a:ext cx="1976400" cy="1846799"/>
          </a:xfrm>
          <a:prstGeom prst="roundRect">
            <a:avLst>
              <a:gd name="adj" fmla="val 6755"/>
            </a:avLst>
          </a:prstGeom>
          <a:solidFill>
            <a:srgbClr val="F4F4F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9" name="Rectangle: Rounded Corners 28">
            <a:extLst>
              <a:ext uri="{FF2B5EF4-FFF2-40B4-BE49-F238E27FC236}">
                <a16:creationId xmlns:a16="http://schemas.microsoft.com/office/drawing/2014/main" id="{DD9DA348-77BA-4EF8-9D1A-DC5E35A347E3}"/>
              </a:ext>
            </a:extLst>
          </p:cNvPr>
          <p:cNvSpPr/>
          <p:nvPr/>
        </p:nvSpPr>
        <p:spPr>
          <a:xfrm>
            <a:off x="2840575" y="1736667"/>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Rectangle: Rounded Corners 32">
            <a:extLst>
              <a:ext uri="{FF2B5EF4-FFF2-40B4-BE49-F238E27FC236}">
                <a16:creationId xmlns:a16="http://schemas.microsoft.com/office/drawing/2014/main" id="{3EFEA431-E8C3-4237-8477-F3B095765ECF}"/>
              </a:ext>
            </a:extLst>
          </p:cNvPr>
          <p:cNvSpPr/>
          <p:nvPr/>
        </p:nvSpPr>
        <p:spPr>
          <a:xfrm>
            <a:off x="5106029" y="1736667"/>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7" name="Rectangle: Rounded Corners 36">
            <a:extLst>
              <a:ext uri="{FF2B5EF4-FFF2-40B4-BE49-F238E27FC236}">
                <a16:creationId xmlns:a16="http://schemas.microsoft.com/office/drawing/2014/main" id="{05069C5F-18D7-426F-ACDC-61FC529DDC68}"/>
              </a:ext>
            </a:extLst>
          </p:cNvPr>
          <p:cNvSpPr/>
          <p:nvPr/>
        </p:nvSpPr>
        <p:spPr>
          <a:xfrm>
            <a:off x="7371483" y="1736667"/>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1" name="Rectangle: Rounded Corners 40">
            <a:extLst>
              <a:ext uri="{FF2B5EF4-FFF2-40B4-BE49-F238E27FC236}">
                <a16:creationId xmlns:a16="http://schemas.microsoft.com/office/drawing/2014/main" id="{4D4B066C-1DFD-4699-B8AD-62DA806ECEB1}"/>
              </a:ext>
            </a:extLst>
          </p:cNvPr>
          <p:cNvSpPr/>
          <p:nvPr/>
        </p:nvSpPr>
        <p:spPr>
          <a:xfrm>
            <a:off x="9636938" y="1736667"/>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5" name="Rectangle: Rounded Corners 44">
            <a:extLst>
              <a:ext uri="{FF2B5EF4-FFF2-40B4-BE49-F238E27FC236}">
                <a16:creationId xmlns:a16="http://schemas.microsoft.com/office/drawing/2014/main" id="{B3F5684F-BBE6-4B37-A1ED-4EB67A2FEB8C}"/>
              </a:ext>
            </a:extLst>
          </p:cNvPr>
          <p:cNvSpPr/>
          <p:nvPr/>
        </p:nvSpPr>
        <p:spPr>
          <a:xfrm>
            <a:off x="575121" y="3865200"/>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9" name="Rectangle: Rounded Corners 48">
            <a:extLst>
              <a:ext uri="{FF2B5EF4-FFF2-40B4-BE49-F238E27FC236}">
                <a16:creationId xmlns:a16="http://schemas.microsoft.com/office/drawing/2014/main" id="{CD79A3EF-B724-4DF0-845F-B2944152E71E}"/>
              </a:ext>
            </a:extLst>
          </p:cNvPr>
          <p:cNvSpPr/>
          <p:nvPr/>
        </p:nvSpPr>
        <p:spPr>
          <a:xfrm>
            <a:off x="2840575" y="3865200"/>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3" name="Rectangle: Rounded Corners 52">
            <a:extLst>
              <a:ext uri="{FF2B5EF4-FFF2-40B4-BE49-F238E27FC236}">
                <a16:creationId xmlns:a16="http://schemas.microsoft.com/office/drawing/2014/main" id="{BF2EB7C2-ACAC-403A-8A8C-4FBCD91F4424}"/>
              </a:ext>
            </a:extLst>
          </p:cNvPr>
          <p:cNvSpPr/>
          <p:nvPr/>
        </p:nvSpPr>
        <p:spPr>
          <a:xfrm>
            <a:off x="5106029" y="3865200"/>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7" name="Rectangle: Rounded Corners 56">
            <a:extLst>
              <a:ext uri="{FF2B5EF4-FFF2-40B4-BE49-F238E27FC236}">
                <a16:creationId xmlns:a16="http://schemas.microsoft.com/office/drawing/2014/main" id="{755BD8F9-658A-41E4-BE36-664DB6AC2D85}"/>
              </a:ext>
            </a:extLst>
          </p:cNvPr>
          <p:cNvSpPr/>
          <p:nvPr/>
        </p:nvSpPr>
        <p:spPr>
          <a:xfrm>
            <a:off x="9636938" y="3865200"/>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itle 11">
            <a:extLst>
              <a:ext uri="{FF2B5EF4-FFF2-40B4-BE49-F238E27FC236}">
                <a16:creationId xmlns:a16="http://schemas.microsoft.com/office/drawing/2014/main" id="{1D49CF65-C970-485A-9639-A7FEE7736688}"/>
              </a:ext>
            </a:extLst>
          </p:cNvPr>
          <p:cNvSpPr>
            <a:spLocks noGrp="1"/>
          </p:cNvSpPr>
          <p:nvPr>
            <p:ph type="title" hasCustomPrompt="1"/>
          </p:nvPr>
        </p:nvSpPr>
        <p:spPr>
          <a:xfrm>
            <a:off x="576000" y="576000"/>
            <a:ext cx="11041200" cy="460800"/>
          </a:xfrm>
        </p:spPr>
        <p:txBody>
          <a:bodyPr/>
          <a:lstStyle/>
          <a:p>
            <a:r>
              <a:rPr lang="en-GB" dirty="0"/>
              <a:t>Click to add title</a:t>
            </a:r>
          </a:p>
        </p:txBody>
      </p:sp>
      <p:sp>
        <p:nvSpPr>
          <p:cNvPr id="112" name="Subtitle">
            <a:extLst>
              <a:ext uri="{FF2B5EF4-FFF2-40B4-BE49-F238E27FC236}">
                <a16:creationId xmlns:a16="http://schemas.microsoft.com/office/drawing/2014/main" id="{81183A62-4B29-41E1-B594-0CA3A38869D5}"/>
              </a:ext>
            </a:extLst>
          </p:cNvPr>
          <p:cNvSpPr>
            <a:spLocks noGrp="1"/>
          </p:cNvSpPr>
          <p:nvPr>
            <p:ph type="subTitle" idx="223"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7" name="Text Placeholder 4">
            <a:extLst>
              <a:ext uri="{FF2B5EF4-FFF2-40B4-BE49-F238E27FC236}">
                <a16:creationId xmlns:a16="http://schemas.microsoft.com/office/drawing/2014/main" id="{73DB26CC-0BDD-403A-AD54-0CA0E85E349C}"/>
              </a:ext>
            </a:extLst>
          </p:cNvPr>
          <p:cNvSpPr>
            <a:spLocks noGrp="1"/>
          </p:cNvSpPr>
          <p:nvPr>
            <p:ph type="body" sz="quarter" idx="20" hasCustomPrompt="1"/>
          </p:nvPr>
        </p:nvSpPr>
        <p:spPr>
          <a:xfrm>
            <a:off x="732662" y="2781249"/>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8" name="Text Placeholder 4">
            <a:extLst>
              <a:ext uri="{FF2B5EF4-FFF2-40B4-BE49-F238E27FC236}">
                <a16:creationId xmlns:a16="http://schemas.microsoft.com/office/drawing/2014/main" id="{CF51E147-8718-449B-A955-22170E601328}"/>
              </a:ext>
            </a:extLst>
          </p:cNvPr>
          <p:cNvSpPr>
            <a:spLocks noGrp="1"/>
          </p:cNvSpPr>
          <p:nvPr>
            <p:ph type="body" sz="quarter" idx="21" hasCustomPrompt="1"/>
          </p:nvPr>
        </p:nvSpPr>
        <p:spPr>
          <a:xfrm>
            <a:off x="732662" y="291760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9" name="Text Placeholder 4">
            <a:extLst>
              <a:ext uri="{FF2B5EF4-FFF2-40B4-BE49-F238E27FC236}">
                <a16:creationId xmlns:a16="http://schemas.microsoft.com/office/drawing/2014/main" id="{F3858A2C-89F5-43E3-BD41-B9456C04897D}"/>
              </a:ext>
            </a:extLst>
          </p:cNvPr>
          <p:cNvSpPr>
            <a:spLocks noGrp="1"/>
          </p:cNvSpPr>
          <p:nvPr>
            <p:ph type="body" sz="quarter" idx="22" hasCustomPrompt="1"/>
          </p:nvPr>
        </p:nvSpPr>
        <p:spPr>
          <a:xfrm>
            <a:off x="732662" y="305396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0" name="Text Placeholder 4">
            <a:extLst>
              <a:ext uri="{FF2B5EF4-FFF2-40B4-BE49-F238E27FC236}">
                <a16:creationId xmlns:a16="http://schemas.microsoft.com/office/drawing/2014/main" id="{B10715AE-F79F-4E00-8BBE-5BC10CB43CBC}"/>
              </a:ext>
            </a:extLst>
          </p:cNvPr>
          <p:cNvSpPr>
            <a:spLocks noGrp="1"/>
          </p:cNvSpPr>
          <p:nvPr>
            <p:ph type="body" sz="quarter" idx="23" hasCustomPrompt="1"/>
          </p:nvPr>
        </p:nvSpPr>
        <p:spPr>
          <a:xfrm>
            <a:off x="732662" y="3190330"/>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65" name="Text Placeholder 4">
            <a:extLst>
              <a:ext uri="{FF2B5EF4-FFF2-40B4-BE49-F238E27FC236}">
                <a16:creationId xmlns:a16="http://schemas.microsoft.com/office/drawing/2014/main" id="{682B17F8-B314-4891-B0D6-6DF5F5F8E29B}"/>
              </a:ext>
            </a:extLst>
          </p:cNvPr>
          <p:cNvSpPr>
            <a:spLocks noGrp="1"/>
          </p:cNvSpPr>
          <p:nvPr>
            <p:ph type="body" sz="quarter" idx="24" hasCustomPrompt="1"/>
          </p:nvPr>
        </p:nvSpPr>
        <p:spPr>
          <a:xfrm>
            <a:off x="732662" y="4916502"/>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66" name="Text Placeholder 4">
            <a:extLst>
              <a:ext uri="{FF2B5EF4-FFF2-40B4-BE49-F238E27FC236}">
                <a16:creationId xmlns:a16="http://schemas.microsoft.com/office/drawing/2014/main" id="{3B7BF82C-809B-4CF6-8296-5E69B23343E1}"/>
              </a:ext>
            </a:extLst>
          </p:cNvPr>
          <p:cNvSpPr>
            <a:spLocks noGrp="1"/>
          </p:cNvSpPr>
          <p:nvPr>
            <p:ph type="body" sz="quarter" idx="25" hasCustomPrompt="1"/>
          </p:nvPr>
        </p:nvSpPr>
        <p:spPr>
          <a:xfrm>
            <a:off x="732662" y="505286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67" name="Text Placeholder 4">
            <a:extLst>
              <a:ext uri="{FF2B5EF4-FFF2-40B4-BE49-F238E27FC236}">
                <a16:creationId xmlns:a16="http://schemas.microsoft.com/office/drawing/2014/main" id="{883A341D-62B1-4516-8E09-CCF2D26FDC0E}"/>
              </a:ext>
            </a:extLst>
          </p:cNvPr>
          <p:cNvSpPr>
            <a:spLocks noGrp="1"/>
          </p:cNvSpPr>
          <p:nvPr>
            <p:ph type="body" sz="quarter" idx="26" hasCustomPrompt="1"/>
          </p:nvPr>
        </p:nvSpPr>
        <p:spPr>
          <a:xfrm>
            <a:off x="732662" y="518922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68" name="Text Placeholder 4">
            <a:extLst>
              <a:ext uri="{FF2B5EF4-FFF2-40B4-BE49-F238E27FC236}">
                <a16:creationId xmlns:a16="http://schemas.microsoft.com/office/drawing/2014/main" id="{269E90FE-6BC7-4A17-A3DD-BF2F7F4334CB}"/>
              </a:ext>
            </a:extLst>
          </p:cNvPr>
          <p:cNvSpPr>
            <a:spLocks noGrp="1"/>
          </p:cNvSpPr>
          <p:nvPr>
            <p:ph type="body" sz="quarter" idx="27" hasCustomPrompt="1"/>
          </p:nvPr>
        </p:nvSpPr>
        <p:spPr>
          <a:xfrm>
            <a:off x="732662" y="5325583"/>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70" name="Text Placeholder 4">
            <a:extLst>
              <a:ext uri="{FF2B5EF4-FFF2-40B4-BE49-F238E27FC236}">
                <a16:creationId xmlns:a16="http://schemas.microsoft.com/office/drawing/2014/main" id="{858C7F1B-1A17-4405-8AA0-43EC0184784F}"/>
              </a:ext>
            </a:extLst>
          </p:cNvPr>
          <p:cNvSpPr>
            <a:spLocks noGrp="1"/>
          </p:cNvSpPr>
          <p:nvPr>
            <p:ph type="body" sz="quarter" idx="29" hasCustomPrompt="1"/>
          </p:nvPr>
        </p:nvSpPr>
        <p:spPr>
          <a:xfrm>
            <a:off x="2999292" y="2781249"/>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71" name="Text Placeholder 4">
            <a:extLst>
              <a:ext uri="{FF2B5EF4-FFF2-40B4-BE49-F238E27FC236}">
                <a16:creationId xmlns:a16="http://schemas.microsoft.com/office/drawing/2014/main" id="{170E547E-1170-45E4-9BDB-8C5996E73C2D}"/>
              </a:ext>
            </a:extLst>
          </p:cNvPr>
          <p:cNvSpPr>
            <a:spLocks noGrp="1"/>
          </p:cNvSpPr>
          <p:nvPr>
            <p:ph type="body" sz="quarter" idx="30" hasCustomPrompt="1"/>
          </p:nvPr>
        </p:nvSpPr>
        <p:spPr>
          <a:xfrm>
            <a:off x="2999292" y="291760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72" name="Text Placeholder 4">
            <a:extLst>
              <a:ext uri="{FF2B5EF4-FFF2-40B4-BE49-F238E27FC236}">
                <a16:creationId xmlns:a16="http://schemas.microsoft.com/office/drawing/2014/main" id="{55D7BBAD-A7D7-4A1D-9AE1-617F75568DD9}"/>
              </a:ext>
            </a:extLst>
          </p:cNvPr>
          <p:cNvSpPr>
            <a:spLocks noGrp="1"/>
          </p:cNvSpPr>
          <p:nvPr>
            <p:ph type="body" sz="quarter" idx="31" hasCustomPrompt="1"/>
          </p:nvPr>
        </p:nvSpPr>
        <p:spPr>
          <a:xfrm>
            <a:off x="2999292" y="305396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73" name="Text Placeholder 4">
            <a:extLst>
              <a:ext uri="{FF2B5EF4-FFF2-40B4-BE49-F238E27FC236}">
                <a16:creationId xmlns:a16="http://schemas.microsoft.com/office/drawing/2014/main" id="{BEF943DD-1832-438D-8FE7-E62E1DA340C8}"/>
              </a:ext>
            </a:extLst>
          </p:cNvPr>
          <p:cNvSpPr>
            <a:spLocks noGrp="1"/>
          </p:cNvSpPr>
          <p:nvPr>
            <p:ph type="body" sz="quarter" idx="32" hasCustomPrompt="1"/>
          </p:nvPr>
        </p:nvSpPr>
        <p:spPr>
          <a:xfrm>
            <a:off x="2999292" y="3190330"/>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75" name="Text Placeholder 4">
            <a:extLst>
              <a:ext uri="{FF2B5EF4-FFF2-40B4-BE49-F238E27FC236}">
                <a16:creationId xmlns:a16="http://schemas.microsoft.com/office/drawing/2014/main" id="{57D839D1-4B89-4D27-B5DF-A38F89D48ABC}"/>
              </a:ext>
            </a:extLst>
          </p:cNvPr>
          <p:cNvSpPr>
            <a:spLocks noGrp="1"/>
          </p:cNvSpPr>
          <p:nvPr>
            <p:ph type="body" sz="quarter" idx="34" hasCustomPrompt="1"/>
          </p:nvPr>
        </p:nvSpPr>
        <p:spPr>
          <a:xfrm>
            <a:off x="2999292" y="4916502"/>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76" name="Text Placeholder 4">
            <a:extLst>
              <a:ext uri="{FF2B5EF4-FFF2-40B4-BE49-F238E27FC236}">
                <a16:creationId xmlns:a16="http://schemas.microsoft.com/office/drawing/2014/main" id="{332424E2-3182-4DFD-807F-6CE100811C1C}"/>
              </a:ext>
            </a:extLst>
          </p:cNvPr>
          <p:cNvSpPr>
            <a:spLocks noGrp="1"/>
          </p:cNvSpPr>
          <p:nvPr>
            <p:ph type="body" sz="quarter" idx="35" hasCustomPrompt="1"/>
          </p:nvPr>
        </p:nvSpPr>
        <p:spPr>
          <a:xfrm>
            <a:off x="2999292" y="505286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77" name="Text Placeholder 4">
            <a:extLst>
              <a:ext uri="{FF2B5EF4-FFF2-40B4-BE49-F238E27FC236}">
                <a16:creationId xmlns:a16="http://schemas.microsoft.com/office/drawing/2014/main" id="{A48BB944-2D68-4BD4-96AA-611C578EA296}"/>
              </a:ext>
            </a:extLst>
          </p:cNvPr>
          <p:cNvSpPr>
            <a:spLocks noGrp="1"/>
          </p:cNvSpPr>
          <p:nvPr>
            <p:ph type="body" sz="quarter" idx="36" hasCustomPrompt="1"/>
          </p:nvPr>
        </p:nvSpPr>
        <p:spPr>
          <a:xfrm>
            <a:off x="2999292" y="518922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78" name="Text Placeholder 4">
            <a:extLst>
              <a:ext uri="{FF2B5EF4-FFF2-40B4-BE49-F238E27FC236}">
                <a16:creationId xmlns:a16="http://schemas.microsoft.com/office/drawing/2014/main" id="{45410801-CCF5-4693-A565-C4F63C6090E2}"/>
              </a:ext>
            </a:extLst>
          </p:cNvPr>
          <p:cNvSpPr>
            <a:spLocks noGrp="1"/>
          </p:cNvSpPr>
          <p:nvPr>
            <p:ph type="body" sz="quarter" idx="37" hasCustomPrompt="1"/>
          </p:nvPr>
        </p:nvSpPr>
        <p:spPr>
          <a:xfrm>
            <a:off x="2999292" y="5325583"/>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80" name="Text Placeholder 4">
            <a:extLst>
              <a:ext uri="{FF2B5EF4-FFF2-40B4-BE49-F238E27FC236}">
                <a16:creationId xmlns:a16="http://schemas.microsoft.com/office/drawing/2014/main" id="{641AADDF-6E93-4A35-8D16-564B4A518698}"/>
              </a:ext>
            </a:extLst>
          </p:cNvPr>
          <p:cNvSpPr>
            <a:spLocks noGrp="1"/>
          </p:cNvSpPr>
          <p:nvPr>
            <p:ph type="body" sz="quarter" idx="39" hasCustomPrompt="1"/>
          </p:nvPr>
        </p:nvSpPr>
        <p:spPr>
          <a:xfrm>
            <a:off x="5264130" y="2781249"/>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81" name="Text Placeholder 4">
            <a:extLst>
              <a:ext uri="{FF2B5EF4-FFF2-40B4-BE49-F238E27FC236}">
                <a16:creationId xmlns:a16="http://schemas.microsoft.com/office/drawing/2014/main" id="{1758E3B3-AE4E-434D-9D4F-E44B2D986044}"/>
              </a:ext>
            </a:extLst>
          </p:cNvPr>
          <p:cNvSpPr>
            <a:spLocks noGrp="1"/>
          </p:cNvSpPr>
          <p:nvPr>
            <p:ph type="body" sz="quarter" idx="40" hasCustomPrompt="1"/>
          </p:nvPr>
        </p:nvSpPr>
        <p:spPr>
          <a:xfrm>
            <a:off x="5264130" y="291760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82" name="Text Placeholder 4">
            <a:extLst>
              <a:ext uri="{FF2B5EF4-FFF2-40B4-BE49-F238E27FC236}">
                <a16:creationId xmlns:a16="http://schemas.microsoft.com/office/drawing/2014/main" id="{F53773D8-6309-48EE-A9CA-299551771F75}"/>
              </a:ext>
            </a:extLst>
          </p:cNvPr>
          <p:cNvSpPr>
            <a:spLocks noGrp="1"/>
          </p:cNvSpPr>
          <p:nvPr>
            <p:ph type="body" sz="quarter" idx="41" hasCustomPrompt="1"/>
          </p:nvPr>
        </p:nvSpPr>
        <p:spPr>
          <a:xfrm>
            <a:off x="5264130" y="305396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83" name="Text Placeholder 4">
            <a:extLst>
              <a:ext uri="{FF2B5EF4-FFF2-40B4-BE49-F238E27FC236}">
                <a16:creationId xmlns:a16="http://schemas.microsoft.com/office/drawing/2014/main" id="{6C0A8E5F-1D8D-4B5F-BA3F-C4B91CEDDBEA}"/>
              </a:ext>
            </a:extLst>
          </p:cNvPr>
          <p:cNvSpPr>
            <a:spLocks noGrp="1"/>
          </p:cNvSpPr>
          <p:nvPr>
            <p:ph type="body" sz="quarter" idx="42" hasCustomPrompt="1"/>
          </p:nvPr>
        </p:nvSpPr>
        <p:spPr>
          <a:xfrm>
            <a:off x="5264130" y="3190330"/>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85" name="Text Placeholder 4">
            <a:extLst>
              <a:ext uri="{FF2B5EF4-FFF2-40B4-BE49-F238E27FC236}">
                <a16:creationId xmlns:a16="http://schemas.microsoft.com/office/drawing/2014/main" id="{34AD6EE5-DC62-428A-BBB2-ED096A3D8BD5}"/>
              </a:ext>
            </a:extLst>
          </p:cNvPr>
          <p:cNvSpPr>
            <a:spLocks noGrp="1"/>
          </p:cNvSpPr>
          <p:nvPr>
            <p:ph type="body" sz="quarter" idx="44" hasCustomPrompt="1"/>
          </p:nvPr>
        </p:nvSpPr>
        <p:spPr>
          <a:xfrm>
            <a:off x="5264130" y="4916502"/>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86" name="Text Placeholder 4">
            <a:extLst>
              <a:ext uri="{FF2B5EF4-FFF2-40B4-BE49-F238E27FC236}">
                <a16:creationId xmlns:a16="http://schemas.microsoft.com/office/drawing/2014/main" id="{F2B98A8D-5F0D-4814-A444-83F91CBFD79D}"/>
              </a:ext>
            </a:extLst>
          </p:cNvPr>
          <p:cNvSpPr>
            <a:spLocks noGrp="1"/>
          </p:cNvSpPr>
          <p:nvPr>
            <p:ph type="body" sz="quarter" idx="45" hasCustomPrompt="1"/>
          </p:nvPr>
        </p:nvSpPr>
        <p:spPr>
          <a:xfrm>
            <a:off x="5264130" y="505286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87" name="Text Placeholder 4">
            <a:extLst>
              <a:ext uri="{FF2B5EF4-FFF2-40B4-BE49-F238E27FC236}">
                <a16:creationId xmlns:a16="http://schemas.microsoft.com/office/drawing/2014/main" id="{8227CEF7-33FD-4CD3-A4EB-955E37245B9D}"/>
              </a:ext>
            </a:extLst>
          </p:cNvPr>
          <p:cNvSpPr>
            <a:spLocks noGrp="1"/>
          </p:cNvSpPr>
          <p:nvPr>
            <p:ph type="body" sz="quarter" idx="46" hasCustomPrompt="1"/>
          </p:nvPr>
        </p:nvSpPr>
        <p:spPr>
          <a:xfrm>
            <a:off x="5264130" y="518922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88" name="Text Placeholder 4">
            <a:extLst>
              <a:ext uri="{FF2B5EF4-FFF2-40B4-BE49-F238E27FC236}">
                <a16:creationId xmlns:a16="http://schemas.microsoft.com/office/drawing/2014/main" id="{7B2D6AFA-C0DD-4618-9EAB-57C49567D947}"/>
              </a:ext>
            </a:extLst>
          </p:cNvPr>
          <p:cNvSpPr>
            <a:spLocks noGrp="1"/>
          </p:cNvSpPr>
          <p:nvPr>
            <p:ph type="body" sz="quarter" idx="47" hasCustomPrompt="1"/>
          </p:nvPr>
        </p:nvSpPr>
        <p:spPr>
          <a:xfrm>
            <a:off x="5264130" y="5325583"/>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90" name="Text Placeholder 4">
            <a:extLst>
              <a:ext uri="{FF2B5EF4-FFF2-40B4-BE49-F238E27FC236}">
                <a16:creationId xmlns:a16="http://schemas.microsoft.com/office/drawing/2014/main" id="{BDFBDEB8-8FC2-425E-82A6-6888AEB82DD1}"/>
              </a:ext>
            </a:extLst>
          </p:cNvPr>
          <p:cNvSpPr>
            <a:spLocks noGrp="1"/>
          </p:cNvSpPr>
          <p:nvPr>
            <p:ph type="body" sz="quarter" idx="49" hasCustomPrompt="1"/>
          </p:nvPr>
        </p:nvSpPr>
        <p:spPr>
          <a:xfrm>
            <a:off x="7529864" y="2781249"/>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91" name="Text Placeholder 4">
            <a:extLst>
              <a:ext uri="{FF2B5EF4-FFF2-40B4-BE49-F238E27FC236}">
                <a16:creationId xmlns:a16="http://schemas.microsoft.com/office/drawing/2014/main" id="{2BB73286-9C41-4EF3-8945-F7274E651F4F}"/>
              </a:ext>
            </a:extLst>
          </p:cNvPr>
          <p:cNvSpPr>
            <a:spLocks noGrp="1"/>
          </p:cNvSpPr>
          <p:nvPr>
            <p:ph type="body" sz="quarter" idx="50" hasCustomPrompt="1"/>
          </p:nvPr>
        </p:nvSpPr>
        <p:spPr>
          <a:xfrm>
            <a:off x="7529864" y="291760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92" name="Text Placeholder 4">
            <a:extLst>
              <a:ext uri="{FF2B5EF4-FFF2-40B4-BE49-F238E27FC236}">
                <a16:creationId xmlns:a16="http://schemas.microsoft.com/office/drawing/2014/main" id="{102D7DDF-C428-4D62-B249-64EF9900BDCD}"/>
              </a:ext>
            </a:extLst>
          </p:cNvPr>
          <p:cNvSpPr>
            <a:spLocks noGrp="1"/>
          </p:cNvSpPr>
          <p:nvPr>
            <p:ph type="body" sz="quarter" idx="51" hasCustomPrompt="1"/>
          </p:nvPr>
        </p:nvSpPr>
        <p:spPr>
          <a:xfrm>
            <a:off x="7529864" y="305396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93" name="Text Placeholder 4">
            <a:extLst>
              <a:ext uri="{FF2B5EF4-FFF2-40B4-BE49-F238E27FC236}">
                <a16:creationId xmlns:a16="http://schemas.microsoft.com/office/drawing/2014/main" id="{DB5DBE5B-BDCF-447C-9A10-6BB31475F11A}"/>
              </a:ext>
            </a:extLst>
          </p:cNvPr>
          <p:cNvSpPr>
            <a:spLocks noGrp="1"/>
          </p:cNvSpPr>
          <p:nvPr>
            <p:ph type="body" sz="quarter" idx="52" hasCustomPrompt="1"/>
          </p:nvPr>
        </p:nvSpPr>
        <p:spPr>
          <a:xfrm>
            <a:off x="7529864" y="3190330"/>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95" name="Text Placeholder 4">
            <a:extLst>
              <a:ext uri="{FF2B5EF4-FFF2-40B4-BE49-F238E27FC236}">
                <a16:creationId xmlns:a16="http://schemas.microsoft.com/office/drawing/2014/main" id="{88F73D50-2D36-4657-9A50-3CF955C7A2F4}"/>
              </a:ext>
            </a:extLst>
          </p:cNvPr>
          <p:cNvSpPr>
            <a:spLocks noGrp="1"/>
          </p:cNvSpPr>
          <p:nvPr>
            <p:ph type="body" sz="quarter" idx="54" hasCustomPrompt="1"/>
          </p:nvPr>
        </p:nvSpPr>
        <p:spPr>
          <a:xfrm>
            <a:off x="7529864" y="4916502"/>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96" name="Text Placeholder 4">
            <a:extLst>
              <a:ext uri="{FF2B5EF4-FFF2-40B4-BE49-F238E27FC236}">
                <a16:creationId xmlns:a16="http://schemas.microsoft.com/office/drawing/2014/main" id="{1A05975C-3B47-409F-A529-FD6F14396A1A}"/>
              </a:ext>
            </a:extLst>
          </p:cNvPr>
          <p:cNvSpPr>
            <a:spLocks noGrp="1"/>
          </p:cNvSpPr>
          <p:nvPr>
            <p:ph type="body" sz="quarter" idx="55" hasCustomPrompt="1"/>
          </p:nvPr>
        </p:nvSpPr>
        <p:spPr>
          <a:xfrm>
            <a:off x="7529864" y="505286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97" name="Text Placeholder 4">
            <a:extLst>
              <a:ext uri="{FF2B5EF4-FFF2-40B4-BE49-F238E27FC236}">
                <a16:creationId xmlns:a16="http://schemas.microsoft.com/office/drawing/2014/main" id="{03AE4B41-A109-4248-8043-33344EB22707}"/>
              </a:ext>
            </a:extLst>
          </p:cNvPr>
          <p:cNvSpPr>
            <a:spLocks noGrp="1"/>
          </p:cNvSpPr>
          <p:nvPr>
            <p:ph type="body" sz="quarter" idx="56" hasCustomPrompt="1"/>
          </p:nvPr>
        </p:nvSpPr>
        <p:spPr>
          <a:xfrm>
            <a:off x="7529864" y="518922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98" name="Text Placeholder 4">
            <a:extLst>
              <a:ext uri="{FF2B5EF4-FFF2-40B4-BE49-F238E27FC236}">
                <a16:creationId xmlns:a16="http://schemas.microsoft.com/office/drawing/2014/main" id="{E3982D9F-AE48-4E9A-81A5-B8B03575A838}"/>
              </a:ext>
            </a:extLst>
          </p:cNvPr>
          <p:cNvSpPr>
            <a:spLocks noGrp="1"/>
          </p:cNvSpPr>
          <p:nvPr>
            <p:ph type="body" sz="quarter" idx="57" hasCustomPrompt="1"/>
          </p:nvPr>
        </p:nvSpPr>
        <p:spPr>
          <a:xfrm>
            <a:off x="7529864" y="5325583"/>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00" name="Text Placeholder 4">
            <a:extLst>
              <a:ext uri="{FF2B5EF4-FFF2-40B4-BE49-F238E27FC236}">
                <a16:creationId xmlns:a16="http://schemas.microsoft.com/office/drawing/2014/main" id="{9A6AE5F2-E454-48D2-AC87-12FF6E2F990C}"/>
              </a:ext>
            </a:extLst>
          </p:cNvPr>
          <p:cNvSpPr>
            <a:spLocks noGrp="1"/>
          </p:cNvSpPr>
          <p:nvPr>
            <p:ph type="body" sz="quarter" idx="59" hasCustomPrompt="1"/>
          </p:nvPr>
        </p:nvSpPr>
        <p:spPr>
          <a:xfrm>
            <a:off x="9795600" y="2781249"/>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01" name="Text Placeholder 4">
            <a:extLst>
              <a:ext uri="{FF2B5EF4-FFF2-40B4-BE49-F238E27FC236}">
                <a16:creationId xmlns:a16="http://schemas.microsoft.com/office/drawing/2014/main" id="{35E31D78-B262-492E-B9AD-4337DD8D50BF}"/>
              </a:ext>
            </a:extLst>
          </p:cNvPr>
          <p:cNvSpPr>
            <a:spLocks noGrp="1"/>
          </p:cNvSpPr>
          <p:nvPr>
            <p:ph type="body" sz="quarter" idx="60" hasCustomPrompt="1"/>
          </p:nvPr>
        </p:nvSpPr>
        <p:spPr>
          <a:xfrm>
            <a:off x="9795600" y="291760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02" name="Text Placeholder 4">
            <a:extLst>
              <a:ext uri="{FF2B5EF4-FFF2-40B4-BE49-F238E27FC236}">
                <a16:creationId xmlns:a16="http://schemas.microsoft.com/office/drawing/2014/main" id="{A1DDE222-76BC-428B-AF5C-47DE9296E7AE}"/>
              </a:ext>
            </a:extLst>
          </p:cNvPr>
          <p:cNvSpPr>
            <a:spLocks noGrp="1"/>
          </p:cNvSpPr>
          <p:nvPr>
            <p:ph type="body" sz="quarter" idx="61" hasCustomPrompt="1"/>
          </p:nvPr>
        </p:nvSpPr>
        <p:spPr>
          <a:xfrm>
            <a:off x="9795600" y="305396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03" name="Text Placeholder 4">
            <a:extLst>
              <a:ext uri="{FF2B5EF4-FFF2-40B4-BE49-F238E27FC236}">
                <a16:creationId xmlns:a16="http://schemas.microsoft.com/office/drawing/2014/main" id="{94F13F0C-B3B9-4860-8E86-C7A1B01B9E15}"/>
              </a:ext>
            </a:extLst>
          </p:cNvPr>
          <p:cNvSpPr>
            <a:spLocks noGrp="1"/>
          </p:cNvSpPr>
          <p:nvPr>
            <p:ph type="body" sz="quarter" idx="62" hasCustomPrompt="1"/>
          </p:nvPr>
        </p:nvSpPr>
        <p:spPr>
          <a:xfrm>
            <a:off x="9795600" y="3190330"/>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05" name="Text Placeholder 4">
            <a:extLst>
              <a:ext uri="{FF2B5EF4-FFF2-40B4-BE49-F238E27FC236}">
                <a16:creationId xmlns:a16="http://schemas.microsoft.com/office/drawing/2014/main" id="{B7039321-8CFA-45ED-A018-9D30375399FE}"/>
              </a:ext>
            </a:extLst>
          </p:cNvPr>
          <p:cNvSpPr>
            <a:spLocks noGrp="1"/>
          </p:cNvSpPr>
          <p:nvPr>
            <p:ph type="body" sz="quarter" idx="64" hasCustomPrompt="1"/>
          </p:nvPr>
        </p:nvSpPr>
        <p:spPr>
          <a:xfrm>
            <a:off x="9795600" y="4916502"/>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06" name="Text Placeholder 4">
            <a:extLst>
              <a:ext uri="{FF2B5EF4-FFF2-40B4-BE49-F238E27FC236}">
                <a16:creationId xmlns:a16="http://schemas.microsoft.com/office/drawing/2014/main" id="{30EF88F9-002E-4592-AA92-E259056C6097}"/>
              </a:ext>
            </a:extLst>
          </p:cNvPr>
          <p:cNvSpPr>
            <a:spLocks noGrp="1"/>
          </p:cNvSpPr>
          <p:nvPr>
            <p:ph type="body" sz="quarter" idx="65" hasCustomPrompt="1"/>
          </p:nvPr>
        </p:nvSpPr>
        <p:spPr>
          <a:xfrm>
            <a:off x="9795600" y="505286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07" name="Text Placeholder 4">
            <a:extLst>
              <a:ext uri="{FF2B5EF4-FFF2-40B4-BE49-F238E27FC236}">
                <a16:creationId xmlns:a16="http://schemas.microsoft.com/office/drawing/2014/main" id="{3647B859-75EE-4AD5-8109-19B05EF58F16}"/>
              </a:ext>
            </a:extLst>
          </p:cNvPr>
          <p:cNvSpPr>
            <a:spLocks noGrp="1"/>
          </p:cNvSpPr>
          <p:nvPr>
            <p:ph type="body" sz="quarter" idx="66" hasCustomPrompt="1"/>
          </p:nvPr>
        </p:nvSpPr>
        <p:spPr>
          <a:xfrm>
            <a:off x="9795600" y="518922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08" name="Text Placeholder 4">
            <a:extLst>
              <a:ext uri="{FF2B5EF4-FFF2-40B4-BE49-F238E27FC236}">
                <a16:creationId xmlns:a16="http://schemas.microsoft.com/office/drawing/2014/main" id="{C3EC5D1A-BBB3-46BE-BBAD-0218E4BC4376}"/>
              </a:ext>
            </a:extLst>
          </p:cNvPr>
          <p:cNvSpPr>
            <a:spLocks noGrp="1"/>
          </p:cNvSpPr>
          <p:nvPr>
            <p:ph type="body" sz="quarter" idx="67" hasCustomPrompt="1"/>
          </p:nvPr>
        </p:nvSpPr>
        <p:spPr>
          <a:xfrm>
            <a:off x="9795600" y="5325583"/>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1" name="Picture Placeholder 7">
            <a:extLst>
              <a:ext uri="{FF2B5EF4-FFF2-40B4-BE49-F238E27FC236}">
                <a16:creationId xmlns:a16="http://schemas.microsoft.com/office/drawing/2014/main" id="{949F7532-CE2D-4A2F-9C09-4696C5463181}"/>
              </a:ext>
            </a:extLst>
          </p:cNvPr>
          <p:cNvSpPr>
            <a:spLocks noGrp="1"/>
          </p:cNvSpPr>
          <p:nvPr>
            <p:ph type="pic" sz="quarter" idx="13" hasCustomPrompt="1"/>
          </p:nvPr>
        </p:nvSpPr>
        <p:spPr>
          <a:xfrm>
            <a:off x="732662" y="1870346"/>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69" name="Picture Placeholder 7">
            <a:extLst>
              <a:ext uri="{FF2B5EF4-FFF2-40B4-BE49-F238E27FC236}">
                <a16:creationId xmlns:a16="http://schemas.microsoft.com/office/drawing/2014/main" id="{8E9B6044-B4C4-4F6F-8F19-16A35E45CD5A}"/>
              </a:ext>
            </a:extLst>
          </p:cNvPr>
          <p:cNvSpPr>
            <a:spLocks noGrp="1"/>
          </p:cNvSpPr>
          <p:nvPr>
            <p:ph type="pic" sz="quarter" idx="28" hasCustomPrompt="1"/>
          </p:nvPr>
        </p:nvSpPr>
        <p:spPr>
          <a:xfrm>
            <a:off x="732662" y="4005599"/>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74" name="Picture Placeholder 7">
            <a:extLst>
              <a:ext uri="{FF2B5EF4-FFF2-40B4-BE49-F238E27FC236}">
                <a16:creationId xmlns:a16="http://schemas.microsoft.com/office/drawing/2014/main" id="{A408BE1F-5224-4228-985F-B61DF5DDCC9B}"/>
              </a:ext>
            </a:extLst>
          </p:cNvPr>
          <p:cNvSpPr>
            <a:spLocks noGrp="1"/>
          </p:cNvSpPr>
          <p:nvPr>
            <p:ph type="pic" sz="quarter" idx="33" hasCustomPrompt="1"/>
          </p:nvPr>
        </p:nvSpPr>
        <p:spPr>
          <a:xfrm>
            <a:off x="2998396" y="1870346"/>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79" name="Picture Placeholder 7">
            <a:extLst>
              <a:ext uri="{FF2B5EF4-FFF2-40B4-BE49-F238E27FC236}">
                <a16:creationId xmlns:a16="http://schemas.microsoft.com/office/drawing/2014/main" id="{C78697CB-4473-40A4-A973-D405D65EBAAC}"/>
              </a:ext>
            </a:extLst>
          </p:cNvPr>
          <p:cNvSpPr>
            <a:spLocks noGrp="1"/>
          </p:cNvSpPr>
          <p:nvPr>
            <p:ph type="pic" sz="quarter" idx="38" hasCustomPrompt="1"/>
          </p:nvPr>
        </p:nvSpPr>
        <p:spPr>
          <a:xfrm>
            <a:off x="2998396" y="4005599"/>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84" name="Picture Placeholder 7">
            <a:extLst>
              <a:ext uri="{FF2B5EF4-FFF2-40B4-BE49-F238E27FC236}">
                <a16:creationId xmlns:a16="http://schemas.microsoft.com/office/drawing/2014/main" id="{6E613508-9A9E-4E06-B67E-C669FA64B807}"/>
              </a:ext>
            </a:extLst>
          </p:cNvPr>
          <p:cNvSpPr>
            <a:spLocks noGrp="1"/>
          </p:cNvSpPr>
          <p:nvPr>
            <p:ph type="pic" sz="quarter" idx="43" hasCustomPrompt="1"/>
          </p:nvPr>
        </p:nvSpPr>
        <p:spPr>
          <a:xfrm>
            <a:off x="5264130" y="1870346"/>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89" name="Picture Placeholder 7">
            <a:extLst>
              <a:ext uri="{FF2B5EF4-FFF2-40B4-BE49-F238E27FC236}">
                <a16:creationId xmlns:a16="http://schemas.microsoft.com/office/drawing/2014/main" id="{C8EAB2D0-37C5-4194-9309-1D0D192694C8}"/>
              </a:ext>
            </a:extLst>
          </p:cNvPr>
          <p:cNvSpPr>
            <a:spLocks noGrp="1"/>
          </p:cNvSpPr>
          <p:nvPr>
            <p:ph type="pic" sz="quarter" idx="48" hasCustomPrompt="1"/>
          </p:nvPr>
        </p:nvSpPr>
        <p:spPr>
          <a:xfrm>
            <a:off x="5264130" y="4005599"/>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94" name="Picture Placeholder 7">
            <a:extLst>
              <a:ext uri="{FF2B5EF4-FFF2-40B4-BE49-F238E27FC236}">
                <a16:creationId xmlns:a16="http://schemas.microsoft.com/office/drawing/2014/main" id="{EA651F30-C618-46FF-BE3F-505670137BE7}"/>
              </a:ext>
            </a:extLst>
          </p:cNvPr>
          <p:cNvSpPr>
            <a:spLocks noGrp="1"/>
          </p:cNvSpPr>
          <p:nvPr>
            <p:ph type="pic" sz="quarter" idx="53" hasCustomPrompt="1"/>
          </p:nvPr>
        </p:nvSpPr>
        <p:spPr>
          <a:xfrm>
            <a:off x="7529864" y="1870346"/>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99" name="Picture Placeholder 7">
            <a:extLst>
              <a:ext uri="{FF2B5EF4-FFF2-40B4-BE49-F238E27FC236}">
                <a16:creationId xmlns:a16="http://schemas.microsoft.com/office/drawing/2014/main" id="{F6721E5E-7753-4D9B-B051-8E1F9FCD3E5D}"/>
              </a:ext>
            </a:extLst>
          </p:cNvPr>
          <p:cNvSpPr>
            <a:spLocks noGrp="1"/>
          </p:cNvSpPr>
          <p:nvPr>
            <p:ph type="pic" sz="quarter" idx="58" hasCustomPrompt="1"/>
          </p:nvPr>
        </p:nvSpPr>
        <p:spPr>
          <a:xfrm>
            <a:off x="7529864" y="4005599"/>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104" name="Picture Placeholder 7">
            <a:extLst>
              <a:ext uri="{FF2B5EF4-FFF2-40B4-BE49-F238E27FC236}">
                <a16:creationId xmlns:a16="http://schemas.microsoft.com/office/drawing/2014/main" id="{C9F53B58-1349-49CD-8887-14A63E0AB457}"/>
              </a:ext>
            </a:extLst>
          </p:cNvPr>
          <p:cNvSpPr>
            <a:spLocks noGrp="1"/>
          </p:cNvSpPr>
          <p:nvPr>
            <p:ph type="pic" sz="quarter" idx="63" hasCustomPrompt="1"/>
          </p:nvPr>
        </p:nvSpPr>
        <p:spPr>
          <a:xfrm>
            <a:off x="9795600" y="1870346"/>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109" name="Picture Placeholder 7">
            <a:extLst>
              <a:ext uri="{FF2B5EF4-FFF2-40B4-BE49-F238E27FC236}">
                <a16:creationId xmlns:a16="http://schemas.microsoft.com/office/drawing/2014/main" id="{F4C40FF3-6686-4A8F-B47D-3D423D6A5449}"/>
              </a:ext>
            </a:extLst>
          </p:cNvPr>
          <p:cNvSpPr>
            <a:spLocks noGrp="1"/>
          </p:cNvSpPr>
          <p:nvPr>
            <p:ph type="pic" sz="quarter" idx="68" hasCustomPrompt="1"/>
          </p:nvPr>
        </p:nvSpPr>
        <p:spPr>
          <a:xfrm>
            <a:off x="9795600" y="4005599"/>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3" name="Date Placeholder 2">
            <a:extLst>
              <a:ext uri="{FF2B5EF4-FFF2-40B4-BE49-F238E27FC236}">
                <a16:creationId xmlns:a16="http://schemas.microsoft.com/office/drawing/2014/main" id="{09E10FAD-1D75-4A62-B9B3-786B2933CD20}"/>
              </a:ext>
            </a:extLst>
          </p:cNvPr>
          <p:cNvSpPr>
            <a:spLocks noGrp="1"/>
          </p:cNvSpPr>
          <p:nvPr>
            <p:ph type="dt" sz="half" idx="220"/>
          </p:nvPr>
        </p:nvSpPr>
        <p:spPr/>
        <p:txBody>
          <a:bodyPr/>
          <a:lstStyle/>
          <a:p>
            <a:endParaRPr lang="en-GB" dirty="0"/>
          </a:p>
        </p:txBody>
      </p:sp>
      <p:sp>
        <p:nvSpPr>
          <p:cNvPr id="4" name="Footer Placeholder 3">
            <a:extLst>
              <a:ext uri="{FF2B5EF4-FFF2-40B4-BE49-F238E27FC236}">
                <a16:creationId xmlns:a16="http://schemas.microsoft.com/office/drawing/2014/main" id="{D9ED44FE-72D7-4C8D-964F-5A861FE04184}"/>
              </a:ext>
            </a:extLst>
          </p:cNvPr>
          <p:cNvSpPr>
            <a:spLocks noGrp="1"/>
          </p:cNvSpPr>
          <p:nvPr>
            <p:ph type="ftr" sz="quarter" idx="221"/>
          </p:nvPr>
        </p:nvSpPr>
        <p:spPr/>
        <p:txBody>
          <a:bodyPr/>
          <a:lstStyle/>
          <a:p>
            <a:endParaRPr lang="en-GB" dirty="0"/>
          </a:p>
        </p:txBody>
      </p:sp>
      <p:sp>
        <p:nvSpPr>
          <p:cNvPr id="5" name="Slide Number Placeholder 4">
            <a:extLst>
              <a:ext uri="{FF2B5EF4-FFF2-40B4-BE49-F238E27FC236}">
                <a16:creationId xmlns:a16="http://schemas.microsoft.com/office/drawing/2014/main" id="{035E1127-538C-482A-9B71-B25A3AC8C65A}"/>
              </a:ext>
            </a:extLst>
          </p:cNvPr>
          <p:cNvSpPr>
            <a:spLocks noGrp="1"/>
          </p:cNvSpPr>
          <p:nvPr>
            <p:ph type="sldNum" sz="quarter" idx="222"/>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1681149518"/>
      </p:ext>
    </p:extLst>
  </p:cSld>
  <p:clrMapOvr>
    <a:masterClrMapping/>
  </p:clrMapOvr>
</p:sldLayout>
</file>

<file path=ppt/slideLayouts/slideLayout55.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Team 8 persons">
    <p:spTree>
      <p:nvGrpSpPr>
        <p:cNvPr id="1" name=""/>
        <p:cNvGrpSpPr/>
        <p:nvPr/>
      </p:nvGrpSpPr>
      <p:grpSpPr>
        <a:xfrm>
          <a:off x="0" y="0"/>
          <a:ext cx="0" cy="0"/>
          <a:chOff x="0" y="0"/>
          <a:chExt cx="0" cy="0"/>
        </a:xfrm>
      </p:grpSpPr>
      <p:sp>
        <p:nvSpPr>
          <p:cNvPr id="110" name="Rectangle: Rounded Corners 109">
            <a:extLst>
              <a:ext uri="{FF2B5EF4-FFF2-40B4-BE49-F238E27FC236}">
                <a16:creationId xmlns:a16="http://schemas.microsoft.com/office/drawing/2014/main" id="{F311E7C9-D99A-4738-B510-AFC86D7D3C25}"/>
              </a:ext>
            </a:extLst>
          </p:cNvPr>
          <p:cNvSpPr/>
          <p:nvPr userDrawn="1"/>
        </p:nvSpPr>
        <p:spPr>
          <a:xfrm>
            <a:off x="7371483" y="3865200"/>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9" name="Rectangle: Rounded Corners 28">
            <a:extLst>
              <a:ext uri="{FF2B5EF4-FFF2-40B4-BE49-F238E27FC236}">
                <a16:creationId xmlns:a16="http://schemas.microsoft.com/office/drawing/2014/main" id="{DD9DA348-77BA-4EF8-9D1A-DC5E35A347E3}"/>
              </a:ext>
            </a:extLst>
          </p:cNvPr>
          <p:cNvSpPr/>
          <p:nvPr/>
        </p:nvSpPr>
        <p:spPr>
          <a:xfrm>
            <a:off x="2840575" y="1736667"/>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Rectangle: Rounded Corners 32">
            <a:extLst>
              <a:ext uri="{FF2B5EF4-FFF2-40B4-BE49-F238E27FC236}">
                <a16:creationId xmlns:a16="http://schemas.microsoft.com/office/drawing/2014/main" id="{3EFEA431-E8C3-4237-8477-F3B095765ECF}"/>
              </a:ext>
            </a:extLst>
          </p:cNvPr>
          <p:cNvSpPr/>
          <p:nvPr/>
        </p:nvSpPr>
        <p:spPr>
          <a:xfrm>
            <a:off x="5106029" y="1736667"/>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7" name="Rectangle: Rounded Corners 36">
            <a:extLst>
              <a:ext uri="{FF2B5EF4-FFF2-40B4-BE49-F238E27FC236}">
                <a16:creationId xmlns:a16="http://schemas.microsoft.com/office/drawing/2014/main" id="{05069C5F-18D7-426F-ACDC-61FC529DDC68}"/>
              </a:ext>
            </a:extLst>
          </p:cNvPr>
          <p:cNvSpPr/>
          <p:nvPr/>
        </p:nvSpPr>
        <p:spPr>
          <a:xfrm>
            <a:off x="7371483" y="1736667"/>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1" name="Rectangle: Rounded Corners 40">
            <a:extLst>
              <a:ext uri="{FF2B5EF4-FFF2-40B4-BE49-F238E27FC236}">
                <a16:creationId xmlns:a16="http://schemas.microsoft.com/office/drawing/2014/main" id="{4D4B066C-1DFD-4699-B8AD-62DA806ECEB1}"/>
              </a:ext>
            </a:extLst>
          </p:cNvPr>
          <p:cNvSpPr/>
          <p:nvPr/>
        </p:nvSpPr>
        <p:spPr>
          <a:xfrm>
            <a:off x="9636938" y="1736667"/>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9" name="Rectangle: Rounded Corners 48">
            <a:extLst>
              <a:ext uri="{FF2B5EF4-FFF2-40B4-BE49-F238E27FC236}">
                <a16:creationId xmlns:a16="http://schemas.microsoft.com/office/drawing/2014/main" id="{CD79A3EF-B724-4DF0-845F-B2944152E71E}"/>
              </a:ext>
            </a:extLst>
          </p:cNvPr>
          <p:cNvSpPr/>
          <p:nvPr/>
        </p:nvSpPr>
        <p:spPr>
          <a:xfrm>
            <a:off x="2840575" y="3865200"/>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3" name="Rectangle: Rounded Corners 52">
            <a:extLst>
              <a:ext uri="{FF2B5EF4-FFF2-40B4-BE49-F238E27FC236}">
                <a16:creationId xmlns:a16="http://schemas.microsoft.com/office/drawing/2014/main" id="{BF2EB7C2-ACAC-403A-8A8C-4FBCD91F4424}"/>
              </a:ext>
            </a:extLst>
          </p:cNvPr>
          <p:cNvSpPr/>
          <p:nvPr/>
        </p:nvSpPr>
        <p:spPr>
          <a:xfrm>
            <a:off x="5106029" y="3865200"/>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7" name="Rectangle: Rounded Corners 56">
            <a:extLst>
              <a:ext uri="{FF2B5EF4-FFF2-40B4-BE49-F238E27FC236}">
                <a16:creationId xmlns:a16="http://schemas.microsoft.com/office/drawing/2014/main" id="{755BD8F9-658A-41E4-BE36-664DB6AC2D85}"/>
              </a:ext>
            </a:extLst>
          </p:cNvPr>
          <p:cNvSpPr/>
          <p:nvPr/>
        </p:nvSpPr>
        <p:spPr>
          <a:xfrm>
            <a:off x="9636938" y="3865200"/>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itle 11">
            <a:extLst>
              <a:ext uri="{FF2B5EF4-FFF2-40B4-BE49-F238E27FC236}">
                <a16:creationId xmlns:a16="http://schemas.microsoft.com/office/drawing/2014/main" id="{1D49CF65-C970-485A-9639-A7FEE7736688}"/>
              </a:ext>
            </a:extLst>
          </p:cNvPr>
          <p:cNvSpPr>
            <a:spLocks noGrp="1"/>
          </p:cNvSpPr>
          <p:nvPr>
            <p:ph type="title" hasCustomPrompt="1"/>
          </p:nvPr>
        </p:nvSpPr>
        <p:spPr>
          <a:xfrm>
            <a:off x="576000" y="576000"/>
            <a:ext cx="11041200" cy="460800"/>
          </a:xfrm>
        </p:spPr>
        <p:txBody>
          <a:bodyPr/>
          <a:lstStyle/>
          <a:p>
            <a:r>
              <a:rPr lang="en-GB" dirty="0"/>
              <a:t>Click to add title</a:t>
            </a:r>
          </a:p>
        </p:txBody>
      </p:sp>
      <p:sp>
        <p:nvSpPr>
          <p:cNvPr id="58" name="Subtitle">
            <a:extLst>
              <a:ext uri="{FF2B5EF4-FFF2-40B4-BE49-F238E27FC236}">
                <a16:creationId xmlns:a16="http://schemas.microsoft.com/office/drawing/2014/main" id="{2045BB76-9301-4EF1-923A-BD44892C2356}"/>
              </a:ext>
            </a:extLst>
          </p:cNvPr>
          <p:cNvSpPr>
            <a:spLocks noGrp="1"/>
          </p:cNvSpPr>
          <p:nvPr>
            <p:ph type="subTitle" idx="223"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4" name="Text Placeholder 3">
            <a:extLst>
              <a:ext uri="{FF2B5EF4-FFF2-40B4-BE49-F238E27FC236}">
                <a16:creationId xmlns:a16="http://schemas.microsoft.com/office/drawing/2014/main" id="{1CFBB936-3584-46FE-B145-F2B99BD4104E}"/>
              </a:ext>
            </a:extLst>
          </p:cNvPr>
          <p:cNvSpPr>
            <a:spLocks noGrp="1"/>
          </p:cNvSpPr>
          <p:nvPr>
            <p:ph type="body" sz="quarter" idx="72" hasCustomPrompt="1"/>
          </p:nvPr>
        </p:nvSpPr>
        <p:spPr>
          <a:xfrm>
            <a:off x="576263" y="1728000"/>
            <a:ext cx="1598612" cy="895929"/>
          </a:xfrm>
        </p:spPr>
        <p:txBody>
          <a:bodyPr/>
          <a:lstStyle>
            <a:lvl1pPr marL="0" indent="0">
              <a:lnSpc>
                <a:spcPct val="100000"/>
              </a:lnSpc>
              <a:spcAft>
                <a:spcPts val="0"/>
              </a:spcAft>
              <a:buNone/>
              <a:defRPr sz="1500" b="1">
                <a:solidFill>
                  <a:schemeClr val="accent1"/>
                </a:solidFill>
                <a:latin typeface="+mn-lt"/>
              </a:defRPr>
            </a:lvl1pPr>
            <a:lvl2pPr marL="0" indent="0">
              <a:lnSpc>
                <a:spcPct val="100000"/>
              </a:lnSpc>
              <a:spcAft>
                <a:spcPts val="0"/>
              </a:spcAft>
              <a:buNone/>
              <a:defRPr sz="1500" b="1">
                <a:solidFill>
                  <a:schemeClr val="accent1"/>
                </a:solidFill>
                <a:latin typeface="+mn-lt"/>
              </a:defRPr>
            </a:lvl2pPr>
            <a:lvl3pPr marL="0" indent="0">
              <a:lnSpc>
                <a:spcPct val="100000"/>
              </a:lnSpc>
              <a:spcAft>
                <a:spcPts val="0"/>
              </a:spcAft>
              <a:buNone/>
              <a:defRPr sz="1500" b="1">
                <a:solidFill>
                  <a:schemeClr val="accent1"/>
                </a:solidFill>
                <a:latin typeface="+mn-lt"/>
              </a:defRPr>
            </a:lvl3pPr>
            <a:lvl4pPr>
              <a:lnSpc>
                <a:spcPct val="100000"/>
              </a:lnSpc>
              <a:spcAft>
                <a:spcPts val="0"/>
              </a:spcAft>
              <a:buNone/>
              <a:defRPr sz="1500" b="1">
                <a:solidFill>
                  <a:schemeClr val="accent1"/>
                </a:solidFill>
                <a:latin typeface="+mn-lt"/>
              </a:defRPr>
            </a:lvl4pPr>
            <a:lvl5pPr>
              <a:lnSpc>
                <a:spcPct val="100000"/>
              </a:lnSpc>
              <a:spcAft>
                <a:spcPts val="0"/>
              </a:spcAft>
              <a:buNone/>
              <a:defRPr sz="1500" b="1">
                <a:solidFill>
                  <a:schemeClr val="accent1"/>
                </a:solidFill>
                <a:latin typeface="+mn-lt"/>
              </a:defRPr>
            </a:lvl5pPr>
            <a:lvl6pPr>
              <a:lnSpc>
                <a:spcPct val="100000"/>
              </a:lnSpc>
              <a:buNone/>
              <a:defRPr sz="1500" b="1">
                <a:solidFill>
                  <a:schemeClr val="accent1"/>
                </a:solidFill>
                <a:latin typeface="+mn-lt"/>
              </a:defRPr>
            </a:lvl6pPr>
            <a:lvl7pPr>
              <a:lnSpc>
                <a:spcPct val="100000"/>
              </a:lnSpc>
              <a:spcAft>
                <a:spcPts val="0"/>
              </a:spcAft>
              <a:buNone/>
              <a:defRPr sz="1500" b="1">
                <a:solidFill>
                  <a:schemeClr val="accent1"/>
                </a:solidFill>
                <a:latin typeface="+mn-lt"/>
              </a:defRPr>
            </a:lvl7pPr>
            <a:lvl8pPr>
              <a:lnSpc>
                <a:spcPct val="100000"/>
              </a:lnSpc>
              <a:spcAft>
                <a:spcPts val="0"/>
              </a:spcAft>
              <a:buNone/>
              <a:defRPr sz="1500" b="1">
                <a:solidFill>
                  <a:schemeClr val="accent1"/>
                </a:solidFill>
                <a:latin typeface="+mn-lt"/>
              </a:defRPr>
            </a:lvl8pPr>
            <a:lvl9pPr>
              <a:lnSpc>
                <a:spcPct val="100000"/>
              </a:lnSpc>
              <a:buNone/>
              <a:defRPr sz="1500" b="1">
                <a:solidFill>
                  <a:schemeClr val="accent1"/>
                </a:solidFill>
                <a:latin typeface="+mn-lt"/>
              </a:defRPr>
            </a:lvl9pPr>
          </a:lstStyle>
          <a:p>
            <a:pPr lvl="0"/>
            <a:r>
              <a:rPr lang="en-GB" dirty="0"/>
              <a:t>Click to add text</a:t>
            </a:r>
          </a:p>
          <a:p>
            <a:pPr lvl="1"/>
            <a:endParaRPr lang="en-GB" dirty="0"/>
          </a:p>
        </p:txBody>
      </p:sp>
      <p:sp>
        <p:nvSpPr>
          <p:cNvPr id="111" name="Text Placeholder 3">
            <a:extLst>
              <a:ext uri="{FF2B5EF4-FFF2-40B4-BE49-F238E27FC236}">
                <a16:creationId xmlns:a16="http://schemas.microsoft.com/office/drawing/2014/main" id="{5ED6FC56-210A-422C-A994-00D3535D0E5F}"/>
              </a:ext>
            </a:extLst>
          </p:cNvPr>
          <p:cNvSpPr>
            <a:spLocks noGrp="1"/>
          </p:cNvSpPr>
          <p:nvPr>
            <p:ph type="body" sz="quarter" idx="73" hasCustomPrompt="1"/>
          </p:nvPr>
        </p:nvSpPr>
        <p:spPr>
          <a:xfrm>
            <a:off x="576263" y="4015538"/>
            <a:ext cx="1598612" cy="895929"/>
          </a:xfrm>
        </p:spPr>
        <p:txBody>
          <a:bodyPr/>
          <a:lstStyle>
            <a:lvl1pPr marL="0" indent="0">
              <a:lnSpc>
                <a:spcPct val="100000"/>
              </a:lnSpc>
              <a:spcAft>
                <a:spcPts val="0"/>
              </a:spcAft>
              <a:buNone/>
              <a:defRPr sz="1500" b="1">
                <a:solidFill>
                  <a:schemeClr val="tx2"/>
                </a:solidFill>
                <a:latin typeface="+mn-lt"/>
              </a:defRPr>
            </a:lvl1pPr>
            <a:lvl2pPr marL="0" indent="0">
              <a:lnSpc>
                <a:spcPct val="100000"/>
              </a:lnSpc>
              <a:spcAft>
                <a:spcPts val="0"/>
              </a:spcAft>
              <a:buNone/>
              <a:defRPr sz="1500" b="1">
                <a:solidFill>
                  <a:schemeClr val="accent1"/>
                </a:solidFill>
                <a:latin typeface="+mn-lt"/>
              </a:defRPr>
            </a:lvl2pPr>
            <a:lvl3pPr marL="0" indent="0">
              <a:lnSpc>
                <a:spcPct val="100000"/>
              </a:lnSpc>
              <a:spcAft>
                <a:spcPts val="0"/>
              </a:spcAft>
              <a:buNone/>
              <a:defRPr sz="1500" b="1">
                <a:solidFill>
                  <a:schemeClr val="accent1"/>
                </a:solidFill>
                <a:latin typeface="+mn-lt"/>
              </a:defRPr>
            </a:lvl3pPr>
            <a:lvl4pPr>
              <a:lnSpc>
                <a:spcPct val="100000"/>
              </a:lnSpc>
              <a:spcAft>
                <a:spcPts val="0"/>
              </a:spcAft>
              <a:buNone/>
              <a:defRPr sz="1500" b="1">
                <a:solidFill>
                  <a:schemeClr val="accent1"/>
                </a:solidFill>
                <a:latin typeface="+mn-lt"/>
              </a:defRPr>
            </a:lvl4pPr>
            <a:lvl5pPr>
              <a:lnSpc>
                <a:spcPct val="100000"/>
              </a:lnSpc>
              <a:spcAft>
                <a:spcPts val="0"/>
              </a:spcAft>
              <a:buNone/>
              <a:defRPr sz="1500" b="1">
                <a:solidFill>
                  <a:schemeClr val="accent1"/>
                </a:solidFill>
                <a:latin typeface="+mn-lt"/>
              </a:defRPr>
            </a:lvl5pPr>
            <a:lvl6pPr>
              <a:lnSpc>
                <a:spcPct val="100000"/>
              </a:lnSpc>
              <a:buNone/>
              <a:defRPr sz="1500" b="1">
                <a:solidFill>
                  <a:schemeClr val="accent1"/>
                </a:solidFill>
                <a:latin typeface="+mn-lt"/>
              </a:defRPr>
            </a:lvl6pPr>
            <a:lvl7pPr>
              <a:lnSpc>
                <a:spcPct val="100000"/>
              </a:lnSpc>
              <a:spcAft>
                <a:spcPts val="0"/>
              </a:spcAft>
              <a:buNone/>
              <a:defRPr sz="1500" b="1">
                <a:solidFill>
                  <a:schemeClr val="accent1"/>
                </a:solidFill>
                <a:latin typeface="+mn-lt"/>
              </a:defRPr>
            </a:lvl7pPr>
            <a:lvl8pPr>
              <a:lnSpc>
                <a:spcPct val="100000"/>
              </a:lnSpc>
              <a:spcAft>
                <a:spcPts val="0"/>
              </a:spcAft>
              <a:buNone/>
              <a:defRPr sz="1500" b="1">
                <a:solidFill>
                  <a:schemeClr val="accent1"/>
                </a:solidFill>
                <a:latin typeface="+mn-lt"/>
              </a:defRPr>
            </a:lvl8pPr>
            <a:lvl9pPr>
              <a:lnSpc>
                <a:spcPct val="100000"/>
              </a:lnSpc>
              <a:buNone/>
              <a:defRPr sz="1500" b="1">
                <a:solidFill>
                  <a:schemeClr val="accent1"/>
                </a:solidFill>
                <a:latin typeface="+mn-lt"/>
              </a:defRPr>
            </a:lvl9pPr>
          </a:lstStyle>
          <a:p>
            <a:pPr lvl="0"/>
            <a:r>
              <a:rPr lang="en-GB" dirty="0"/>
              <a:t>Click to add text</a:t>
            </a:r>
          </a:p>
          <a:p>
            <a:pPr lvl="1"/>
            <a:endParaRPr lang="en-GB" dirty="0"/>
          </a:p>
        </p:txBody>
      </p:sp>
      <p:sp>
        <p:nvSpPr>
          <p:cNvPr id="7" name="Text Placeholder 4 flyt 1-2">
            <a:extLst>
              <a:ext uri="{FF2B5EF4-FFF2-40B4-BE49-F238E27FC236}">
                <a16:creationId xmlns:a16="http://schemas.microsoft.com/office/drawing/2014/main" id="{73DB26CC-0BDD-403A-AD54-0CA0E85E349C}"/>
              </a:ext>
            </a:extLst>
          </p:cNvPr>
          <p:cNvSpPr>
            <a:spLocks noGrp="1"/>
          </p:cNvSpPr>
          <p:nvPr>
            <p:ph type="body" sz="quarter" idx="20" hasCustomPrompt="1"/>
          </p:nvPr>
        </p:nvSpPr>
        <p:spPr>
          <a:xfrm>
            <a:off x="2998396" y="2781249"/>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8" name="Text Placeholder 4">
            <a:extLst>
              <a:ext uri="{FF2B5EF4-FFF2-40B4-BE49-F238E27FC236}">
                <a16:creationId xmlns:a16="http://schemas.microsoft.com/office/drawing/2014/main" id="{CF51E147-8718-449B-A955-22170E601328}"/>
              </a:ext>
            </a:extLst>
          </p:cNvPr>
          <p:cNvSpPr>
            <a:spLocks noGrp="1"/>
          </p:cNvSpPr>
          <p:nvPr>
            <p:ph type="body" sz="quarter" idx="21" hasCustomPrompt="1"/>
          </p:nvPr>
        </p:nvSpPr>
        <p:spPr>
          <a:xfrm>
            <a:off x="2998396" y="291760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9" name="Text Placeholder 4">
            <a:extLst>
              <a:ext uri="{FF2B5EF4-FFF2-40B4-BE49-F238E27FC236}">
                <a16:creationId xmlns:a16="http://schemas.microsoft.com/office/drawing/2014/main" id="{F3858A2C-89F5-43E3-BD41-B9456C04897D}"/>
              </a:ext>
            </a:extLst>
          </p:cNvPr>
          <p:cNvSpPr>
            <a:spLocks noGrp="1"/>
          </p:cNvSpPr>
          <p:nvPr>
            <p:ph type="body" sz="quarter" idx="22" hasCustomPrompt="1"/>
          </p:nvPr>
        </p:nvSpPr>
        <p:spPr>
          <a:xfrm>
            <a:off x="2998396" y="305396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0" name="Text Placeholder 4">
            <a:extLst>
              <a:ext uri="{FF2B5EF4-FFF2-40B4-BE49-F238E27FC236}">
                <a16:creationId xmlns:a16="http://schemas.microsoft.com/office/drawing/2014/main" id="{B10715AE-F79F-4E00-8BBE-5BC10CB43CBC}"/>
              </a:ext>
            </a:extLst>
          </p:cNvPr>
          <p:cNvSpPr>
            <a:spLocks noGrp="1"/>
          </p:cNvSpPr>
          <p:nvPr>
            <p:ph type="body" sz="quarter" idx="23" hasCustomPrompt="1"/>
          </p:nvPr>
        </p:nvSpPr>
        <p:spPr>
          <a:xfrm>
            <a:off x="2998396" y="3190330"/>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65" name="Text Placeholder 4">
            <a:extLst>
              <a:ext uri="{FF2B5EF4-FFF2-40B4-BE49-F238E27FC236}">
                <a16:creationId xmlns:a16="http://schemas.microsoft.com/office/drawing/2014/main" id="{682B17F8-B314-4891-B0D6-6DF5F5F8E29B}"/>
              </a:ext>
            </a:extLst>
          </p:cNvPr>
          <p:cNvSpPr>
            <a:spLocks noGrp="1"/>
          </p:cNvSpPr>
          <p:nvPr>
            <p:ph type="body" sz="quarter" idx="24" hasCustomPrompt="1"/>
          </p:nvPr>
        </p:nvSpPr>
        <p:spPr>
          <a:xfrm>
            <a:off x="2998396" y="4916502"/>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66" name="Text Placeholder 4">
            <a:extLst>
              <a:ext uri="{FF2B5EF4-FFF2-40B4-BE49-F238E27FC236}">
                <a16:creationId xmlns:a16="http://schemas.microsoft.com/office/drawing/2014/main" id="{3B7BF82C-809B-4CF6-8296-5E69B23343E1}"/>
              </a:ext>
            </a:extLst>
          </p:cNvPr>
          <p:cNvSpPr>
            <a:spLocks noGrp="1"/>
          </p:cNvSpPr>
          <p:nvPr>
            <p:ph type="body" sz="quarter" idx="25" hasCustomPrompt="1"/>
          </p:nvPr>
        </p:nvSpPr>
        <p:spPr>
          <a:xfrm>
            <a:off x="2998396" y="505286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67" name="Text Placeholder 4">
            <a:extLst>
              <a:ext uri="{FF2B5EF4-FFF2-40B4-BE49-F238E27FC236}">
                <a16:creationId xmlns:a16="http://schemas.microsoft.com/office/drawing/2014/main" id="{883A341D-62B1-4516-8E09-CCF2D26FDC0E}"/>
              </a:ext>
            </a:extLst>
          </p:cNvPr>
          <p:cNvSpPr>
            <a:spLocks noGrp="1"/>
          </p:cNvSpPr>
          <p:nvPr>
            <p:ph type="body" sz="quarter" idx="26" hasCustomPrompt="1"/>
          </p:nvPr>
        </p:nvSpPr>
        <p:spPr>
          <a:xfrm>
            <a:off x="2998396" y="518922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68" name="Text Placeholder 4">
            <a:extLst>
              <a:ext uri="{FF2B5EF4-FFF2-40B4-BE49-F238E27FC236}">
                <a16:creationId xmlns:a16="http://schemas.microsoft.com/office/drawing/2014/main" id="{269E90FE-6BC7-4A17-A3DD-BF2F7F4334CB}"/>
              </a:ext>
            </a:extLst>
          </p:cNvPr>
          <p:cNvSpPr>
            <a:spLocks noGrp="1"/>
          </p:cNvSpPr>
          <p:nvPr>
            <p:ph type="body" sz="quarter" idx="27" hasCustomPrompt="1"/>
          </p:nvPr>
        </p:nvSpPr>
        <p:spPr>
          <a:xfrm>
            <a:off x="2998396" y="5325583"/>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70" name="Text Placeholder 4 flut 2-3">
            <a:extLst>
              <a:ext uri="{FF2B5EF4-FFF2-40B4-BE49-F238E27FC236}">
                <a16:creationId xmlns:a16="http://schemas.microsoft.com/office/drawing/2014/main" id="{858C7F1B-1A17-4405-8AA0-43EC0184784F}"/>
              </a:ext>
            </a:extLst>
          </p:cNvPr>
          <p:cNvSpPr>
            <a:spLocks noGrp="1"/>
          </p:cNvSpPr>
          <p:nvPr>
            <p:ph type="body" sz="quarter" idx="29" hasCustomPrompt="1"/>
          </p:nvPr>
        </p:nvSpPr>
        <p:spPr>
          <a:xfrm>
            <a:off x="5264130" y="2781249"/>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71" name="Text Placeholder 4">
            <a:extLst>
              <a:ext uri="{FF2B5EF4-FFF2-40B4-BE49-F238E27FC236}">
                <a16:creationId xmlns:a16="http://schemas.microsoft.com/office/drawing/2014/main" id="{170E547E-1170-45E4-9BDB-8C5996E73C2D}"/>
              </a:ext>
            </a:extLst>
          </p:cNvPr>
          <p:cNvSpPr>
            <a:spLocks noGrp="1"/>
          </p:cNvSpPr>
          <p:nvPr>
            <p:ph type="body" sz="quarter" idx="30" hasCustomPrompt="1"/>
          </p:nvPr>
        </p:nvSpPr>
        <p:spPr>
          <a:xfrm>
            <a:off x="5264130" y="291760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72" name="Text Placeholder 4">
            <a:extLst>
              <a:ext uri="{FF2B5EF4-FFF2-40B4-BE49-F238E27FC236}">
                <a16:creationId xmlns:a16="http://schemas.microsoft.com/office/drawing/2014/main" id="{55D7BBAD-A7D7-4A1D-9AE1-617F75568DD9}"/>
              </a:ext>
            </a:extLst>
          </p:cNvPr>
          <p:cNvSpPr>
            <a:spLocks noGrp="1"/>
          </p:cNvSpPr>
          <p:nvPr>
            <p:ph type="body" sz="quarter" idx="31" hasCustomPrompt="1"/>
          </p:nvPr>
        </p:nvSpPr>
        <p:spPr>
          <a:xfrm>
            <a:off x="5264130" y="305396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73" name="Text Placeholder 4">
            <a:extLst>
              <a:ext uri="{FF2B5EF4-FFF2-40B4-BE49-F238E27FC236}">
                <a16:creationId xmlns:a16="http://schemas.microsoft.com/office/drawing/2014/main" id="{BEF943DD-1832-438D-8FE7-E62E1DA340C8}"/>
              </a:ext>
            </a:extLst>
          </p:cNvPr>
          <p:cNvSpPr>
            <a:spLocks noGrp="1"/>
          </p:cNvSpPr>
          <p:nvPr>
            <p:ph type="body" sz="quarter" idx="32" hasCustomPrompt="1"/>
          </p:nvPr>
        </p:nvSpPr>
        <p:spPr>
          <a:xfrm>
            <a:off x="5264130" y="3190330"/>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75" name="Text Placeholder 4">
            <a:extLst>
              <a:ext uri="{FF2B5EF4-FFF2-40B4-BE49-F238E27FC236}">
                <a16:creationId xmlns:a16="http://schemas.microsoft.com/office/drawing/2014/main" id="{57D839D1-4B89-4D27-B5DF-A38F89D48ABC}"/>
              </a:ext>
            </a:extLst>
          </p:cNvPr>
          <p:cNvSpPr>
            <a:spLocks noGrp="1"/>
          </p:cNvSpPr>
          <p:nvPr>
            <p:ph type="body" sz="quarter" idx="34" hasCustomPrompt="1"/>
          </p:nvPr>
        </p:nvSpPr>
        <p:spPr>
          <a:xfrm>
            <a:off x="5264130" y="4916502"/>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76" name="Text Placeholder 4">
            <a:extLst>
              <a:ext uri="{FF2B5EF4-FFF2-40B4-BE49-F238E27FC236}">
                <a16:creationId xmlns:a16="http://schemas.microsoft.com/office/drawing/2014/main" id="{332424E2-3182-4DFD-807F-6CE100811C1C}"/>
              </a:ext>
            </a:extLst>
          </p:cNvPr>
          <p:cNvSpPr>
            <a:spLocks noGrp="1"/>
          </p:cNvSpPr>
          <p:nvPr>
            <p:ph type="body" sz="quarter" idx="35" hasCustomPrompt="1"/>
          </p:nvPr>
        </p:nvSpPr>
        <p:spPr>
          <a:xfrm>
            <a:off x="5264130" y="505286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77" name="Text Placeholder 4">
            <a:extLst>
              <a:ext uri="{FF2B5EF4-FFF2-40B4-BE49-F238E27FC236}">
                <a16:creationId xmlns:a16="http://schemas.microsoft.com/office/drawing/2014/main" id="{A48BB944-2D68-4BD4-96AA-611C578EA296}"/>
              </a:ext>
            </a:extLst>
          </p:cNvPr>
          <p:cNvSpPr>
            <a:spLocks noGrp="1"/>
          </p:cNvSpPr>
          <p:nvPr>
            <p:ph type="body" sz="quarter" idx="36" hasCustomPrompt="1"/>
          </p:nvPr>
        </p:nvSpPr>
        <p:spPr>
          <a:xfrm>
            <a:off x="5264130" y="518922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78" name="Text Placeholder 4">
            <a:extLst>
              <a:ext uri="{FF2B5EF4-FFF2-40B4-BE49-F238E27FC236}">
                <a16:creationId xmlns:a16="http://schemas.microsoft.com/office/drawing/2014/main" id="{45410801-CCF5-4693-A565-C4F63C6090E2}"/>
              </a:ext>
            </a:extLst>
          </p:cNvPr>
          <p:cNvSpPr>
            <a:spLocks noGrp="1"/>
          </p:cNvSpPr>
          <p:nvPr>
            <p:ph type="body" sz="quarter" idx="37" hasCustomPrompt="1"/>
          </p:nvPr>
        </p:nvSpPr>
        <p:spPr>
          <a:xfrm>
            <a:off x="5264130" y="5325583"/>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80" name="Text Placeholder 4 flyt 3-4">
            <a:extLst>
              <a:ext uri="{FF2B5EF4-FFF2-40B4-BE49-F238E27FC236}">
                <a16:creationId xmlns:a16="http://schemas.microsoft.com/office/drawing/2014/main" id="{641AADDF-6E93-4A35-8D16-564B4A518698}"/>
              </a:ext>
            </a:extLst>
          </p:cNvPr>
          <p:cNvSpPr>
            <a:spLocks noGrp="1"/>
          </p:cNvSpPr>
          <p:nvPr>
            <p:ph type="body" sz="quarter" idx="39" hasCustomPrompt="1"/>
          </p:nvPr>
        </p:nvSpPr>
        <p:spPr>
          <a:xfrm>
            <a:off x="7529864" y="2781249"/>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81" name="Text Placeholder 4">
            <a:extLst>
              <a:ext uri="{FF2B5EF4-FFF2-40B4-BE49-F238E27FC236}">
                <a16:creationId xmlns:a16="http://schemas.microsoft.com/office/drawing/2014/main" id="{1758E3B3-AE4E-434D-9D4F-E44B2D986044}"/>
              </a:ext>
            </a:extLst>
          </p:cNvPr>
          <p:cNvSpPr>
            <a:spLocks noGrp="1"/>
          </p:cNvSpPr>
          <p:nvPr>
            <p:ph type="body" sz="quarter" idx="40" hasCustomPrompt="1"/>
          </p:nvPr>
        </p:nvSpPr>
        <p:spPr>
          <a:xfrm>
            <a:off x="7529864" y="291760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82" name="Text Placeholder 4">
            <a:extLst>
              <a:ext uri="{FF2B5EF4-FFF2-40B4-BE49-F238E27FC236}">
                <a16:creationId xmlns:a16="http://schemas.microsoft.com/office/drawing/2014/main" id="{F53773D8-6309-48EE-A9CA-299551771F75}"/>
              </a:ext>
            </a:extLst>
          </p:cNvPr>
          <p:cNvSpPr>
            <a:spLocks noGrp="1"/>
          </p:cNvSpPr>
          <p:nvPr>
            <p:ph type="body" sz="quarter" idx="41" hasCustomPrompt="1"/>
          </p:nvPr>
        </p:nvSpPr>
        <p:spPr>
          <a:xfrm>
            <a:off x="7529864" y="305396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83" name="Text Placeholder 4">
            <a:extLst>
              <a:ext uri="{FF2B5EF4-FFF2-40B4-BE49-F238E27FC236}">
                <a16:creationId xmlns:a16="http://schemas.microsoft.com/office/drawing/2014/main" id="{6C0A8E5F-1D8D-4B5F-BA3F-C4B91CEDDBEA}"/>
              </a:ext>
            </a:extLst>
          </p:cNvPr>
          <p:cNvSpPr>
            <a:spLocks noGrp="1"/>
          </p:cNvSpPr>
          <p:nvPr>
            <p:ph type="body" sz="quarter" idx="42" hasCustomPrompt="1"/>
          </p:nvPr>
        </p:nvSpPr>
        <p:spPr>
          <a:xfrm>
            <a:off x="7529864" y="3190330"/>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85" name="Text Placeholder 4">
            <a:extLst>
              <a:ext uri="{FF2B5EF4-FFF2-40B4-BE49-F238E27FC236}">
                <a16:creationId xmlns:a16="http://schemas.microsoft.com/office/drawing/2014/main" id="{34AD6EE5-DC62-428A-BBB2-ED096A3D8BD5}"/>
              </a:ext>
            </a:extLst>
          </p:cNvPr>
          <p:cNvSpPr>
            <a:spLocks noGrp="1"/>
          </p:cNvSpPr>
          <p:nvPr>
            <p:ph type="body" sz="quarter" idx="44" hasCustomPrompt="1"/>
          </p:nvPr>
        </p:nvSpPr>
        <p:spPr>
          <a:xfrm>
            <a:off x="7529864" y="4916502"/>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86" name="Text Placeholder 4">
            <a:extLst>
              <a:ext uri="{FF2B5EF4-FFF2-40B4-BE49-F238E27FC236}">
                <a16:creationId xmlns:a16="http://schemas.microsoft.com/office/drawing/2014/main" id="{F2B98A8D-5F0D-4814-A444-83F91CBFD79D}"/>
              </a:ext>
            </a:extLst>
          </p:cNvPr>
          <p:cNvSpPr>
            <a:spLocks noGrp="1"/>
          </p:cNvSpPr>
          <p:nvPr>
            <p:ph type="body" sz="quarter" idx="45" hasCustomPrompt="1"/>
          </p:nvPr>
        </p:nvSpPr>
        <p:spPr>
          <a:xfrm>
            <a:off x="7529864" y="505286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87" name="Text Placeholder 4">
            <a:extLst>
              <a:ext uri="{FF2B5EF4-FFF2-40B4-BE49-F238E27FC236}">
                <a16:creationId xmlns:a16="http://schemas.microsoft.com/office/drawing/2014/main" id="{8227CEF7-33FD-4CD3-A4EB-955E37245B9D}"/>
              </a:ext>
            </a:extLst>
          </p:cNvPr>
          <p:cNvSpPr>
            <a:spLocks noGrp="1"/>
          </p:cNvSpPr>
          <p:nvPr>
            <p:ph type="body" sz="quarter" idx="46" hasCustomPrompt="1"/>
          </p:nvPr>
        </p:nvSpPr>
        <p:spPr>
          <a:xfrm>
            <a:off x="7529864" y="518922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88" name="Text Placeholder 4">
            <a:extLst>
              <a:ext uri="{FF2B5EF4-FFF2-40B4-BE49-F238E27FC236}">
                <a16:creationId xmlns:a16="http://schemas.microsoft.com/office/drawing/2014/main" id="{7B2D6AFA-C0DD-4618-9EAB-57C49567D947}"/>
              </a:ext>
            </a:extLst>
          </p:cNvPr>
          <p:cNvSpPr>
            <a:spLocks noGrp="1"/>
          </p:cNvSpPr>
          <p:nvPr>
            <p:ph type="body" sz="quarter" idx="47" hasCustomPrompt="1"/>
          </p:nvPr>
        </p:nvSpPr>
        <p:spPr>
          <a:xfrm>
            <a:off x="7529864" y="5325583"/>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90" name="Text Placeholder 4 flyt 4-5">
            <a:extLst>
              <a:ext uri="{FF2B5EF4-FFF2-40B4-BE49-F238E27FC236}">
                <a16:creationId xmlns:a16="http://schemas.microsoft.com/office/drawing/2014/main" id="{BDFBDEB8-8FC2-425E-82A6-6888AEB82DD1}"/>
              </a:ext>
            </a:extLst>
          </p:cNvPr>
          <p:cNvSpPr>
            <a:spLocks noGrp="1"/>
          </p:cNvSpPr>
          <p:nvPr>
            <p:ph type="body" sz="quarter" idx="49" hasCustomPrompt="1"/>
          </p:nvPr>
        </p:nvSpPr>
        <p:spPr>
          <a:xfrm>
            <a:off x="9795600" y="2781249"/>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91" name="Text Placeholder 4">
            <a:extLst>
              <a:ext uri="{FF2B5EF4-FFF2-40B4-BE49-F238E27FC236}">
                <a16:creationId xmlns:a16="http://schemas.microsoft.com/office/drawing/2014/main" id="{2BB73286-9C41-4EF3-8945-F7274E651F4F}"/>
              </a:ext>
            </a:extLst>
          </p:cNvPr>
          <p:cNvSpPr>
            <a:spLocks noGrp="1"/>
          </p:cNvSpPr>
          <p:nvPr>
            <p:ph type="body" sz="quarter" idx="50" hasCustomPrompt="1"/>
          </p:nvPr>
        </p:nvSpPr>
        <p:spPr>
          <a:xfrm>
            <a:off x="9795600" y="291760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92" name="Text Placeholder 4">
            <a:extLst>
              <a:ext uri="{FF2B5EF4-FFF2-40B4-BE49-F238E27FC236}">
                <a16:creationId xmlns:a16="http://schemas.microsoft.com/office/drawing/2014/main" id="{102D7DDF-C428-4D62-B249-64EF9900BDCD}"/>
              </a:ext>
            </a:extLst>
          </p:cNvPr>
          <p:cNvSpPr>
            <a:spLocks noGrp="1"/>
          </p:cNvSpPr>
          <p:nvPr>
            <p:ph type="body" sz="quarter" idx="51" hasCustomPrompt="1"/>
          </p:nvPr>
        </p:nvSpPr>
        <p:spPr>
          <a:xfrm>
            <a:off x="9795600" y="305396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93" name="Text Placeholder 4">
            <a:extLst>
              <a:ext uri="{FF2B5EF4-FFF2-40B4-BE49-F238E27FC236}">
                <a16:creationId xmlns:a16="http://schemas.microsoft.com/office/drawing/2014/main" id="{DB5DBE5B-BDCF-447C-9A10-6BB31475F11A}"/>
              </a:ext>
            </a:extLst>
          </p:cNvPr>
          <p:cNvSpPr>
            <a:spLocks noGrp="1"/>
          </p:cNvSpPr>
          <p:nvPr>
            <p:ph type="body" sz="quarter" idx="52" hasCustomPrompt="1"/>
          </p:nvPr>
        </p:nvSpPr>
        <p:spPr>
          <a:xfrm>
            <a:off x="9795600" y="3190330"/>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95" name="Text Placeholder 4">
            <a:extLst>
              <a:ext uri="{FF2B5EF4-FFF2-40B4-BE49-F238E27FC236}">
                <a16:creationId xmlns:a16="http://schemas.microsoft.com/office/drawing/2014/main" id="{88F73D50-2D36-4657-9A50-3CF955C7A2F4}"/>
              </a:ext>
            </a:extLst>
          </p:cNvPr>
          <p:cNvSpPr>
            <a:spLocks noGrp="1"/>
          </p:cNvSpPr>
          <p:nvPr>
            <p:ph type="body" sz="quarter" idx="54" hasCustomPrompt="1"/>
          </p:nvPr>
        </p:nvSpPr>
        <p:spPr>
          <a:xfrm>
            <a:off x="9795600" y="4916502"/>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96" name="Text Placeholder 4">
            <a:extLst>
              <a:ext uri="{FF2B5EF4-FFF2-40B4-BE49-F238E27FC236}">
                <a16:creationId xmlns:a16="http://schemas.microsoft.com/office/drawing/2014/main" id="{1A05975C-3B47-409F-A529-FD6F14396A1A}"/>
              </a:ext>
            </a:extLst>
          </p:cNvPr>
          <p:cNvSpPr>
            <a:spLocks noGrp="1"/>
          </p:cNvSpPr>
          <p:nvPr>
            <p:ph type="body" sz="quarter" idx="55" hasCustomPrompt="1"/>
          </p:nvPr>
        </p:nvSpPr>
        <p:spPr>
          <a:xfrm>
            <a:off x="9795600" y="505286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97" name="Text Placeholder 4">
            <a:extLst>
              <a:ext uri="{FF2B5EF4-FFF2-40B4-BE49-F238E27FC236}">
                <a16:creationId xmlns:a16="http://schemas.microsoft.com/office/drawing/2014/main" id="{03AE4B41-A109-4248-8043-33344EB22707}"/>
              </a:ext>
            </a:extLst>
          </p:cNvPr>
          <p:cNvSpPr>
            <a:spLocks noGrp="1"/>
          </p:cNvSpPr>
          <p:nvPr>
            <p:ph type="body" sz="quarter" idx="56" hasCustomPrompt="1"/>
          </p:nvPr>
        </p:nvSpPr>
        <p:spPr>
          <a:xfrm>
            <a:off x="9795600" y="518922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98" name="Text Placeholder 4">
            <a:extLst>
              <a:ext uri="{FF2B5EF4-FFF2-40B4-BE49-F238E27FC236}">
                <a16:creationId xmlns:a16="http://schemas.microsoft.com/office/drawing/2014/main" id="{E3982D9F-AE48-4E9A-81A5-B8B03575A838}"/>
              </a:ext>
            </a:extLst>
          </p:cNvPr>
          <p:cNvSpPr>
            <a:spLocks noGrp="1"/>
          </p:cNvSpPr>
          <p:nvPr>
            <p:ph type="body" sz="quarter" idx="57" hasCustomPrompt="1"/>
          </p:nvPr>
        </p:nvSpPr>
        <p:spPr>
          <a:xfrm>
            <a:off x="9795600" y="5325583"/>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1" name="Picture Placeholder 7">
            <a:extLst>
              <a:ext uri="{FF2B5EF4-FFF2-40B4-BE49-F238E27FC236}">
                <a16:creationId xmlns:a16="http://schemas.microsoft.com/office/drawing/2014/main" id="{949F7532-CE2D-4A2F-9C09-4696C5463181}"/>
              </a:ext>
            </a:extLst>
          </p:cNvPr>
          <p:cNvSpPr>
            <a:spLocks noGrp="1"/>
          </p:cNvSpPr>
          <p:nvPr>
            <p:ph type="pic" sz="quarter" idx="13" hasCustomPrompt="1"/>
          </p:nvPr>
        </p:nvSpPr>
        <p:spPr>
          <a:xfrm>
            <a:off x="2998396" y="1870346"/>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69" name="Picture Placeholder 7">
            <a:extLst>
              <a:ext uri="{FF2B5EF4-FFF2-40B4-BE49-F238E27FC236}">
                <a16:creationId xmlns:a16="http://schemas.microsoft.com/office/drawing/2014/main" id="{8E9B6044-B4C4-4F6F-8F19-16A35E45CD5A}"/>
              </a:ext>
            </a:extLst>
          </p:cNvPr>
          <p:cNvSpPr>
            <a:spLocks noGrp="1"/>
          </p:cNvSpPr>
          <p:nvPr>
            <p:ph type="pic" sz="quarter" idx="28" hasCustomPrompt="1"/>
          </p:nvPr>
        </p:nvSpPr>
        <p:spPr>
          <a:xfrm>
            <a:off x="2998396" y="4005599"/>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74" name="Picture Placeholder 7">
            <a:extLst>
              <a:ext uri="{FF2B5EF4-FFF2-40B4-BE49-F238E27FC236}">
                <a16:creationId xmlns:a16="http://schemas.microsoft.com/office/drawing/2014/main" id="{A408BE1F-5224-4228-985F-B61DF5DDCC9B}"/>
              </a:ext>
            </a:extLst>
          </p:cNvPr>
          <p:cNvSpPr>
            <a:spLocks noGrp="1"/>
          </p:cNvSpPr>
          <p:nvPr>
            <p:ph type="pic" sz="quarter" idx="33" hasCustomPrompt="1"/>
          </p:nvPr>
        </p:nvSpPr>
        <p:spPr>
          <a:xfrm>
            <a:off x="5264130" y="1870346"/>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79" name="Picture Placeholder 7">
            <a:extLst>
              <a:ext uri="{FF2B5EF4-FFF2-40B4-BE49-F238E27FC236}">
                <a16:creationId xmlns:a16="http://schemas.microsoft.com/office/drawing/2014/main" id="{C78697CB-4473-40A4-A973-D405D65EBAAC}"/>
              </a:ext>
            </a:extLst>
          </p:cNvPr>
          <p:cNvSpPr>
            <a:spLocks noGrp="1"/>
          </p:cNvSpPr>
          <p:nvPr>
            <p:ph type="pic" sz="quarter" idx="38" hasCustomPrompt="1"/>
          </p:nvPr>
        </p:nvSpPr>
        <p:spPr>
          <a:xfrm>
            <a:off x="5264130" y="4005599"/>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84" name="Picture Placeholder 7">
            <a:extLst>
              <a:ext uri="{FF2B5EF4-FFF2-40B4-BE49-F238E27FC236}">
                <a16:creationId xmlns:a16="http://schemas.microsoft.com/office/drawing/2014/main" id="{6E613508-9A9E-4E06-B67E-C669FA64B807}"/>
              </a:ext>
            </a:extLst>
          </p:cNvPr>
          <p:cNvSpPr>
            <a:spLocks noGrp="1"/>
          </p:cNvSpPr>
          <p:nvPr>
            <p:ph type="pic" sz="quarter" idx="43" hasCustomPrompt="1"/>
          </p:nvPr>
        </p:nvSpPr>
        <p:spPr>
          <a:xfrm>
            <a:off x="7529864" y="1870346"/>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89" name="Picture Placeholder 7">
            <a:extLst>
              <a:ext uri="{FF2B5EF4-FFF2-40B4-BE49-F238E27FC236}">
                <a16:creationId xmlns:a16="http://schemas.microsoft.com/office/drawing/2014/main" id="{C8EAB2D0-37C5-4194-9309-1D0D192694C8}"/>
              </a:ext>
            </a:extLst>
          </p:cNvPr>
          <p:cNvSpPr>
            <a:spLocks noGrp="1"/>
          </p:cNvSpPr>
          <p:nvPr>
            <p:ph type="pic" sz="quarter" idx="48" hasCustomPrompt="1"/>
          </p:nvPr>
        </p:nvSpPr>
        <p:spPr>
          <a:xfrm>
            <a:off x="7529864" y="4005599"/>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94" name="Picture Placeholder 7">
            <a:extLst>
              <a:ext uri="{FF2B5EF4-FFF2-40B4-BE49-F238E27FC236}">
                <a16:creationId xmlns:a16="http://schemas.microsoft.com/office/drawing/2014/main" id="{EA651F30-C618-46FF-BE3F-505670137BE7}"/>
              </a:ext>
            </a:extLst>
          </p:cNvPr>
          <p:cNvSpPr>
            <a:spLocks noGrp="1"/>
          </p:cNvSpPr>
          <p:nvPr>
            <p:ph type="pic" sz="quarter" idx="53" hasCustomPrompt="1"/>
          </p:nvPr>
        </p:nvSpPr>
        <p:spPr>
          <a:xfrm>
            <a:off x="9795600" y="1870346"/>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99" name="Picture Placeholder 7 flyt 4-5">
            <a:extLst>
              <a:ext uri="{FF2B5EF4-FFF2-40B4-BE49-F238E27FC236}">
                <a16:creationId xmlns:a16="http://schemas.microsoft.com/office/drawing/2014/main" id="{F6721E5E-7753-4D9B-B051-8E1F9FCD3E5D}"/>
              </a:ext>
            </a:extLst>
          </p:cNvPr>
          <p:cNvSpPr>
            <a:spLocks noGrp="1"/>
          </p:cNvSpPr>
          <p:nvPr>
            <p:ph type="pic" sz="quarter" idx="58" hasCustomPrompt="1"/>
          </p:nvPr>
        </p:nvSpPr>
        <p:spPr>
          <a:xfrm>
            <a:off x="9795600" y="4005599"/>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3" name="Date Placeholder 2">
            <a:extLst>
              <a:ext uri="{FF2B5EF4-FFF2-40B4-BE49-F238E27FC236}">
                <a16:creationId xmlns:a16="http://schemas.microsoft.com/office/drawing/2014/main" id="{E0681107-7363-45B2-BFEB-3E0FB7C50CF0}"/>
              </a:ext>
            </a:extLst>
          </p:cNvPr>
          <p:cNvSpPr>
            <a:spLocks noGrp="1"/>
          </p:cNvSpPr>
          <p:nvPr>
            <p:ph type="dt" sz="half" idx="220"/>
          </p:nvPr>
        </p:nvSpPr>
        <p:spPr/>
        <p:txBody>
          <a:bodyPr/>
          <a:lstStyle/>
          <a:p>
            <a:endParaRPr lang="en-GB" dirty="0"/>
          </a:p>
        </p:txBody>
      </p:sp>
      <p:sp>
        <p:nvSpPr>
          <p:cNvPr id="5" name="Footer Placeholder 4">
            <a:extLst>
              <a:ext uri="{FF2B5EF4-FFF2-40B4-BE49-F238E27FC236}">
                <a16:creationId xmlns:a16="http://schemas.microsoft.com/office/drawing/2014/main" id="{090FBC46-CA84-4021-B6AF-871EC8361FA2}"/>
              </a:ext>
            </a:extLst>
          </p:cNvPr>
          <p:cNvSpPr>
            <a:spLocks noGrp="1"/>
          </p:cNvSpPr>
          <p:nvPr>
            <p:ph type="ftr" sz="quarter" idx="221"/>
          </p:nvPr>
        </p:nvSpPr>
        <p:spPr/>
        <p:txBody>
          <a:bodyPr/>
          <a:lstStyle/>
          <a:p>
            <a:endParaRPr lang="en-GB" dirty="0"/>
          </a:p>
        </p:txBody>
      </p:sp>
      <p:sp>
        <p:nvSpPr>
          <p:cNvPr id="13" name="Slide Number Placeholder 12">
            <a:extLst>
              <a:ext uri="{FF2B5EF4-FFF2-40B4-BE49-F238E27FC236}">
                <a16:creationId xmlns:a16="http://schemas.microsoft.com/office/drawing/2014/main" id="{5B0F9F42-788B-4F50-9267-B933F04EE835}"/>
              </a:ext>
            </a:extLst>
          </p:cNvPr>
          <p:cNvSpPr>
            <a:spLocks noGrp="1"/>
          </p:cNvSpPr>
          <p:nvPr>
            <p:ph type="sldNum" sz="quarter" idx="222"/>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4140199171"/>
      </p:ext>
    </p:extLst>
  </p:cSld>
  <p:clrMapOvr>
    <a:masterClrMapping/>
  </p:clrMapOvr>
</p:sldLayout>
</file>

<file path=ppt/slideLayouts/slideLayout56.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Team 10 persons ">
    <p:bg>
      <p:bgPr>
        <a:solidFill>
          <a:schemeClr val="tx1"/>
        </a:solidFill>
        <a:effectLst/>
      </p:bgPr>
    </p:bg>
    <p:spTree>
      <p:nvGrpSpPr>
        <p:cNvPr id="1" name=""/>
        <p:cNvGrpSpPr/>
        <p:nvPr/>
      </p:nvGrpSpPr>
      <p:grpSpPr>
        <a:xfrm>
          <a:off x="0" y="0"/>
          <a:ext cx="0" cy="0"/>
          <a:chOff x="0" y="0"/>
          <a:chExt cx="0" cy="0"/>
        </a:xfrm>
      </p:grpSpPr>
      <p:sp>
        <p:nvSpPr>
          <p:cNvPr id="111" name="Background">
            <a:extLst>
              <a:ext uri="{FF2B5EF4-FFF2-40B4-BE49-F238E27FC236}">
                <a16:creationId xmlns:a16="http://schemas.microsoft.com/office/drawing/2014/main" id="{EEDEBE34-5041-4D47-80EB-3CFB09276BCD}"/>
              </a:ext>
            </a:extLst>
          </p:cNvPr>
          <p:cNvSpPr/>
          <p:nvPr userDrawn="1"/>
        </p:nvSpPr>
        <p:spPr bwMode="white">
          <a:xfrm>
            <a:off x="0" y="0"/>
            <a:ext cx="12193200" cy="686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a:p>
        </p:txBody>
      </p:sp>
      <p:sp>
        <p:nvSpPr>
          <p:cNvPr id="110" name="Rectangle: Rounded Corners 109">
            <a:extLst>
              <a:ext uri="{FF2B5EF4-FFF2-40B4-BE49-F238E27FC236}">
                <a16:creationId xmlns:a16="http://schemas.microsoft.com/office/drawing/2014/main" id="{F311E7C9-D99A-4738-B510-AFC86D7D3C25}"/>
              </a:ext>
            </a:extLst>
          </p:cNvPr>
          <p:cNvSpPr/>
          <p:nvPr userDrawn="1"/>
        </p:nvSpPr>
        <p:spPr>
          <a:xfrm>
            <a:off x="7371483" y="3865200"/>
            <a:ext cx="1976400" cy="1846799"/>
          </a:xfrm>
          <a:prstGeom prst="roundRect">
            <a:avLst>
              <a:gd name="adj" fmla="val 6755"/>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tangle: Rounded Corners 24">
            <a:extLst>
              <a:ext uri="{FF2B5EF4-FFF2-40B4-BE49-F238E27FC236}">
                <a16:creationId xmlns:a16="http://schemas.microsoft.com/office/drawing/2014/main" id="{0BCAAC33-1A06-4BCB-93B5-5EADAA334877}"/>
              </a:ext>
            </a:extLst>
          </p:cNvPr>
          <p:cNvSpPr/>
          <p:nvPr/>
        </p:nvSpPr>
        <p:spPr>
          <a:xfrm>
            <a:off x="575121" y="1736667"/>
            <a:ext cx="1976400" cy="1846799"/>
          </a:xfrm>
          <a:prstGeom prst="roundRect">
            <a:avLst>
              <a:gd name="adj" fmla="val 6755"/>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9" name="Rectangle: Rounded Corners 28">
            <a:extLst>
              <a:ext uri="{FF2B5EF4-FFF2-40B4-BE49-F238E27FC236}">
                <a16:creationId xmlns:a16="http://schemas.microsoft.com/office/drawing/2014/main" id="{DD9DA348-77BA-4EF8-9D1A-DC5E35A347E3}"/>
              </a:ext>
            </a:extLst>
          </p:cNvPr>
          <p:cNvSpPr/>
          <p:nvPr/>
        </p:nvSpPr>
        <p:spPr>
          <a:xfrm>
            <a:off x="2840575" y="1736667"/>
            <a:ext cx="1976400" cy="1846799"/>
          </a:xfrm>
          <a:prstGeom prst="roundRect">
            <a:avLst>
              <a:gd name="adj" fmla="val 6755"/>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Rectangle: Rounded Corners 32">
            <a:extLst>
              <a:ext uri="{FF2B5EF4-FFF2-40B4-BE49-F238E27FC236}">
                <a16:creationId xmlns:a16="http://schemas.microsoft.com/office/drawing/2014/main" id="{3EFEA431-E8C3-4237-8477-F3B095765ECF}"/>
              </a:ext>
            </a:extLst>
          </p:cNvPr>
          <p:cNvSpPr/>
          <p:nvPr/>
        </p:nvSpPr>
        <p:spPr>
          <a:xfrm>
            <a:off x="5106029" y="1736667"/>
            <a:ext cx="1976400" cy="1846799"/>
          </a:xfrm>
          <a:prstGeom prst="roundRect">
            <a:avLst>
              <a:gd name="adj" fmla="val 6755"/>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7" name="Rectangle: Rounded Corners 36">
            <a:extLst>
              <a:ext uri="{FF2B5EF4-FFF2-40B4-BE49-F238E27FC236}">
                <a16:creationId xmlns:a16="http://schemas.microsoft.com/office/drawing/2014/main" id="{05069C5F-18D7-426F-ACDC-61FC529DDC68}"/>
              </a:ext>
            </a:extLst>
          </p:cNvPr>
          <p:cNvSpPr/>
          <p:nvPr/>
        </p:nvSpPr>
        <p:spPr>
          <a:xfrm>
            <a:off x="7371483" y="1736667"/>
            <a:ext cx="1976400" cy="1846799"/>
          </a:xfrm>
          <a:prstGeom prst="roundRect">
            <a:avLst>
              <a:gd name="adj" fmla="val 6755"/>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1" name="Rectangle: Rounded Corners 40">
            <a:extLst>
              <a:ext uri="{FF2B5EF4-FFF2-40B4-BE49-F238E27FC236}">
                <a16:creationId xmlns:a16="http://schemas.microsoft.com/office/drawing/2014/main" id="{4D4B066C-1DFD-4699-B8AD-62DA806ECEB1}"/>
              </a:ext>
            </a:extLst>
          </p:cNvPr>
          <p:cNvSpPr/>
          <p:nvPr/>
        </p:nvSpPr>
        <p:spPr>
          <a:xfrm>
            <a:off x="9636938" y="1736667"/>
            <a:ext cx="1976400" cy="1846799"/>
          </a:xfrm>
          <a:prstGeom prst="roundRect">
            <a:avLst>
              <a:gd name="adj" fmla="val 6755"/>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5" name="Rectangle: Rounded Corners 44">
            <a:extLst>
              <a:ext uri="{FF2B5EF4-FFF2-40B4-BE49-F238E27FC236}">
                <a16:creationId xmlns:a16="http://schemas.microsoft.com/office/drawing/2014/main" id="{B3F5684F-BBE6-4B37-A1ED-4EB67A2FEB8C}"/>
              </a:ext>
            </a:extLst>
          </p:cNvPr>
          <p:cNvSpPr/>
          <p:nvPr/>
        </p:nvSpPr>
        <p:spPr>
          <a:xfrm>
            <a:off x="575121" y="3865200"/>
            <a:ext cx="1976400" cy="1846799"/>
          </a:xfrm>
          <a:prstGeom prst="roundRect">
            <a:avLst>
              <a:gd name="adj" fmla="val 6755"/>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9" name="Rectangle: Rounded Corners 48">
            <a:extLst>
              <a:ext uri="{FF2B5EF4-FFF2-40B4-BE49-F238E27FC236}">
                <a16:creationId xmlns:a16="http://schemas.microsoft.com/office/drawing/2014/main" id="{CD79A3EF-B724-4DF0-845F-B2944152E71E}"/>
              </a:ext>
            </a:extLst>
          </p:cNvPr>
          <p:cNvSpPr/>
          <p:nvPr/>
        </p:nvSpPr>
        <p:spPr>
          <a:xfrm>
            <a:off x="2840575" y="3865200"/>
            <a:ext cx="1976400" cy="1846799"/>
          </a:xfrm>
          <a:prstGeom prst="roundRect">
            <a:avLst>
              <a:gd name="adj" fmla="val 6755"/>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3" name="Rectangle: Rounded Corners 52">
            <a:extLst>
              <a:ext uri="{FF2B5EF4-FFF2-40B4-BE49-F238E27FC236}">
                <a16:creationId xmlns:a16="http://schemas.microsoft.com/office/drawing/2014/main" id="{BF2EB7C2-ACAC-403A-8A8C-4FBCD91F4424}"/>
              </a:ext>
            </a:extLst>
          </p:cNvPr>
          <p:cNvSpPr/>
          <p:nvPr/>
        </p:nvSpPr>
        <p:spPr>
          <a:xfrm>
            <a:off x="5106029" y="3865200"/>
            <a:ext cx="1976400" cy="1846799"/>
          </a:xfrm>
          <a:prstGeom prst="roundRect">
            <a:avLst>
              <a:gd name="adj" fmla="val 6755"/>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7" name="Rectangle: Rounded Corners 56">
            <a:extLst>
              <a:ext uri="{FF2B5EF4-FFF2-40B4-BE49-F238E27FC236}">
                <a16:creationId xmlns:a16="http://schemas.microsoft.com/office/drawing/2014/main" id="{755BD8F9-658A-41E4-BE36-664DB6AC2D85}"/>
              </a:ext>
            </a:extLst>
          </p:cNvPr>
          <p:cNvSpPr/>
          <p:nvPr/>
        </p:nvSpPr>
        <p:spPr>
          <a:xfrm>
            <a:off x="9636938" y="3865200"/>
            <a:ext cx="1976400" cy="1846799"/>
          </a:xfrm>
          <a:prstGeom prst="roundRect">
            <a:avLst>
              <a:gd name="adj" fmla="val 6755"/>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itle 11">
            <a:extLst>
              <a:ext uri="{FF2B5EF4-FFF2-40B4-BE49-F238E27FC236}">
                <a16:creationId xmlns:a16="http://schemas.microsoft.com/office/drawing/2014/main" id="{1D49CF65-C970-485A-9639-A7FEE7736688}"/>
              </a:ext>
            </a:extLst>
          </p:cNvPr>
          <p:cNvSpPr>
            <a:spLocks noGrp="1"/>
          </p:cNvSpPr>
          <p:nvPr>
            <p:ph type="title" hasCustomPrompt="1"/>
          </p:nvPr>
        </p:nvSpPr>
        <p:spPr>
          <a:xfrm>
            <a:off x="576000" y="576000"/>
            <a:ext cx="11041200" cy="439200"/>
          </a:xfrm>
        </p:spPr>
        <p:txBody>
          <a:bodyPr/>
          <a:lstStyle>
            <a:lvl1pPr>
              <a:defRPr>
                <a:solidFill>
                  <a:schemeClr val="tx1"/>
                </a:solidFill>
              </a:defRPr>
            </a:lvl1pPr>
          </a:lstStyle>
          <a:p>
            <a:r>
              <a:rPr lang="en-GB" dirty="0"/>
              <a:t>Click to add title</a:t>
            </a:r>
          </a:p>
        </p:txBody>
      </p:sp>
      <p:sp>
        <p:nvSpPr>
          <p:cNvPr id="113" name="Subtitle">
            <a:extLst>
              <a:ext uri="{FF2B5EF4-FFF2-40B4-BE49-F238E27FC236}">
                <a16:creationId xmlns:a16="http://schemas.microsoft.com/office/drawing/2014/main" id="{8EE812BC-9DD4-4B56-9543-A094F4F2AF53}"/>
              </a:ext>
            </a:extLst>
          </p:cNvPr>
          <p:cNvSpPr>
            <a:spLocks noGrp="1"/>
          </p:cNvSpPr>
          <p:nvPr>
            <p:ph type="subTitle" idx="72"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tx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7" name="Text Placeholder 4">
            <a:extLst>
              <a:ext uri="{FF2B5EF4-FFF2-40B4-BE49-F238E27FC236}">
                <a16:creationId xmlns:a16="http://schemas.microsoft.com/office/drawing/2014/main" id="{73DB26CC-0BDD-403A-AD54-0CA0E85E349C}"/>
              </a:ext>
            </a:extLst>
          </p:cNvPr>
          <p:cNvSpPr>
            <a:spLocks noGrp="1"/>
          </p:cNvSpPr>
          <p:nvPr>
            <p:ph type="body" sz="quarter" idx="20" hasCustomPrompt="1"/>
          </p:nvPr>
        </p:nvSpPr>
        <p:spPr>
          <a:xfrm>
            <a:off x="732662" y="2781249"/>
            <a:ext cx="1656000" cy="144000"/>
          </a:xfrm>
        </p:spPr>
        <p:txBody>
          <a:bodyPr/>
          <a:lstStyle>
            <a:lvl1pPr marL="0" indent="0">
              <a:spcAft>
                <a:spcPts val="0"/>
              </a:spcAft>
              <a:buNone/>
              <a:defRPr sz="900" b="1">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8" name="Text Placeholder 4">
            <a:extLst>
              <a:ext uri="{FF2B5EF4-FFF2-40B4-BE49-F238E27FC236}">
                <a16:creationId xmlns:a16="http://schemas.microsoft.com/office/drawing/2014/main" id="{CF51E147-8718-449B-A955-22170E601328}"/>
              </a:ext>
            </a:extLst>
          </p:cNvPr>
          <p:cNvSpPr>
            <a:spLocks noGrp="1"/>
          </p:cNvSpPr>
          <p:nvPr>
            <p:ph type="body" sz="quarter" idx="21" hasCustomPrompt="1"/>
          </p:nvPr>
        </p:nvSpPr>
        <p:spPr>
          <a:xfrm>
            <a:off x="732662" y="2917609"/>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9" name="Text Placeholder 4">
            <a:extLst>
              <a:ext uri="{FF2B5EF4-FFF2-40B4-BE49-F238E27FC236}">
                <a16:creationId xmlns:a16="http://schemas.microsoft.com/office/drawing/2014/main" id="{F3858A2C-89F5-43E3-BD41-B9456C04897D}"/>
              </a:ext>
            </a:extLst>
          </p:cNvPr>
          <p:cNvSpPr>
            <a:spLocks noGrp="1"/>
          </p:cNvSpPr>
          <p:nvPr>
            <p:ph type="body" sz="quarter" idx="22" hasCustomPrompt="1"/>
          </p:nvPr>
        </p:nvSpPr>
        <p:spPr>
          <a:xfrm>
            <a:off x="732662" y="3053969"/>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0" name="Text Placeholder 4">
            <a:extLst>
              <a:ext uri="{FF2B5EF4-FFF2-40B4-BE49-F238E27FC236}">
                <a16:creationId xmlns:a16="http://schemas.microsoft.com/office/drawing/2014/main" id="{B10715AE-F79F-4E00-8BBE-5BC10CB43CBC}"/>
              </a:ext>
            </a:extLst>
          </p:cNvPr>
          <p:cNvSpPr>
            <a:spLocks noGrp="1"/>
          </p:cNvSpPr>
          <p:nvPr>
            <p:ph type="body" sz="quarter" idx="23" hasCustomPrompt="1"/>
          </p:nvPr>
        </p:nvSpPr>
        <p:spPr>
          <a:xfrm>
            <a:off x="732662" y="3190330"/>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65" name="Text Placeholder 4">
            <a:extLst>
              <a:ext uri="{FF2B5EF4-FFF2-40B4-BE49-F238E27FC236}">
                <a16:creationId xmlns:a16="http://schemas.microsoft.com/office/drawing/2014/main" id="{682B17F8-B314-4891-B0D6-6DF5F5F8E29B}"/>
              </a:ext>
            </a:extLst>
          </p:cNvPr>
          <p:cNvSpPr>
            <a:spLocks noGrp="1"/>
          </p:cNvSpPr>
          <p:nvPr>
            <p:ph type="body" sz="quarter" idx="24" hasCustomPrompt="1"/>
          </p:nvPr>
        </p:nvSpPr>
        <p:spPr>
          <a:xfrm>
            <a:off x="732662" y="4916502"/>
            <a:ext cx="1656000" cy="144000"/>
          </a:xfrm>
        </p:spPr>
        <p:txBody>
          <a:bodyPr/>
          <a:lstStyle>
            <a:lvl1pPr marL="0" indent="0">
              <a:spcAft>
                <a:spcPts val="0"/>
              </a:spcAft>
              <a:buNone/>
              <a:defRPr sz="900" b="1">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66" name="Text Placeholder 4">
            <a:extLst>
              <a:ext uri="{FF2B5EF4-FFF2-40B4-BE49-F238E27FC236}">
                <a16:creationId xmlns:a16="http://schemas.microsoft.com/office/drawing/2014/main" id="{3B7BF82C-809B-4CF6-8296-5E69B23343E1}"/>
              </a:ext>
            </a:extLst>
          </p:cNvPr>
          <p:cNvSpPr>
            <a:spLocks noGrp="1"/>
          </p:cNvSpPr>
          <p:nvPr>
            <p:ph type="body" sz="quarter" idx="25" hasCustomPrompt="1"/>
          </p:nvPr>
        </p:nvSpPr>
        <p:spPr>
          <a:xfrm>
            <a:off x="732662" y="5052862"/>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67" name="Text Placeholder 4">
            <a:extLst>
              <a:ext uri="{FF2B5EF4-FFF2-40B4-BE49-F238E27FC236}">
                <a16:creationId xmlns:a16="http://schemas.microsoft.com/office/drawing/2014/main" id="{883A341D-62B1-4516-8E09-CCF2D26FDC0E}"/>
              </a:ext>
            </a:extLst>
          </p:cNvPr>
          <p:cNvSpPr>
            <a:spLocks noGrp="1"/>
          </p:cNvSpPr>
          <p:nvPr>
            <p:ph type="body" sz="quarter" idx="26" hasCustomPrompt="1"/>
          </p:nvPr>
        </p:nvSpPr>
        <p:spPr>
          <a:xfrm>
            <a:off x="732662" y="5189222"/>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68" name="Text Placeholder 4">
            <a:extLst>
              <a:ext uri="{FF2B5EF4-FFF2-40B4-BE49-F238E27FC236}">
                <a16:creationId xmlns:a16="http://schemas.microsoft.com/office/drawing/2014/main" id="{269E90FE-6BC7-4A17-A3DD-BF2F7F4334CB}"/>
              </a:ext>
            </a:extLst>
          </p:cNvPr>
          <p:cNvSpPr>
            <a:spLocks noGrp="1"/>
          </p:cNvSpPr>
          <p:nvPr>
            <p:ph type="body" sz="quarter" idx="27" hasCustomPrompt="1"/>
          </p:nvPr>
        </p:nvSpPr>
        <p:spPr>
          <a:xfrm>
            <a:off x="732662" y="5325583"/>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70" name="Text Placeholder 4">
            <a:extLst>
              <a:ext uri="{FF2B5EF4-FFF2-40B4-BE49-F238E27FC236}">
                <a16:creationId xmlns:a16="http://schemas.microsoft.com/office/drawing/2014/main" id="{858C7F1B-1A17-4405-8AA0-43EC0184784F}"/>
              </a:ext>
            </a:extLst>
          </p:cNvPr>
          <p:cNvSpPr>
            <a:spLocks noGrp="1"/>
          </p:cNvSpPr>
          <p:nvPr>
            <p:ph type="body" sz="quarter" idx="29" hasCustomPrompt="1"/>
          </p:nvPr>
        </p:nvSpPr>
        <p:spPr>
          <a:xfrm>
            <a:off x="2999292" y="2781249"/>
            <a:ext cx="1656000" cy="144000"/>
          </a:xfrm>
        </p:spPr>
        <p:txBody>
          <a:bodyPr/>
          <a:lstStyle>
            <a:lvl1pPr marL="0" indent="0">
              <a:spcAft>
                <a:spcPts val="0"/>
              </a:spcAft>
              <a:buNone/>
              <a:defRPr sz="900" b="1">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71" name="Text Placeholder 4">
            <a:extLst>
              <a:ext uri="{FF2B5EF4-FFF2-40B4-BE49-F238E27FC236}">
                <a16:creationId xmlns:a16="http://schemas.microsoft.com/office/drawing/2014/main" id="{170E547E-1170-45E4-9BDB-8C5996E73C2D}"/>
              </a:ext>
            </a:extLst>
          </p:cNvPr>
          <p:cNvSpPr>
            <a:spLocks noGrp="1"/>
          </p:cNvSpPr>
          <p:nvPr>
            <p:ph type="body" sz="quarter" idx="30" hasCustomPrompt="1"/>
          </p:nvPr>
        </p:nvSpPr>
        <p:spPr>
          <a:xfrm>
            <a:off x="2999292" y="2917609"/>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72" name="Text Placeholder 4">
            <a:extLst>
              <a:ext uri="{FF2B5EF4-FFF2-40B4-BE49-F238E27FC236}">
                <a16:creationId xmlns:a16="http://schemas.microsoft.com/office/drawing/2014/main" id="{55D7BBAD-A7D7-4A1D-9AE1-617F75568DD9}"/>
              </a:ext>
            </a:extLst>
          </p:cNvPr>
          <p:cNvSpPr>
            <a:spLocks noGrp="1"/>
          </p:cNvSpPr>
          <p:nvPr>
            <p:ph type="body" sz="quarter" idx="31" hasCustomPrompt="1"/>
          </p:nvPr>
        </p:nvSpPr>
        <p:spPr>
          <a:xfrm>
            <a:off x="2999292" y="3053969"/>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73" name="Text Placeholder 4">
            <a:extLst>
              <a:ext uri="{FF2B5EF4-FFF2-40B4-BE49-F238E27FC236}">
                <a16:creationId xmlns:a16="http://schemas.microsoft.com/office/drawing/2014/main" id="{BEF943DD-1832-438D-8FE7-E62E1DA340C8}"/>
              </a:ext>
            </a:extLst>
          </p:cNvPr>
          <p:cNvSpPr>
            <a:spLocks noGrp="1"/>
          </p:cNvSpPr>
          <p:nvPr>
            <p:ph type="body" sz="quarter" idx="32" hasCustomPrompt="1"/>
          </p:nvPr>
        </p:nvSpPr>
        <p:spPr>
          <a:xfrm>
            <a:off x="2999292" y="3190330"/>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75" name="Text Placeholder 4">
            <a:extLst>
              <a:ext uri="{FF2B5EF4-FFF2-40B4-BE49-F238E27FC236}">
                <a16:creationId xmlns:a16="http://schemas.microsoft.com/office/drawing/2014/main" id="{57D839D1-4B89-4D27-B5DF-A38F89D48ABC}"/>
              </a:ext>
            </a:extLst>
          </p:cNvPr>
          <p:cNvSpPr>
            <a:spLocks noGrp="1"/>
          </p:cNvSpPr>
          <p:nvPr>
            <p:ph type="body" sz="quarter" idx="34" hasCustomPrompt="1"/>
          </p:nvPr>
        </p:nvSpPr>
        <p:spPr>
          <a:xfrm>
            <a:off x="2999292" y="4916502"/>
            <a:ext cx="1656000" cy="144000"/>
          </a:xfrm>
        </p:spPr>
        <p:txBody>
          <a:bodyPr/>
          <a:lstStyle>
            <a:lvl1pPr marL="0" indent="0">
              <a:spcAft>
                <a:spcPts val="0"/>
              </a:spcAft>
              <a:buNone/>
              <a:defRPr sz="900" b="1">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76" name="Text Placeholder 4">
            <a:extLst>
              <a:ext uri="{FF2B5EF4-FFF2-40B4-BE49-F238E27FC236}">
                <a16:creationId xmlns:a16="http://schemas.microsoft.com/office/drawing/2014/main" id="{332424E2-3182-4DFD-807F-6CE100811C1C}"/>
              </a:ext>
            </a:extLst>
          </p:cNvPr>
          <p:cNvSpPr>
            <a:spLocks noGrp="1"/>
          </p:cNvSpPr>
          <p:nvPr>
            <p:ph type="body" sz="quarter" idx="35" hasCustomPrompt="1"/>
          </p:nvPr>
        </p:nvSpPr>
        <p:spPr>
          <a:xfrm>
            <a:off x="2999292" y="5052862"/>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77" name="Text Placeholder 4">
            <a:extLst>
              <a:ext uri="{FF2B5EF4-FFF2-40B4-BE49-F238E27FC236}">
                <a16:creationId xmlns:a16="http://schemas.microsoft.com/office/drawing/2014/main" id="{A48BB944-2D68-4BD4-96AA-611C578EA296}"/>
              </a:ext>
            </a:extLst>
          </p:cNvPr>
          <p:cNvSpPr>
            <a:spLocks noGrp="1"/>
          </p:cNvSpPr>
          <p:nvPr>
            <p:ph type="body" sz="quarter" idx="36" hasCustomPrompt="1"/>
          </p:nvPr>
        </p:nvSpPr>
        <p:spPr>
          <a:xfrm>
            <a:off x="2999292" y="5189222"/>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78" name="Text Placeholder 4">
            <a:extLst>
              <a:ext uri="{FF2B5EF4-FFF2-40B4-BE49-F238E27FC236}">
                <a16:creationId xmlns:a16="http://schemas.microsoft.com/office/drawing/2014/main" id="{45410801-CCF5-4693-A565-C4F63C6090E2}"/>
              </a:ext>
            </a:extLst>
          </p:cNvPr>
          <p:cNvSpPr>
            <a:spLocks noGrp="1"/>
          </p:cNvSpPr>
          <p:nvPr>
            <p:ph type="body" sz="quarter" idx="37" hasCustomPrompt="1"/>
          </p:nvPr>
        </p:nvSpPr>
        <p:spPr>
          <a:xfrm>
            <a:off x="2999292" y="5325583"/>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80" name="Text Placeholder 4">
            <a:extLst>
              <a:ext uri="{FF2B5EF4-FFF2-40B4-BE49-F238E27FC236}">
                <a16:creationId xmlns:a16="http://schemas.microsoft.com/office/drawing/2014/main" id="{641AADDF-6E93-4A35-8D16-564B4A518698}"/>
              </a:ext>
            </a:extLst>
          </p:cNvPr>
          <p:cNvSpPr>
            <a:spLocks noGrp="1"/>
          </p:cNvSpPr>
          <p:nvPr>
            <p:ph type="body" sz="quarter" idx="39" hasCustomPrompt="1"/>
          </p:nvPr>
        </p:nvSpPr>
        <p:spPr>
          <a:xfrm>
            <a:off x="5264130" y="2781249"/>
            <a:ext cx="1656000" cy="144000"/>
          </a:xfrm>
        </p:spPr>
        <p:txBody>
          <a:bodyPr/>
          <a:lstStyle>
            <a:lvl1pPr marL="0" indent="0">
              <a:spcAft>
                <a:spcPts val="0"/>
              </a:spcAft>
              <a:buNone/>
              <a:defRPr sz="900" b="1">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81" name="Text Placeholder 4">
            <a:extLst>
              <a:ext uri="{FF2B5EF4-FFF2-40B4-BE49-F238E27FC236}">
                <a16:creationId xmlns:a16="http://schemas.microsoft.com/office/drawing/2014/main" id="{1758E3B3-AE4E-434D-9D4F-E44B2D986044}"/>
              </a:ext>
            </a:extLst>
          </p:cNvPr>
          <p:cNvSpPr>
            <a:spLocks noGrp="1"/>
          </p:cNvSpPr>
          <p:nvPr>
            <p:ph type="body" sz="quarter" idx="40" hasCustomPrompt="1"/>
          </p:nvPr>
        </p:nvSpPr>
        <p:spPr>
          <a:xfrm>
            <a:off x="5264130" y="2917609"/>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82" name="Text Placeholder 4">
            <a:extLst>
              <a:ext uri="{FF2B5EF4-FFF2-40B4-BE49-F238E27FC236}">
                <a16:creationId xmlns:a16="http://schemas.microsoft.com/office/drawing/2014/main" id="{F53773D8-6309-48EE-A9CA-299551771F75}"/>
              </a:ext>
            </a:extLst>
          </p:cNvPr>
          <p:cNvSpPr>
            <a:spLocks noGrp="1"/>
          </p:cNvSpPr>
          <p:nvPr>
            <p:ph type="body" sz="quarter" idx="41" hasCustomPrompt="1"/>
          </p:nvPr>
        </p:nvSpPr>
        <p:spPr>
          <a:xfrm>
            <a:off x="5264130" y="3053969"/>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83" name="Text Placeholder 4">
            <a:extLst>
              <a:ext uri="{FF2B5EF4-FFF2-40B4-BE49-F238E27FC236}">
                <a16:creationId xmlns:a16="http://schemas.microsoft.com/office/drawing/2014/main" id="{6C0A8E5F-1D8D-4B5F-BA3F-C4B91CEDDBEA}"/>
              </a:ext>
            </a:extLst>
          </p:cNvPr>
          <p:cNvSpPr>
            <a:spLocks noGrp="1"/>
          </p:cNvSpPr>
          <p:nvPr>
            <p:ph type="body" sz="quarter" idx="42" hasCustomPrompt="1"/>
          </p:nvPr>
        </p:nvSpPr>
        <p:spPr>
          <a:xfrm>
            <a:off x="5264130" y="3190330"/>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85" name="Text Placeholder 4">
            <a:extLst>
              <a:ext uri="{FF2B5EF4-FFF2-40B4-BE49-F238E27FC236}">
                <a16:creationId xmlns:a16="http://schemas.microsoft.com/office/drawing/2014/main" id="{34AD6EE5-DC62-428A-BBB2-ED096A3D8BD5}"/>
              </a:ext>
            </a:extLst>
          </p:cNvPr>
          <p:cNvSpPr>
            <a:spLocks noGrp="1"/>
          </p:cNvSpPr>
          <p:nvPr>
            <p:ph type="body" sz="quarter" idx="44" hasCustomPrompt="1"/>
          </p:nvPr>
        </p:nvSpPr>
        <p:spPr>
          <a:xfrm>
            <a:off x="5264130" y="4916502"/>
            <a:ext cx="1656000" cy="144000"/>
          </a:xfrm>
        </p:spPr>
        <p:txBody>
          <a:bodyPr/>
          <a:lstStyle>
            <a:lvl1pPr marL="0" indent="0">
              <a:spcAft>
                <a:spcPts val="0"/>
              </a:spcAft>
              <a:buNone/>
              <a:defRPr sz="900" b="1">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86" name="Text Placeholder 4">
            <a:extLst>
              <a:ext uri="{FF2B5EF4-FFF2-40B4-BE49-F238E27FC236}">
                <a16:creationId xmlns:a16="http://schemas.microsoft.com/office/drawing/2014/main" id="{F2B98A8D-5F0D-4814-A444-83F91CBFD79D}"/>
              </a:ext>
            </a:extLst>
          </p:cNvPr>
          <p:cNvSpPr>
            <a:spLocks noGrp="1"/>
          </p:cNvSpPr>
          <p:nvPr>
            <p:ph type="body" sz="quarter" idx="45" hasCustomPrompt="1"/>
          </p:nvPr>
        </p:nvSpPr>
        <p:spPr>
          <a:xfrm>
            <a:off x="5264130" y="5052862"/>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87" name="Text Placeholder 4">
            <a:extLst>
              <a:ext uri="{FF2B5EF4-FFF2-40B4-BE49-F238E27FC236}">
                <a16:creationId xmlns:a16="http://schemas.microsoft.com/office/drawing/2014/main" id="{8227CEF7-33FD-4CD3-A4EB-955E37245B9D}"/>
              </a:ext>
            </a:extLst>
          </p:cNvPr>
          <p:cNvSpPr>
            <a:spLocks noGrp="1"/>
          </p:cNvSpPr>
          <p:nvPr>
            <p:ph type="body" sz="quarter" idx="46" hasCustomPrompt="1"/>
          </p:nvPr>
        </p:nvSpPr>
        <p:spPr>
          <a:xfrm>
            <a:off x="5264130" y="5189222"/>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88" name="Text Placeholder 4">
            <a:extLst>
              <a:ext uri="{FF2B5EF4-FFF2-40B4-BE49-F238E27FC236}">
                <a16:creationId xmlns:a16="http://schemas.microsoft.com/office/drawing/2014/main" id="{7B2D6AFA-C0DD-4618-9EAB-57C49567D947}"/>
              </a:ext>
            </a:extLst>
          </p:cNvPr>
          <p:cNvSpPr>
            <a:spLocks noGrp="1"/>
          </p:cNvSpPr>
          <p:nvPr>
            <p:ph type="body" sz="quarter" idx="47" hasCustomPrompt="1"/>
          </p:nvPr>
        </p:nvSpPr>
        <p:spPr>
          <a:xfrm>
            <a:off x="5264130" y="5325583"/>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90" name="Text Placeholder 4">
            <a:extLst>
              <a:ext uri="{FF2B5EF4-FFF2-40B4-BE49-F238E27FC236}">
                <a16:creationId xmlns:a16="http://schemas.microsoft.com/office/drawing/2014/main" id="{BDFBDEB8-8FC2-425E-82A6-6888AEB82DD1}"/>
              </a:ext>
            </a:extLst>
          </p:cNvPr>
          <p:cNvSpPr>
            <a:spLocks noGrp="1"/>
          </p:cNvSpPr>
          <p:nvPr>
            <p:ph type="body" sz="quarter" idx="49" hasCustomPrompt="1"/>
          </p:nvPr>
        </p:nvSpPr>
        <p:spPr>
          <a:xfrm>
            <a:off x="7529864" y="2781249"/>
            <a:ext cx="1656000" cy="144000"/>
          </a:xfrm>
        </p:spPr>
        <p:txBody>
          <a:bodyPr/>
          <a:lstStyle>
            <a:lvl1pPr marL="0" indent="0">
              <a:spcAft>
                <a:spcPts val="0"/>
              </a:spcAft>
              <a:buNone/>
              <a:defRPr sz="900" b="1">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91" name="Text Placeholder 4">
            <a:extLst>
              <a:ext uri="{FF2B5EF4-FFF2-40B4-BE49-F238E27FC236}">
                <a16:creationId xmlns:a16="http://schemas.microsoft.com/office/drawing/2014/main" id="{2BB73286-9C41-4EF3-8945-F7274E651F4F}"/>
              </a:ext>
            </a:extLst>
          </p:cNvPr>
          <p:cNvSpPr>
            <a:spLocks noGrp="1"/>
          </p:cNvSpPr>
          <p:nvPr>
            <p:ph type="body" sz="quarter" idx="50" hasCustomPrompt="1"/>
          </p:nvPr>
        </p:nvSpPr>
        <p:spPr>
          <a:xfrm>
            <a:off x="7529864" y="2917609"/>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92" name="Text Placeholder 4">
            <a:extLst>
              <a:ext uri="{FF2B5EF4-FFF2-40B4-BE49-F238E27FC236}">
                <a16:creationId xmlns:a16="http://schemas.microsoft.com/office/drawing/2014/main" id="{102D7DDF-C428-4D62-B249-64EF9900BDCD}"/>
              </a:ext>
            </a:extLst>
          </p:cNvPr>
          <p:cNvSpPr>
            <a:spLocks noGrp="1"/>
          </p:cNvSpPr>
          <p:nvPr>
            <p:ph type="body" sz="quarter" idx="51" hasCustomPrompt="1"/>
          </p:nvPr>
        </p:nvSpPr>
        <p:spPr>
          <a:xfrm>
            <a:off x="7529864" y="3053969"/>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93" name="Text Placeholder 4">
            <a:extLst>
              <a:ext uri="{FF2B5EF4-FFF2-40B4-BE49-F238E27FC236}">
                <a16:creationId xmlns:a16="http://schemas.microsoft.com/office/drawing/2014/main" id="{DB5DBE5B-BDCF-447C-9A10-6BB31475F11A}"/>
              </a:ext>
            </a:extLst>
          </p:cNvPr>
          <p:cNvSpPr>
            <a:spLocks noGrp="1"/>
          </p:cNvSpPr>
          <p:nvPr>
            <p:ph type="body" sz="quarter" idx="52" hasCustomPrompt="1"/>
          </p:nvPr>
        </p:nvSpPr>
        <p:spPr>
          <a:xfrm>
            <a:off x="7529864" y="3190330"/>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95" name="Text Placeholder 4">
            <a:extLst>
              <a:ext uri="{FF2B5EF4-FFF2-40B4-BE49-F238E27FC236}">
                <a16:creationId xmlns:a16="http://schemas.microsoft.com/office/drawing/2014/main" id="{88F73D50-2D36-4657-9A50-3CF955C7A2F4}"/>
              </a:ext>
            </a:extLst>
          </p:cNvPr>
          <p:cNvSpPr>
            <a:spLocks noGrp="1"/>
          </p:cNvSpPr>
          <p:nvPr>
            <p:ph type="body" sz="quarter" idx="54" hasCustomPrompt="1"/>
          </p:nvPr>
        </p:nvSpPr>
        <p:spPr>
          <a:xfrm>
            <a:off x="7529864" y="4916502"/>
            <a:ext cx="1656000" cy="144000"/>
          </a:xfrm>
        </p:spPr>
        <p:txBody>
          <a:bodyPr/>
          <a:lstStyle>
            <a:lvl1pPr marL="0" indent="0">
              <a:spcAft>
                <a:spcPts val="0"/>
              </a:spcAft>
              <a:buNone/>
              <a:defRPr sz="900" b="1">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96" name="Text Placeholder 4">
            <a:extLst>
              <a:ext uri="{FF2B5EF4-FFF2-40B4-BE49-F238E27FC236}">
                <a16:creationId xmlns:a16="http://schemas.microsoft.com/office/drawing/2014/main" id="{1A05975C-3B47-409F-A529-FD6F14396A1A}"/>
              </a:ext>
            </a:extLst>
          </p:cNvPr>
          <p:cNvSpPr>
            <a:spLocks noGrp="1"/>
          </p:cNvSpPr>
          <p:nvPr>
            <p:ph type="body" sz="quarter" idx="55" hasCustomPrompt="1"/>
          </p:nvPr>
        </p:nvSpPr>
        <p:spPr>
          <a:xfrm>
            <a:off x="7529864" y="5052862"/>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97" name="Text Placeholder 4">
            <a:extLst>
              <a:ext uri="{FF2B5EF4-FFF2-40B4-BE49-F238E27FC236}">
                <a16:creationId xmlns:a16="http://schemas.microsoft.com/office/drawing/2014/main" id="{03AE4B41-A109-4248-8043-33344EB22707}"/>
              </a:ext>
            </a:extLst>
          </p:cNvPr>
          <p:cNvSpPr>
            <a:spLocks noGrp="1"/>
          </p:cNvSpPr>
          <p:nvPr>
            <p:ph type="body" sz="quarter" idx="56" hasCustomPrompt="1"/>
          </p:nvPr>
        </p:nvSpPr>
        <p:spPr>
          <a:xfrm>
            <a:off x="7529864" y="5189222"/>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98" name="Text Placeholder 4">
            <a:extLst>
              <a:ext uri="{FF2B5EF4-FFF2-40B4-BE49-F238E27FC236}">
                <a16:creationId xmlns:a16="http://schemas.microsoft.com/office/drawing/2014/main" id="{E3982D9F-AE48-4E9A-81A5-B8B03575A838}"/>
              </a:ext>
            </a:extLst>
          </p:cNvPr>
          <p:cNvSpPr>
            <a:spLocks noGrp="1"/>
          </p:cNvSpPr>
          <p:nvPr>
            <p:ph type="body" sz="quarter" idx="57" hasCustomPrompt="1"/>
          </p:nvPr>
        </p:nvSpPr>
        <p:spPr>
          <a:xfrm>
            <a:off x="7529864" y="5325583"/>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00" name="Text Placeholder 4">
            <a:extLst>
              <a:ext uri="{FF2B5EF4-FFF2-40B4-BE49-F238E27FC236}">
                <a16:creationId xmlns:a16="http://schemas.microsoft.com/office/drawing/2014/main" id="{9A6AE5F2-E454-48D2-AC87-12FF6E2F990C}"/>
              </a:ext>
            </a:extLst>
          </p:cNvPr>
          <p:cNvSpPr>
            <a:spLocks noGrp="1"/>
          </p:cNvSpPr>
          <p:nvPr>
            <p:ph type="body" sz="quarter" idx="59" hasCustomPrompt="1"/>
          </p:nvPr>
        </p:nvSpPr>
        <p:spPr>
          <a:xfrm>
            <a:off x="9795600" y="2781249"/>
            <a:ext cx="1656000" cy="144000"/>
          </a:xfrm>
        </p:spPr>
        <p:txBody>
          <a:bodyPr/>
          <a:lstStyle>
            <a:lvl1pPr marL="0" indent="0">
              <a:spcAft>
                <a:spcPts val="0"/>
              </a:spcAft>
              <a:buNone/>
              <a:defRPr sz="900" b="1">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01" name="Text Placeholder 4">
            <a:extLst>
              <a:ext uri="{FF2B5EF4-FFF2-40B4-BE49-F238E27FC236}">
                <a16:creationId xmlns:a16="http://schemas.microsoft.com/office/drawing/2014/main" id="{35E31D78-B262-492E-B9AD-4337DD8D50BF}"/>
              </a:ext>
            </a:extLst>
          </p:cNvPr>
          <p:cNvSpPr>
            <a:spLocks noGrp="1"/>
          </p:cNvSpPr>
          <p:nvPr>
            <p:ph type="body" sz="quarter" idx="60" hasCustomPrompt="1"/>
          </p:nvPr>
        </p:nvSpPr>
        <p:spPr>
          <a:xfrm>
            <a:off x="9795600" y="2917609"/>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02" name="Text Placeholder 4">
            <a:extLst>
              <a:ext uri="{FF2B5EF4-FFF2-40B4-BE49-F238E27FC236}">
                <a16:creationId xmlns:a16="http://schemas.microsoft.com/office/drawing/2014/main" id="{A1DDE222-76BC-428B-AF5C-47DE9296E7AE}"/>
              </a:ext>
            </a:extLst>
          </p:cNvPr>
          <p:cNvSpPr>
            <a:spLocks noGrp="1"/>
          </p:cNvSpPr>
          <p:nvPr>
            <p:ph type="body" sz="quarter" idx="61" hasCustomPrompt="1"/>
          </p:nvPr>
        </p:nvSpPr>
        <p:spPr>
          <a:xfrm>
            <a:off x="9795600" y="3053969"/>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03" name="Text Placeholder 4">
            <a:extLst>
              <a:ext uri="{FF2B5EF4-FFF2-40B4-BE49-F238E27FC236}">
                <a16:creationId xmlns:a16="http://schemas.microsoft.com/office/drawing/2014/main" id="{94F13F0C-B3B9-4860-8E86-C7A1B01B9E15}"/>
              </a:ext>
            </a:extLst>
          </p:cNvPr>
          <p:cNvSpPr>
            <a:spLocks noGrp="1"/>
          </p:cNvSpPr>
          <p:nvPr>
            <p:ph type="body" sz="quarter" idx="62" hasCustomPrompt="1"/>
          </p:nvPr>
        </p:nvSpPr>
        <p:spPr>
          <a:xfrm>
            <a:off x="9795600" y="3190330"/>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05" name="Text Placeholder 4">
            <a:extLst>
              <a:ext uri="{FF2B5EF4-FFF2-40B4-BE49-F238E27FC236}">
                <a16:creationId xmlns:a16="http://schemas.microsoft.com/office/drawing/2014/main" id="{B7039321-8CFA-45ED-A018-9D30375399FE}"/>
              </a:ext>
            </a:extLst>
          </p:cNvPr>
          <p:cNvSpPr>
            <a:spLocks noGrp="1"/>
          </p:cNvSpPr>
          <p:nvPr>
            <p:ph type="body" sz="quarter" idx="64" hasCustomPrompt="1"/>
          </p:nvPr>
        </p:nvSpPr>
        <p:spPr>
          <a:xfrm>
            <a:off x="9795600" y="4916502"/>
            <a:ext cx="1656000" cy="144000"/>
          </a:xfrm>
        </p:spPr>
        <p:txBody>
          <a:bodyPr/>
          <a:lstStyle>
            <a:lvl1pPr marL="0" indent="0">
              <a:spcAft>
                <a:spcPts val="0"/>
              </a:spcAft>
              <a:buNone/>
              <a:defRPr sz="900" b="1">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06" name="Text Placeholder 4">
            <a:extLst>
              <a:ext uri="{FF2B5EF4-FFF2-40B4-BE49-F238E27FC236}">
                <a16:creationId xmlns:a16="http://schemas.microsoft.com/office/drawing/2014/main" id="{30EF88F9-002E-4592-AA92-E259056C6097}"/>
              </a:ext>
            </a:extLst>
          </p:cNvPr>
          <p:cNvSpPr>
            <a:spLocks noGrp="1"/>
          </p:cNvSpPr>
          <p:nvPr>
            <p:ph type="body" sz="quarter" idx="65" hasCustomPrompt="1"/>
          </p:nvPr>
        </p:nvSpPr>
        <p:spPr>
          <a:xfrm>
            <a:off x="9795600" y="5052862"/>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07" name="Text Placeholder 4">
            <a:extLst>
              <a:ext uri="{FF2B5EF4-FFF2-40B4-BE49-F238E27FC236}">
                <a16:creationId xmlns:a16="http://schemas.microsoft.com/office/drawing/2014/main" id="{3647B859-75EE-4AD5-8109-19B05EF58F16}"/>
              </a:ext>
            </a:extLst>
          </p:cNvPr>
          <p:cNvSpPr>
            <a:spLocks noGrp="1"/>
          </p:cNvSpPr>
          <p:nvPr>
            <p:ph type="body" sz="quarter" idx="66" hasCustomPrompt="1"/>
          </p:nvPr>
        </p:nvSpPr>
        <p:spPr>
          <a:xfrm>
            <a:off x="9795600" y="5189222"/>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08" name="Text Placeholder 4">
            <a:extLst>
              <a:ext uri="{FF2B5EF4-FFF2-40B4-BE49-F238E27FC236}">
                <a16:creationId xmlns:a16="http://schemas.microsoft.com/office/drawing/2014/main" id="{C3EC5D1A-BBB3-46BE-BBAD-0218E4BC4376}"/>
              </a:ext>
            </a:extLst>
          </p:cNvPr>
          <p:cNvSpPr>
            <a:spLocks noGrp="1"/>
          </p:cNvSpPr>
          <p:nvPr>
            <p:ph type="body" sz="quarter" idx="67" hasCustomPrompt="1"/>
          </p:nvPr>
        </p:nvSpPr>
        <p:spPr>
          <a:xfrm>
            <a:off x="9795600" y="5325583"/>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1" name="Picture Placeholder 7">
            <a:extLst>
              <a:ext uri="{FF2B5EF4-FFF2-40B4-BE49-F238E27FC236}">
                <a16:creationId xmlns:a16="http://schemas.microsoft.com/office/drawing/2014/main" id="{949F7532-CE2D-4A2F-9C09-4696C5463181}"/>
              </a:ext>
            </a:extLst>
          </p:cNvPr>
          <p:cNvSpPr>
            <a:spLocks noGrp="1"/>
          </p:cNvSpPr>
          <p:nvPr>
            <p:ph type="pic" sz="quarter" idx="13" hasCustomPrompt="1"/>
          </p:nvPr>
        </p:nvSpPr>
        <p:spPr>
          <a:xfrm>
            <a:off x="732662" y="1870346"/>
            <a:ext cx="828000" cy="828000"/>
          </a:xfrm>
          <a:prstGeom prst="ellipse">
            <a:avLst/>
          </a:prstGeom>
          <a:noFill/>
        </p:spPr>
        <p:txBody>
          <a:bodyPr lIns="0" tIns="0"/>
          <a:lstStyle>
            <a:lvl1pPr marL="0" indent="0" algn="l">
              <a:buNone/>
              <a:defRPr sz="900">
                <a:solidFill>
                  <a:schemeClr val="bg2"/>
                </a:solidFill>
              </a:defRPr>
            </a:lvl1pPr>
          </a:lstStyle>
          <a:p>
            <a:r>
              <a:rPr lang="en-GB" dirty="0"/>
              <a:t>Click icon to add picture or click on frame and insert picture from Templafy Images</a:t>
            </a:r>
          </a:p>
        </p:txBody>
      </p:sp>
      <p:sp>
        <p:nvSpPr>
          <p:cNvPr id="69" name="Picture Placeholder 7">
            <a:extLst>
              <a:ext uri="{FF2B5EF4-FFF2-40B4-BE49-F238E27FC236}">
                <a16:creationId xmlns:a16="http://schemas.microsoft.com/office/drawing/2014/main" id="{8E9B6044-B4C4-4F6F-8F19-16A35E45CD5A}"/>
              </a:ext>
            </a:extLst>
          </p:cNvPr>
          <p:cNvSpPr>
            <a:spLocks noGrp="1"/>
          </p:cNvSpPr>
          <p:nvPr>
            <p:ph type="pic" sz="quarter" idx="28" hasCustomPrompt="1"/>
          </p:nvPr>
        </p:nvSpPr>
        <p:spPr>
          <a:xfrm>
            <a:off x="732662" y="4005599"/>
            <a:ext cx="828000" cy="828000"/>
          </a:xfrm>
          <a:prstGeom prst="ellipse">
            <a:avLst/>
          </a:prstGeom>
          <a:noFill/>
        </p:spPr>
        <p:txBody>
          <a:bodyPr lIns="0" tIns="0"/>
          <a:lstStyle>
            <a:lvl1pPr marL="0" indent="0" algn="l">
              <a:buNone/>
              <a:defRPr sz="900">
                <a:solidFill>
                  <a:schemeClr val="bg2"/>
                </a:solidFill>
              </a:defRPr>
            </a:lvl1pPr>
          </a:lstStyle>
          <a:p>
            <a:r>
              <a:rPr lang="en-GB" dirty="0"/>
              <a:t>Click icon to add picture or click on frame and insert picture from Templafy Images</a:t>
            </a:r>
          </a:p>
        </p:txBody>
      </p:sp>
      <p:sp>
        <p:nvSpPr>
          <p:cNvPr id="74" name="Picture Placeholder 7">
            <a:extLst>
              <a:ext uri="{FF2B5EF4-FFF2-40B4-BE49-F238E27FC236}">
                <a16:creationId xmlns:a16="http://schemas.microsoft.com/office/drawing/2014/main" id="{A408BE1F-5224-4228-985F-B61DF5DDCC9B}"/>
              </a:ext>
            </a:extLst>
          </p:cNvPr>
          <p:cNvSpPr>
            <a:spLocks noGrp="1"/>
          </p:cNvSpPr>
          <p:nvPr>
            <p:ph type="pic" sz="quarter" idx="33" hasCustomPrompt="1"/>
          </p:nvPr>
        </p:nvSpPr>
        <p:spPr>
          <a:xfrm>
            <a:off x="2998396" y="1870346"/>
            <a:ext cx="828000" cy="828000"/>
          </a:xfrm>
          <a:prstGeom prst="ellipse">
            <a:avLst/>
          </a:prstGeom>
          <a:noFill/>
        </p:spPr>
        <p:txBody>
          <a:bodyPr lIns="0" tIns="0"/>
          <a:lstStyle>
            <a:lvl1pPr marL="0" indent="0" algn="l">
              <a:buNone/>
              <a:defRPr sz="900">
                <a:solidFill>
                  <a:schemeClr val="bg2"/>
                </a:solidFill>
              </a:defRPr>
            </a:lvl1pPr>
          </a:lstStyle>
          <a:p>
            <a:r>
              <a:rPr lang="en-GB" dirty="0"/>
              <a:t>Click icon to add picture or click on frame and insert picture from Templafy Images</a:t>
            </a:r>
          </a:p>
        </p:txBody>
      </p:sp>
      <p:sp>
        <p:nvSpPr>
          <p:cNvPr id="79" name="Picture Placeholder 7">
            <a:extLst>
              <a:ext uri="{FF2B5EF4-FFF2-40B4-BE49-F238E27FC236}">
                <a16:creationId xmlns:a16="http://schemas.microsoft.com/office/drawing/2014/main" id="{C78697CB-4473-40A4-A973-D405D65EBAAC}"/>
              </a:ext>
            </a:extLst>
          </p:cNvPr>
          <p:cNvSpPr>
            <a:spLocks noGrp="1"/>
          </p:cNvSpPr>
          <p:nvPr>
            <p:ph type="pic" sz="quarter" idx="38" hasCustomPrompt="1"/>
          </p:nvPr>
        </p:nvSpPr>
        <p:spPr>
          <a:xfrm>
            <a:off x="2998396" y="4005599"/>
            <a:ext cx="828000" cy="828000"/>
          </a:xfrm>
          <a:prstGeom prst="ellipse">
            <a:avLst/>
          </a:prstGeom>
          <a:noFill/>
        </p:spPr>
        <p:txBody>
          <a:bodyPr lIns="0" tIns="0"/>
          <a:lstStyle>
            <a:lvl1pPr marL="0" indent="0" algn="l">
              <a:buNone/>
              <a:defRPr sz="900">
                <a:solidFill>
                  <a:schemeClr val="bg2"/>
                </a:solidFill>
              </a:defRPr>
            </a:lvl1pPr>
          </a:lstStyle>
          <a:p>
            <a:r>
              <a:rPr lang="en-GB" dirty="0"/>
              <a:t>Click icon to add picture or click on frame and insert picture from Templafy Images</a:t>
            </a:r>
          </a:p>
        </p:txBody>
      </p:sp>
      <p:sp>
        <p:nvSpPr>
          <p:cNvPr id="84" name="Picture Placeholder 7">
            <a:extLst>
              <a:ext uri="{FF2B5EF4-FFF2-40B4-BE49-F238E27FC236}">
                <a16:creationId xmlns:a16="http://schemas.microsoft.com/office/drawing/2014/main" id="{6E613508-9A9E-4E06-B67E-C669FA64B807}"/>
              </a:ext>
            </a:extLst>
          </p:cNvPr>
          <p:cNvSpPr>
            <a:spLocks noGrp="1"/>
          </p:cNvSpPr>
          <p:nvPr>
            <p:ph type="pic" sz="quarter" idx="43" hasCustomPrompt="1"/>
          </p:nvPr>
        </p:nvSpPr>
        <p:spPr>
          <a:xfrm>
            <a:off x="5264130" y="1870346"/>
            <a:ext cx="828000" cy="828000"/>
          </a:xfrm>
          <a:prstGeom prst="ellipse">
            <a:avLst/>
          </a:prstGeom>
          <a:noFill/>
        </p:spPr>
        <p:txBody>
          <a:bodyPr lIns="0" tIns="0"/>
          <a:lstStyle>
            <a:lvl1pPr marL="0" indent="0" algn="l">
              <a:buNone/>
              <a:defRPr sz="900">
                <a:solidFill>
                  <a:schemeClr val="bg2"/>
                </a:solidFill>
              </a:defRPr>
            </a:lvl1pPr>
          </a:lstStyle>
          <a:p>
            <a:r>
              <a:rPr lang="en-GB" dirty="0"/>
              <a:t>Click icon to add picture or click on frame and insert picture from Templafy Images</a:t>
            </a:r>
          </a:p>
        </p:txBody>
      </p:sp>
      <p:sp>
        <p:nvSpPr>
          <p:cNvPr id="89" name="Picture Placeholder 7">
            <a:extLst>
              <a:ext uri="{FF2B5EF4-FFF2-40B4-BE49-F238E27FC236}">
                <a16:creationId xmlns:a16="http://schemas.microsoft.com/office/drawing/2014/main" id="{C8EAB2D0-37C5-4194-9309-1D0D192694C8}"/>
              </a:ext>
            </a:extLst>
          </p:cNvPr>
          <p:cNvSpPr>
            <a:spLocks noGrp="1"/>
          </p:cNvSpPr>
          <p:nvPr>
            <p:ph type="pic" sz="quarter" idx="48" hasCustomPrompt="1"/>
          </p:nvPr>
        </p:nvSpPr>
        <p:spPr>
          <a:xfrm>
            <a:off x="5264130" y="4005599"/>
            <a:ext cx="828000" cy="828000"/>
          </a:xfrm>
          <a:prstGeom prst="ellipse">
            <a:avLst/>
          </a:prstGeom>
          <a:noFill/>
        </p:spPr>
        <p:txBody>
          <a:bodyPr lIns="0" tIns="0"/>
          <a:lstStyle>
            <a:lvl1pPr marL="0" indent="0" algn="l">
              <a:buNone/>
              <a:defRPr sz="900">
                <a:solidFill>
                  <a:schemeClr val="bg2"/>
                </a:solidFill>
              </a:defRPr>
            </a:lvl1pPr>
          </a:lstStyle>
          <a:p>
            <a:r>
              <a:rPr lang="en-GB" dirty="0"/>
              <a:t>Click icon to add picture or click on frame and insert picture from Templafy Images</a:t>
            </a:r>
          </a:p>
        </p:txBody>
      </p:sp>
      <p:sp>
        <p:nvSpPr>
          <p:cNvPr id="94" name="Picture Placeholder 7">
            <a:extLst>
              <a:ext uri="{FF2B5EF4-FFF2-40B4-BE49-F238E27FC236}">
                <a16:creationId xmlns:a16="http://schemas.microsoft.com/office/drawing/2014/main" id="{EA651F30-C618-46FF-BE3F-505670137BE7}"/>
              </a:ext>
            </a:extLst>
          </p:cNvPr>
          <p:cNvSpPr>
            <a:spLocks noGrp="1"/>
          </p:cNvSpPr>
          <p:nvPr>
            <p:ph type="pic" sz="quarter" idx="53" hasCustomPrompt="1"/>
          </p:nvPr>
        </p:nvSpPr>
        <p:spPr>
          <a:xfrm>
            <a:off x="7529864" y="1870346"/>
            <a:ext cx="828000" cy="828000"/>
          </a:xfrm>
          <a:prstGeom prst="ellipse">
            <a:avLst/>
          </a:prstGeom>
          <a:noFill/>
        </p:spPr>
        <p:txBody>
          <a:bodyPr lIns="0" tIns="0"/>
          <a:lstStyle>
            <a:lvl1pPr marL="0" indent="0" algn="l">
              <a:buNone/>
              <a:defRPr sz="900">
                <a:solidFill>
                  <a:schemeClr val="bg2"/>
                </a:solidFill>
              </a:defRPr>
            </a:lvl1pPr>
          </a:lstStyle>
          <a:p>
            <a:r>
              <a:rPr lang="en-GB" dirty="0"/>
              <a:t>Click icon to add picture or click on frame and insert picture from Templafy Images</a:t>
            </a:r>
          </a:p>
        </p:txBody>
      </p:sp>
      <p:sp>
        <p:nvSpPr>
          <p:cNvPr id="99" name="Picture Placeholder 7">
            <a:extLst>
              <a:ext uri="{FF2B5EF4-FFF2-40B4-BE49-F238E27FC236}">
                <a16:creationId xmlns:a16="http://schemas.microsoft.com/office/drawing/2014/main" id="{F6721E5E-7753-4D9B-B051-8E1F9FCD3E5D}"/>
              </a:ext>
            </a:extLst>
          </p:cNvPr>
          <p:cNvSpPr>
            <a:spLocks noGrp="1"/>
          </p:cNvSpPr>
          <p:nvPr>
            <p:ph type="pic" sz="quarter" idx="58" hasCustomPrompt="1"/>
          </p:nvPr>
        </p:nvSpPr>
        <p:spPr>
          <a:xfrm>
            <a:off x="7529864" y="4005599"/>
            <a:ext cx="828000" cy="828000"/>
          </a:xfrm>
          <a:prstGeom prst="ellipse">
            <a:avLst/>
          </a:prstGeom>
          <a:noFill/>
        </p:spPr>
        <p:txBody>
          <a:bodyPr lIns="0" tIns="0"/>
          <a:lstStyle>
            <a:lvl1pPr marL="0" indent="0" algn="l">
              <a:buNone/>
              <a:defRPr sz="900">
                <a:solidFill>
                  <a:schemeClr val="bg2"/>
                </a:solidFill>
              </a:defRPr>
            </a:lvl1pPr>
          </a:lstStyle>
          <a:p>
            <a:r>
              <a:rPr lang="en-GB" dirty="0"/>
              <a:t>Click icon to add picture or click on frame and insert picture from Templafy Images</a:t>
            </a:r>
          </a:p>
        </p:txBody>
      </p:sp>
      <p:sp>
        <p:nvSpPr>
          <p:cNvPr id="104" name="Picture Placeholder 7">
            <a:extLst>
              <a:ext uri="{FF2B5EF4-FFF2-40B4-BE49-F238E27FC236}">
                <a16:creationId xmlns:a16="http://schemas.microsoft.com/office/drawing/2014/main" id="{C9F53B58-1349-49CD-8887-14A63E0AB457}"/>
              </a:ext>
            </a:extLst>
          </p:cNvPr>
          <p:cNvSpPr>
            <a:spLocks noGrp="1"/>
          </p:cNvSpPr>
          <p:nvPr>
            <p:ph type="pic" sz="quarter" idx="63" hasCustomPrompt="1"/>
          </p:nvPr>
        </p:nvSpPr>
        <p:spPr>
          <a:xfrm>
            <a:off x="9795600" y="1870346"/>
            <a:ext cx="828000" cy="828000"/>
          </a:xfrm>
          <a:prstGeom prst="ellipse">
            <a:avLst/>
          </a:prstGeom>
          <a:noFill/>
        </p:spPr>
        <p:txBody>
          <a:bodyPr lIns="0" tIns="0"/>
          <a:lstStyle>
            <a:lvl1pPr marL="0" indent="0" algn="l">
              <a:buNone/>
              <a:defRPr sz="900">
                <a:solidFill>
                  <a:schemeClr val="bg2"/>
                </a:solidFill>
              </a:defRPr>
            </a:lvl1pPr>
          </a:lstStyle>
          <a:p>
            <a:r>
              <a:rPr lang="en-GB" dirty="0"/>
              <a:t>Click icon to add picture or click on frame and insert picture from Templafy Images</a:t>
            </a:r>
          </a:p>
        </p:txBody>
      </p:sp>
      <p:sp>
        <p:nvSpPr>
          <p:cNvPr id="109" name="Picture Placeholder 7">
            <a:extLst>
              <a:ext uri="{FF2B5EF4-FFF2-40B4-BE49-F238E27FC236}">
                <a16:creationId xmlns:a16="http://schemas.microsoft.com/office/drawing/2014/main" id="{F4C40FF3-6686-4A8F-B47D-3D423D6A5449}"/>
              </a:ext>
            </a:extLst>
          </p:cNvPr>
          <p:cNvSpPr>
            <a:spLocks noGrp="1"/>
          </p:cNvSpPr>
          <p:nvPr>
            <p:ph type="pic" sz="quarter" idx="68" hasCustomPrompt="1"/>
          </p:nvPr>
        </p:nvSpPr>
        <p:spPr>
          <a:xfrm>
            <a:off x="9795600" y="4005599"/>
            <a:ext cx="828000" cy="828000"/>
          </a:xfrm>
          <a:prstGeom prst="ellipse">
            <a:avLst/>
          </a:prstGeom>
          <a:noFill/>
        </p:spPr>
        <p:txBody>
          <a:bodyPr lIns="0" tIns="0"/>
          <a:lstStyle>
            <a:lvl1pPr marL="0" indent="0" algn="l">
              <a:buNone/>
              <a:defRPr sz="900">
                <a:solidFill>
                  <a:schemeClr val="bg2"/>
                </a:solidFill>
              </a:defRPr>
            </a:lvl1pPr>
          </a:lstStyle>
          <a:p>
            <a:r>
              <a:rPr lang="en-GB" dirty="0"/>
              <a:t>Click icon to add picture or click on frame and insert picture from Templafy Images</a:t>
            </a:r>
          </a:p>
        </p:txBody>
      </p:sp>
      <p:sp>
        <p:nvSpPr>
          <p:cNvPr id="2" name="Date Placeholder 1">
            <a:extLst>
              <a:ext uri="{FF2B5EF4-FFF2-40B4-BE49-F238E27FC236}">
                <a16:creationId xmlns:a16="http://schemas.microsoft.com/office/drawing/2014/main" id="{DACCD11A-6DCF-4D3B-B5B2-25B8EFA5D279}"/>
              </a:ext>
            </a:extLst>
          </p:cNvPr>
          <p:cNvSpPr>
            <a:spLocks noGrp="1"/>
          </p:cNvSpPr>
          <p:nvPr>
            <p:ph type="dt" sz="half" idx="69"/>
          </p:nvPr>
        </p:nvSpPr>
        <p:spPr/>
        <p:txBody>
          <a:bodyPr/>
          <a:lstStyle>
            <a:lvl1pPr>
              <a:defRPr>
                <a:solidFill>
                  <a:schemeClr val="tx1"/>
                </a:solidFill>
              </a:defRPr>
            </a:lvl1pPr>
          </a:lstStyle>
          <a:p>
            <a:endParaRPr lang="en-GB" dirty="0"/>
          </a:p>
        </p:txBody>
      </p:sp>
      <p:sp>
        <p:nvSpPr>
          <p:cNvPr id="6" name="Footer Placeholder 5">
            <a:extLst>
              <a:ext uri="{FF2B5EF4-FFF2-40B4-BE49-F238E27FC236}">
                <a16:creationId xmlns:a16="http://schemas.microsoft.com/office/drawing/2014/main" id="{FB6E0D45-FA52-4A1D-9DF7-EE0A5312CFD0}"/>
              </a:ext>
            </a:extLst>
          </p:cNvPr>
          <p:cNvSpPr>
            <a:spLocks noGrp="1"/>
          </p:cNvSpPr>
          <p:nvPr>
            <p:ph type="ftr" sz="quarter" idx="70"/>
          </p:nvPr>
        </p:nvSpPr>
        <p:spPr/>
        <p:txBody>
          <a:bodyPr/>
          <a:lstStyle>
            <a:lvl1pPr>
              <a:defRPr>
                <a:solidFill>
                  <a:schemeClr val="tx1"/>
                </a:solidFill>
              </a:defRPr>
            </a:lvl1pPr>
          </a:lstStyle>
          <a:p>
            <a:endParaRPr lang="en-GB" dirty="0"/>
          </a:p>
        </p:txBody>
      </p:sp>
      <p:sp>
        <p:nvSpPr>
          <p:cNvPr id="14" name="Slide Number Placeholder 13">
            <a:extLst>
              <a:ext uri="{FF2B5EF4-FFF2-40B4-BE49-F238E27FC236}">
                <a16:creationId xmlns:a16="http://schemas.microsoft.com/office/drawing/2014/main" id="{52592B83-C4EE-46DA-A561-B228F40E27BB}"/>
              </a:ext>
            </a:extLst>
          </p:cNvPr>
          <p:cNvSpPr>
            <a:spLocks noGrp="1"/>
          </p:cNvSpPr>
          <p:nvPr>
            <p:ph type="sldNum" sz="quarter" idx="71"/>
          </p:nvPr>
        </p:nvSpPr>
        <p:spPr/>
        <p:txBody>
          <a:bodyPr/>
          <a:lstStyle>
            <a:lvl1pPr>
              <a:defRPr>
                <a:solidFill>
                  <a:schemeClr val="tx1"/>
                </a:solid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843921242"/>
      </p:ext>
    </p:extLst>
  </p:cSld>
  <p:clrMapOvr>
    <a:overrideClrMapping bg1="dk1" tx1="lt1" bg2="dk2" tx2="lt2" accent1="accent1" accent2="accent2" accent3="accent3" accent4="accent4" accent5="accent5" accent6="accent6" hlink="hlink" folHlink="folHlink"/>
  </p:clrMapOvr>
</p:sldLayout>
</file>

<file path=ppt/slideLayouts/slideLayout57.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Team 24 persons">
    <p:spTree>
      <p:nvGrpSpPr>
        <p:cNvPr id="1" name=""/>
        <p:cNvGrpSpPr/>
        <p:nvPr/>
      </p:nvGrpSpPr>
      <p:grpSpPr>
        <a:xfrm>
          <a:off x="0" y="0"/>
          <a:ext cx="0" cy="0"/>
          <a:chOff x="0" y="0"/>
          <a:chExt cx="0" cy="0"/>
        </a:xfrm>
      </p:grpSpPr>
      <p:sp>
        <p:nvSpPr>
          <p:cNvPr id="7" name="Text Placeholder 4">
            <a:extLst>
              <a:ext uri="{FF2B5EF4-FFF2-40B4-BE49-F238E27FC236}">
                <a16:creationId xmlns:a16="http://schemas.microsoft.com/office/drawing/2014/main" id="{73DB26CC-0BDD-403A-AD54-0CA0E85E349C}"/>
              </a:ext>
            </a:extLst>
          </p:cNvPr>
          <p:cNvSpPr>
            <a:spLocks noGrp="1"/>
          </p:cNvSpPr>
          <p:nvPr>
            <p:ph type="body" sz="quarter" idx="20" hasCustomPrompt="1"/>
          </p:nvPr>
        </p:nvSpPr>
        <p:spPr>
          <a:xfrm>
            <a:off x="574675" y="1810345"/>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8" name="Text Placeholder 4">
            <a:extLst>
              <a:ext uri="{FF2B5EF4-FFF2-40B4-BE49-F238E27FC236}">
                <a16:creationId xmlns:a16="http://schemas.microsoft.com/office/drawing/2014/main" id="{CF51E147-8718-449B-A955-22170E601328}"/>
              </a:ext>
            </a:extLst>
          </p:cNvPr>
          <p:cNvSpPr>
            <a:spLocks noGrp="1"/>
          </p:cNvSpPr>
          <p:nvPr>
            <p:ph type="body" sz="quarter" idx="21" hasCustomPrompt="1"/>
          </p:nvPr>
        </p:nvSpPr>
        <p:spPr>
          <a:xfrm>
            <a:off x="574675" y="194322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9" name="Text Placeholder 4">
            <a:extLst>
              <a:ext uri="{FF2B5EF4-FFF2-40B4-BE49-F238E27FC236}">
                <a16:creationId xmlns:a16="http://schemas.microsoft.com/office/drawing/2014/main" id="{F3858A2C-89F5-43E3-BD41-B9456C04897D}"/>
              </a:ext>
            </a:extLst>
          </p:cNvPr>
          <p:cNvSpPr>
            <a:spLocks noGrp="1"/>
          </p:cNvSpPr>
          <p:nvPr>
            <p:ph type="body" sz="quarter" idx="22" hasCustomPrompt="1"/>
          </p:nvPr>
        </p:nvSpPr>
        <p:spPr>
          <a:xfrm>
            <a:off x="574675" y="206915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0" name="Text Placeholder 4">
            <a:extLst>
              <a:ext uri="{FF2B5EF4-FFF2-40B4-BE49-F238E27FC236}">
                <a16:creationId xmlns:a16="http://schemas.microsoft.com/office/drawing/2014/main" id="{B10715AE-F79F-4E00-8BBE-5BC10CB43CBC}"/>
              </a:ext>
            </a:extLst>
          </p:cNvPr>
          <p:cNvSpPr>
            <a:spLocks noGrp="1"/>
          </p:cNvSpPr>
          <p:nvPr>
            <p:ph type="body" sz="quarter" idx="23" hasCustomPrompt="1"/>
          </p:nvPr>
        </p:nvSpPr>
        <p:spPr>
          <a:xfrm>
            <a:off x="574675" y="2177702"/>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1" name="Picture Placeholder 7">
            <a:extLst>
              <a:ext uri="{FF2B5EF4-FFF2-40B4-BE49-F238E27FC236}">
                <a16:creationId xmlns:a16="http://schemas.microsoft.com/office/drawing/2014/main" id="{949F7532-CE2D-4A2F-9C09-4696C5463181}"/>
              </a:ext>
            </a:extLst>
          </p:cNvPr>
          <p:cNvSpPr>
            <a:spLocks noGrp="1" noChangeAspect="1"/>
          </p:cNvSpPr>
          <p:nvPr>
            <p:ph type="pic" sz="quarter" idx="13" hasCustomPrompt="1"/>
          </p:nvPr>
        </p:nvSpPr>
        <p:spPr>
          <a:xfrm>
            <a:off x="700675" y="625821"/>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16" name="Text Placeholder 4">
            <a:extLst>
              <a:ext uri="{FF2B5EF4-FFF2-40B4-BE49-F238E27FC236}">
                <a16:creationId xmlns:a16="http://schemas.microsoft.com/office/drawing/2014/main" id="{1BCB8C7E-2C95-4315-8DC2-F808A2CD982C}"/>
              </a:ext>
            </a:extLst>
          </p:cNvPr>
          <p:cNvSpPr>
            <a:spLocks noGrp="1"/>
          </p:cNvSpPr>
          <p:nvPr>
            <p:ph type="body" sz="quarter" idx="72" hasCustomPrompt="1"/>
          </p:nvPr>
        </p:nvSpPr>
        <p:spPr>
          <a:xfrm>
            <a:off x="1961555" y="1810345"/>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17" name="Text Placeholder 4">
            <a:extLst>
              <a:ext uri="{FF2B5EF4-FFF2-40B4-BE49-F238E27FC236}">
                <a16:creationId xmlns:a16="http://schemas.microsoft.com/office/drawing/2014/main" id="{637C626E-B932-4333-8286-7F226738BFF6}"/>
              </a:ext>
            </a:extLst>
          </p:cNvPr>
          <p:cNvSpPr>
            <a:spLocks noGrp="1"/>
          </p:cNvSpPr>
          <p:nvPr>
            <p:ph type="body" sz="quarter" idx="73" hasCustomPrompt="1"/>
          </p:nvPr>
        </p:nvSpPr>
        <p:spPr>
          <a:xfrm>
            <a:off x="1961555" y="194322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18" name="Text Placeholder 4">
            <a:extLst>
              <a:ext uri="{FF2B5EF4-FFF2-40B4-BE49-F238E27FC236}">
                <a16:creationId xmlns:a16="http://schemas.microsoft.com/office/drawing/2014/main" id="{89200BD6-26F9-4008-878F-8982E0F99180}"/>
              </a:ext>
            </a:extLst>
          </p:cNvPr>
          <p:cNvSpPr>
            <a:spLocks noGrp="1"/>
          </p:cNvSpPr>
          <p:nvPr>
            <p:ph type="body" sz="quarter" idx="74" hasCustomPrompt="1"/>
          </p:nvPr>
        </p:nvSpPr>
        <p:spPr>
          <a:xfrm>
            <a:off x="1961555" y="206915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19" name="Text Placeholder 4">
            <a:extLst>
              <a:ext uri="{FF2B5EF4-FFF2-40B4-BE49-F238E27FC236}">
                <a16:creationId xmlns:a16="http://schemas.microsoft.com/office/drawing/2014/main" id="{B1CC0FE1-38EC-4841-9FB6-D86DE938D30C}"/>
              </a:ext>
            </a:extLst>
          </p:cNvPr>
          <p:cNvSpPr>
            <a:spLocks noGrp="1"/>
          </p:cNvSpPr>
          <p:nvPr>
            <p:ph type="body" sz="quarter" idx="75" hasCustomPrompt="1"/>
          </p:nvPr>
        </p:nvSpPr>
        <p:spPr>
          <a:xfrm>
            <a:off x="1961555" y="2177702"/>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20" name="Picture Placeholder 7">
            <a:extLst>
              <a:ext uri="{FF2B5EF4-FFF2-40B4-BE49-F238E27FC236}">
                <a16:creationId xmlns:a16="http://schemas.microsoft.com/office/drawing/2014/main" id="{D8F2564E-AA0E-4B75-B263-4A6F458AC959}"/>
              </a:ext>
            </a:extLst>
          </p:cNvPr>
          <p:cNvSpPr>
            <a:spLocks noGrp="1" noChangeAspect="1"/>
          </p:cNvSpPr>
          <p:nvPr>
            <p:ph type="pic" sz="quarter" idx="76" hasCustomPrompt="1"/>
          </p:nvPr>
        </p:nvSpPr>
        <p:spPr>
          <a:xfrm>
            <a:off x="2087555" y="625821"/>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21" name="Text Placeholder 4">
            <a:extLst>
              <a:ext uri="{FF2B5EF4-FFF2-40B4-BE49-F238E27FC236}">
                <a16:creationId xmlns:a16="http://schemas.microsoft.com/office/drawing/2014/main" id="{954BD314-EE4E-4330-988C-EF03ACDD52DE}"/>
              </a:ext>
            </a:extLst>
          </p:cNvPr>
          <p:cNvSpPr>
            <a:spLocks noGrp="1"/>
          </p:cNvSpPr>
          <p:nvPr>
            <p:ph type="body" sz="quarter" idx="77" hasCustomPrompt="1"/>
          </p:nvPr>
        </p:nvSpPr>
        <p:spPr>
          <a:xfrm>
            <a:off x="3348435" y="1810345"/>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22" name="Text Placeholder 4">
            <a:extLst>
              <a:ext uri="{FF2B5EF4-FFF2-40B4-BE49-F238E27FC236}">
                <a16:creationId xmlns:a16="http://schemas.microsoft.com/office/drawing/2014/main" id="{5DA06F3E-B3CC-44AB-A38F-9A0089486AE6}"/>
              </a:ext>
            </a:extLst>
          </p:cNvPr>
          <p:cNvSpPr>
            <a:spLocks noGrp="1"/>
          </p:cNvSpPr>
          <p:nvPr>
            <p:ph type="body" sz="quarter" idx="78" hasCustomPrompt="1"/>
          </p:nvPr>
        </p:nvSpPr>
        <p:spPr>
          <a:xfrm>
            <a:off x="3348435" y="194322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23" name="Text Placeholder 4">
            <a:extLst>
              <a:ext uri="{FF2B5EF4-FFF2-40B4-BE49-F238E27FC236}">
                <a16:creationId xmlns:a16="http://schemas.microsoft.com/office/drawing/2014/main" id="{5C7C72C0-D543-43BA-854B-4B47128C9432}"/>
              </a:ext>
            </a:extLst>
          </p:cNvPr>
          <p:cNvSpPr>
            <a:spLocks noGrp="1"/>
          </p:cNvSpPr>
          <p:nvPr>
            <p:ph type="body" sz="quarter" idx="79" hasCustomPrompt="1"/>
          </p:nvPr>
        </p:nvSpPr>
        <p:spPr>
          <a:xfrm>
            <a:off x="3348435" y="206915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24" name="Text Placeholder 4">
            <a:extLst>
              <a:ext uri="{FF2B5EF4-FFF2-40B4-BE49-F238E27FC236}">
                <a16:creationId xmlns:a16="http://schemas.microsoft.com/office/drawing/2014/main" id="{740F473F-B7AC-4381-B4F2-C0C18A57F294}"/>
              </a:ext>
            </a:extLst>
          </p:cNvPr>
          <p:cNvSpPr>
            <a:spLocks noGrp="1"/>
          </p:cNvSpPr>
          <p:nvPr>
            <p:ph type="body" sz="quarter" idx="80" hasCustomPrompt="1"/>
          </p:nvPr>
        </p:nvSpPr>
        <p:spPr>
          <a:xfrm>
            <a:off x="3348435" y="2177702"/>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25" name="Picture Placeholder 7">
            <a:extLst>
              <a:ext uri="{FF2B5EF4-FFF2-40B4-BE49-F238E27FC236}">
                <a16:creationId xmlns:a16="http://schemas.microsoft.com/office/drawing/2014/main" id="{C666437C-E6DA-4B4F-ACF9-B86D982F910A}"/>
              </a:ext>
            </a:extLst>
          </p:cNvPr>
          <p:cNvSpPr>
            <a:spLocks noGrp="1" noChangeAspect="1"/>
          </p:cNvSpPr>
          <p:nvPr>
            <p:ph type="pic" sz="quarter" idx="81" hasCustomPrompt="1"/>
          </p:nvPr>
        </p:nvSpPr>
        <p:spPr>
          <a:xfrm>
            <a:off x="3474435" y="625821"/>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26" name="Text Placeholder 4">
            <a:extLst>
              <a:ext uri="{FF2B5EF4-FFF2-40B4-BE49-F238E27FC236}">
                <a16:creationId xmlns:a16="http://schemas.microsoft.com/office/drawing/2014/main" id="{243EA295-7576-4607-BCA2-1D2232AD73B7}"/>
              </a:ext>
            </a:extLst>
          </p:cNvPr>
          <p:cNvSpPr>
            <a:spLocks noGrp="1"/>
          </p:cNvSpPr>
          <p:nvPr>
            <p:ph type="body" sz="quarter" idx="82" hasCustomPrompt="1"/>
          </p:nvPr>
        </p:nvSpPr>
        <p:spPr>
          <a:xfrm>
            <a:off x="4735315" y="1810345"/>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27" name="Text Placeholder 4">
            <a:extLst>
              <a:ext uri="{FF2B5EF4-FFF2-40B4-BE49-F238E27FC236}">
                <a16:creationId xmlns:a16="http://schemas.microsoft.com/office/drawing/2014/main" id="{35014995-1227-4F21-9167-8C39CD2FC74D}"/>
              </a:ext>
            </a:extLst>
          </p:cNvPr>
          <p:cNvSpPr>
            <a:spLocks noGrp="1"/>
          </p:cNvSpPr>
          <p:nvPr>
            <p:ph type="body" sz="quarter" idx="83" hasCustomPrompt="1"/>
          </p:nvPr>
        </p:nvSpPr>
        <p:spPr>
          <a:xfrm>
            <a:off x="4735315" y="194322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28" name="Text Placeholder 4">
            <a:extLst>
              <a:ext uri="{FF2B5EF4-FFF2-40B4-BE49-F238E27FC236}">
                <a16:creationId xmlns:a16="http://schemas.microsoft.com/office/drawing/2014/main" id="{68622EA4-4AEC-4613-9A33-C9FCE925576E}"/>
              </a:ext>
            </a:extLst>
          </p:cNvPr>
          <p:cNvSpPr>
            <a:spLocks noGrp="1"/>
          </p:cNvSpPr>
          <p:nvPr>
            <p:ph type="body" sz="quarter" idx="84" hasCustomPrompt="1"/>
          </p:nvPr>
        </p:nvSpPr>
        <p:spPr>
          <a:xfrm>
            <a:off x="4735315" y="206915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29" name="Text Placeholder 4">
            <a:extLst>
              <a:ext uri="{FF2B5EF4-FFF2-40B4-BE49-F238E27FC236}">
                <a16:creationId xmlns:a16="http://schemas.microsoft.com/office/drawing/2014/main" id="{A697775B-1165-47B8-A6A3-EF6A9485E38A}"/>
              </a:ext>
            </a:extLst>
          </p:cNvPr>
          <p:cNvSpPr>
            <a:spLocks noGrp="1"/>
          </p:cNvSpPr>
          <p:nvPr>
            <p:ph type="body" sz="quarter" idx="85" hasCustomPrompt="1"/>
          </p:nvPr>
        </p:nvSpPr>
        <p:spPr>
          <a:xfrm>
            <a:off x="4735315" y="2177702"/>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30" name="Picture Placeholder 7">
            <a:extLst>
              <a:ext uri="{FF2B5EF4-FFF2-40B4-BE49-F238E27FC236}">
                <a16:creationId xmlns:a16="http://schemas.microsoft.com/office/drawing/2014/main" id="{E8999219-0AB2-4224-B0B1-83083D4B8009}"/>
              </a:ext>
            </a:extLst>
          </p:cNvPr>
          <p:cNvSpPr>
            <a:spLocks noGrp="1" noChangeAspect="1"/>
          </p:cNvSpPr>
          <p:nvPr>
            <p:ph type="pic" sz="quarter" idx="86" hasCustomPrompt="1"/>
          </p:nvPr>
        </p:nvSpPr>
        <p:spPr>
          <a:xfrm>
            <a:off x="4861315" y="625821"/>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31" name="Text Placeholder 4">
            <a:extLst>
              <a:ext uri="{FF2B5EF4-FFF2-40B4-BE49-F238E27FC236}">
                <a16:creationId xmlns:a16="http://schemas.microsoft.com/office/drawing/2014/main" id="{984D2931-C0B9-4AEF-ADBF-EBD0ADBDB9D8}"/>
              </a:ext>
            </a:extLst>
          </p:cNvPr>
          <p:cNvSpPr>
            <a:spLocks noGrp="1"/>
          </p:cNvSpPr>
          <p:nvPr>
            <p:ph type="body" sz="quarter" idx="87" hasCustomPrompt="1"/>
          </p:nvPr>
        </p:nvSpPr>
        <p:spPr>
          <a:xfrm>
            <a:off x="6122195" y="1810345"/>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32" name="Text Placeholder 4">
            <a:extLst>
              <a:ext uri="{FF2B5EF4-FFF2-40B4-BE49-F238E27FC236}">
                <a16:creationId xmlns:a16="http://schemas.microsoft.com/office/drawing/2014/main" id="{AF2B8780-4144-453F-84D1-641037A23A11}"/>
              </a:ext>
            </a:extLst>
          </p:cNvPr>
          <p:cNvSpPr>
            <a:spLocks noGrp="1"/>
          </p:cNvSpPr>
          <p:nvPr>
            <p:ph type="body" sz="quarter" idx="88" hasCustomPrompt="1"/>
          </p:nvPr>
        </p:nvSpPr>
        <p:spPr>
          <a:xfrm>
            <a:off x="6122195" y="194322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33" name="Text Placeholder 4">
            <a:extLst>
              <a:ext uri="{FF2B5EF4-FFF2-40B4-BE49-F238E27FC236}">
                <a16:creationId xmlns:a16="http://schemas.microsoft.com/office/drawing/2014/main" id="{D9CECE2F-8AD2-4D61-93CF-DEFF8DD7C110}"/>
              </a:ext>
            </a:extLst>
          </p:cNvPr>
          <p:cNvSpPr>
            <a:spLocks noGrp="1"/>
          </p:cNvSpPr>
          <p:nvPr>
            <p:ph type="body" sz="quarter" idx="89" hasCustomPrompt="1"/>
          </p:nvPr>
        </p:nvSpPr>
        <p:spPr>
          <a:xfrm>
            <a:off x="6122195" y="206915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34" name="Text Placeholder 4">
            <a:extLst>
              <a:ext uri="{FF2B5EF4-FFF2-40B4-BE49-F238E27FC236}">
                <a16:creationId xmlns:a16="http://schemas.microsoft.com/office/drawing/2014/main" id="{71FAD523-79C2-4870-9471-0FBCAC9F294A}"/>
              </a:ext>
            </a:extLst>
          </p:cNvPr>
          <p:cNvSpPr>
            <a:spLocks noGrp="1"/>
          </p:cNvSpPr>
          <p:nvPr>
            <p:ph type="body" sz="quarter" idx="90" hasCustomPrompt="1"/>
          </p:nvPr>
        </p:nvSpPr>
        <p:spPr>
          <a:xfrm>
            <a:off x="6122195" y="2177702"/>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35" name="Picture Placeholder 7">
            <a:extLst>
              <a:ext uri="{FF2B5EF4-FFF2-40B4-BE49-F238E27FC236}">
                <a16:creationId xmlns:a16="http://schemas.microsoft.com/office/drawing/2014/main" id="{2E2083E8-8C6D-4548-82D5-315A29E4DCB9}"/>
              </a:ext>
            </a:extLst>
          </p:cNvPr>
          <p:cNvSpPr>
            <a:spLocks noGrp="1" noChangeAspect="1"/>
          </p:cNvSpPr>
          <p:nvPr>
            <p:ph type="pic" sz="quarter" idx="91" hasCustomPrompt="1"/>
          </p:nvPr>
        </p:nvSpPr>
        <p:spPr>
          <a:xfrm>
            <a:off x="6248195" y="625821"/>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36" name="Text Placeholder 4">
            <a:extLst>
              <a:ext uri="{FF2B5EF4-FFF2-40B4-BE49-F238E27FC236}">
                <a16:creationId xmlns:a16="http://schemas.microsoft.com/office/drawing/2014/main" id="{E36689DA-7799-4EBC-A933-9B52EE8C253C}"/>
              </a:ext>
            </a:extLst>
          </p:cNvPr>
          <p:cNvSpPr>
            <a:spLocks noGrp="1"/>
          </p:cNvSpPr>
          <p:nvPr>
            <p:ph type="body" sz="quarter" idx="92" hasCustomPrompt="1"/>
          </p:nvPr>
        </p:nvSpPr>
        <p:spPr>
          <a:xfrm>
            <a:off x="7509075" y="1810345"/>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37" name="Text Placeholder 4">
            <a:extLst>
              <a:ext uri="{FF2B5EF4-FFF2-40B4-BE49-F238E27FC236}">
                <a16:creationId xmlns:a16="http://schemas.microsoft.com/office/drawing/2014/main" id="{5CDBF1E0-7F81-476C-B1BC-7A408FBE4F23}"/>
              </a:ext>
            </a:extLst>
          </p:cNvPr>
          <p:cNvSpPr>
            <a:spLocks noGrp="1"/>
          </p:cNvSpPr>
          <p:nvPr>
            <p:ph type="body" sz="quarter" idx="93" hasCustomPrompt="1"/>
          </p:nvPr>
        </p:nvSpPr>
        <p:spPr>
          <a:xfrm>
            <a:off x="7509075" y="194322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38" name="Text Placeholder 4">
            <a:extLst>
              <a:ext uri="{FF2B5EF4-FFF2-40B4-BE49-F238E27FC236}">
                <a16:creationId xmlns:a16="http://schemas.microsoft.com/office/drawing/2014/main" id="{3BA11C39-E34C-4495-A492-FFC8F4721506}"/>
              </a:ext>
            </a:extLst>
          </p:cNvPr>
          <p:cNvSpPr>
            <a:spLocks noGrp="1"/>
          </p:cNvSpPr>
          <p:nvPr>
            <p:ph type="body" sz="quarter" idx="94" hasCustomPrompt="1"/>
          </p:nvPr>
        </p:nvSpPr>
        <p:spPr>
          <a:xfrm>
            <a:off x="7509075" y="206915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39" name="Text Placeholder 4">
            <a:extLst>
              <a:ext uri="{FF2B5EF4-FFF2-40B4-BE49-F238E27FC236}">
                <a16:creationId xmlns:a16="http://schemas.microsoft.com/office/drawing/2014/main" id="{66CA36B6-5860-43CC-B05E-C35F87BF3220}"/>
              </a:ext>
            </a:extLst>
          </p:cNvPr>
          <p:cNvSpPr>
            <a:spLocks noGrp="1"/>
          </p:cNvSpPr>
          <p:nvPr>
            <p:ph type="body" sz="quarter" idx="95" hasCustomPrompt="1"/>
          </p:nvPr>
        </p:nvSpPr>
        <p:spPr>
          <a:xfrm>
            <a:off x="7509075" y="2177702"/>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40" name="Picture Placeholder 7">
            <a:extLst>
              <a:ext uri="{FF2B5EF4-FFF2-40B4-BE49-F238E27FC236}">
                <a16:creationId xmlns:a16="http://schemas.microsoft.com/office/drawing/2014/main" id="{3768AC93-78C3-4376-97B6-AE71E57CE5B5}"/>
              </a:ext>
            </a:extLst>
          </p:cNvPr>
          <p:cNvSpPr>
            <a:spLocks noGrp="1" noChangeAspect="1"/>
          </p:cNvSpPr>
          <p:nvPr>
            <p:ph type="pic" sz="quarter" idx="96" hasCustomPrompt="1"/>
          </p:nvPr>
        </p:nvSpPr>
        <p:spPr>
          <a:xfrm>
            <a:off x="7635075" y="625821"/>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41" name="Text Placeholder 4">
            <a:extLst>
              <a:ext uri="{FF2B5EF4-FFF2-40B4-BE49-F238E27FC236}">
                <a16:creationId xmlns:a16="http://schemas.microsoft.com/office/drawing/2014/main" id="{1E15EA31-1B3F-46F6-8077-26C38143E576}"/>
              </a:ext>
            </a:extLst>
          </p:cNvPr>
          <p:cNvSpPr>
            <a:spLocks noGrp="1"/>
          </p:cNvSpPr>
          <p:nvPr>
            <p:ph type="body" sz="quarter" idx="97" hasCustomPrompt="1"/>
          </p:nvPr>
        </p:nvSpPr>
        <p:spPr>
          <a:xfrm>
            <a:off x="8895955" y="1810345"/>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42" name="Text Placeholder 4">
            <a:extLst>
              <a:ext uri="{FF2B5EF4-FFF2-40B4-BE49-F238E27FC236}">
                <a16:creationId xmlns:a16="http://schemas.microsoft.com/office/drawing/2014/main" id="{B4FF8CBA-AD5A-4FA3-A653-54574146B6B1}"/>
              </a:ext>
            </a:extLst>
          </p:cNvPr>
          <p:cNvSpPr>
            <a:spLocks noGrp="1"/>
          </p:cNvSpPr>
          <p:nvPr>
            <p:ph type="body" sz="quarter" idx="98" hasCustomPrompt="1"/>
          </p:nvPr>
        </p:nvSpPr>
        <p:spPr>
          <a:xfrm>
            <a:off x="8895955" y="194322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43" name="Text Placeholder 4">
            <a:extLst>
              <a:ext uri="{FF2B5EF4-FFF2-40B4-BE49-F238E27FC236}">
                <a16:creationId xmlns:a16="http://schemas.microsoft.com/office/drawing/2014/main" id="{7FB7D956-E48A-4DDF-959B-43C095CBB5D2}"/>
              </a:ext>
            </a:extLst>
          </p:cNvPr>
          <p:cNvSpPr>
            <a:spLocks noGrp="1"/>
          </p:cNvSpPr>
          <p:nvPr>
            <p:ph type="body" sz="quarter" idx="99" hasCustomPrompt="1"/>
          </p:nvPr>
        </p:nvSpPr>
        <p:spPr>
          <a:xfrm>
            <a:off x="8895955" y="206915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44" name="Text Placeholder 4">
            <a:extLst>
              <a:ext uri="{FF2B5EF4-FFF2-40B4-BE49-F238E27FC236}">
                <a16:creationId xmlns:a16="http://schemas.microsoft.com/office/drawing/2014/main" id="{A60AD955-241B-4270-92C2-2445D5BFAD0B}"/>
              </a:ext>
            </a:extLst>
          </p:cNvPr>
          <p:cNvSpPr>
            <a:spLocks noGrp="1"/>
          </p:cNvSpPr>
          <p:nvPr>
            <p:ph type="body" sz="quarter" idx="100" hasCustomPrompt="1"/>
          </p:nvPr>
        </p:nvSpPr>
        <p:spPr>
          <a:xfrm>
            <a:off x="8895955" y="2177702"/>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45" name="Picture Placeholder 7">
            <a:extLst>
              <a:ext uri="{FF2B5EF4-FFF2-40B4-BE49-F238E27FC236}">
                <a16:creationId xmlns:a16="http://schemas.microsoft.com/office/drawing/2014/main" id="{6B453A71-1F9C-4746-BE5C-DB9AD7295293}"/>
              </a:ext>
            </a:extLst>
          </p:cNvPr>
          <p:cNvSpPr>
            <a:spLocks noGrp="1" noChangeAspect="1"/>
          </p:cNvSpPr>
          <p:nvPr>
            <p:ph type="pic" sz="quarter" idx="101" hasCustomPrompt="1"/>
          </p:nvPr>
        </p:nvSpPr>
        <p:spPr>
          <a:xfrm>
            <a:off x="9021955" y="625821"/>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46" name="Text Placeholder 4">
            <a:extLst>
              <a:ext uri="{FF2B5EF4-FFF2-40B4-BE49-F238E27FC236}">
                <a16:creationId xmlns:a16="http://schemas.microsoft.com/office/drawing/2014/main" id="{51FE92C3-55B1-4002-9AE7-45F659A5C374}"/>
              </a:ext>
            </a:extLst>
          </p:cNvPr>
          <p:cNvSpPr>
            <a:spLocks noGrp="1"/>
          </p:cNvSpPr>
          <p:nvPr>
            <p:ph type="body" sz="quarter" idx="102" hasCustomPrompt="1"/>
          </p:nvPr>
        </p:nvSpPr>
        <p:spPr>
          <a:xfrm>
            <a:off x="10282837" y="1810345"/>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47" name="Text Placeholder 4">
            <a:extLst>
              <a:ext uri="{FF2B5EF4-FFF2-40B4-BE49-F238E27FC236}">
                <a16:creationId xmlns:a16="http://schemas.microsoft.com/office/drawing/2014/main" id="{38E7334E-69FA-4905-B229-C4F3BBC5EB37}"/>
              </a:ext>
            </a:extLst>
          </p:cNvPr>
          <p:cNvSpPr>
            <a:spLocks noGrp="1"/>
          </p:cNvSpPr>
          <p:nvPr>
            <p:ph type="body" sz="quarter" idx="103" hasCustomPrompt="1"/>
          </p:nvPr>
        </p:nvSpPr>
        <p:spPr>
          <a:xfrm>
            <a:off x="10282837" y="194322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48" name="Text Placeholder 4">
            <a:extLst>
              <a:ext uri="{FF2B5EF4-FFF2-40B4-BE49-F238E27FC236}">
                <a16:creationId xmlns:a16="http://schemas.microsoft.com/office/drawing/2014/main" id="{C79C2BE3-0F3B-43C0-AF93-BE6221BA3D20}"/>
              </a:ext>
            </a:extLst>
          </p:cNvPr>
          <p:cNvSpPr>
            <a:spLocks noGrp="1"/>
          </p:cNvSpPr>
          <p:nvPr>
            <p:ph type="body" sz="quarter" idx="104" hasCustomPrompt="1"/>
          </p:nvPr>
        </p:nvSpPr>
        <p:spPr>
          <a:xfrm>
            <a:off x="10282837" y="206915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49" name="Text Placeholder 4">
            <a:extLst>
              <a:ext uri="{FF2B5EF4-FFF2-40B4-BE49-F238E27FC236}">
                <a16:creationId xmlns:a16="http://schemas.microsoft.com/office/drawing/2014/main" id="{4780A3D5-B02E-436C-8E69-AC32ED78E418}"/>
              </a:ext>
            </a:extLst>
          </p:cNvPr>
          <p:cNvSpPr>
            <a:spLocks noGrp="1"/>
          </p:cNvSpPr>
          <p:nvPr>
            <p:ph type="body" sz="quarter" idx="105" hasCustomPrompt="1"/>
          </p:nvPr>
        </p:nvSpPr>
        <p:spPr>
          <a:xfrm>
            <a:off x="10282837" y="2177702"/>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50" name="Picture Placeholder 7">
            <a:extLst>
              <a:ext uri="{FF2B5EF4-FFF2-40B4-BE49-F238E27FC236}">
                <a16:creationId xmlns:a16="http://schemas.microsoft.com/office/drawing/2014/main" id="{5ED602CB-263C-49DD-B24F-6C044FA764D3}"/>
              </a:ext>
            </a:extLst>
          </p:cNvPr>
          <p:cNvSpPr>
            <a:spLocks noGrp="1" noChangeAspect="1"/>
          </p:cNvSpPr>
          <p:nvPr>
            <p:ph type="pic" sz="quarter" idx="106" hasCustomPrompt="1"/>
          </p:nvPr>
        </p:nvSpPr>
        <p:spPr>
          <a:xfrm>
            <a:off x="10408837" y="625821"/>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71" name="Text Placeholder 4">
            <a:extLst>
              <a:ext uri="{FF2B5EF4-FFF2-40B4-BE49-F238E27FC236}">
                <a16:creationId xmlns:a16="http://schemas.microsoft.com/office/drawing/2014/main" id="{3E0F4145-61BA-4CE2-A3EA-0C1EDC388FE5}"/>
              </a:ext>
            </a:extLst>
          </p:cNvPr>
          <p:cNvSpPr>
            <a:spLocks noGrp="1"/>
          </p:cNvSpPr>
          <p:nvPr>
            <p:ph type="body" sz="quarter" idx="107" hasCustomPrompt="1"/>
          </p:nvPr>
        </p:nvSpPr>
        <p:spPr>
          <a:xfrm>
            <a:off x="574675" y="3663054"/>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72" name="Text Placeholder 4">
            <a:extLst>
              <a:ext uri="{FF2B5EF4-FFF2-40B4-BE49-F238E27FC236}">
                <a16:creationId xmlns:a16="http://schemas.microsoft.com/office/drawing/2014/main" id="{B0C144E9-6BA4-455A-865E-7D5AE88E05B1}"/>
              </a:ext>
            </a:extLst>
          </p:cNvPr>
          <p:cNvSpPr>
            <a:spLocks noGrp="1"/>
          </p:cNvSpPr>
          <p:nvPr>
            <p:ph type="body" sz="quarter" idx="108" hasCustomPrompt="1"/>
          </p:nvPr>
        </p:nvSpPr>
        <p:spPr>
          <a:xfrm>
            <a:off x="574675" y="379593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73" name="Text Placeholder 4">
            <a:extLst>
              <a:ext uri="{FF2B5EF4-FFF2-40B4-BE49-F238E27FC236}">
                <a16:creationId xmlns:a16="http://schemas.microsoft.com/office/drawing/2014/main" id="{C7194312-4AC1-4EEB-82AC-35369690A8E7}"/>
              </a:ext>
            </a:extLst>
          </p:cNvPr>
          <p:cNvSpPr>
            <a:spLocks noGrp="1"/>
          </p:cNvSpPr>
          <p:nvPr>
            <p:ph type="body" sz="quarter" idx="109" hasCustomPrompt="1"/>
          </p:nvPr>
        </p:nvSpPr>
        <p:spPr>
          <a:xfrm>
            <a:off x="574675" y="3921866"/>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74" name="Text Placeholder 4">
            <a:extLst>
              <a:ext uri="{FF2B5EF4-FFF2-40B4-BE49-F238E27FC236}">
                <a16:creationId xmlns:a16="http://schemas.microsoft.com/office/drawing/2014/main" id="{864E223D-19B6-4608-B65F-1460905FA055}"/>
              </a:ext>
            </a:extLst>
          </p:cNvPr>
          <p:cNvSpPr>
            <a:spLocks noGrp="1"/>
          </p:cNvSpPr>
          <p:nvPr>
            <p:ph type="body" sz="quarter" idx="110" hasCustomPrompt="1"/>
          </p:nvPr>
        </p:nvSpPr>
        <p:spPr>
          <a:xfrm>
            <a:off x="574675" y="4030411"/>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75" name="Picture Placeholder 7">
            <a:extLst>
              <a:ext uri="{FF2B5EF4-FFF2-40B4-BE49-F238E27FC236}">
                <a16:creationId xmlns:a16="http://schemas.microsoft.com/office/drawing/2014/main" id="{9D032E1B-D9D0-4D17-ACCD-6C343D89F6DC}"/>
              </a:ext>
            </a:extLst>
          </p:cNvPr>
          <p:cNvSpPr>
            <a:spLocks noGrp="1" noChangeAspect="1"/>
          </p:cNvSpPr>
          <p:nvPr>
            <p:ph type="pic" sz="quarter" idx="111" hasCustomPrompt="1"/>
          </p:nvPr>
        </p:nvSpPr>
        <p:spPr>
          <a:xfrm>
            <a:off x="700675" y="2478530"/>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76" name="Text Placeholder 4">
            <a:extLst>
              <a:ext uri="{FF2B5EF4-FFF2-40B4-BE49-F238E27FC236}">
                <a16:creationId xmlns:a16="http://schemas.microsoft.com/office/drawing/2014/main" id="{B1320D34-697E-4B24-8BF3-87170F14C170}"/>
              </a:ext>
            </a:extLst>
          </p:cNvPr>
          <p:cNvSpPr>
            <a:spLocks noGrp="1"/>
          </p:cNvSpPr>
          <p:nvPr>
            <p:ph type="body" sz="quarter" idx="112" hasCustomPrompt="1"/>
          </p:nvPr>
        </p:nvSpPr>
        <p:spPr>
          <a:xfrm>
            <a:off x="1961555" y="3663054"/>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77" name="Text Placeholder 4">
            <a:extLst>
              <a:ext uri="{FF2B5EF4-FFF2-40B4-BE49-F238E27FC236}">
                <a16:creationId xmlns:a16="http://schemas.microsoft.com/office/drawing/2014/main" id="{D590ABA3-C654-4A35-9A8B-7E500A8A845C}"/>
              </a:ext>
            </a:extLst>
          </p:cNvPr>
          <p:cNvSpPr>
            <a:spLocks noGrp="1"/>
          </p:cNvSpPr>
          <p:nvPr>
            <p:ph type="body" sz="quarter" idx="113" hasCustomPrompt="1"/>
          </p:nvPr>
        </p:nvSpPr>
        <p:spPr>
          <a:xfrm>
            <a:off x="1961555" y="379593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78" name="Text Placeholder 4">
            <a:extLst>
              <a:ext uri="{FF2B5EF4-FFF2-40B4-BE49-F238E27FC236}">
                <a16:creationId xmlns:a16="http://schemas.microsoft.com/office/drawing/2014/main" id="{446ED482-D031-4F4B-86AD-32CD99D211A0}"/>
              </a:ext>
            </a:extLst>
          </p:cNvPr>
          <p:cNvSpPr>
            <a:spLocks noGrp="1"/>
          </p:cNvSpPr>
          <p:nvPr>
            <p:ph type="body" sz="quarter" idx="114" hasCustomPrompt="1"/>
          </p:nvPr>
        </p:nvSpPr>
        <p:spPr>
          <a:xfrm>
            <a:off x="1961555" y="3921866"/>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79" name="Text Placeholder 4">
            <a:extLst>
              <a:ext uri="{FF2B5EF4-FFF2-40B4-BE49-F238E27FC236}">
                <a16:creationId xmlns:a16="http://schemas.microsoft.com/office/drawing/2014/main" id="{C1D764C6-8B78-45C6-95E6-693CB6DA2874}"/>
              </a:ext>
            </a:extLst>
          </p:cNvPr>
          <p:cNvSpPr>
            <a:spLocks noGrp="1"/>
          </p:cNvSpPr>
          <p:nvPr>
            <p:ph type="body" sz="quarter" idx="115" hasCustomPrompt="1"/>
          </p:nvPr>
        </p:nvSpPr>
        <p:spPr>
          <a:xfrm>
            <a:off x="1961555" y="4030411"/>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80" name="Picture Placeholder 7">
            <a:extLst>
              <a:ext uri="{FF2B5EF4-FFF2-40B4-BE49-F238E27FC236}">
                <a16:creationId xmlns:a16="http://schemas.microsoft.com/office/drawing/2014/main" id="{145A695C-B6E7-403A-A659-2CE6271CEE18}"/>
              </a:ext>
            </a:extLst>
          </p:cNvPr>
          <p:cNvSpPr>
            <a:spLocks noGrp="1" noChangeAspect="1"/>
          </p:cNvSpPr>
          <p:nvPr>
            <p:ph type="pic" sz="quarter" idx="116" hasCustomPrompt="1"/>
          </p:nvPr>
        </p:nvSpPr>
        <p:spPr>
          <a:xfrm>
            <a:off x="2087555" y="2478530"/>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81" name="Text Placeholder 4">
            <a:extLst>
              <a:ext uri="{FF2B5EF4-FFF2-40B4-BE49-F238E27FC236}">
                <a16:creationId xmlns:a16="http://schemas.microsoft.com/office/drawing/2014/main" id="{43B30AC5-49DB-460A-BA21-FBF97FBFFEA7}"/>
              </a:ext>
            </a:extLst>
          </p:cNvPr>
          <p:cNvSpPr>
            <a:spLocks noGrp="1"/>
          </p:cNvSpPr>
          <p:nvPr>
            <p:ph type="body" sz="quarter" idx="117" hasCustomPrompt="1"/>
          </p:nvPr>
        </p:nvSpPr>
        <p:spPr>
          <a:xfrm>
            <a:off x="3348435" y="3663054"/>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82" name="Text Placeholder 4">
            <a:extLst>
              <a:ext uri="{FF2B5EF4-FFF2-40B4-BE49-F238E27FC236}">
                <a16:creationId xmlns:a16="http://schemas.microsoft.com/office/drawing/2014/main" id="{4ED4336E-7EB5-44E1-9BBC-1F539BB1340E}"/>
              </a:ext>
            </a:extLst>
          </p:cNvPr>
          <p:cNvSpPr>
            <a:spLocks noGrp="1"/>
          </p:cNvSpPr>
          <p:nvPr>
            <p:ph type="body" sz="quarter" idx="118" hasCustomPrompt="1"/>
          </p:nvPr>
        </p:nvSpPr>
        <p:spPr>
          <a:xfrm>
            <a:off x="3348435" y="379593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83" name="Text Placeholder 4">
            <a:extLst>
              <a:ext uri="{FF2B5EF4-FFF2-40B4-BE49-F238E27FC236}">
                <a16:creationId xmlns:a16="http://schemas.microsoft.com/office/drawing/2014/main" id="{6C89A572-BB42-49A1-9C15-EA2137F3BA35}"/>
              </a:ext>
            </a:extLst>
          </p:cNvPr>
          <p:cNvSpPr>
            <a:spLocks noGrp="1"/>
          </p:cNvSpPr>
          <p:nvPr>
            <p:ph type="body" sz="quarter" idx="119" hasCustomPrompt="1"/>
          </p:nvPr>
        </p:nvSpPr>
        <p:spPr>
          <a:xfrm>
            <a:off x="3348435" y="3921866"/>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84" name="Text Placeholder 4">
            <a:extLst>
              <a:ext uri="{FF2B5EF4-FFF2-40B4-BE49-F238E27FC236}">
                <a16:creationId xmlns:a16="http://schemas.microsoft.com/office/drawing/2014/main" id="{22C78003-F063-4BB5-AACD-E048F5837960}"/>
              </a:ext>
            </a:extLst>
          </p:cNvPr>
          <p:cNvSpPr>
            <a:spLocks noGrp="1"/>
          </p:cNvSpPr>
          <p:nvPr>
            <p:ph type="body" sz="quarter" idx="120" hasCustomPrompt="1"/>
          </p:nvPr>
        </p:nvSpPr>
        <p:spPr>
          <a:xfrm>
            <a:off x="3348435" y="4030411"/>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85" name="Picture Placeholder 7">
            <a:extLst>
              <a:ext uri="{FF2B5EF4-FFF2-40B4-BE49-F238E27FC236}">
                <a16:creationId xmlns:a16="http://schemas.microsoft.com/office/drawing/2014/main" id="{7E955A9E-0815-486E-8A1B-5A344C94B010}"/>
              </a:ext>
            </a:extLst>
          </p:cNvPr>
          <p:cNvSpPr>
            <a:spLocks noGrp="1" noChangeAspect="1"/>
          </p:cNvSpPr>
          <p:nvPr>
            <p:ph type="pic" sz="quarter" idx="121" hasCustomPrompt="1"/>
          </p:nvPr>
        </p:nvSpPr>
        <p:spPr>
          <a:xfrm>
            <a:off x="3474435" y="2478530"/>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86" name="Text Placeholder 4">
            <a:extLst>
              <a:ext uri="{FF2B5EF4-FFF2-40B4-BE49-F238E27FC236}">
                <a16:creationId xmlns:a16="http://schemas.microsoft.com/office/drawing/2014/main" id="{A7A3ED98-16A7-4CF4-8852-D731442C9E88}"/>
              </a:ext>
            </a:extLst>
          </p:cNvPr>
          <p:cNvSpPr>
            <a:spLocks noGrp="1"/>
          </p:cNvSpPr>
          <p:nvPr>
            <p:ph type="body" sz="quarter" idx="122" hasCustomPrompt="1"/>
          </p:nvPr>
        </p:nvSpPr>
        <p:spPr>
          <a:xfrm>
            <a:off x="4735315" y="3663054"/>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87" name="Text Placeholder 4">
            <a:extLst>
              <a:ext uri="{FF2B5EF4-FFF2-40B4-BE49-F238E27FC236}">
                <a16:creationId xmlns:a16="http://schemas.microsoft.com/office/drawing/2014/main" id="{A88DCBED-A3B0-4BAA-A21D-0CD68DE5B751}"/>
              </a:ext>
            </a:extLst>
          </p:cNvPr>
          <p:cNvSpPr>
            <a:spLocks noGrp="1"/>
          </p:cNvSpPr>
          <p:nvPr>
            <p:ph type="body" sz="quarter" idx="123" hasCustomPrompt="1"/>
          </p:nvPr>
        </p:nvSpPr>
        <p:spPr>
          <a:xfrm>
            <a:off x="4735315" y="379593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88" name="Text Placeholder 4">
            <a:extLst>
              <a:ext uri="{FF2B5EF4-FFF2-40B4-BE49-F238E27FC236}">
                <a16:creationId xmlns:a16="http://schemas.microsoft.com/office/drawing/2014/main" id="{513912DA-A22C-47A1-9D62-462A7D09306E}"/>
              </a:ext>
            </a:extLst>
          </p:cNvPr>
          <p:cNvSpPr>
            <a:spLocks noGrp="1"/>
          </p:cNvSpPr>
          <p:nvPr>
            <p:ph type="body" sz="quarter" idx="124" hasCustomPrompt="1"/>
          </p:nvPr>
        </p:nvSpPr>
        <p:spPr>
          <a:xfrm>
            <a:off x="4735315" y="3921866"/>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89" name="Text Placeholder 4">
            <a:extLst>
              <a:ext uri="{FF2B5EF4-FFF2-40B4-BE49-F238E27FC236}">
                <a16:creationId xmlns:a16="http://schemas.microsoft.com/office/drawing/2014/main" id="{9D700DB8-E39F-42B8-A664-8EA35F26238F}"/>
              </a:ext>
            </a:extLst>
          </p:cNvPr>
          <p:cNvSpPr>
            <a:spLocks noGrp="1"/>
          </p:cNvSpPr>
          <p:nvPr>
            <p:ph type="body" sz="quarter" idx="125" hasCustomPrompt="1"/>
          </p:nvPr>
        </p:nvSpPr>
        <p:spPr>
          <a:xfrm>
            <a:off x="4735315" y="4030411"/>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90" name="Picture Placeholder 7">
            <a:extLst>
              <a:ext uri="{FF2B5EF4-FFF2-40B4-BE49-F238E27FC236}">
                <a16:creationId xmlns:a16="http://schemas.microsoft.com/office/drawing/2014/main" id="{119D0912-283E-4DF2-A7FB-4654A7F7E9D2}"/>
              </a:ext>
            </a:extLst>
          </p:cNvPr>
          <p:cNvSpPr>
            <a:spLocks noGrp="1" noChangeAspect="1"/>
          </p:cNvSpPr>
          <p:nvPr>
            <p:ph type="pic" sz="quarter" idx="126" hasCustomPrompt="1"/>
          </p:nvPr>
        </p:nvSpPr>
        <p:spPr>
          <a:xfrm>
            <a:off x="4861315" y="2478530"/>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91" name="Text Placeholder 4">
            <a:extLst>
              <a:ext uri="{FF2B5EF4-FFF2-40B4-BE49-F238E27FC236}">
                <a16:creationId xmlns:a16="http://schemas.microsoft.com/office/drawing/2014/main" id="{F785E6D4-8ADD-43B9-BA99-2489C8AF6784}"/>
              </a:ext>
            </a:extLst>
          </p:cNvPr>
          <p:cNvSpPr>
            <a:spLocks noGrp="1"/>
          </p:cNvSpPr>
          <p:nvPr>
            <p:ph type="body" sz="quarter" idx="127" hasCustomPrompt="1"/>
          </p:nvPr>
        </p:nvSpPr>
        <p:spPr>
          <a:xfrm>
            <a:off x="6122195" y="3663054"/>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92" name="Text Placeholder 4">
            <a:extLst>
              <a:ext uri="{FF2B5EF4-FFF2-40B4-BE49-F238E27FC236}">
                <a16:creationId xmlns:a16="http://schemas.microsoft.com/office/drawing/2014/main" id="{5708805A-E1C6-4358-8E12-09EA3DCA9C9B}"/>
              </a:ext>
            </a:extLst>
          </p:cNvPr>
          <p:cNvSpPr>
            <a:spLocks noGrp="1"/>
          </p:cNvSpPr>
          <p:nvPr>
            <p:ph type="body" sz="quarter" idx="128" hasCustomPrompt="1"/>
          </p:nvPr>
        </p:nvSpPr>
        <p:spPr>
          <a:xfrm>
            <a:off x="6122195" y="379593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93" name="Text Placeholder 4">
            <a:extLst>
              <a:ext uri="{FF2B5EF4-FFF2-40B4-BE49-F238E27FC236}">
                <a16:creationId xmlns:a16="http://schemas.microsoft.com/office/drawing/2014/main" id="{EE5AC273-BAEA-420A-8B98-8A15C0D8F26F}"/>
              </a:ext>
            </a:extLst>
          </p:cNvPr>
          <p:cNvSpPr>
            <a:spLocks noGrp="1"/>
          </p:cNvSpPr>
          <p:nvPr>
            <p:ph type="body" sz="quarter" idx="129" hasCustomPrompt="1"/>
          </p:nvPr>
        </p:nvSpPr>
        <p:spPr>
          <a:xfrm>
            <a:off x="6122195" y="3921866"/>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94" name="Text Placeholder 4">
            <a:extLst>
              <a:ext uri="{FF2B5EF4-FFF2-40B4-BE49-F238E27FC236}">
                <a16:creationId xmlns:a16="http://schemas.microsoft.com/office/drawing/2014/main" id="{759D53F4-7165-4ABD-9E1A-93CCF1C825AA}"/>
              </a:ext>
            </a:extLst>
          </p:cNvPr>
          <p:cNvSpPr>
            <a:spLocks noGrp="1"/>
          </p:cNvSpPr>
          <p:nvPr>
            <p:ph type="body" sz="quarter" idx="130" hasCustomPrompt="1"/>
          </p:nvPr>
        </p:nvSpPr>
        <p:spPr>
          <a:xfrm>
            <a:off x="6122195" y="4030411"/>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95" name="Picture Placeholder 7">
            <a:extLst>
              <a:ext uri="{FF2B5EF4-FFF2-40B4-BE49-F238E27FC236}">
                <a16:creationId xmlns:a16="http://schemas.microsoft.com/office/drawing/2014/main" id="{CB622C18-4AC6-4DF2-82CD-65B11CD46F2D}"/>
              </a:ext>
            </a:extLst>
          </p:cNvPr>
          <p:cNvSpPr>
            <a:spLocks noGrp="1" noChangeAspect="1"/>
          </p:cNvSpPr>
          <p:nvPr>
            <p:ph type="pic" sz="quarter" idx="131" hasCustomPrompt="1"/>
          </p:nvPr>
        </p:nvSpPr>
        <p:spPr>
          <a:xfrm>
            <a:off x="6248195" y="2478530"/>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96" name="Text Placeholder 4">
            <a:extLst>
              <a:ext uri="{FF2B5EF4-FFF2-40B4-BE49-F238E27FC236}">
                <a16:creationId xmlns:a16="http://schemas.microsoft.com/office/drawing/2014/main" id="{8F4C88EA-7D2A-4952-BDE2-FF8E3813CB74}"/>
              </a:ext>
            </a:extLst>
          </p:cNvPr>
          <p:cNvSpPr>
            <a:spLocks noGrp="1"/>
          </p:cNvSpPr>
          <p:nvPr>
            <p:ph type="body" sz="quarter" idx="132" hasCustomPrompt="1"/>
          </p:nvPr>
        </p:nvSpPr>
        <p:spPr>
          <a:xfrm>
            <a:off x="7509075" y="3663054"/>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97" name="Text Placeholder 4">
            <a:extLst>
              <a:ext uri="{FF2B5EF4-FFF2-40B4-BE49-F238E27FC236}">
                <a16:creationId xmlns:a16="http://schemas.microsoft.com/office/drawing/2014/main" id="{71C23684-2E3F-4FBE-966A-795520ED2AFF}"/>
              </a:ext>
            </a:extLst>
          </p:cNvPr>
          <p:cNvSpPr>
            <a:spLocks noGrp="1"/>
          </p:cNvSpPr>
          <p:nvPr>
            <p:ph type="body" sz="quarter" idx="133" hasCustomPrompt="1"/>
          </p:nvPr>
        </p:nvSpPr>
        <p:spPr>
          <a:xfrm>
            <a:off x="7509075" y="379593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98" name="Text Placeholder 4">
            <a:extLst>
              <a:ext uri="{FF2B5EF4-FFF2-40B4-BE49-F238E27FC236}">
                <a16:creationId xmlns:a16="http://schemas.microsoft.com/office/drawing/2014/main" id="{2A73D139-F580-4A30-9FE3-87D5CC6177E2}"/>
              </a:ext>
            </a:extLst>
          </p:cNvPr>
          <p:cNvSpPr>
            <a:spLocks noGrp="1"/>
          </p:cNvSpPr>
          <p:nvPr>
            <p:ph type="body" sz="quarter" idx="134" hasCustomPrompt="1"/>
          </p:nvPr>
        </p:nvSpPr>
        <p:spPr>
          <a:xfrm>
            <a:off x="7509075" y="3921866"/>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99" name="Text Placeholder 4">
            <a:extLst>
              <a:ext uri="{FF2B5EF4-FFF2-40B4-BE49-F238E27FC236}">
                <a16:creationId xmlns:a16="http://schemas.microsoft.com/office/drawing/2014/main" id="{F96AAD65-BF2A-4385-9DD1-8414EAD4F5C9}"/>
              </a:ext>
            </a:extLst>
          </p:cNvPr>
          <p:cNvSpPr>
            <a:spLocks noGrp="1"/>
          </p:cNvSpPr>
          <p:nvPr>
            <p:ph type="body" sz="quarter" idx="135" hasCustomPrompt="1"/>
          </p:nvPr>
        </p:nvSpPr>
        <p:spPr>
          <a:xfrm>
            <a:off x="7509075" y="4030411"/>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00" name="Picture Placeholder 7">
            <a:extLst>
              <a:ext uri="{FF2B5EF4-FFF2-40B4-BE49-F238E27FC236}">
                <a16:creationId xmlns:a16="http://schemas.microsoft.com/office/drawing/2014/main" id="{1F953F1B-9AF7-48F0-BD04-DCF42055DCC7}"/>
              </a:ext>
            </a:extLst>
          </p:cNvPr>
          <p:cNvSpPr>
            <a:spLocks noGrp="1" noChangeAspect="1"/>
          </p:cNvSpPr>
          <p:nvPr>
            <p:ph type="pic" sz="quarter" idx="136" hasCustomPrompt="1"/>
          </p:nvPr>
        </p:nvSpPr>
        <p:spPr>
          <a:xfrm>
            <a:off x="7635075" y="2478530"/>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01" name="Text Placeholder 4">
            <a:extLst>
              <a:ext uri="{FF2B5EF4-FFF2-40B4-BE49-F238E27FC236}">
                <a16:creationId xmlns:a16="http://schemas.microsoft.com/office/drawing/2014/main" id="{4AB53460-FA6A-4C59-ABCA-3EEAD0F943F8}"/>
              </a:ext>
            </a:extLst>
          </p:cNvPr>
          <p:cNvSpPr>
            <a:spLocks noGrp="1"/>
          </p:cNvSpPr>
          <p:nvPr>
            <p:ph type="body" sz="quarter" idx="137" hasCustomPrompt="1"/>
          </p:nvPr>
        </p:nvSpPr>
        <p:spPr>
          <a:xfrm>
            <a:off x="8895955" y="3663054"/>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02" name="Text Placeholder 4">
            <a:extLst>
              <a:ext uri="{FF2B5EF4-FFF2-40B4-BE49-F238E27FC236}">
                <a16:creationId xmlns:a16="http://schemas.microsoft.com/office/drawing/2014/main" id="{C670F21E-D53E-4772-BF7A-6769D63C8B6E}"/>
              </a:ext>
            </a:extLst>
          </p:cNvPr>
          <p:cNvSpPr>
            <a:spLocks noGrp="1"/>
          </p:cNvSpPr>
          <p:nvPr>
            <p:ph type="body" sz="quarter" idx="138" hasCustomPrompt="1"/>
          </p:nvPr>
        </p:nvSpPr>
        <p:spPr>
          <a:xfrm>
            <a:off x="8895955" y="379593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03" name="Text Placeholder 4">
            <a:extLst>
              <a:ext uri="{FF2B5EF4-FFF2-40B4-BE49-F238E27FC236}">
                <a16:creationId xmlns:a16="http://schemas.microsoft.com/office/drawing/2014/main" id="{B9476054-B795-4EDE-A218-1FF29260C49B}"/>
              </a:ext>
            </a:extLst>
          </p:cNvPr>
          <p:cNvSpPr>
            <a:spLocks noGrp="1"/>
          </p:cNvSpPr>
          <p:nvPr>
            <p:ph type="body" sz="quarter" idx="139" hasCustomPrompt="1"/>
          </p:nvPr>
        </p:nvSpPr>
        <p:spPr>
          <a:xfrm>
            <a:off x="8895955" y="3921866"/>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04" name="Text Placeholder 4">
            <a:extLst>
              <a:ext uri="{FF2B5EF4-FFF2-40B4-BE49-F238E27FC236}">
                <a16:creationId xmlns:a16="http://schemas.microsoft.com/office/drawing/2014/main" id="{E5DF0A75-F493-45C7-81FD-1A1310BB8882}"/>
              </a:ext>
            </a:extLst>
          </p:cNvPr>
          <p:cNvSpPr>
            <a:spLocks noGrp="1"/>
          </p:cNvSpPr>
          <p:nvPr>
            <p:ph type="body" sz="quarter" idx="140" hasCustomPrompt="1"/>
          </p:nvPr>
        </p:nvSpPr>
        <p:spPr>
          <a:xfrm>
            <a:off x="8895955" y="4030411"/>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05" name="Picture Placeholder 7">
            <a:extLst>
              <a:ext uri="{FF2B5EF4-FFF2-40B4-BE49-F238E27FC236}">
                <a16:creationId xmlns:a16="http://schemas.microsoft.com/office/drawing/2014/main" id="{D5D92845-4B12-4567-AF44-D26FCBDB7398}"/>
              </a:ext>
            </a:extLst>
          </p:cNvPr>
          <p:cNvSpPr>
            <a:spLocks noGrp="1" noChangeAspect="1"/>
          </p:cNvSpPr>
          <p:nvPr>
            <p:ph type="pic" sz="quarter" idx="141" hasCustomPrompt="1"/>
          </p:nvPr>
        </p:nvSpPr>
        <p:spPr>
          <a:xfrm>
            <a:off x="9021955" y="2478530"/>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06" name="Text Placeholder 4">
            <a:extLst>
              <a:ext uri="{FF2B5EF4-FFF2-40B4-BE49-F238E27FC236}">
                <a16:creationId xmlns:a16="http://schemas.microsoft.com/office/drawing/2014/main" id="{6DBEC153-7029-4AB3-A423-C85224B10231}"/>
              </a:ext>
            </a:extLst>
          </p:cNvPr>
          <p:cNvSpPr>
            <a:spLocks noGrp="1"/>
          </p:cNvSpPr>
          <p:nvPr>
            <p:ph type="body" sz="quarter" idx="142" hasCustomPrompt="1"/>
          </p:nvPr>
        </p:nvSpPr>
        <p:spPr>
          <a:xfrm>
            <a:off x="10282837" y="3663054"/>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07" name="Text Placeholder 4">
            <a:extLst>
              <a:ext uri="{FF2B5EF4-FFF2-40B4-BE49-F238E27FC236}">
                <a16:creationId xmlns:a16="http://schemas.microsoft.com/office/drawing/2014/main" id="{0D5D295E-62AF-4501-9977-B516633B5F86}"/>
              </a:ext>
            </a:extLst>
          </p:cNvPr>
          <p:cNvSpPr>
            <a:spLocks noGrp="1"/>
          </p:cNvSpPr>
          <p:nvPr>
            <p:ph type="body" sz="quarter" idx="143" hasCustomPrompt="1"/>
          </p:nvPr>
        </p:nvSpPr>
        <p:spPr>
          <a:xfrm>
            <a:off x="10282837" y="379593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08" name="Text Placeholder 4">
            <a:extLst>
              <a:ext uri="{FF2B5EF4-FFF2-40B4-BE49-F238E27FC236}">
                <a16:creationId xmlns:a16="http://schemas.microsoft.com/office/drawing/2014/main" id="{55BC1D01-6FFC-473B-A31E-6EE209E2E8DA}"/>
              </a:ext>
            </a:extLst>
          </p:cNvPr>
          <p:cNvSpPr>
            <a:spLocks noGrp="1"/>
          </p:cNvSpPr>
          <p:nvPr>
            <p:ph type="body" sz="quarter" idx="144" hasCustomPrompt="1"/>
          </p:nvPr>
        </p:nvSpPr>
        <p:spPr>
          <a:xfrm>
            <a:off x="10282837" y="3921866"/>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09" name="Text Placeholder 4">
            <a:extLst>
              <a:ext uri="{FF2B5EF4-FFF2-40B4-BE49-F238E27FC236}">
                <a16:creationId xmlns:a16="http://schemas.microsoft.com/office/drawing/2014/main" id="{88F7D17F-454B-4394-AE23-E4C0F9F061E3}"/>
              </a:ext>
            </a:extLst>
          </p:cNvPr>
          <p:cNvSpPr>
            <a:spLocks noGrp="1"/>
          </p:cNvSpPr>
          <p:nvPr>
            <p:ph type="body" sz="quarter" idx="145" hasCustomPrompt="1"/>
          </p:nvPr>
        </p:nvSpPr>
        <p:spPr>
          <a:xfrm>
            <a:off x="10282837" y="4030411"/>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10" name="Picture Placeholder 7">
            <a:extLst>
              <a:ext uri="{FF2B5EF4-FFF2-40B4-BE49-F238E27FC236}">
                <a16:creationId xmlns:a16="http://schemas.microsoft.com/office/drawing/2014/main" id="{281B762D-3EC1-4BC0-8660-77F55637A350}"/>
              </a:ext>
            </a:extLst>
          </p:cNvPr>
          <p:cNvSpPr>
            <a:spLocks noGrp="1" noChangeAspect="1"/>
          </p:cNvSpPr>
          <p:nvPr>
            <p:ph type="pic" sz="quarter" idx="146" hasCustomPrompt="1"/>
          </p:nvPr>
        </p:nvSpPr>
        <p:spPr>
          <a:xfrm>
            <a:off x="10408837" y="2478530"/>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11" name="Text Placeholder 4">
            <a:extLst>
              <a:ext uri="{FF2B5EF4-FFF2-40B4-BE49-F238E27FC236}">
                <a16:creationId xmlns:a16="http://schemas.microsoft.com/office/drawing/2014/main" id="{62B53341-3EAE-4D0D-A597-796C912E8843}"/>
              </a:ext>
            </a:extLst>
          </p:cNvPr>
          <p:cNvSpPr>
            <a:spLocks noGrp="1"/>
          </p:cNvSpPr>
          <p:nvPr>
            <p:ph type="body" sz="quarter" idx="147" hasCustomPrompt="1"/>
          </p:nvPr>
        </p:nvSpPr>
        <p:spPr>
          <a:xfrm>
            <a:off x="574675" y="5517456"/>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12" name="Text Placeholder 4">
            <a:extLst>
              <a:ext uri="{FF2B5EF4-FFF2-40B4-BE49-F238E27FC236}">
                <a16:creationId xmlns:a16="http://schemas.microsoft.com/office/drawing/2014/main" id="{E0AD4D38-3E15-464E-A752-A6EA0A9AA9CA}"/>
              </a:ext>
            </a:extLst>
          </p:cNvPr>
          <p:cNvSpPr>
            <a:spLocks noGrp="1"/>
          </p:cNvSpPr>
          <p:nvPr>
            <p:ph type="body" sz="quarter" idx="148" hasCustomPrompt="1"/>
          </p:nvPr>
        </p:nvSpPr>
        <p:spPr>
          <a:xfrm>
            <a:off x="574675" y="5650339"/>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13" name="Text Placeholder 4">
            <a:extLst>
              <a:ext uri="{FF2B5EF4-FFF2-40B4-BE49-F238E27FC236}">
                <a16:creationId xmlns:a16="http://schemas.microsoft.com/office/drawing/2014/main" id="{6EC29790-65C7-434D-9E56-20B72EE41614}"/>
              </a:ext>
            </a:extLst>
          </p:cNvPr>
          <p:cNvSpPr>
            <a:spLocks noGrp="1"/>
          </p:cNvSpPr>
          <p:nvPr>
            <p:ph type="body" sz="quarter" idx="149" hasCustomPrompt="1"/>
          </p:nvPr>
        </p:nvSpPr>
        <p:spPr>
          <a:xfrm>
            <a:off x="574675" y="577626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14" name="Text Placeholder 4">
            <a:extLst>
              <a:ext uri="{FF2B5EF4-FFF2-40B4-BE49-F238E27FC236}">
                <a16:creationId xmlns:a16="http://schemas.microsoft.com/office/drawing/2014/main" id="{C4E528A9-5B48-431A-8C25-5A1D4A3B0E9E}"/>
              </a:ext>
            </a:extLst>
          </p:cNvPr>
          <p:cNvSpPr>
            <a:spLocks noGrp="1"/>
          </p:cNvSpPr>
          <p:nvPr>
            <p:ph type="body" sz="quarter" idx="150" hasCustomPrompt="1"/>
          </p:nvPr>
        </p:nvSpPr>
        <p:spPr>
          <a:xfrm>
            <a:off x="574675" y="5884813"/>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15" name="Picture Placeholder 7">
            <a:extLst>
              <a:ext uri="{FF2B5EF4-FFF2-40B4-BE49-F238E27FC236}">
                <a16:creationId xmlns:a16="http://schemas.microsoft.com/office/drawing/2014/main" id="{288C1464-2891-43DF-93F7-A1A83CE3EDD1}"/>
              </a:ext>
            </a:extLst>
          </p:cNvPr>
          <p:cNvSpPr>
            <a:spLocks noGrp="1" noChangeAspect="1"/>
          </p:cNvSpPr>
          <p:nvPr>
            <p:ph type="pic" sz="quarter" idx="151" hasCustomPrompt="1"/>
          </p:nvPr>
        </p:nvSpPr>
        <p:spPr>
          <a:xfrm>
            <a:off x="700675" y="4332932"/>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16" name="Text Placeholder 4">
            <a:extLst>
              <a:ext uri="{FF2B5EF4-FFF2-40B4-BE49-F238E27FC236}">
                <a16:creationId xmlns:a16="http://schemas.microsoft.com/office/drawing/2014/main" id="{3271AB5D-8BC4-4BC8-BBFE-8BF2642781A8}"/>
              </a:ext>
            </a:extLst>
          </p:cNvPr>
          <p:cNvSpPr>
            <a:spLocks noGrp="1"/>
          </p:cNvSpPr>
          <p:nvPr>
            <p:ph type="body" sz="quarter" idx="152" hasCustomPrompt="1"/>
          </p:nvPr>
        </p:nvSpPr>
        <p:spPr>
          <a:xfrm>
            <a:off x="1961555" y="5517456"/>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17" name="Text Placeholder 4">
            <a:extLst>
              <a:ext uri="{FF2B5EF4-FFF2-40B4-BE49-F238E27FC236}">
                <a16:creationId xmlns:a16="http://schemas.microsoft.com/office/drawing/2014/main" id="{0B8EC452-EEF9-4CE5-999E-D60318276E04}"/>
              </a:ext>
            </a:extLst>
          </p:cNvPr>
          <p:cNvSpPr>
            <a:spLocks noGrp="1"/>
          </p:cNvSpPr>
          <p:nvPr>
            <p:ph type="body" sz="quarter" idx="153" hasCustomPrompt="1"/>
          </p:nvPr>
        </p:nvSpPr>
        <p:spPr>
          <a:xfrm>
            <a:off x="1961555" y="5650339"/>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18" name="Text Placeholder 4">
            <a:extLst>
              <a:ext uri="{FF2B5EF4-FFF2-40B4-BE49-F238E27FC236}">
                <a16:creationId xmlns:a16="http://schemas.microsoft.com/office/drawing/2014/main" id="{A933812B-1617-4FAB-BFF5-713B805636F8}"/>
              </a:ext>
            </a:extLst>
          </p:cNvPr>
          <p:cNvSpPr>
            <a:spLocks noGrp="1"/>
          </p:cNvSpPr>
          <p:nvPr>
            <p:ph type="body" sz="quarter" idx="154" hasCustomPrompt="1"/>
          </p:nvPr>
        </p:nvSpPr>
        <p:spPr>
          <a:xfrm>
            <a:off x="1961555" y="577626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19" name="Text Placeholder 4">
            <a:extLst>
              <a:ext uri="{FF2B5EF4-FFF2-40B4-BE49-F238E27FC236}">
                <a16:creationId xmlns:a16="http://schemas.microsoft.com/office/drawing/2014/main" id="{3CF7B6C6-67DC-4F15-9BC1-7ED503D4B34B}"/>
              </a:ext>
            </a:extLst>
          </p:cNvPr>
          <p:cNvSpPr>
            <a:spLocks noGrp="1"/>
          </p:cNvSpPr>
          <p:nvPr>
            <p:ph type="body" sz="quarter" idx="155" hasCustomPrompt="1"/>
          </p:nvPr>
        </p:nvSpPr>
        <p:spPr>
          <a:xfrm>
            <a:off x="1961555" y="5884813"/>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20" name="Picture Placeholder 7">
            <a:extLst>
              <a:ext uri="{FF2B5EF4-FFF2-40B4-BE49-F238E27FC236}">
                <a16:creationId xmlns:a16="http://schemas.microsoft.com/office/drawing/2014/main" id="{C51F412E-89E2-40C6-8EB1-8AC54CA3317E}"/>
              </a:ext>
            </a:extLst>
          </p:cNvPr>
          <p:cNvSpPr>
            <a:spLocks noGrp="1" noChangeAspect="1"/>
          </p:cNvSpPr>
          <p:nvPr>
            <p:ph type="pic" sz="quarter" idx="156" hasCustomPrompt="1"/>
          </p:nvPr>
        </p:nvSpPr>
        <p:spPr>
          <a:xfrm>
            <a:off x="2087555" y="4332932"/>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21" name="Text Placeholder 4">
            <a:extLst>
              <a:ext uri="{FF2B5EF4-FFF2-40B4-BE49-F238E27FC236}">
                <a16:creationId xmlns:a16="http://schemas.microsoft.com/office/drawing/2014/main" id="{DF7E1A3D-8101-4A04-B702-65613DB225E6}"/>
              </a:ext>
            </a:extLst>
          </p:cNvPr>
          <p:cNvSpPr>
            <a:spLocks noGrp="1"/>
          </p:cNvSpPr>
          <p:nvPr>
            <p:ph type="body" sz="quarter" idx="157" hasCustomPrompt="1"/>
          </p:nvPr>
        </p:nvSpPr>
        <p:spPr>
          <a:xfrm>
            <a:off x="3348435" y="5517456"/>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22" name="Text Placeholder 4">
            <a:extLst>
              <a:ext uri="{FF2B5EF4-FFF2-40B4-BE49-F238E27FC236}">
                <a16:creationId xmlns:a16="http://schemas.microsoft.com/office/drawing/2014/main" id="{03940B9A-8FB4-4E31-8F7B-1BFF0DA2DBD1}"/>
              </a:ext>
            </a:extLst>
          </p:cNvPr>
          <p:cNvSpPr>
            <a:spLocks noGrp="1"/>
          </p:cNvSpPr>
          <p:nvPr>
            <p:ph type="body" sz="quarter" idx="158" hasCustomPrompt="1"/>
          </p:nvPr>
        </p:nvSpPr>
        <p:spPr>
          <a:xfrm>
            <a:off x="3348435" y="5650339"/>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23" name="Text Placeholder 4">
            <a:extLst>
              <a:ext uri="{FF2B5EF4-FFF2-40B4-BE49-F238E27FC236}">
                <a16:creationId xmlns:a16="http://schemas.microsoft.com/office/drawing/2014/main" id="{F63A98EC-AE3F-4C71-B3E8-7BC10AC7C156}"/>
              </a:ext>
            </a:extLst>
          </p:cNvPr>
          <p:cNvSpPr>
            <a:spLocks noGrp="1"/>
          </p:cNvSpPr>
          <p:nvPr>
            <p:ph type="body" sz="quarter" idx="159" hasCustomPrompt="1"/>
          </p:nvPr>
        </p:nvSpPr>
        <p:spPr>
          <a:xfrm>
            <a:off x="3348435" y="577626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24" name="Text Placeholder 4">
            <a:extLst>
              <a:ext uri="{FF2B5EF4-FFF2-40B4-BE49-F238E27FC236}">
                <a16:creationId xmlns:a16="http://schemas.microsoft.com/office/drawing/2014/main" id="{304B9746-5B8C-4039-B92F-6FAA5E353C26}"/>
              </a:ext>
            </a:extLst>
          </p:cNvPr>
          <p:cNvSpPr>
            <a:spLocks noGrp="1"/>
          </p:cNvSpPr>
          <p:nvPr>
            <p:ph type="body" sz="quarter" idx="160" hasCustomPrompt="1"/>
          </p:nvPr>
        </p:nvSpPr>
        <p:spPr>
          <a:xfrm>
            <a:off x="3348435" y="5884813"/>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25" name="Picture Placeholder 7">
            <a:extLst>
              <a:ext uri="{FF2B5EF4-FFF2-40B4-BE49-F238E27FC236}">
                <a16:creationId xmlns:a16="http://schemas.microsoft.com/office/drawing/2014/main" id="{083C1E05-87E0-40C7-B59C-C4705E1BC2A7}"/>
              </a:ext>
            </a:extLst>
          </p:cNvPr>
          <p:cNvSpPr>
            <a:spLocks noGrp="1" noChangeAspect="1"/>
          </p:cNvSpPr>
          <p:nvPr>
            <p:ph type="pic" sz="quarter" idx="161" hasCustomPrompt="1"/>
          </p:nvPr>
        </p:nvSpPr>
        <p:spPr>
          <a:xfrm>
            <a:off x="3474435" y="4332932"/>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26" name="Text Placeholder 4">
            <a:extLst>
              <a:ext uri="{FF2B5EF4-FFF2-40B4-BE49-F238E27FC236}">
                <a16:creationId xmlns:a16="http://schemas.microsoft.com/office/drawing/2014/main" id="{1CAC0D9D-DCE5-46B1-AD5C-9CE1BD726A15}"/>
              </a:ext>
            </a:extLst>
          </p:cNvPr>
          <p:cNvSpPr>
            <a:spLocks noGrp="1"/>
          </p:cNvSpPr>
          <p:nvPr>
            <p:ph type="body" sz="quarter" idx="162" hasCustomPrompt="1"/>
          </p:nvPr>
        </p:nvSpPr>
        <p:spPr>
          <a:xfrm>
            <a:off x="4735315" y="5517456"/>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27" name="Text Placeholder 4">
            <a:extLst>
              <a:ext uri="{FF2B5EF4-FFF2-40B4-BE49-F238E27FC236}">
                <a16:creationId xmlns:a16="http://schemas.microsoft.com/office/drawing/2014/main" id="{BEEC9FE9-928D-45D1-9225-6461FAAE0506}"/>
              </a:ext>
            </a:extLst>
          </p:cNvPr>
          <p:cNvSpPr>
            <a:spLocks noGrp="1"/>
          </p:cNvSpPr>
          <p:nvPr>
            <p:ph type="body" sz="quarter" idx="163" hasCustomPrompt="1"/>
          </p:nvPr>
        </p:nvSpPr>
        <p:spPr>
          <a:xfrm>
            <a:off x="4735315" y="5650339"/>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28" name="Text Placeholder 4">
            <a:extLst>
              <a:ext uri="{FF2B5EF4-FFF2-40B4-BE49-F238E27FC236}">
                <a16:creationId xmlns:a16="http://schemas.microsoft.com/office/drawing/2014/main" id="{50CD7C10-591D-48B9-B136-A8B76282126E}"/>
              </a:ext>
            </a:extLst>
          </p:cNvPr>
          <p:cNvSpPr>
            <a:spLocks noGrp="1"/>
          </p:cNvSpPr>
          <p:nvPr>
            <p:ph type="body" sz="quarter" idx="164" hasCustomPrompt="1"/>
          </p:nvPr>
        </p:nvSpPr>
        <p:spPr>
          <a:xfrm>
            <a:off x="4735315" y="577626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29" name="Text Placeholder 4">
            <a:extLst>
              <a:ext uri="{FF2B5EF4-FFF2-40B4-BE49-F238E27FC236}">
                <a16:creationId xmlns:a16="http://schemas.microsoft.com/office/drawing/2014/main" id="{85F69936-D166-4D13-9C5A-4B1B53FE01CD}"/>
              </a:ext>
            </a:extLst>
          </p:cNvPr>
          <p:cNvSpPr>
            <a:spLocks noGrp="1"/>
          </p:cNvSpPr>
          <p:nvPr>
            <p:ph type="body" sz="quarter" idx="165" hasCustomPrompt="1"/>
          </p:nvPr>
        </p:nvSpPr>
        <p:spPr>
          <a:xfrm>
            <a:off x="4735315" y="5884813"/>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30" name="Picture Placeholder 7">
            <a:extLst>
              <a:ext uri="{FF2B5EF4-FFF2-40B4-BE49-F238E27FC236}">
                <a16:creationId xmlns:a16="http://schemas.microsoft.com/office/drawing/2014/main" id="{EFEFE154-A4A4-4D5F-923E-BDF65FF70CFA}"/>
              </a:ext>
            </a:extLst>
          </p:cNvPr>
          <p:cNvSpPr>
            <a:spLocks noGrp="1" noChangeAspect="1"/>
          </p:cNvSpPr>
          <p:nvPr>
            <p:ph type="pic" sz="quarter" idx="166" hasCustomPrompt="1"/>
          </p:nvPr>
        </p:nvSpPr>
        <p:spPr>
          <a:xfrm>
            <a:off x="4861315" y="4332932"/>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31" name="Text Placeholder 4">
            <a:extLst>
              <a:ext uri="{FF2B5EF4-FFF2-40B4-BE49-F238E27FC236}">
                <a16:creationId xmlns:a16="http://schemas.microsoft.com/office/drawing/2014/main" id="{9910BDBA-5229-4713-BD54-12CC83EDF29A}"/>
              </a:ext>
            </a:extLst>
          </p:cNvPr>
          <p:cNvSpPr>
            <a:spLocks noGrp="1"/>
          </p:cNvSpPr>
          <p:nvPr>
            <p:ph type="body" sz="quarter" idx="167" hasCustomPrompt="1"/>
          </p:nvPr>
        </p:nvSpPr>
        <p:spPr>
          <a:xfrm>
            <a:off x="6122195" y="5517456"/>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32" name="Text Placeholder 4">
            <a:extLst>
              <a:ext uri="{FF2B5EF4-FFF2-40B4-BE49-F238E27FC236}">
                <a16:creationId xmlns:a16="http://schemas.microsoft.com/office/drawing/2014/main" id="{0B869519-DDD7-4EC9-B5E2-9921FB710ADF}"/>
              </a:ext>
            </a:extLst>
          </p:cNvPr>
          <p:cNvSpPr>
            <a:spLocks noGrp="1"/>
          </p:cNvSpPr>
          <p:nvPr>
            <p:ph type="body" sz="quarter" idx="168" hasCustomPrompt="1"/>
          </p:nvPr>
        </p:nvSpPr>
        <p:spPr>
          <a:xfrm>
            <a:off x="6122195" y="5650339"/>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33" name="Text Placeholder 4">
            <a:extLst>
              <a:ext uri="{FF2B5EF4-FFF2-40B4-BE49-F238E27FC236}">
                <a16:creationId xmlns:a16="http://schemas.microsoft.com/office/drawing/2014/main" id="{1BF4F802-03DE-47D6-82B6-80D220C21B2D}"/>
              </a:ext>
            </a:extLst>
          </p:cNvPr>
          <p:cNvSpPr>
            <a:spLocks noGrp="1"/>
          </p:cNvSpPr>
          <p:nvPr>
            <p:ph type="body" sz="quarter" idx="169" hasCustomPrompt="1"/>
          </p:nvPr>
        </p:nvSpPr>
        <p:spPr>
          <a:xfrm>
            <a:off x="6122195" y="577626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34" name="Text Placeholder 4">
            <a:extLst>
              <a:ext uri="{FF2B5EF4-FFF2-40B4-BE49-F238E27FC236}">
                <a16:creationId xmlns:a16="http://schemas.microsoft.com/office/drawing/2014/main" id="{24A3D691-B202-447A-BF1D-152A5F30AEB5}"/>
              </a:ext>
            </a:extLst>
          </p:cNvPr>
          <p:cNvSpPr>
            <a:spLocks noGrp="1"/>
          </p:cNvSpPr>
          <p:nvPr>
            <p:ph type="body" sz="quarter" idx="170" hasCustomPrompt="1"/>
          </p:nvPr>
        </p:nvSpPr>
        <p:spPr>
          <a:xfrm>
            <a:off x="6122195" y="5884813"/>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35" name="Picture Placeholder 7">
            <a:extLst>
              <a:ext uri="{FF2B5EF4-FFF2-40B4-BE49-F238E27FC236}">
                <a16:creationId xmlns:a16="http://schemas.microsoft.com/office/drawing/2014/main" id="{31F588FE-3AE6-4B07-8C7B-0B48E550266B}"/>
              </a:ext>
            </a:extLst>
          </p:cNvPr>
          <p:cNvSpPr>
            <a:spLocks noGrp="1" noChangeAspect="1"/>
          </p:cNvSpPr>
          <p:nvPr>
            <p:ph type="pic" sz="quarter" idx="171" hasCustomPrompt="1"/>
          </p:nvPr>
        </p:nvSpPr>
        <p:spPr>
          <a:xfrm>
            <a:off x="6248195" y="4332932"/>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36" name="Text Placeholder 4">
            <a:extLst>
              <a:ext uri="{FF2B5EF4-FFF2-40B4-BE49-F238E27FC236}">
                <a16:creationId xmlns:a16="http://schemas.microsoft.com/office/drawing/2014/main" id="{2CEFAC29-4288-453B-84CE-024B5F624B8E}"/>
              </a:ext>
            </a:extLst>
          </p:cNvPr>
          <p:cNvSpPr>
            <a:spLocks noGrp="1"/>
          </p:cNvSpPr>
          <p:nvPr>
            <p:ph type="body" sz="quarter" idx="172" hasCustomPrompt="1"/>
          </p:nvPr>
        </p:nvSpPr>
        <p:spPr>
          <a:xfrm>
            <a:off x="7509075" y="5517456"/>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37" name="Text Placeholder 4">
            <a:extLst>
              <a:ext uri="{FF2B5EF4-FFF2-40B4-BE49-F238E27FC236}">
                <a16:creationId xmlns:a16="http://schemas.microsoft.com/office/drawing/2014/main" id="{48F02F17-B98C-4D5F-8597-4D47EDE2E4A1}"/>
              </a:ext>
            </a:extLst>
          </p:cNvPr>
          <p:cNvSpPr>
            <a:spLocks noGrp="1"/>
          </p:cNvSpPr>
          <p:nvPr>
            <p:ph type="body" sz="quarter" idx="173" hasCustomPrompt="1"/>
          </p:nvPr>
        </p:nvSpPr>
        <p:spPr>
          <a:xfrm>
            <a:off x="7509075" y="5650339"/>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38" name="Text Placeholder 4">
            <a:extLst>
              <a:ext uri="{FF2B5EF4-FFF2-40B4-BE49-F238E27FC236}">
                <a16:creationId xmlns:a16="http://schemas.microsoft.com/office/drawing/2014/main" id="{6FBE6A87-938A-4B2A-8A0D-26BF10D73475}"/>
              </a:ext>
            </a:extLst>
          </p:cNvPr>
          <p:cNvSpPr>
            <a:spLocks noGrp="1"/>
          </p:cNvSpPr>
          <p:nvPr>
            <p:ph type="body" sz="quarter" idx="174" hasCustomPrompt="1"/>
          </p:nvPr>
        </p:nvSpPr>
        <p:spPr>
          <a:xfrm>
            <a:off x="7509075" y="577626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39" name="Text Placeholder 4">
            <a:extLst>
              <a:ext uri="{FF2B5EF4-FFF2-40B4-BE49-F238E27FC236}">
                <a16:creationId xmlns:a16="http://schemas.microsoft.com/office/drawing/2014/main" id="{0AFF3EEE-D1B3-4640-9BBA-BCC75421DDF9}"/>
              </a:ext>
            </a:extLst>
          </p:cNvPr>
          <p:cNvSpPr>
            <a:spLocks noGrp="1"/>
          </p:cNvSpPr>
          <p:nvPr>
            <p:ph type="body" sz="quarter" idx="175" hasCustomPrompt="1"/>
          </p:nvPr>
        </p:nvSpPr>
        <p:spPr>
          <a:xfrm>
            <a:off x="7509075" y="5884813"/>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40" name="Picture Placeholder 7">
            <a:extLst>
              <a:ext uri="{FF2B5EF4-FFF2-40B4-BE49-F238E27FC236}">
                <a16:creationId xmlns:a16="http://schemas.microsoft.com/office/drawing/2014/main" id="{BAC3AD12-18A7-4512-AE80-E1895F2281BD}"/>
              </a:ext>
            </a:extLst>
          </p:cNvPr>
          <p:cNvSpPr>
            <a:spLocks noGrp="1" noChangeAspect="1"/>
          </p:cNvSpPr>
          <p:nvPr>
            <p:ph type="pic" sz="quarter" idx="176" hasCustomPrompt="1"/>
          </p:nvPr>
        </p:nvSpPr>
        <p:spPr>
          <a:xfrm>
            <a:off x="7635075" y="4332932"/>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41" name="Text Placeholder 4">
            <a:extLst>
              <a:ext uri="{FF2B5EF4-FFF2-40B4-BE49-F238E27FC236}">
                <a16:creationId xmlns:a16="http://schemas.microsoft.com/office/drawing/2014/main" id="{3ABDDD70-06AC-419D-BCE4-0811296AD81A}"/>
              </a:ext>
            </a:extLst>
          </p:cNvPr>
          <p:cNvSpPr>
            <a:spLocks noGrp="1"/>
          </p:cNvSpPr>
          <p:nvPr>
            <p:ph type="body" sz="quarter" idx="177" hasCustomPrompt="1"/>
          </p:nvPr>
        </p:nvSpPr>
        <p:spPr>
          <a:xfrm>
            <a:off x="8895955" y="5517456"/>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42" name="Text Placeholder 4">
            <a:extLst>
              <a:ext uri="{FF2B5EF4-FFF2-40B4-BE49-F238E27FC236}">
                <a16:creationId xmlns:a16="http://schemas.microsoft.com/office/drawing/2014/main" id="{A37A4C4D-256D-4AAD-914C-6182B7547D10}"/>
              </a:ext>
            </a:extLst>
          </p:cNvPr>
          <p:cNvSpPr>
            <a:spLocks noGrp="1"/>
          </p:cNvSpPr>
          <p:nvPr>
            <p:ph type="body" sz="quarter" idx="178" hasCustomPrompt="1"/>
          </p:nvPr>
        </p:nvSpPr>
        <p:spPr>
          <a:xfrm>
            <a:off x="8895955" y="5650339"/>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43" name="Text Placeholder 4">
            <a:extLst>
              <a:ext uri="{FF2B5EF4-FFF2-40B4-BE49-F238E27FC236}">
                <a16:creationId xmlns:a16="http://schemas.microsoft.com/office/drawing/2014/main" id="{47FBF972-0852-44E2-9E1B-2E96B422D531}"/>
              </a:ext>
            </a:extLst>
          </p:cNvPr>
          <p:cNvSpPr>
            <a:spLocks noGrp="1"/>
          </p:cNvSpPr>
          <p:nvPr>
            <p:ph type="body" sz="quarter" idx="179" hasCustomPrompt="1"/>
          </p:nvPr>
        </p:nvSpPr>
        <p:spPr>
          <a:xfrm>
            <a:off x="8895955" y="577626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44" name="Text Placeholder 4">
            <a:extLst>
              <a:ext uri="{FF2B5EF4-FFF2-40B4-BE49-F238E27FC236}">
                <a16:creationId xmlns:a16="http://schemas.microsoft.com/office/drawing/2014/main" id="{AE6B0926-56CB-43F8-99E0-760B254E7BB6}"/>
              </a:ext>
            </a:extLst>
          </p:cNvPr>
          <p:cNvSpPr>
            <a:spLocks noGrp="1"/>
          </p:cNvSpPr>
          <p:nvPr>
            <p:ph type="body" sz="quarter" idx="180" hasCustomPrompt="1"/>
          </p:nvPr>
        </p:nvSpPr>
        <p:spPr>
          <a:xfrm>
            <a:off x="8895955" y="5884813"/>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45" name="Picture Placeholder 7">
            <a:extLst>
              <a:ext uri="{FF2B5EF4-FFF2-40B4-BE49-F238E27FC236}">
                <a16:creationId xmlns:a16="http://schemas.microsoft.com/office/drawing/2014/main" id="{32EA1777-6009-48D4-9FED-A2E1FBD4AA68}"/>
              </a:ext>
            </a:extLst>
          </p:cNvPr>
          <p:cNvSpPr>
            <a:spLocks noGrp="1" noChangeAspect="1"/>
          </p:cNvSpPr>
          <p:nvPr>
            <p:ph type="pic" sz="quarter" idx="181" hasCustomPrompt="1"/>
          </p:nvPr>
        </p:nvSpPr>
        <p:spPr>
          <a:xfrm>
            <a:off x="9021955" y="4332932"/>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46" name="Text Placeholder 4">
            <a:extLst>
              <a:ext uri="{FF2B5EF4-FFF2-40B4-BE49-F238E27FC236}">
                <a16:creationId xmlns:a16="http://schemas.microsoft.com/office/drawing/2014/main" id="{BB1489E7-2FB3-454C-A524-BA3910FD18D5}"/>
              </a:ext>
            </a:extLst>
          </p:cNvPr>
          <p:cNvSpPr>
            <a:spLocks noGrp="1"/>
          </p:cNvSpPr>
          <p:nvPr>
            <p:ph type="body" sz="quarter" idx="182" hasCustomPrompt="1"/>
          </p:nvPr>
        </p:nvSpPr>
        <p:spPr>
          <a:xfrm>
            <a:off x="10282837" y="5517456"/>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47" name="Text Placeholder 4">
            <a:extLst>
              <a:ext uri="{FF2B5EF4-FFF2-40B4-BE49-F238E27FC236}">
                <a16:creationId xmlns:a16="http://schemas.microsoft.com/office/drawing/2014/main" id="{99AE4642-29EF-407F-8F6C-C8CEFE11611C}"/>
              </a:ext>
            </a:extLst>
          </p:cNvPr>
          <p:cNvSpPr>
            <a:spLocks noGrp="1"/>
          </p:cNvSpPr>
          <p:nvPr>
            <p:ph type="body" sz="quarter" idx="183" hasCustomPrompt="1"/>
          </p:nvPr>
        </p:nvSpPr>
        <p:spPr>
          <a:xfrm>
            <a:off x="10282837" y="5650339"/>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48" name="Text Placeholder 4">
            <a:extLst>
              <a:ext uri="{FF2B5EF4-FFF2-40B4-BE49-F238E27FC236}">
                <a16:creationId xmlns:a16="http://schemas.microsoft.com/office/drawing/2014/main" id="{4A873B86-1413-425C-A0EE-99C25F6DA10F}"/>
              </a:ext>
            </a:extLst>
          </p:cNvPr>
          <p:cNvSpPr>
            <a:spLocks noGrp="1"/>
          </p:cNvSpPr>
          <p:nvPr>
            <p:ph type="body" sz="quarter" idx="184" hasCustomPrompt="1"/>
          </p:nvPr>
        </p:nvSpPr>
        <p:spPr>
          <a:xfrm>
            <a:off x="10282837" y="577626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49" name="Text Placeholder 4">
            <a:extLst>
              <a:ext uri="{FF2B5EF4-FFF2-40B4-BE49-F238E27FC236}">
                <a16:creationId xmlns:a16="http://schemas.microsoft.com/office/drawing/2014/main" id="{1133A4CE-C428-46D2-BF8D-C140E2EDD89F}"/>
              </a:ext>
            </a:extLst>
          </p:cNvPr>
          <p:cNvSpPr>
            <a:spLocks noGrp="1"/>
          </p:cNvSpPr>
          <p:nvPr>
            <p:ph type="body" sz="quarter" idx="185" hasCustomPrompt="1"/>
          </p:nvPr>
        </p:nvSpPr>
        <p:spPr>
          <a:xfrm>
            <a:off x="10282837" y="5884813"/>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50" name="Picture Placeholder 7">
            <a:extLst>
              <a:ext uri="{FF2B5EF4-FFF2-40B4-BE49-F238E27FC236}">
                <a16:creationId xmlns:a16="http://schemas.microsoft.com/office/drawing/2014/main" id="{15C10AAF-EFD4-4496-9145-DAC183BAD643}"/>
              </a:ext>
            </a:extLst>
          </p:cNvPr>
          <p:cNvSpPr>
            <a:spLocks noGrp="1" noChangeAspect="1"/>
          </p:cNvSpPr>
          <p:nvPr>
            <p:ph type="pic" sz="quarter" idx="186" hasCustomPrompt="1"/>
          </p:nvPr>
        </p:nvSpPr>
        <p:spPr>
          <a:xfrm>
            <a:off x="10408837" y="4332932"/>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 name="Date Placeholder 2">
            <a:extLst>
              <a:ext uri="{FF2B5EF4-FFF2-40B4-BE49-F238E27FC236}">
                <a16:creationId xmlns:a16="http://schemas.microsoft.com/office/drawing/2014/main" id="{C6DDD9EF-DC41-4C21-9607-C2210CA4C3BD}"/>
              </a:ext>
            </a:extLst>
          </p:cNvPr>
          <p:cNvSpPr>
            <a:spLocks noGrp="1"/>
          </p:cNvSpPr>
          <p:nvPr>
            <p:ph type="dt" sz="half" idx="187"/>
          </p:nvPr>
        </p:nvSpPr>
        <p:spPr/>
        <p:txBody>
          <a:bodyPr/>
          <a:lstStyle/>
          <a:p>
            <a:endParaRPr lang="en-GB" dirty="0"/>
          </a:p>
        </p:txBody>
      </p:sp>
      <p:sp>
        <p:nvSpPr>
          <p:cNvPr id="4" name="Footer Placeholder 3">
            <a:extLst>
              <a:ext uri="{FF2B5EF4-FFF2-40B4-BE49-F238E27FC236}">
                <a16:creationId xmlns:a16="http://schemas.microsoft.com/office/drawing/2014/main" id="{EC2BE520-3030-404B-A23B-93F507EA4137}"/>
              </a:ext>
            </a:extLst>
          </p:cNvPr>
          <p:cNvSpPr>
            <a:spLocks noGrp="1"/>
          </p:cNvSpPr>
          <p:nvPr>
            <p:ph type="ftr" sz="quarter" idx="188"/>
          </p:nvPr>
        </p:nvSpPr>
        <p:spPr/>
        <p:txBody>
          <a:bodyPr/>
          <a:lstStyle/>
          <a:p>
            <a:endParaRPr lang="en-GB" dirty="0"/>
          </a:p>
        </p:txBody>
      </p:sp>
      <p:sp>
        <p:nvSpPr>
          <p:cNvPr id="5" name="Slide Number Placeholder 4">
            <a:extLst>
              <a:ext uri="{FF2B5EF4-FFF2-40B4-BE49-F238E27FC236}">
                <a16:creationId xmlns:a16="http://schemas.microsoft.com/office/drawing/2014/main" id="{0B5BFF6D-3460-44D2-B50C-CCBE68A65B33}"/>
              </a:ext>
            </a:extLst>
          </p:cNvPr>
          <p:cNvSpPr>
            <a:spLocks noGrp="1"/>
          </p:cNvSpPr>
          <p:nvPr>
            <p:ph type="sldNum" sz="quarter" idx="189"/>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232030292"/>
      </p:ext>
    </p:extLst>
  </p:cSld>
  <p:clrMapOvr>
    <a:masterClrMapping/>
  </p:clrMapOvr>
</p:sldLayout>
</file>

<file path=ppt/slideLayouts/slideLayout58.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Team 30 persons">
    <p:spTree>
      <p:nvGrpSpPr>
        <p:cNvPr id="1" name=""/>
        <p:cNvGrpSpPr/>
        <p:nvPr/>
      </p:nvGrpSpPr>
      <p:grpSpPr>
        <a:xfrm>
          <a:off x="0" y="0"/>
          <a:ext cx="0" cy="0"/>
          <a:chOff x="0" y="0"/>
          <a:chExt cx="0" cy="0"/>
        </a:xfrm>
      </p:grpSpPr>
      <p:cxnSp>
        <p:nvCxnSpPr>
          <p:cNvPr id="17" name="Straight Connector 16">
            <a:extLst>
              <a:ext uri="{FF2B5EF4-FFF2-40B4-BE49-F238E27FC236}">
                <a16:creationId xmlns:a16="http://schemas.microsoft.com/office/drawing/2014/main" id="{C650AA28-6A71-4550-B732-17064DABE3CD}"/>
              </a:ext>
            </a:extLst>
          </p:cNvPr>
          <p:cNvCxnSpPr>
            <a:cxnSpLocks/>
          </p:cNvCxnSpPr>
          <p:nvPr userDrawn="1"/>
        </p:nvCxnSpPr>
        <p:spPr>
          <a:xfrm>
            <a:off x="1778400" y="1567241"/>
            <a:ext cx="8648542" cy="0"/>
          </a:xfrm>
          <a:prstGeom prst="line">
            <a:avLst/>
          </a:prstGeom>
          <a:ln w="127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07463A0-EF7A-4242-80D3-AF1C0392750D}"/>
              </a:ext>
            </a:extLst>
          </p:cNvPr>
          <p:cNvCxnSpPr>
            <a:cxnSpLocks/>
          </p:cNvCxnSpPr>
          <p:nvPr userDrawn="1"/>
        </p:nvCxnSpPr>
        <p:spPr>
          <a:xfrm>
            <a:off x="1778400" y="1567241"/>
            <a:ext cx="0" cy="226820"/>
          </a:xfrm>
          <a:prstGeom prst="line">
            <a:avLst/>
          </a:prstGeom>
          <a:ln w="127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3C6E8932-B4F6-4ECD-ADF3-83D32F8AC3BF}"/>
              </a:ext>
            </a:extLst>
          </p:cNvPr>
          <p:cNvCxnSpPr>
            <a:cxnSpLocks/>
          </p:cNvCxnSpPr>
          <p:nvPr userDrawn="1"/>
        </p:nvCxnSpPr>
        <p:spPr>
          <a:xfrm>
            <a:off x="3013200" y="1567241"/>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a:extLst>
              <a:ext uri="{FF2B5EF4-FFF2-40B4-BE49-F238E27FC236}">
                <a16:creationId xmlns:a16="http://schemas.microsoft.com/office/drawing/2014/main" id="{209F949C-D791-41B4-B9B8-00B9F051AFB6}"/>
              </a:ext>
            </a:extLst>
          </p:cNvPr>
          <p:cNvCxnSpPr>
            <a:cxnSpLocks/>
          </p:cNvCxnSpPr>
          <p:nvPr userDrawn="1"/>
        </p:nvCxnSpPr>
        <p:spPr>
          <a:xfrm>
            <a:off x="4248000" y="1567241"/>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a:extLst>
              <a:ext uri="{FF2B5EF4-FFF2-40B4-BE49-F238E27FC236}">
                <a16:creationId xmlns:a16="http://schemas.microsoft.com/office/drawing/2014/main" id="{043CD3AD-E3BC-4380-85BB-03D46C3349FA}"/>
              </a:ext>
            </a:extLst>
          </p:cNvPr>
          <p:cNvCxnSpPr>
            <a:cxnSpLocks/>
          </p:cNvCxnSpPr>
          <p:nvPr userDrawn="1"/>
        </p:nvCxnSpPr>
        <p:spPr>
          <a:xfrm>
            <a:off x="5486400" y="1567241"/>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a:extLst>
              <a:ext uri="{FF2B5EF4-FFF2-40B4-BE49-F238E27FC236}">
                <a16:creationId xmlns:a16="http://schemas.microsoft.com/office/drawing/2014/main" id="{E6F5FB6C-EC77-4853-ADDD-BFBF4C9730F8}"/>
              </a:ext>
            </a:extLst>
          </p:cNvPr>
          <p:cNvCxnSpPr>
            <a:cxnSpLocks/>
          </p:cNvCxnSpPr>
          <p:nvPr userDrawn="1"/>
        </p:nvCxnSpPr>
        <p:spPr>
          <a:xfrm>
            <a:off x="6721200" y="1567241"/>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a:extLst>
              <a:ext uri="{FF2B5EF4-FFF2-40B4-BE49-F238E27FC236}">
                <a16:creationId xmlns:a16="http://schemas.microsoft.com/office/drawing/2014/main" id="{5462E751-70D7-411A-A22F-49D324EDC8C6}"/>
              </a:ext>
            </a:extLst>
          </p:cNvPr>
          <p:cNvCxnSpPr>
            <a:cxnSpLocks/>
          </p:cNvCxnSpPr>
          <p:nvPr userDrawn="1"/>
        </p:nvCxnSpPr>
        <p:spPr>
          <a:xfrm>
            <a:off x="7953742" y="1567241"/>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a:extLst>
              <a:ext uri="{FF2B5EF4-FFF2-40B4-BE49-F238E27FC236}">
                <a16:creationId xmlns:a16="http://schemas.microsoft.com/office/drawing/2014/main" id="{BDA21737-8A3E-4CA7-82D0-BD5C0CA1BD05}"/>
              </a:ext>
            </a:extLst>
          </p:cNvPr>
          <p:cNvCxnSpPr>
            <a:cxnSpLocks/>
          </p:cNvCxnSpPr>
          <p:nvPr userDrawn="1"/>
        </p:nvCxnSpPr>
        <p:spPr>
          <a:xfrm>
            <a:off x="9188542" y="1567241"/>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a:extLst>
              <a:ext uri="{FF2B5EF4-FFF2-40B4-BE49-F238E27FC236}">
                <a16:creationId xmlns:a16="http://schemas.microsoft.com/office/drawing/2014/main" id="{EE0D751C-734E-4C01-9B96-AA0B30163F3B}"/>
              </a:ext>
            </a:extLst>
          </p:cNvPr>
          <p:cNvCxnSpPr>
            <a:cxnSpLocks/>
          </p:cNvCxnSpPr>
          <p:nvPr userDrawn="1"/>
        </p:nvCxnSpPr>
        <p:spPr>
          <a:xfrm>
            <a:off x="10426942" y="1567241"/>
            <a:ext cx="0" cy="226820"/>
          </a:xfrm>
          <a:prstGeom prst="line">
            <a:avLst/>
          </a:prstGeom>
          <a:ln w="127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180" name="Straight Connector 179">
            <a:extLst>
              <a:ext uri="{FF2B5EF4-FFF2-40B4-BE49-F238E27FC236}">
                <a16:creationId xmlns:a16="http://schemas.microsoft.com/office/drawing/2014/main" id="{146C3137-222E-460A-9A1D-FCE463E79539}"/>
              </a:ext>
            </a:extLst>
          </p:cNvPr>
          <p:cNvCxnSpPr>
            <a:cxnSpLocks/>
          </p:cNvCxnSpPr>
          <p:nvPr userDrawn="1"/>
        </p:nvCxnSpPr>
        <p:spPr>
          <a:xfrm>
            <a:off x="836806" y="3164080"/>
            <a:ext cx="10569356" cy="0"/>
          </a:xfrm>
          <a:prstGeom prst="line">
            <a:avLst/>
          </a:prstGeom>
          <a:ln w="127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181" name="Straight Connector 180">
            <a:extLst>
              <a:ext uri="{FF2B5EF4-FFF2-40B4-BE49-F238E27FC236}">
                <a16:creationId xmlns:a16="http://schemas.microsoft.com/office/drawing/2014/main" id="{18B895F5-D780-4A89-A7A1-4FEB9EAB6985}"/>
              </a:ext>
            </a:extLst>
          </p:cNvPr>
          <p:cNvCxnSpPr>
            <a:cxnSpLocks/>
          </p:cNvCxnSpPr>
          <p:nvPr userDrawn="1"/>
        </p:nvCxnSpPr>
        <p:spPr>
          <a:xfrm>
            <a:off x="836806" y="3164080"/>
            <a:ext cx="0" cy="226820"/>
          </a:xfrm>
          <a:prstGeom prst="line">
            <a:avLst/>
          </a:prstGeom>
          <a:ln w="127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182" name="Straight Connector 181">
            <a:extLst>
              <a:ext uri="{FF2B5EF4-FFF2-40B4-BE49-F238E27FC236}">
                <a16:creationId xmlns:a16="http://schemas.microsoft.com/office/drawing/2014/main" id="{8328174A-B28E-44A4-B21C-D2A922016184}"/>
              </a:ext>
            </a:extLst>
          </p:cNvPr>
          <p:cNvCxnSpPr>
            <a:cxnSpLocks/>
          </p:cNvCxnSpPr>
          <p:nvPr userDrawn="1"/>
        </p:nvCxnSpPr>
        <p:spPr>
          <a:xfrm>
            <a:off x="2004658" y="3164080"/>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a:extLst>
              <a:ext uri="{FF2B5EF4-FFF2-40B4-BE49-F238E27FC236}">
                <a16:creationId xmlns:a16="http://schemas.microsoft.com/office/drawing/2014/main" id="{137C3900-7970-4A3B-8520-937E236B5F23}"/>
              </a:ext>
            </a:extLst>
          </p:cNvPr>
          <p:cNvCxnSpPr>
            <a:cxnSpLocks/>
          </p:cNvCxnSpPr>
          <p:nvPr userDrawn="1"/>
        </p:nvCxnSpPr>
        <p:spPr>
          <a:xfrm>
            <a:off x="3177205" y="3164080"/>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a:extLst>
              <a:ext uri="{FF2B5EF4-FFF2-40B4-BE49-F238E27FC236}">
                <a16:creationId xmlns:a16="http://schemas.microsoft.com/office/drawing/2014/main" id="{D9082437-EFC4-45CE-8C3C-F7F89BE0CC14}"/>
              </a:ext>
            </a:extLst>
          </p:cNvPr>
          <p:cNvCxnSpPr>
            <a:cxnSpLocks/>
          </p:cNvCxnSpPr>
          <p:nvPr userDrawn="1"/>
        </p:nvCxnSpPr>
        <p:spPr>
          <a:xfrm>
            <a:off x="4365362" y="3164080"/>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a:extLst>
              <a:ext uri="{FF2B5EF4-FFF2-40B4-BE49-F238E27FC236}">
                <a16:creationId xmlns:a16="http://schemas.microsoft.com/office/drawing/2014/main" id="{6DDAABEF-A61B-471A-ADB4-309560C6F97B}"/>
              </a:ext>
            </a:extLst>
          </p:cNvPr>
          <p:cNvCxnSpPr>
            <a:cxnSpLocks/>
          </p:cNvCxnSpPr>
          <p:nvPr userDrawn="1"/>
        </p:nvCxnSpPr>
        <p:spPr>
          <a:xfrm>
            <a:off x="5478424" y="3164080"/>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a:extLst>
              <a:ext uri="{FF2B5EF4-FFF2-40B4-BE49-F238E27FC236}">
                <a16:creationId xmlns:a16="http://schemas.microsoft.com/office/drawing/2014/main" id="{64F344B3-0EE3-4EAA-A207-FB09348086F6}"/>
              </a:ext>
            </a:extLst>
          </p:cNvPr>
          <p:cNvCxnSpPr>
            <a:cxnSpLocks/>
          </p:cNvCxnSpPr>
          <p:nvPr userDrawn="1"/>
        </p:nvCxnSpPr>
        <p:spPr>
          <a:xfrm>
            <a:off x="6717600" y="3164080"/>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a:extLst>
              <a:ext uri="{FF2B5EF4-FFF2-40B4-BE49-F238E27FC236}">
                <a16:creationId xmlns:a16="http://schemas.microsoft.com/office/drawing/2014/main" id="{87A80E4D-96D6-45EC-A699-A6F67352BF8D}"/>
              </a:ext>
            </a:extLst>
          </p:cNvPr>
          <p:cNvCxnSpPr>
            <a:cxnSpLocks/>
          </p:cNvCxnSpPr>
          <p:nvPr userDrawn="1"/>
        </p:nvCxnSpPr>
        <p:spPr>
          <a:xfrm>
            <a:off x="7886590" y="3164080"/>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a:extLst>
              <a:ext uri="{FF2B5EF4-FFF2-40B4-BE49-F238E27FC236}">
                <a16:creationId xmlns:a16="http://schemas.microsoft.com/office/drawing/2014/main" id="{C61BDDBE-F1CA-4241-A32D-F6B6E0198730}"/>
              </a:ext>
            </a:extLst>
          </p:cNvPr>
          <p:cNvCxnSpPr>
            <a:cxnSpLocks/>
          </p:cNvCxnSpPr>
          <p:nvPr userDrawn="1"/>
        </p:nvCxnSpPr>
        <p:spPr>
          <a:xfrm>
            <a:off x="11406162" y="3164080"/>
            <a:ext cx="0" cy="226820"/>
          </a:xfrm>
          <a:prstGeom prst="line">
            <a:avLst/>
          </a:prstGeom>
          <a:ln w="127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190" name="Straight Connector 189">
            <a:extLst>
              <a:ext uri="{FF2B5EF4-FFF2-40B4-BE49-F238E27FC236}">
                <a16:creationId xmlns:a16="http://schemas.microsoft.com/office/drawing/2014/main" id="{7387B5E5-A971-41C4-8A0E-045DBE663C9F}"/>
              </a:ext>
            </a:extLst>
          </p:cNvPr>
          <p:cNvCxnSpPr>
            <a:cxnSpLocks/>
          </p:cNvCxnSpPr>
          <p:nvPr userDrawn="1"/>
        </p:nvCxnSpPr>
        <p:spPr>
          <a:xfrm>
            <a:off x="9064770" y="3164080"/>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FADD6620-EA64-4AF0-B090-FCFEBC744967}"/>
              </a:ext>
            </a:extLst>
          </p:cNvPr>
          <p:cNvCxnSpPr>
            <a:cxnSpLocks/>
          </p:cNvCxnSpPr>
          <p:nvPr userDrawn="1"/>
        </p:nvCxnSpPr>
        <p:spPr>
          <a:xfrm>
            <a:off x="10235410" y="3164080"/>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a:extLst>
              <a:ext uri="{FF2B5EF4-FFF2-40B4-BE49-F238E27FC236}">
                <a16:creationId xmlns:a16="http://schemas.microsoft.com/office/drawing/2014/main" id="{CDA7A7D2-F2BB-486B-B4A3-A4A9527115DE}"/>
              </a:ext>
            </a:extLst>
          </p:cNvPr>
          <p:cNvCxnSpPr>
            <a:cxnSpLocks/>
          </p:cNvCxnSpPr>
          <p:nvPr userDrawn="1"/>
        </p:nvCxnSpPr>
        <p:spPr>
          <a:xfrm>
            <a:off x="838350" y="4806924"/>
            <a:ext cx="10569356" cy="0"/>
          </a:xfrm>
          <a:prstGeom prst="line">
            <a:avLst/>
          </a:prstGeom>
          <a:ln w="127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193" name="Straight Connector 192">
            <a:extLst>
              <a:ext uri="{FF2B5EF4-FFF2-40B4-BE49-F238E27FC236}">
                <a16:creationId xmlns:a16="http://schemas.microsoft.com/office/drawing/2014/main" id="{0B8C488F-2984-4C6B-B083-EFEA0C1F36F1}"/>
              </a:ext>
            </a:extLst>
          </p:cNvPr>
          <p:cNvCxnSpPr>
            <a:cxnSpLocks/>
          </p:cNvCxnSpPr>
          <p:nvPr userDrawn="1"/>
        </p:nvCxnSpPr>
        <p:spPr>
          <a:xfrm>
            <a:off x="838350" y="4806924"/>
            <a:ext cx="0" cy="226820"/>
          </a:xfrm>
          <a:prstGeom prst="line">
            <a:avLst/>
          </a:prstGeom>
          <a:ln w="127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194" name="Straight Connector 193">
            <a:extLst>
              <a:ext uri="{FF2B5EF4-FFF2-40B4-BE49-F238E27FC236}">
                <a16:creationId xmlns:a16="http://schemas.microsoft.com/office/drawing/2014/main" id="{EB8B8BEB-2D1E-465F-9AEB-8E61D86F4F6C}"/>
              </a:ext>
            </a:extLst>
          </p:cNvPr>
          <p:cNvCxnSpPr>
            <a:cxnSpLocks/>
          </p:cNvCxnSpPr>
          <p:nvPr userDrawn="1"/>
        </p:nvCxnSpPr>
        <p:spPr>
          <a:xfrm>
            <a:off x="2006202" y="4806924"/>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a:extLst>
              <a:ext uri="{FF2B5EF4-FFF2-40B4-BE49-F238E27FC236}">
                <a16:creationId xmlns:a16="http://schemas.microsoft.com/office/drawing/2014/main" id="{EA4C4D1B-C37D-4A0B-B5BA-560A9AD8B505}"/>
              </a:ext>
            </a:extLst>
          </p:cNvPr>
          <p:cNvCxnSpPr>
            <a:cxnSpLocks/>
          </p:cNvCxnSpPr>
          <p:nvPr userDrawn="1"/>
        </p:nvCxnSpPr>
        <p:spPr>
          <a:xfrm>
            <a:off x="3178749" y="4806924"/>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a:extLst>
              <a:ext uri="{FF2B5EF4-FFF2-40B4-BE49-F238E27FC236}">
                <a16:creationId xmlns:a16="http://schemas.microsoft.com/office/drawing/2014/main" id="{AAA33F09-FD44-47FF-B0D4-E7973FD8DEFB}"/>
              </a:ext>
            </a:extLst>
          </p:cNvPr>
          <p:cNvCxnSpPr>
            <a:cxnSpLocks/>
          </p:cNvCxnSpPr>
          <p:nvPr userDrawn="1"/>
        </p:nvCxnSpPr>
        <p:spPr>
          <a:xfrm>
            <a:off x="4366906" y="4806924"/>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a:extLst>
              <a:ext uri="{FF2B5EF4-FFF2-40B4-BE49-F238E27FC236}">
                <a16:creationId xmlns:a16="http://schemas.microsoft.com/office/drawing/2014/main" id="{4E930227-232B-4606-AC74-8FBBE53F7273}"/>
              </a:ext>
            </a:extLst>
          </p:cNvPr>
          <p:cNvCxnSpPr>
            <a:cxnSpLocks/>
          </p:cNvCxnSpPr>
          <p:nvPr userDrawn="1"/>
        </p:nvCxnSpPr>
        <p:spPr>
          <a:xfrm>
            <a:off x="5479968" y="4806924"/>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a:extLst>
              <a:ext uri="{FF2B5EF4-FFF2-40B4-BE49-F238E27FC236}">
                <a16:creationId xmlns:a16="http://schemas.microsoft.com/office/drawing/2014/main" id="{7B135A98-F7BD-4873-9F55-D7BBAE1956C0}"/>
              </a:ext>
            </a:extLst>
          </p:cNvPr>
          <p:cNvCxnSpPr>
            <a:cxnSpLocks/>
          </p:cNvCxnSpPr>
          <p:nvPr userDrawn="1"/>
        </p:nvCxnSpPr>
        <p:spPr>
          <a:xfrm>
            <a:off x="6719144" y="4806924"/>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a:extLst>
              <a:ext uri="{FF2B5EF4-FFF2-40B4-BE49-F238E27FC236}">
                <a16:creationId xmlns:a16="http://schemas.microsoft.com/office/drawing/2014/main" id="{EFB8D6A9-7AE7-4866-8B36-FF42F1C9A8D7}"/>
              </a:ext>
            </a:extLst>
          </p:cNvPr>
          <p:cNvCxnSpPr>
            <a:cxnSpLocks/>
          </p:cNvCxnSpPr>
          <p:nvPr userDrawn="1"/>
        </p:nvCxnSpPr>
        <p:spPr>
          <a:xfrm>
            <a:off x="7888134" y="4806924"/>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a:extLst>
              <a:ext uri="{FF2B5EF4-FFF2-40B4-BE49-F238E27FC236}">
                <a16:creationId xmlns:a16="http://schemas.microsoft.com/office/drawing/2014/main" id="{026DA307-7094-4B98-9BDF-85B1B40D676E}"/>
              </a:ext>
            </a:extLst>
          </p:cNvPr>
          <p:cNvCxnSpPr>
            <a:cxnSpLocks/>
          </p:cNvCxnSpPr>
          <p:nvPr userDrawn="1"/>
        </p:nvCxnSpPr>
        <p:spPr>
          <a:xfrm>
            <a:off x="11407706" y="4806924"/>
            <a:ext cx="0" cy="226820"/>
          </a:xfrm>
          <a:prstGeom prst="line">
            <a:avLst/>
          </a:prstGeom>
          <a:ln w="127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CAD339BB-5EC7-4535-AAFA-667C8504EE5B}"/>
              </a:ext>
            </a:extLst>
          </p:cNvPr>
          <p:cNvCxnSpPr>
            <a:cxnSpLocks/>
          </p:cNvCxnSpPr>
          <p:nvPr userDrawn="1"/>
        </p:nvCxnSpPr>
        <p:spPr>
          <a:xfrm>
            <a:off x="9066314" y="4806924"/>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E17D4D70-DB0C-4043-BED6-7766EAB6C5B4}"/>
              </a:ext>
            </a:extLst>
          </p:cNvPr>
          <p:cNvCxnSpPr>
            <a:cxnSpLocks/>
          </p:cNvCxnSpPr>
          <p:nvPr userDrawn="1"/>
        </p:nvCxnSpPr>
        <p:spPr>
          <a:xfrm>
            <a:off x="10236954" y="4806924"/>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ext Placeholder 4">
            <a:extLst>
              <a:ext uri="{FF2B5EF4-FFF2-40B4-BE49-F238E27FC236}">
                <a16:creationId xmlns:a16="http://schemas.microsoft.com/office/drawing/2014/main" id="{73DB26CC-0BDD-403A-AD54-0CA0E85E349C}"/>
              </a:ext>
            </a:extLst>
          </p:cNvPr>
          <p:cNvSpPr>
            <a:spLocks noGrp="1"/>
          </p:cNvSpPr>
          <p:nvPr>
            <p:ph type="body" sz="quarter" idx="20" hasCustomPrompt="1"/>
          </p:nvPr>
        </p:nvSpPr>
        <p:spPr>
          <a:xfrm>
            <a:off x="4946400" y="99738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8" name="Text Placeholder 4">
            <a:extLst>
              <a:ext uri="{FF2B5EF4-FFF2-40B4-BE49-F238E27FC236}">
                <a16:creationId xmlns:a16="http://schemas.microsoft.com/office/drawing/2014/main" id="{CF51E147-8718-449B-A955-22170E601328}"/>
              </a:ext>
            </a:extLst>
          </p:cNvPr>
          <p:cNvSpPr>
            <a:spLocks noGrp="1"/>
          </p:cNvSpPr>
          <p:nvPr>
            <p:ph type="body" sz="quarter" idx="21" hasCustomPrompt="1"/>
          </p:nvPr>
        </p:nvSpPr>
        <p:spPr>
          <a:xfrm>
            <a:off x="4946400" y="113027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9" name="Text Placeholder 4">
            <a:extLst>
              <a:ext uri="{FF2B5EF4-FFF2-40B4-BE49-F238E27FC236}">
                <a16:creationId xmlns:a16="http://schemas.microsoft.com/office/drawing/2014/main" id="{F3858A2C-89F5-43E3-BD41-B9456C04897D}"/>
              </a:ext>
            </a:extLst>
          </p:cNvPr>
          <p:cNvSpPr>
            <a:spLocks noGrp="1"/>
          </p:cNvSpPr>
          <p:nvPr>
            <p:ph type="body" sz="quarter" idx="22" hasCustomPrompt="1"/>
          </p:nvPr>
        </p:nvSpPr>
        <p:spPr>
          <a:xfrm>
            <a:off x="4946400" y="125620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0" name="Text Placeholder 4">
            <a:extLst>
              <a:ext uri="{FF2B5EF4-FFF2-40B4-BE49-F238E27FC236}">
                <a16:creationId xmlns:a16="http://schemas.microsoft.com/office/drawing/2014/main" id="{B10715AE-F79F-4E00-8BBE-5BC10CB43CBC}"/>
              </a:ext>
            </a:extLst>
          </p:cNvPr>
          <p:cNvSpPr>
            <a:spLocks noGrp="1"/>
          </p:cNvSpPr>
          <p:nvPr>
            <p:ph type="body" sz="quarter" idx="23" hasCustomPrompt="1"/>
          </p:nvPr>
        </p:nvSpPr>
        <p:spPr>
          <a:xfrm>
            <a:off x="4946400" y="136474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1" name="Picture Placeholder 7">
            <a:extLst>
              <a:ext uri="{FF2B5EF4-FFF2-40B4-BE49-F238E27FC236}">
                <a16:creationId xmlns:a16="http://schemas.microsoft.com/office/drawing/2014/main" id="{949F7532-CE2D-4A2F-9C09-4696C5463181}"/>
              </a:ext>
            </a:extLst>
          </p:cNvPr>
          <p:cNvSpPr>
            <a:spLocks noGrp="1" noChangeAspect="1"/>
          </p:cNvSpPr>
          <p:nvPr>
            <p:ph type="pic" sz="quarter" idx="13" hasCustomPrompt="1"/>
          </p:nvPr>
        </p:nvSpPr>
        <p:spPr>
          <a:xfrm>
            <a:off x="5119200" y="18434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16" name="Text Placeholder 4">
            <a:extLst>
              <a:ext uri="{FF2B5EF4-FFF2-40B4-BE49-F238E27FC236}">
                <a16:creationId xmlns:a16="http://schemas.microsoft.com/office/drawing/2014/main" id="{1BCB8C7E-2C95-4315-8DC2-F808A2CD982C}"/>
              </a:ext>
            </a:extLst>
          </p:cNvPr>
          <p:cNvSpPr>
            <a:spLocks noGrp="1"/>
          </p:cNvSpPr>
          <p:nvPr>
            <p:ph type="body" sz="quarter" idx="72" hasCustomPrompt="1"/>
          </p:nvPr>
        </p:nvSpPr>
        <p:spPr>
          <a:xfrm>
            <a:off x="6177600" y="99738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17" name="Text Placeholder 4">
            <a:extLst>
              <a:ext uri="{FF2B5EF4-FFF2-40B4-BE49-F238E27FC236}">
                <a16:creationId xmlns:a16="http://schemas.microsoft.com/office/drawing/2014/main" id="{637C626E-B932-4333-8286-7F226738BFF6}"/>
              </a:ext>
            </a:extLst>
          </p:cNvPr>
          <p:cNvSpPr>
            <a:spLocks noGrp="1"/>
          </p:cNvSpPr>
          <p:nvPr>
            <p:ph type="body" sz="quarter" idx="73" hasCustomPrompt="1"/>
          </p:nvPr>
        </p:nvSpPr>
        <p:spPr>
          <a:xfrm>
            <a:off x="6177600" y="113027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18" name="Text Placeholder 4">
            <a:extLst>
              <a:ext uri="{FF2B5EF4-FFF2-40B4-BE49-F238E27FC236}">
                <a16:creationId xmlns:a16="http://schemas.microsoft.com/office/drawing/2014/main" id="{89200BD6-26F9-4008-878F-8982E0F99180}"/>
              </a:ext>
            </a:extLst>
          </p:cNvPr>
          <p:cNvSpPr>
            <a:spLocks noGrp="1"/>
          </p:cNvSpPr>
          <p:nvPr>
            <p:ph type="body" sz="quarter" idx="74" hasCustomPrompt="1"/>
          </p:nvPr>
        </p:nvSpPr>
        <p:spPr>
          <a:xfrm>
            <a:off x="6177600" y="125620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19" name="Text Placeholder 4">
            <a:extLst>
              <a:ext uri="{FF2B5EF4-FFF2-40B4-BE49-F238E27FC236}">
                <a16:creationId xmlns:a16="http://schemas.microsoft.com/office/drawing/2014/main" id="{B1CC0FE1-38EC-4841-9FB6-D86DE938D30C}"/>
              </a:ext>
            </a:extLst>
          </p:cNvPr>
          <p:cNvSpPr>
            <a:spLocks noGrp="1"/>
          </p:cNvSpPr>
          <p:nvPr>
            <p:ph type="body" sz="quarter" idx="75" hasCustomPrompt="1"/>
          </p:nvPr>
        </p:nvSpPr>
        <p:spPr>
          <a:xfrm>
            <a:off x="6177600" y="136474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20" name="Picture Placeholder 7">
            <a:extLst>
              <a:ext uri="{FF2B5EF4-FFF2-40B4-BE49-F238E27FC236}">
                <a16:creationId xmlns:a16="http://schemas.microsoft.com/office/drawing/2014/main" id="{D8F2564E-AA0E-4B75-B263-4A6F458AC959}"/>
              </a:ext>
            </a:extLst>
          </p:cNvPr>
          <p:cNvSpPr>
            <a:spLocks noGrp="1" noChangeAspect="1"/>
          </p:cNvSpPr>
          <p:nvPr>
            <p:ph type="pic" sz="quarter" idx="76" hasCustomPrompt="1"/>
          </p:nvPr>
        </p:nvSpPr>
        <p:spPr>
          <a:xfrm>
            <a:off x="6350400" y="18434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21" name="Text Placeholder 4">
            <a:extLst>
              <a:ext uri="{FF2B5EF4-FFF2-40B4-BE49-F238E27FC236}">
                <a16:creationId xmlns:a16="http://schemas.microsoft.com/office/drawing/2014/main" id="{954BD314-EE4E-4330-988C-EF03ACDD52DE}"/>
              </a:ext>
            </a:extLst>
          </p:cNvPr>
          <p:cNvSpPr>
            <a:spLocks noGrp="1"/>
          </p:cNvSpPr>
          <p:nvPr>
            <p:ph type="body" sz="quarter" idx="77" hasCustomPrompt="1"/>
          </p:nvPr>
        </p:nvSpPr>
        <p:spPr>
          <a:xfrm>
            <a:off x="1238400" y="260710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22" name="Text Placeholder 4">
            <a:extLst>
              <a:ext uri="{FF2B5EF4-FFF2-40B4-BE49-F238E27FC236}">
                <a16:creationId xmlns:a16="http://schemas.microsoft.com/office/drawing/2014/main" id="{5DA06F3E-B3CC-44AB-A38F-9A0089486AE6}"/>
              </a:ext>
            </a:extLst>
          </p:cNvPr>
          <p:cNvSpPr>
            <a:spLocks noGrp="1"/>
          </p:cNvSpPr>
          <p:nvPr>
            <p:ph type="body" sz="quarter" idx="78" hasCustomPrompt="1"/>
          </p:nvPr>
        </p:nvSpPr>
        <p:spPr>
          <a:xfrm>
            <a:off x="1238400" y="273999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23" name="Text Placeholder 4">
            <a:extLst>
              <a:ext uri="{FF2B5EF4-FFF2-40B4-BE49-F238E27FC236}">
                <a16:creationId xmlns:a16="http://schemas.microsoft.com/office/drawing/2014/main" id="{5C7C72C0-D543-43BA-854B-4B47128C9432}"/>
              </a:ext>
            </a:extLst>
          </p:cNvPr>
          <p:cNvSpPr>
            <a:spLocks noGrp="1"/>
          </p:cNvSpPr>
          <p:nvPr>
            <p:ph type="body" sz="quarter" idx="79" hasCustomPrompt="1"/>
          </p:nvPr>
        </p:nvSpPr>
        <p:spPr>
          <a:xfrm>
            <a:off x="1238400" y="286592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24" name="Text Placeholder 4">
            <a:extLst>
              <a:ext uri="{FF2B5EF4-FFF2-40B4-BE49-F238E27FC236}">
                <a16:creationId xmlns:a16="http://schemas.microsoft.com/office/drawing/2014/main" id="{740F473F-B7AC-4381-B4F2-C0C18A57F294}"/>
              </a:ext>
            </a:extLst>
          </p:cNvPr>
          <p:cNvSpPr>
            <a:spLocks noGrp="1"/>
          </p:cNvSpPr>
          <p:nvPr>
            <p:ph type="body" sz="quarter" idx="80" hasCustomPrompt="1"/>
          </p:nvPr>
        </p:nvSpPr>
        <p:spPr>
          <a:xfrm>
            <a:off x="1238400" y="297446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25" name="Picture Placeholder 7">
            <a:extLst>
              <a:ext uri="{FF2B5EF4-FFF2-40B4-BE49-F238E27FC236}">
                <a16:creationId xmlns:a16="http://schemas.microsoft.com/office/drawing/2014/main" id="{C666437C-E6DA-4B4F-ACF9-B86D982F910A}"/>
              </a:ext>
            </a:extLst>
          </p:cNvPr>
          <p:cNvSpPr>
            <a:spLocks noGrp="1" noChangeAspect="1"/>
          </p:cNvSpPr>
          <p:nvPr>
            <p:ph type="pic" sz="quarter" idx="81" hasCustomPrompt="1"/>
          </p:nvPr>
        </p:nvSpPr>
        <p:spPr>
          <a:xfrm>
            <a:off x="1411200" y="179406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26" name="Text Placeholder 4">
            <a:extLst>
              <a:ext uri="{FF2B5EF4-FFF2-40B4-BE49-F238E27FC236}">
                <a16:creationId xmlns:a16="http://schemas.microsoft.com/office/drawing/2014/main" id="{243EA295-7576-4607-BCA2-1D2232AD73B7}"/>
              </a:ext>
            </a:extLst>
          </p:cNvPr>
          <p:cNvSpPr>
            <a:spLocks noGrp="1"/>
          </p:cNvSpPr>
          <p:nvPr>
            <p:ph type="body" sz="quarter" idx="82" hasCustomPrompt="1"/>
          </p:nvPr>
        </p:nvSpPr>
        <p:spPr>
          <a:xfrm>
            <a:off x="2473200" y="260710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27" name="Text Placeholder 4">
            <a:extLst>
              <a:ext uri="{FF2B5EF4-FFF2-40B4-BE49-F238E27FC236}">
                <a16:creationId xmlns:a16="http://schemas.microsoft.com/office/drawing/2014/main" id="{35014995-1227-4F21-9167-8C39CD2FC74D}"/>
              </a:ext>
            </a:extLst>
          </p:cNvPr>
          <p:cNvSpPr>
            <a:spLocks noGrp="1"/>
          </p:cNvSpPr>
          <p:nvPr>
            <p:ph type="body" sz="quarter" idx="83" hasCustomPrompt="1"/>
          </p:nvPr>
        </p:nvSpPr>
        <p:spPr>
          <a:xfrm>
            <a:off x="2473200" y="273999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28" name="Text Placeholder 4">
            <a:extLst>
              <a:ext uri="{FF2B5EF4-FFF2-40B4-BE49-F238E27FC236}">
                <a16:creationId xmlns:a16="http://schemas.microsoft.com/office/drawing/2014/main" id="{68622EA4-4AEC-4613-9A33-C9FCE925576E}"/>
              </a:ext>
            </a:extLst>
          </p:cNvPr>
          <p:cNvSpPr>
            <a:spLocks noGrp="1"/>
          </p:cNvSpPr>
          <p:nvPr>
            <p:ph type="body" sz="quarter" idx="84" hasCustomPrompt="1"/>
          </p:nvPr>
        </p:nvSpPr>
        <p:spPr>
          <a:xfrm>
            <a:off x="2473200" y="286592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29" name="Text Placeholder 4">
            <a:extLst>
              <a:ext uri="{FF2B5EF4-FFF2-40B4-BE49-F238E27FC236}">
                <a16:creationId xmlns:a16="http://schemas.microsoft.com/office/drawing/2014/main" id="{A697775B-1165-47B8-A6A3-EF6A9485E38A}"/>
              </a:ext>
            </a:extLst>
          </p:cNvPr>
          <p:cNvSpPr>
            <a:spLocks noGrp="1"/>
          </p:cNvSpPr>
          <p:nvPr>
            <p:ph type="body" sz="quarter" idx="85" hasCustomPrompt="1"/>
          </p:nvPr>
        </p:nvSpPr>
        <p:spPr>
          <a:xfrm>
            <a:off x="2473200" y="297446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30" name="Picture Placeholder 7">
            <a:extLst>
              <a:ext uri="{FF2B5EF4-FFF2-40B4-BE49-F238E27FC236}">
                <a16:creationId xmlns:a16="http://schemas.microsoft.com/office/drawing/2014/main" id="{E8999219-0AB2-4224-B0B1-83083D4B8009}"/>
              </a:ext>
            </a:extLst>
          </p:cNvPr>
          <p:cNvSpPr>
            <a:spLocks noGrp="1" noChangeAspect="1"/>
          </p:cNvSpPr>
          <p:nvPr>
            <p:ph type="pic" sz="quarter" idx="86" hasCustomPrompt="1"/>
          </p:nvPr>
        </p:nvSpPr>
        <p:spPr>
          <a:xfrm>
            <a:off x="2646000" y="179406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31" name="Text Placeholder 4">
            <a:extLst>
              <a:ext uri="{FF2B5EF4-FFF2-40B4-BE49-F238E27FC236}">
                <a16:creationId xmlns:a16="http://schemas.microsoft.com/office/drawing/2014/main" id="{984D2931-C0B9-4AEF-ADBF-EBD0ADBDB9D8}"/>
              </a:ext>
            </a:extLst>
          </p:cNvPr>
          <p:cNvSpPr>
            <a:spLocks noGrp="1"/>
          </p:cNvSpPr>
          <p:nvPr>
            <p:ph type="body" sz="quarter" idx="87" hasCustomPrompt="1"/>
          </p:nvPr>
        </p:nvSpPr>
        <p:spPr>
          <a:xfrm>
            <a:off x="3708000" y="260710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32" name="Text Placeholder 4">
            <a:extLst>
              <a:ext uri="{FF2B5EF4-FFF2-40B4-BE49-F238E27FC236}">
                <a16:creationId xmlns:a16="http://schemas.microsoft.com/office/drawing/2014/main" id="{AF2B8780-4144-453F-84D1-641037A23A11}"/>
              </a:ext>
            </a:extLst>
          </p:cNvPr>
          <p:cNvSpPr>
            <a:spLocks noGrp="1"/>
          </p:cNvSpPr>
          <p:nvPr>
            <p:ph type="body" sz="quarter" idx="88" hasCustomPrompt="1"/>
          </p:nvPr>
        </p:nvSpPr>
        <p:spPr>
          <a:xfrm>
            <a:off x="3708000" y="273999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33" name="Text Placeholder 4">
            <a:extLst>
              <a:ext uri="{FF2B5EF4-FFF2-40B4-BE49-F238E27FC236}">
                <a16:creationId xmlns:a16="http://schemas.microsoft.com/office/drawing/2014/main" id="{D9CECE2F-8AD2-4D61-93CF-DEFF8DD7C110}"/>
              </a:ext>
            </a:extLst>
          </p:cNvPr>
          <p:cNvSpPr>
            <a:spLocks noGrp="1"/>
          </p:cNvSpPr>
          <p:nvPr>
            <p:ph type="body" sz="quarter" idx="89" hasCustomPrompt="1"/>
          </p:nvPr>
        </p:nvSpPr>
        <p:spPr>
          <a:xfrm>
            <a:off x="3708000" y="286592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34" name="Text Placeholder 4">
            <a:extLst>
              <a:ext uri="{FF2B5EF4-FFF2-40B4-BE49-F238E27FC236}">
                <a16:creationId xmlns:a16="http://schemas.microsoft.com/office/drawing/2014/main" id="{71FAD523-79C2-4870-9471-0FBCAC9F294A}"/>
              </a:ext>
            </a:extLst>
          </p:cNvPr>
          <p:cNvSpPr>
            <a:spLocks noGrp="1"/>
          </p:cNvSpPr>
          <p:nvPr>
            <p:ph type="body" sz="quarter" idx="90" hasCustomPrompt="1"/>
          </p:nvPr>
        </p:nvSpPr>
        <p:spPr>
          <a:xfrm>
            <a:off x="3708000" y="297446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35" name="Picture Placeholder 7">
            <a:extLst>
              <a:ext uri="{FF2B5EF4-FFF2-40B4-BE49-F238E27FC236}">
                <a16:creationId xmlns:a16="http://schemas.microsoft.com/office/drawing/2014/main" id="{2E2083E8-8C6D-4548-82D5-315A29E4DCB9}"/>
              </a:ext>
            </a:extLst>
          </p:cNvPr>
          <p:cNvSpPr>
            <a:spLocks noGrp="1" noChangeAspect="1"/>
          </p:cNvSpPr>
          <p:nvPr>
            <p:ph type="pic" sz="quarter" idx="91" hasCustomPrompt="1"/>
          </p:nvPr>
        </p:nvSpPr>
        <p:spPr>
          <a:xfrm>
            <a:off x="3880800" y="179406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36" name="Text Placeholder 4">
            <a:extLst>
              <a:ext uri="{FF2B5EF4-FFF2-40B4-BE49-F238E27FC236}">
                <a16:creationId xmlns:a16="http://schemas.microsoft.com/office/drawing/2014/main" id="{E36689DA-7799-4EBC-A933-9B52EE8C253C}"/>
              </a:ext>
            </a:extLst>
          </p:cNvPr>
          <p:cNvSpPr>
            <a:spLocks noGrp="1"/>
          </p:cNvSpPr>
          <p:nvPr>
            <p:ph type="body" sz="quarter" idx="92" hasCustomPrompt="1"/>
          </p:nvPr>
        </p:nvSpPr>
        <p:spPr>
          <a:xfrm>
            <a:off x="4946400" y="260710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37" name="Text Placeholder 4">
            <a:extLst>
              <a:ext uri="{FF2B5EF4-FFF2-40B4-BE49-F238E27FC236}">
                <a16:creationId xmlns:a16="http://schemas.microsoft.com/office/drawing/2014/main" id="{5CDBF1E0-7F81-476C-B1BC-7A408FBE4F23}"/>
              </a:ext>
            </a:extLst>
          </p:cNvPr>
          <p:cNvSpPr>
            <a:spLocks noGrp="1"/>
          </p:cNvSpPr>
          <p:nvPr>
            <p:ph type="body" sz="quarter" idx="93" hasCustomPrompt="1"/>
          </p:nvPr>
        </p:nvSpPr>
        <p:spPr>
          <a:xfrm>
            <a:off x="4946400" y="273999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38" name="Text Placeholder 4">
            <a:extLst>
              <a:ext uri="{FF2B5EF4-FFF2-40B4-BE49-F238E27FC236}">
                <a16:creationId xmlns:a16="http://schemas.microsoft.com/office/drawing/2014/main" id="{3BA11C39-E34C-4495-A492-FFC8F4721506}"/>
              </a:ext>
            </a:extLst>
          </p:cNvPr>
          <p:cNvSpPr>
            <a:spLocks noGrp="1"/>
          </p:cNvSpPr>
          <p:nvPr>
            <p:ph type="body" sz="quarter" idx="94" hasCustomPrompt="1"/>
          </p:nvPr>
        </p:nvSpPr>
        <p:spPr>
          <a:xfrm>
            <a:off x="4946400" y="286592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39" name="Text Placeholder 4">
            <a:extLst>
              <a:ext uri="{FF2B5EF4-FFF2-40B4-BE49-F238E27FC236}">
                <a16:creationId xmlns:a16="http://schemas.microsoft.com/office/drawing/2014/main" id="{66CA36B6-5860-43CC-B05E-C35F87BF3220}"/>
              </a:ext>
            </a:extLst>
          </p:cNvPr>
          <p:cNvSpPr>
            <a:spLocks noGrp="1"/>
          </p:cNvSpPr>
          <p:nvPr>
            <p:ph type="body" sz="quarter" idx="95" hasCustomPrompt="1"/>
          </p:nvPr>
        </p:nvSpPr>
        <p:spPr>
          <a:xfrm>
            <a:off x="4946400" y="297446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40" name="Picture Placeholder 7">
            <a:extLst>
              <a:ext uri="{FF2B5EF4-FFF2-40B4-BE49-F238E27FC236}">
                <a16:creationId xmlns:a16="http://schemas.microsoft.com/office/drawing/2014/main" id="{3768AC93-78C3-4376-97B6-AE71E57CE5B5}"/>
              </a:ext>
            </a:extLst>
          </p:cNvPr>
          <p:cNvSpPr>
            <a:spLocks noGrp="1" noChangeAspect="1"/>
          </p:cNvSpPr>
          <p:nvPr>
            <p:ph type="pic" sz="quarter" idx="96" hasCustomPrompt="1"/>
          </p:nvPr>
        </p:nvSpPr>
        <p:spPr>
          <a:xfrm>
            <a:off x="5119200" y="179406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41" name="Text Placeholder 4">
            <a:extLst>
              <a:ext uri="{FF2B5EF4-FFF2-40B4-BE49-F238E27FC236}">
                <a16:creationId xmlns:a16="http://schemas.microsoft.com/office/drawing/2014/main" id="{1E15EA31-1B3F-46F6-8077-26C38143E576}"/>
              </a:ext>
            </a:extLst>
          </p:cNvPr>
          <p:cNvSpPr>
            <a:spLocks noGrp="1"/>
          </p:cNvSpPr>
          <p:nvPr>
            <p:ph type="body" sz="quarter" idx="97" hasCustomPrompt="1"/>
          </p:nvPr>
        </p:nvSpPr>
        <p:spPr>
          <a:xfrm>
            <a:off x="6177600" y="260710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42" name="Text Placeholder 4">
            <a:extLst>
              <a:ext uri="{FF2B5EF4-FFF2-40B4-BE49-F238E27FC236}">
                <a16:creationId xmlns:a16="http://schemas.microsoft.com/office/drawing/2014/main" id="{B4FF8CBA-AD5A-4FA3-A653-54574146B6B1}"/>
              </a:ext>
            </a:extLst>
          </p:cNvPr>
          <p:cNvSpPr>
            <a:spLocks noGrp="1"/>
          </p:cNvSpPr>
          <p:nvPr>
            <p:ph type="body" sz="quarter" idx="98" hasCustomPrompt="1"/>
          </p:nvPr>
        </p:nvSpPr>
        <p:spPr>
          <a:xfrm>
            <a:off x="6177600" y="273999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43" name="Text Placeholder 4">
            <a:extLst>
              <a:ext uri="{FF2B5EF4-FFF2-40B4-BE49-F238E27FC236}">
                <a16:creationId xmlns:a16="http://schemas.microsoft.com/office/drawing/2014/main" id="{7FB7D956-E48A-4DDF-959B-43C095CBB5D2}"/>
              </a:ext>
            </a:extLst>
          </p:cNvPr>
          <p:cNvSpPr>
            <a:spLocks noGrp="1"/>
          </p:cNvSpPr>
          <p:nvPr>
            <p:ph type="body" sz="quarter" idx="99" hasCustomPrompt="1"/>
          </p:nvPr>
        </p:nvSpPr>
        <p:spPr>
          <a:xfrm>
            <a:off x="6177600" y="286592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44" name="Text Placeholder 4">
            <a:extLst>
              <a:ext uri="{FF2B5EF4-FFF2-40B4-BE49-F238E27FC236}">
                <a16:creationId xmlns:a16="http://schemas.microsoft.com/office/drawing/2014/main" id="{A60AD955-241B-4270-92C2-2445D5BFAD0B}"/>
              </a:ext>
            </a:extLst>
          </p:cNvPr>
          <p:cNvSpPr>
            <a:spLocks noGrp="1"/>
          </p:cNvSpPr>
          <p:nvPr>
            <p:ph type="body" sz="quarter" idx="100" hasCustomPrompt="1"/>
          </p:nvPr>
        </p:nvSpPr>
        <p:spPr>
          <a:xfrm>
            <a:off x="6177600" y="297446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45" name="Picture Placeholder 7">
            <a:extLst>
              <a:ext uri="{FF2B5EF4-FFF2-40B4-BE49-F238E27FC236}">
                <a16:creationId xmlns:a16="http://schemas.microsoft.com/office/drawing/2014/main" id="{6B453A71-1F9C-4746-BE5C-DB9AD7295293}"/>
              </a:ext>
            </a:extLst>
          </p:cNvPr>
          <p:cNvSpPr>
            <a:spLocks noGrp="1" noChangeAspect="1"/>
          </p:cNvSpPr>
          <p:nvPr>
            <p:ph type="pic" sz="quarter" idx="101" hasCustomPrompt="1"/>
          </p:nvPr>
        </p:nvSpPr>
        <p:spPr>
          <a:xfrm>
            <a:off x="6350400" y="179406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46" name="Text Placeholder 4">
            <a:extLst>
              <a:ext uri="{FF2B5EF4-FFF2-40B4-BE49-F238E27FC236}">
                <a16:creationId xmlns:a16="http://schemas.microsoft.com/office/drawing/2014/main" id="{51FE92C3-55B1-4002-9AE7-45F659A5C374}"/>
              </a:ext>
            </a:extLst>
          </p:cNvPr>
          <p:cNvSpPr>
            <a:spLocks noGrp="1"/>
          </p:cNvSpPr>
          <p:nvPr>
            <p:ph type="body" sz="quarter" idx="102" hasCustomPrompt="1"/>
          </p:nvPr>
        </p:nvSpPr>
        <p:spPr>
          <a:xfrm>
            <a:off x="7416000" y="260710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47" name="Text Placeholder 4">
            <a:extLst>
              <a:ext uri="{FF2B5EF4-FFF2-40B4-BE49-F238E27FC236}">
                <a16:creationId xmlns:a16="http://schemas.microsoft.com/office/drawing/2014/main" id="{38E7334E-69FA-4905-B229-C4F3BBC5EB37}"/>
              </a:ext>
            </a:extLst>
          </p:cNvPr>
          <p:cNvSpPr>
            <a:spLocks noGrp="1"/>
          </p:cNvSpPr>
          <p:nvPr>
            <p:ph type="body" sz="quarter" idx="103" hasCustomPrompt="1"/>
          </p:nvPr>
        </p:nvSpPr>
        <p:spPr>
          <a:xfrm>
            <a:off x="7416000" y="273999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48" name="Text Placeholder 4">
            <a:extLst>
              <a:ext uri="{FF2B5EF4-FFF2-40B4-BE49-F238E27FC236}">
                <a16:creationId xmlns:a16="http://schemas.microsoft.com/office/drawing/2014/main" id="{C79C2BE3-0F3B-43C0-AF93-BE6221BA3D20}"/>
              </a:ext>
            </a:extLst>
          </p:cNvPr>
          <p:cNvSpPr>
            <a:spLocks noGrp="1"/>
          </p:cNvSpPr>
          <p:nvPr>
            <p:ph type="body" sz="quarter" idx="104" hasCustomPrompt="1"/>
          </p:nvPr>
        </p:nvSpPr>
        <p:spPr>
          <a:xfrm>
            <a:off x="7416000" y="286592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49" name="Text Placeholder 4">
            <a:extLst>
              <a:ext uri="{FF2B5EF4-FFF2-40B4-BE49-F238E27FC236}">
                <a16:creationId xmlns:a16="http://schemas.microsoft.com/office/drawing/2014/main" id="{4780A3D5-B02E-436C-8E69-AC32ED78E418}"/>
              </a:ext>
            </a:extLst>
          </p:cNvPr>
          <p:cNvSpPr>
            <a:spLocks noGrp="1"/>
          </p:cNvSpPr>
          <p:nvPr>
            <p:ph type="body" sz="quarter" idx="105" hasCustomPrompt="1"/>
          </p:nvPr>
        </p:nvSpPr>
        <p:spPr>
          <a:xfrm>
            <a:off x="7416000" y="297446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50" name="Picture Placeholder 7">
            <a:extLst>
              <a:ext uri="{FF2B5EF4-FFF2-40B4-BE49-F238E27FC236}">
                <a16:creationId xmlns:a16="http://schemas.microsoft.com/office/drawing/2014/main" id="{5ED602CB-263C-49DD-B24F-6C044FA764D3}"/>
              </a:ext>
            </a:extLst>
          </p:cNvPr>
          <p:cNvSpPr>
            <a:spLocks noGrp="1" noChangeAspect="1"/>
          </p:cNvSpPr>
          <p:nvPr>
            <p:ph type="pic" sz="quarter" idx="106" hasCustomPrompt="1"/>
          </p:nvPr>
        </p:nvSpPr>
        <p:spPr>
          <a:xfrm>
            <a:off x="7585200" y="179406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71" name="Text Placeholder 4">
            <a:extLst>
              <a:ext uri="{FF2B5EF4-FFF2-40B4-BE49-F238E27FC236}">
                <a16:creationId xmlns:a16="http://schemas.microsoft.com/office/drawing/2014/main" id="{3E0F4145-61BA-4CE2-A3EA-0C1EDC388FE5}"/>
              </a:ext>
            </a:extLst>
          </p:cNvPr>
          <p:cNvSpPr>
            <a:spLocks noGrp="1"/>
          </p:cNvSpPr>
          <p:nvPr>
            <p:ph type="body" sz="quarter" idx="107" hasCustomPrompt="1"/>
          </p:nvPr>
        </p:nvSpPr>
        <p:spPr>
          <a:xfrm>
            <a:off x="8650800" y="260710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72" name="Text Placeholder 4">
            <a:extLst>
              <a:ext uri="{FF2B5EF4-FFF2-40B4-BE49-F238E27FC236}">
                <a16:creationId xmlns:a16="http://schemas.microsoft.com/office/drawing/2014/main" id="{B0C144E9-6BA4-455A-865E-7D5AE88E05B1}"/>
              </a:ext>
            </a:extLst>
          </p:cNvPr>
          <p:cNvSpPr>
            <a:spLocks noGrp="1"/>
          </p:cNvSpPr>
          <p:nvPr>
            <p:ph type="body" sz="quarter" idx="108" hasCustomPrompt="1"/>
          </p:nvPr>
        </p:nvSpPr>
        <p:spPr>
          <a:xfrm>
            <a:off x="8650800" y="273999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73" name="Text Placeholder 4">
            <a:extLst>
              <a:ext uri="{FF2B5EF4-FFF2-40B4-BE49-F238E27FC236}">
                <a16:creationId xmlns:a16="http://schemas.microsoft.com/office/drawing/2014/main" id="{C7194312-4AC1-4EEB-82AC-35369690A8E7}"/>
              </a:ext>
            </a:extLst>
          </p:cNvPr>
          <p:cNvSpPr>
            <a:spLocks noGrp="1"/>
          </p:cNvSpPr>
          <p:nvPr>
            <p:ph type="body" sz="quarter" idx="109" hasCustomPrompt="1"/>
          </p:nvPr>
        </p:nvSpPr>
        <p:spPr>
          <a:xfrm>
            <a:off x="8650800" y="286592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74" name="Text Placeholder 4">
            <a:extLst>
              <a:ext uri="{FF2B5EF4-FFF2-40B4-BE49-F238E27FC236}">
                <a16:creationId xmlns:a16="http://schemas.microsoft.com/office/drawing/2014/main" id="{864E223D-19B6-4608-B65F-1460905FA055}"/>
              </a:ext>
            </a:extLst>
          </p:cNvPr>
          <p:cNvSpPr>
            <a:spLocks noGrp="1"/>
          </p:cNvSpPr>
          <p:nvPr>
            <p:ph type="body" sz="quarter" idx="110" hasCustomPrompt="1"/>
          </p:nvPr>
        </p:nvSpPr>
        <p:spPr>
          <a:xfrm>
            <a:off x="8650800" y="297446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75" name="Picture Placeholder 7">
            <a:extLst>
              <a:ext uri="{FF2B5EF4-FFF2-40B4-BE49-F238E27FC236}">
                <a16:creationId xmlns:a16="http://schemas.microsoft.com/office/drawing/2014/main" id="{9D032E1B-D9D0-4D17-ACCD-6C343D89F6DC}"/>
              </a:ext>
            </a:extLst>
          </p:cNvPr>
          <p:cNvSpPr>
            <a:spLocks noGrp="1" noChangeAspect="1"/>
          </p:cNvSpPr>
          <p:nvPr>
            <p:ph type="pic" sz="quarter" idx="111" hasCustomPrompt="1"/>
          </p:nvPr>
        </p:nvSpPr>
        <p:spPr>
          <a:xfrm>
            <a:off x="8820000" y="179406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76" name="Text Placeholder 4">
            <a:extLst>
              <a:ext uri="{FF2B5EF4-FFF2-40B4-BE49-F238E27FC236}">
                <a16:creationId xmlns:a16="http://schemas.microsoft.com/office/drawing/2014/main" id="{B1320D34-697E-4B24-8BF3-87170F14C170}"/>
              </a:ext>
            </a:extLst>
          </p:cNvPr>
          <p:cNvSpPr>
            <a:spLocks noGrp="1"/>
          </p:cNvSpPr>
          <p:nvPr>
            <p:ph type="body" sz="quarter" idx="112" hasCustomPrompt="1"/>
          </p:nvPr>
        </p:nvSpPr>
        <p:spPr>
          <a:xfrm>
            <a:off x="9878400" y="260710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77" name="Text Placeholder 4">
            <a:extLst>
              <a:ext uri="{FF2B5EF4-FFF2-40B4-BE49-F238E27FC236}">
                <a16:creationId xmlns:a16="http://schemas.microsoft.com/office/drawing/2014/main" id="{D590ABA3-C654-4A35-9A8B-7E500A8A845C}"/>
              </a:ext>
            </a:extLst>
          </p:cNvPr>
          <p:cNvSpPr>
            <a:spLocks noGrp="1"/>
          </p:cNvSpPr>
          <p:nvPr>
            <p:ph type="body" sz="quarter" idx="113" hasCustomPrompt="1"/>
          </p:nvPr>
        </p:nvSpPr>
        <p:spPr>
          <a:xfrm>
            <a:off x="9878400" y="273999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78" name="Text Placeholder 4">
            <a:extLst>
              <a:ext uri="{FF2B5EF4-FFF2-40B4-BE49-F238E27FC236}">
                <a16:creationId xmlns:a16="http://schemas.microsoft.com/office/drawing/2014/main" id="{446ED482-D031-4F4B-86AD-32CD99D211A0}"/>
              </a:ext>
            </a:extLst>
          </p:cNvPr>
          <p:cNvSpPr>
            <a:spLocks noGrp="1"/>
          </p:cNvSpPr>
          <p:nvPr>
            <p:ph type="body" sz="quarter" idx="114" hasCustomPrompt="1"/>
          </p:nvPr>
        </p:nvSpPr>
        <p:spPr>
          <a:xfrm>
            <a:off x="9878400" y="286592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79" name="Text Placeholder 4">
            <a:extLst>
              <a:ext uri="{FF2B5EF4-FFF2-40B4-BE49-F238E27FC236}">
                <a16:creationId xmlns:a16="http://schemas.microsoft.com/office/drawing/2014/main" id="{C1D764C6-8B78-45C6-95E6-693CB6DA2874}"/>
              </a:ext>
            </a:extLst>
          </p:cNvPr>
          <p:cNvSpPr>
            <a:spLocks noGrp="1"/>
          </p:cNvSpPr>
          <p:nvPr>
            <p:ph type="body" sz="quarter" idx="115" hasCustomPrompt="1"/>
          </p:nvPr>
        </p:nvSpPr>
        <p:spPr>
          <a:xfrm>
            <a:off x="9878400" y="297446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80" name="Picture Placeholder 7">
            <a:extLst>
              <a:ext uri="{FF2B5EF4-FFF2-40B4-BE49-F238E27FC236}">
                <a16:creationId xmlns:a16="http://schemas.microsoft.com/office/drawing/2014/main" id="{145A695C-B6E7-403A-A659-2CE6271CEE18}"/>
              </a:ext>
            </a:extLst>
          </p:cNvPr>
          <p:cNvSpPr>
            <a:spLocks noGrp="1" noChangeAspect="1"/>
          </p:cNvSpPr>
          <p:nvPr>
            <p:ph type="pic" sz="quarter" idx="116" hasCustomPrompt="1"/>
          </p:nvPr>
        </p:nvSpPr>
        <p:spPr>
          <a:xfrm>
            <a:off x="10051200" y="179406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81" name="Text Placeholder 4">
            <a:extLst>
              <a:ext uri="{FF2B5EF4-FFF2-40B4-BE49-F238E27FC236}">
                <a16:creationId xmlns:a16="http://schemas.microsoft.com/office/drawing/2014/main" id="{43B30AC5-49DB-460A-BA21-FBF97FBFFEA7}"/>
              </a:ext>
            </a:extLst>
          </p:cNvPr>
          <p:cNvSpPr>
            <a:spLocks noGrp="1"/>
          </p:cNvSpPr>
          <p:nvPr>
            <p:ph type="body" sz="quarter" idx="117" hasCustomPrompt="1"/>
          </p:nvPr>
        </p:nvSpPr>
        <p:spPr>
          <a:xfrm>
            <a:off x="296806" y="421291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82" name="Text Placeholder 4">
            <a:extLst>
              <a:ext uri="{FF2B5EF4-FFF2-40B4-BE49-F238E27FC236}">
                <a16:creationId xmlns:a16="http://schemas.microsoft.com/office/drawing/2014/main" id="{4ED4336E-7EB5-44E1-9BBC-1F539BB1340E}"/>
              </a:ext>
            </a:extLst>
          </p:cNvPr>
          <p:cNvSpPr>
            <a:spLocks noGrp="1"/>
          </p:cNvSpPr>
          <p:nvPr>
            <p:ph type="body" sz="quarter" idx="118" hasCustomPrompt="1"/>
          </p:nvPr>
        </p:nvSpPr>
        <p:spPr>
          <a:xfrm>
            <a:off x="296806" y="434580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83" name="Text Placeholder 4">
            <a:extLst>
              <a:ext uri="{FF2B5EF4-FFF2-40B4-BE49-F238E27FC236}">
                <a16:creationId xmlns:a16="http://schemas.microsoft.com/office/drawing/2014/main" id="{6C89A572-BB42-49A1-9C15-EA2137F3BA35}"/>
              </a:ext>
            </a:extLst>
          </p:cNvPr>
          <p:cNvSpPr>
            <a:spLocks noGrp="1"/>
          </p:cNvSpPr>
          <p:nvPr>
            <p:ph type="body" sz="quarter" idx="119" hasCustomPrompt="1"/>
          </p:nvPr>
        </p:nvSpPr>
        <p:spPr>
          <a:xfrm>
            <a:off x="296806" y="447173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84" name="Text Placeholder 4">
            <a:extLst>
              <a:ext uri="{FF2B5EF4-FFF2-40B4-BE49-F238E27FC236}">
                <a16:creationId xmlns:a16="http://schemas.microsoft.com/office/drawing/2014/main" id="{22C78003-F063-4BB5-AACD-E048F5837960}"/>
              </a:ext>
            </a:extLst>
          </p:cNvPr>
          <p:cNvSpPr>
            <a:spLocks noGrp="1"/>
          </p:cNvSpPr>
          <p:nvPr>
            <p:ph type="body" sz="quarter" idx="120" hasCustomPrompt="1"/>
          </p:nvPr>
        </p:nvSpPr>
        <p:spPr>
          <a:xfrm>
            <a:off x="296806" y="458027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85" name="Picture Placeholder 7">
            <a:extLst>
              <a:ext uri="{FF2B5EF4-FFF2-40B4-BE49-F238E27FC236}">
                <a16:creationId xmlns:a16="http://schemas.microsoft.com/office/drawing/2014/main" id="{7E955A9E-0815-486E-8A1B-5A344C94B010}"/>
              </a:ext>
            </a:extLst>
          </p:cNvPr>
          <p:cNvSpPr>
            <a:spLocks noGrp="1" noChangeAspect="1"/>
          </p:cNvSpPr>
          <p:nvPr>
            <p:ph type="pic" sz="quarter" idx="121" hasCustomPrompt="1"/>
          </p:nvPr>
        </p:nvSpPr>
        <p:spPr>
          <a:xfrm>
            <a:off x="468264" y="339987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86" name="Text Placeholder 4">
            <a:extLst>
              <a:ext uri="{FF2B5EF4-FFF2-40B4-BE49-F238E27FC236}">
                <a16:creationId xmlns:a16="http://schemas.microsoft.com/office/drawing/2014/main" id="{A7A3ED98-16A7-4CF4-8852-D731442C9E88}"/>
              </a:ext>
            </a:extLst>
          </p:cNvPr>
          <p:cNvSpPr>
            <a:spLocks noGrp="1"/>
          </p:cNvSpPr>
          <p:nvPr>
            <p:ph type="body" sz="quarter" idx="122" hasCustomPrompt="1"/>
          </p:nvPr>
        </p:nvSpPr>
        <p:spPr>
          <a:xfrm>
            <a:off x="1467077" y="421291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87" name="Text Placeholder 4">
            <a:extLst>
              <a:ext uri="{FF2B5EF4-FFF2-40B4-BE49-F238E27FC236}">
                <a16:creationId xmlns:a16="http://schemas.microsoft.com/office/drawing/2014/main" id="{A88DCBED-A3B0-4BAA-A21D-0CD68DE5B751}"/>
              </a:ext>
            </a:extLst>
          </p:cNvPr>
          <p:cNvSpPr>
            <a:spLocks noGrp="1"/>
          </p:cNvSpPr>
          <p:nvPr>
            <p:ph type="body" sz="quarter" idx="123" hasCustomPrompt="1"/>
          </p:nvPr>
        </p:nvSpPr>
        <p:spPr>
          <a:xfrm>
            <a:off x="1467077" y="434580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88" name="Text Placeholder 4">
            <a:extLst>
              <a:ext uri="{FF2B5EF4-FFF2-40B4-BE49-F238E27FC236}">
                <a16:creationId xmlns:a16="http://schemas.microsoft.com/office/drawing/2014/main" id="{513912DA-A22C-47A1-9D62-462A7D09306E}"/>
              </a:ext>
            </a:extLst>
          </p:cNvPr>
          <p:cNvSpPr>
            <a:spLocks noGrp="1"/>
          </p:cNvSpPr>
          <p:nvPr>
            <p:ph type="body" sz="quarter" idx="124" hasCustomPrompt="1"/>
          </p:nvPr>
        </p:nvSpPr>
        <p:spPr>
          <a:xfrm>
            <a:off x="1467077" y="447173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89" name="Text Placeholder 4">
            <a:extLst>
              <a:ext uri="{FF2B5EF4-FFF2-40B4-BE49-F238E27FC236}">
                <a16:creationId xmlns:a16="http://schemas.microsoft.com/office/drawing/2014/main" id="{9D700DB8-E39F-42B8-A664-8EA35F26238F}"/>
              </a:ext>
            </a:extLst>
          </p:cNvPr>
          <p:cNvSpPr>
            <a:spLocks noGrp="1"/>
          </p:cNvSpPr>
          <p:nvPr>
            <p:ph type="body" sz="quarter" idx="125" hasCustomPrompt="1"/>
          </p:nvPr>
        </p:nvSpPr>
        <p:spPr>
          <a:xfrm>
            <a:off x="1467077" y="458027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90" name="Picture Placeholder 7">
            <a:extLst>
              <a:ext uri="{FF2B5EF4-FFF2-40B4-BE49-F238E27FC236}">
                <a16:creationId xmlns:a16="http://schemas.microsoft.com/office/drawing/2014/main" id="{119D0912-283E-4DF2-A7FB-4654A7F7E9D2}"/>
              </a:ext>
            </a:extLst>
          </p:cNvPr>
          <p:cNvSpPr>
            <a:spLocks noGrp="1" noChangeAspect="1"/>
          </p:cNvSpPr>
          <p:nvPr>
            <p:ph type="pic" sz="quarter" idx="126" hasCustomPrompt="1"/>
          </p:nvPr>
        </p:nvSpPr>
        <p:spPr>
          <a:xfrm>
            <a:off x="1638535" y="339987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91" name="Text Placeholder 4">
            <a:extLst>
              <a:ext uri="{FF2B5EF4-FFF2-40B4-BE49-F238E27FC236}">
                <a16:creationId xmlns:a16="http://schemas.microsoft.com/office/drawing/2014/main" id="{F785E6D4-8ADD-43B9-BA99-2489C8AF6784}"/>
              </a:ext>
            </a:extLst>
          </p:cNvPr>
          <p:cNvSpPr>
            <a:spLocks noGrp="1"/>
          </p:cNvSpPr>
          <p:nvPr>
            <p:ph type="body" sz="quarter" idx="127" hasCustomPrompt="1"/>
          </p:nvPr>
        </p:nvSpPr>
        <p:spPr>
          <a:xfrm>
            <a:off x="2641090" y="421291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92" name="Text Placeholder 4">
            <a:extLst>
              <a:ext uri="{FF2B5EF4-FFF2-40B4-BE49-F238E27FC236}">
                <a16:creationId xmlns:a16="http://schemas.microsoft.com/office/drawing/2014/main" id="{5708805A-E1C6-4358-8E12-09EA3DCA9C9B}"/>
              </a:ext>
            </a:extLst>
          </p:cNvPr>
          <p:cNvSpPr>
            <a:spLocks noGrp="1"/>
          </p:cNvSpPr>
          <p:nvPr>
            <p:ph type="body" sz="quarter" idx="128" hasCustomPrompt="1"/>
          </p:nvPr>
        </p:nvSpPr>
        <p:spPr>
          <a:xfrm>
            <a:off x="2641090" y="434580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93" name="Text Placeholder 4">
            <a:extLst>
              <a:ext uri="{FF2B5EF4-FFF2-40B4-BE49-F238E27FC236}">
                <a16:creationId xmlns:a16="http://schemas.microsoft.com/office/drawing/2014/main" id="{EE5AC273-BAEA-420A-8B98-8A15C0D8F26F}"/>
              </a:ext>
            </a:extLst>
          </p:cNvPr>
          <p:cNvSpPr>
            <a:spLocks noGrp="1"/>
          </p:cNvSpPr>
          <p:nvPr>
            <p:ph type="body" sz="quarter" idx="129" hasCustomPrompt="1"/>
          </p:nvPr>
        </p:nvSpPr>
        <p:spPr>
          <a:xfrm>
            <a:off x="2641090" y="447173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94" name="Text Placeholder 4">
            <a:extLst>
              <a:ext uri="{FF2B5EF4-FFF2-40B4-BE49-F238E27FC236}">
                <a16:creationId xmlns:a16="http://schemas.microsoft.com/office/drawing/2014/main" id="{759D53F4-7165-4ABD-9E1A-93CCF1C825AA}"/>
              </a:ext>
            </a:extLst>
          </p:cNvPr>
          <p:cNvSpPr>
            <a:spLocks noGrp="1"/>
          </p:cNvSpPr>
          <p:nvPr>
            <p:ph type="body" sz="quarter" idx="130" hasCustomPrompt="1"/>
          </p:nvPr>
        </p:nvSpPr>
        <p:spPr>
          <a:xfrm>
            <a:off x="2641090" y="458027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95" name="Picture Placeholder 7">
            <a:extLst>
              <a:ext uri="{FF2B5EF4-FFF2-40B4-BE49-F238E27FC236}">
                <a16:creationId xmlns:a16="http://schemas.microsoft.com/office/drawing/2014/main" id="{CB622C18-4AC6-4DF2-82CD-65B11CD46F2D}"/>
              </a:ext>
            </a:extLst>
          </p:cNvPr>
          <p:cNvSpPr>
            <a:spLocks noGrp="1" noChangeAspect="1"/>
          </p:cNvSpPr>
          <p:nvPr>
            <p:ph type="pic" sz="quarter" idx="131" hasCustomPrompt="1"/>
          </p:nvPr>
        </p:nvSpPr>
        <p:spPr>
          <a:xfrm>
            <a:off x="2812548" y="339987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96" name="Text Placeholder 4">
            <a:extLst>
              <a:ext uri="{FF2B5EF4-FFF2-40B4-BE49-F238E27FC236}">
                <a16:creationId xmlns:a16="http://schemas.microsoft.com/office/drawing/2014/main" id="{8F4C88EA-7D2A-4952-BDE2-FF8E3813CB74}"/>
              </a:ext>
            </a:extLst>
          </p:cNvPr>
          <p:cNvSpPr>
            <a:spLocks noGrp="1"/>
          </p:cNvSpPr>
          <p:nvPr>
            <p:ph type="body" sz="quarter" idx="132" hasCustomPrompt="1"/>
          </p:nvPr>
        </p:nvSpPr>
        <p:spPr>
          <a:xfrm>
            <a:off x="3822709" y="421291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97" name="Text Placeholder 4">
            <a:extLst>
              <a:ext uri="{FF2B5EF4-FFF2-40B4-BE49-F238E27FC236}">
                <a16:creationId xmlns:a16="http://schemas.microsoft.com/office/drawing/2014/main" id="{71C23684-2E3F-4FBE-966A-795520ED2AFF}"/>
              </a:ext>
            </a:extLst>
          </p:cNvPr>
          <p:cNvSpPr>
            <a:spLocks noGrp="1"/>
          </p:cNvSpPr>
          <p:nvPr>
            <p:ph type="body" sz="quarter" idx="133" hasCustomPrompt="1"/>
          </p:nvPr>
        </p:nvSpPr>
        <p:spPr>
          <a:xfrm>
            <a:off x="3822709" y="434580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98" name="Text Placeholder 4">
            <a:extLst>
              <a:ext uri="{FF2B5EF4-FFF2-40B4-BE49-F238E27FC236}">
                <a16:creationId xmlns:a16="http://schemas.microsoft.com/office/drawing/2014/main" id="{2A73D139-F580-4A30-9FE3-87D5CC6177E2}"/>
              </a:ext>
            </a:extLst>
          </p:cNvPr>
          <p:cNvSpPr>
            <a:spLocks noGrp="1"/>
          </p:cNvSpPr>
          <p:nvPr>
            <p:ph type="body" sz="quarter" idx="134" hasCustomPrompt="1"/>
          </p:nvPr>
        </p:nvSpPr>
        <p:spPr>
          <a:xfrm>
            <a:off x="3822709" y="447173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99" name="Text Placeholder 4">
            <a:extLst>
              <a:ext uri="{FF2B5EF4-FFF2-40B4-BE49-F238E27FC236}">
                <a16:creationId xmlns:a16="http://schemas.microsoft.com/office/drawing/2014/main" id="{F96AAD65-BF2A-4385-9DD1-8414EAD4F5C9}"/>
              </a:ext>
            </a:extLst>
          </p:cNvPr>
          <p:cNvSpPr>
            <a:spLocks noGrp="1"/>
          </p:cNvSpPr>
          <p:nvPr>
            <p:ph type="body" sz="quarter" idx="135" hasCustomPrompt="1"/>
          </p:nvPr>
        </p:nvSpPr>
        <p:spPr>
          <a:xfrm>
            <a:off x="3822709" y="458027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00" name="Picture Placeholder 7">
            <a:extLst>
              <a:ext uri="{FF2B5EF4-FFF2-40B4-BE49-F238E27FC236}">
                <a16:creationId xmlns:a16="http://schemas.microsoft.com/office/drawing/2014/main" id="{1F953F1B-9AF7-48F0-BD04-DCF42055DCC7}"/>
              </a:ext>
            </a:extLst>
          </p:cNvPr>
          <p:cNvSpPr>
            <a:spLocks noGrp="1" noChangeAspect="1"/>
          </p:cNvSpPr>
          <p:nvPr>
            <p:ph type="pic" sz="quarter" idx="136" hasCustomPrompt="1"/>
          </p:nvPr>
        </p:nvSpPr>
        <p:spPr>
          <a:xfrm>
            <a:off x="3994167" y="339987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01" name="Text Placeholder 4">
            <a:extLst>
              <a:ext uri="{FF2B5EF4-FFF2-40B4-BE49-F238E27FC236}">
                <a16:creationId xmlns:a16="http://schemas.microsoft.com/office/drawing/2014/main" id="{4AB53460-FA6A-4C59-ABCA-3EEAD0F943F8}"/>
              </a:ext>
            </a:extLst>
          </p:cNvPr>
          <p:cNvSpPr>
            <a:spLocks noGrp="1"/>
          </p:cNvSpPr>
          <p:nvPr>
            <p:ph type="body" sz="quarter" idx="137" hasCustomPrompt="1"/>
          </p:nvPr>
        </p:nvSpPr>
        <p:spPr>
          <a:xfrm>
            <a:off x="4946400" y="421291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02" name="Text Placeholder 4">
            <a:extLst>
              <a:ext uri="{FF2B5EF4-FFF2-40B4-BE49-F238E27FC236}">
                <a16:creationId xmlns:a16="http://schemas.microsoft.com/office/drawing/2014/main" id="{C670F21E-D53E-4772-BF7A-6769D63C8B6E}"/>
              </a:ext>
            </a:extLst>
          </p:cNvPr>
          <p:cNvSpPr>
            <a:spLocks noGrp="1"/>
          </p:cNvSpPr>
          <p:nvPr>
            <p:ph type="body" sz="quarter" idx="138" hasCustomPrompt="1"/>
          </p:nvPr>
        </p:nvSpPr>
        <p:spPr>
          <a:xfrm>
            <a:off x="4946400" y="434580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03" name="Text Placeholder 4">
            <a:extLst>
              <a:ext uri="{FF2B5EF4-FFF2-40B4-BE49-F238E27FC236}">
                <a16:creationId xmlns:a16="http://schemas.microsoft.com/office/drawing/2014/main" id="{B9476054-B795-4EDE-A218-1FF29260C49B}"/>
              </a:ext>
            </a:extLst>
          </p:cNvPr>
          <p:cNvSpPr>
            <a:spLocks noGrp="1"/>
          </p:cNvSpPr>
          <p:nvPr>
            <p:ph type="body" sz="quarter" idx="139" hasCustomPrompt="1"/>
          </p:nvPr>
        </p:nvSpPr>
        <p:spPr>
          <a:xfrm>
            <a:off x="4946400" y="447173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04" name="Text Placeholder 4">
            <a:extLst>
              <a:ext uri="{FF2B5EF4-FFF2-40B4-BE49-F238E27FC236}">
                <a16:creationId xmlns:a16="http://schemas.microsoft.com/office/drawing/2014/main" id="{E5DF0A75-F493-45C7-81FD-1A1310BB8882}"/>
              </a:ext>
            </a:extLst>
          </p:cNvPr>
          <p:cNvSpPr>
            <a:spLocks noGrp="1"/>
          </p:cNvSpPr>
          <p:nvPr>
            <p:ph type="body" sz="quarter" idx="140" hasCustomPrompt="1"/>
          </p:nvPr>
        </p:nvSpPr>
        <p:spPr>
          <a:xfrm>
            <a:off x="4946400" y="458027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05" name="Picture Placeholder 7">
            <a:extLst>
              <a:ext uri="{FF2B5EF4-FFF2-40B4-BE49-F238E27FC236}">
                <a16:creationId xmlns:a16="http://schemas.microsoft.com/office/drawing/2014/main" id="{D5D92845-4B12-4567-AF44-D26FCBDB7398}"/>
              </a:ext>
            </a:extLst>
          </p:cNvPr>
          <p:cNvSpPr>
            <a:spLocks noGrp="1" noChangeAspect="1"/>
          </p:cNvSpPr>
          <p:nvPr>
            <p:ph type="pic" sz="quarter" idx="141" hasCustomPrompt="1"/>
          </p:nvPr>
        </p:nvSpPr>
        <p:spPr>
          <a:xfrm>
            <a:off x="5119200" y="339987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06" name="Text Placeholder 4">
            <a:extLst>
              <a:ext uri="{FF2B5EF4-FFF2-40B4-BE49-F238E27FC236}">
                <a16:creationId xmlns:a16="http://schemas.microsoft.com/office/drawing/2014/main" id="{6DBEC153-7029-4AB3-A423-C85224B10231}"/>
              </a:ext>
            </a:extLst>
          </p:cNvPr>
          <p:cNvSpPr>
            <a:spLocks noGrp="1"/>
          </p:cNvSpPr>
          <p:nvPr>
            <p:ph type="body" sz="quarter" idx="142" hasCustomPrompt="1"/>
          </p:nvPr>
        </p:nvSpPr>
        <p:spPr>
          <a:xfrm>
            <a:off x="6177600" y="421291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07" name="Text Placeholder 4">
            <a:extLst>
              <a:ext uri="{FF2B5EF4-FFF2-40B4-BE49-F238E27FC236}">
                <a16:creationId xmlns:a16="http://schemas.microsoft.com/office/drawing/2014/main" id="{0D5D295E-62AF-4501-9977-B516633B5F86}"/>
              </a:ext>
            </a:extLst>
          </p:cNvPr>
          <p:cNvSpPr>
            <a:spLocks noGrp="1"/>
          </p:cNvSpPr>
          <p:nvPr>
            <p:ph type="body" sz="quarter" idx="143" hasCustomPrompt="1"/>
          </p:nvPr>
        </p:nvSpPr>
        <p:spPr>
          <a:xfrm>
            <a:off x="6177600" y="434580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08" name="Text Placeholder 4">
            <a:extLst>
              <a:ext uri="{FF2B5EF4-FFF2-40B4-BE49-F238E27FC236}">
                <a16:creationId xmlns:a16="http://schemas.microsoft.com/office/drawing/2014/main" id="{55BC1D01-6FFC-473B-A31E-6EE209E2E8DA}"/>
              </a:ext>
            </a:extLst>
          </p:cNvPr>
          <p:cNvSpPr>
            <a:spLocks noGrp="1"/>
          </p:cNvSpPr>
          <p:nvPr>
            <p:ph type="body" sz="quarter" idx="144" hasCustomPrompt="1"/>
          </p:nvPr>
        </p:nvSpPr>
        <p:spPr>
          <a:xfrm>
            <a:off x="6177600" y="447173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09" name="Text Placeholder 4">
            <a:extLst>
              <a:ext uri="{FF2B5EF4-FFF2-40B4-BE49-F238E27FC236}">
                <a16:creationId xmlns:a16="http://schemas.microsoft.com/office/drawing/2014/main" id="{88F7D17F-454B-4394-AE23-E4C0F9F061E3}"/>
              </a:ext>
            </a:extLst>
          </p:cNvPr>
          <p:cNvSpPr>
            <a:spLocks noGrp="1"/>
          </p:cNvSpPr>
          <p:nvPr>
            <p:ph type="body" sz="quarter" idx="145" hasCustomPrompt="1"/>
          </p:nvPr>
        </p:nvSpPr>
        <p:spPr>
          <a:xfrm>
            <a:off x="6177600" y="458027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10" name="Picture Placeholder 7">
            <a:extLst>
              <a:ext uri="{FF2B5EF4-FFF2-40B4-BE49-F238E27FC236}">
                <a16:creationId xmlns:a16="http://schemas.microsoft.com/office/drawing/2014/main" id="{281B762D-3EC1-4BC0-8660-77F55637A350}"/>
              </a:ext>
            </a:extLst>
          </p:cNvPr>
          <p:cNvSpPr>
            <a:spLocks noGrp="1" noChangeAspect="1"/>
          </p:cNvSpPr>
          <p:nvPr>
            <p:ph type="pic" sz="quarter" idx="146" hasCustomPrompt="1"/>
          </p:nvPr>
        </p:nvSpPr>
        <p:spPr>
          <a:xfrm>
            <a:off x="6350400" y="339987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11" name="Text Placeholder 4">
            <a:extLst>
              <a:ext uri="{FF2B5EF4-FFF2-40B4-BE49-F238E27FC236}">
                <a16:creationId xmlns:a16="http://schemas.microsoft.com/office/drawing/2014/main" id="{62B53341-3EAE-4D0D-A597-796C912E8843}"/>
              </a:ext>
            </a:extLst>
          </p:cNvPr>
          <p:cNvSpPr>
            <a:spLocks noGrp="1"/>
          </p:cNvSpPr>
          <p:nvPr>
            <p:ph type="body" sz="quarter" idx="147" hasCustomPrompt="1"/>
          </p:nvPr>
        </p:nvSpPr>
        <p:spPr>
          <a:xfrm>
            <a:off x="7346590" y="421291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12" name="Text Placeholder 4">
            <a:extLst>
              <a:ext uri="{FF2B5EF4-FFF2-40B4-BE49-F238E27FC236}">
                <a16:creationId xmlns:a16="http://schemas.microsoft.com/office/drawing/2014/main" id="{E0AD4D38-3E15-464E-A752-A6EA0A9AA9CA}"/>
              </a:ext>
            </a:extLst>
          </p:cNvPr>
          <p:cNvSpPr>
            <a:spLocks noGrp="1"/>
          </p:cNvSpPr>
          <p:nvPr>
            <p:ph type="body" sz="quarter" idx="148" hasCustomPrompt="1"/>
          </p:nvPr>
        </p:nvSpPr>
        <p:spPr>
          <a:xfrm>
            <a:off x="7346590" y="434580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13" name="Text Placeholder 4">
            <a:extLst>
              <a:ext uri="{FF2B5EF4-FFF2-40B4-BE49-F238E27FC236}">
                <a16:creationId xmlns:a16="http://schemas.microsoft.com/office/drawing/2014/main" id="{6EC29790-65C7-434D-9E56-20B72EE41614}"/>
              </a:ext>
            </a:extLst>
          </p:cNvPr>
          <p:cNvSpPr>
            <a:spLocks noGrp="1"/>
          </p:cNvSpPr>
          <p:nvPr>
            <p:ph type="body" sz="quarter" idx="149" hasCustomPrompt="1"/>
          </p:nvPr>
        </p:nvSpPr>
        <p:spPr>
          <a:xfrm>
            <a:off x="7346590" y="447173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14" name="Text Placeholder 4">
            <a:extLst>
              <a:ext uri="{FF2B5EF4-FFF2-40B4-BE49-F238E27FC236}">
                <a16:creationId xmlns:a16="http://schemas.microsoft.com/office/drawing/2014/main" id="{C4E528A9-5B48-431A-8C25-5A1D4A3B0E9E}"/>
              </a:ext>
            </a:extLst>
          </p:cNvPr>
          <p:cNvSpPr>
            <a:spLocks noGrp="1"/>
          </p:cNvSpPr>
          <p:nvPr>
            <p:ph type="body" sz="quarter" idx="150" hasCustomPrompt="1"/>
          </p:nvPr>
        </p:nvSpPr>
        <p:spPr>
          <a:xfrm>
            <a:off x="7346590" y="458027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15" name="Picture Placeholder 7">
            <a:extLst>
              <a:ext uri="{FF2B5EF4-FFF2-40B4-BE49-F238E27FC236}">
                <a16:creationId xmlns:a16="http://schemas.microsoft.com/office/drawing/2014/main" id="{288C1464-2891-43DF-93F7-A1A83CE3EDD1}"/>
              </a:ext>
            </a:extLst>
          </p:cNvPr>
          <p:cNvSpPr>
            <a:spLocks noGrp="1" noChangeAspect="1"/>
          </p:cNvSpPr>
          <p:nvPr>
            <p:ph type="pic" sz="quarter" idx="151" hasCustomPrompt="1"/>
          </p:nvPr>
        </p:nvSpPr>
        <p:spPr>
          <a:xfrm>
            <a:off x="7518048" y="339987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16" name="Text Placeholder 4">
            <a:extLst>
              <a:ext uri="{FF2B5EF4-FFF2-40B4-BE49-F238E27FC236}">
                <a16:creationId xmlns:a16="http://schemas.microsoft.com/office/drawing/2014/main" id="{3271AB5D-8BC4-4BC8-BBFE-8BF2642781A8}"/>
              </a:ext>
            </a:extLst>
          </p:cNvPr>
          <p:cNvSpPr>
            <a:spLocks noGrp="1"/>
          </p:cNvSpPr>
          <p:nvPr>
            <p:ph type="body" sz="quarter" idx="152" hasCustomPrompt="1"/>
          </p:nvPr>
        </p:nvSpPr>
        <p:spPr>
          <a:xfrm>
            <a:off x="8524770" y="421291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17" name="Text Placeholder 4">
            <a:extLst>
              <a:ext uri="{FF2B5EF4-FFF2-40B4-BE49-F238E27FC236}">
                <a16:creationId xmlns:a16="http://schemas.microsoft.com/office/drawing/2014/main" id="{0B8EC452-EEF9-4CE5-999E-D60318276E04}"/>
              </a:ext>
            </a:extLst>
          </p:cNvPr>
          <p:cNvSpPr>
            <a:spLocks noGrp="1"/>
          </p:cNvSpPr>
          <p:nvPr>
            <p:ph type="body" sz="quarter" idx="153" hasCustomPrompt="1"/>
          </p:nvPr>
        </p:nvSpPr>
        <p:spPr>
          <a:xfrm>
            <a:off x="8524770" y="434580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18" name="Text Placeholder 4">
            <a:extLst>
              <a:ext uri="{FF2B5EF4-FFF2-40B4-BE49-F238E27FC236}">
                <a16:creationId xmlns:a16="http://schemas.microsoft.com/office/drawing/2014/main" id="{A933812B-1617-4FAB-BFF5-713B805636F8}"/>
              </a:ext>
            </a:extLst>
          </p:cNvPr>
          <p:cNvSpPr>
            <a:spLocks noGrp="1"/>
          </p:cNvSpPr>
          <p:nvPr>
            <p:ph type="body" sz="quarter" idx="154" hasCustomPrompt="1"/>
          </p:nvPr>
        </p:nvSpPr>
        <p:spPr>
          <a:xfrm>
            <a:off x="8524770" y="447173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19" name="Text Placeholder 4">
            <a:extLst>
              <a:ext uri="{FF2B5EF4-FFF2-40B4-BE49-F238E27FC236}">
                <a16:creationId xmlns:a16="http://schemas.microsoft.com/office/drawing/2014/main" id="{3CF7B6C6-67DC-4F15-9BC1-7ED503D4B34B}"/>
              </a:ext>
            </a:extLst>
          </p:cNvPr>
          <p:cNvSpPr>
            <a:spLocks noGrp="1"/>
          </p:cNvSpPr>
          <p:nvPr>
            <p:ph type="body" sz="quarter" idx="155" hasCustomPrompt="1"/>
          </p:nvPr>
        </p:nvSpPr>
        <p:spPr>
          <a:xfrm>
            <a:off x="8524770" y="458027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20" name="Picture Placeholder 7">
            <a:extLst>
              <a:ext uri="{FF2B5EF4-FFF2-40B4-BE49-F238E27FC236}">
                <a16:creationId xmlns:a16="http://schemas.microsoft.com/office/drawing/2014/main" id="{C51F412E-89E2-40C6-8EB1-8AC54CA3317E}"/>
              </a:ext>
            </a:extLst>
          </p:cNvPr>
          <p:cNvSpPr>
            <a:spLocks noGrp="1" noChangeAspect="1"/>
          </p:cNvSpPr>
          <p:nvPr>
            <p:ph type="pic" sz="quarter" idx="156" hasCustomPrompt="1"/>
          </p:nvPr>
        </p:nvSpPr>
        <p:spPr>
          <a:xfrm>
            <a:off x="8696228" y="339987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21" name="Text Placeholder 4">
            <a:extLst>
              <a:ext uri="{FF2B5EF4-FFF2-40B4-BE49-F238E27FC236}">
                <a16:creationId xmlns:a16="http://schemas.microsoft.com/office/drawing/2014/main" id="{DF7E1A3D-8101-4A04-B702-65613DB225E6}"/>
              </a:ext>
            </a:extLst>
          </p:cNvPr>
          <p:cNvSpPr>
            <a:spLocks noGrp="1"/>
          </p:cNvSpPr>
          <p:nvPr>
            <p:ph type="body" sz="quarter" idx="157" hasCustomPrompt="1"/>
          </p:nvPr>
        </p:nvSpPr>
        <p:spPr>
          <a:xfrm>
            <a:off x="9696085" y="421291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22" name="Text Placeholder 4">
            <a:extLst>
              <a:ext uri="{FF2B5EF4-FFF2-40B4-BE49-F238E27FC236}">
                <a16:creationId xmlns:a16="http://schemas.microsoft.com/office/drawing/2014/main" id="{03940B9A-8FB4-4E31-8F7B-1BFF0DA2DBD1}"/>
              </a:ext>
            </a:extLst>
          </p:cNvPr>
          <p:cNvSpPr>
            <a:spLocks noGrp="1"/>
          </p:cNvSpPr>
          <p:nvPr>
            <p:ph type="body" sz="quarter" idx="158" hasCustomPrompt="1"/>
          </p:nvPr>
        </p:nvSpPr>
        <p:spPr>
          <a:xfrm>
            <a:off x="9696085" y="434580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23" name="Text Placeholder 4">
            <a:extLst>
              <a:ext uri="{FF2B5EF4-FFF2-40B4-BE49-F238E27FC236}">
                <a16:creationId xmlns:a16="http://schemas.microsoft.com/office/drawing/2014/main" id="{F63A98EC-AE3F-4C71-B3E8-7BC10AC7C156}"/>
              </a:ext>
            </a:extLst>
          </p:cNvPr>
          <p:cNvSpPr>
            <a:spLocks noGrp="1"/>
          </p:cNvSpPr>
          <p:nvPr>
            <p:ph type="body" sz="quarter" idx="159" hasCustomPrompt="1"/>
          </p:nvPr>
        </p:nvSpPr>
        <p:spPr>
          <a:xfrm>
            <a:off x="9696085" y="447173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24" name="Text Placeholder 4">
            <a:extLst>
              <a:ext uri="{FF2B5EF4-FFF2-40B4-BE49-F238E27FC236}">
                <a16:creationId xmlns:a16="http://schemas.microsoft.com/office/drawing/2014/main" id="{304B9746-5B8C-4039-B92F-6FAA5E353C26}"/>
              </a:ext>
            </a:extLst>
          </p:cNvPr>
          <p:cNvSpPr>
            <a:spLocks noGrp="1"/>
          </p:cNvSpPr>
          <p:nvPr>
            <p:ph type="body" sz="quarter" idx="160" hasCustomPrompt="1"/>
          </p:nvPr>
        </p:nvSpPr>
        <p:spPr>
          <a:xfrm>
            <a:off x="9696085" y="458027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25" name="Picture Placeholder 7">
            <a:extLst>
              <a:ext uri="{FF2B5EF4-FFF2-40B4-BE49-F238E27FC236}">
                <a16:creationId xmlns:a16="http://schemas.microsoft.com/office/drawing/2014/main" id="{083C1E05-87E0-40C7-B59C-C4705E1BC2A7}"/>
              </a:ext>
            </a:extLst>
          </p:cNvPr>
          <p:cNvSpPr>
            <a:spLocks noGrp="1" noChangeAspect="1"/>
          </p:cNvSpPr>
          <p:nvPr>
            <p:ph type="pic" sz="quarter" idx="161" hasCustomPrompt="1"/>
          </p:nvPr>
        </p:nvSpPr>
        <p:spPr>
          <a:xfrm>
            <a:off x="9867543" y="339987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26" name="Text Placeholder 4">
            <a:extLst>
              <a:ext uri="{FF2B5EF4-FFF2-40B4-BE49-F238E27FC236}">
                <a16:creationId xmlns:a16="http://schemas.microsoft.com/office/drawing/2014/main" id="{1CAC0D9D-DCE5-46B1-AD5C-9CE1BD726A15}"/>
              </a:ext>
            </a:extLst>
          </p:cNvPr>
          <p:cNvSpPr>
            <a:spLocks noGrp="1"/>
          </p:cNvSpPr>
          <p:nvPr>
            <p:ph type="body" sz="quarter" idx="162" hasCustomPrompt="1"/>
          </p:nvPr>
        </p:nvSpPr>
        <p:spPr>
          <a:xfrm>
            <a:off x="10866162" y="421291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27" name="Text Placeholder 4">
            <a:extLst>
              <a:ext uri="{FF2B5EF4-FFF2-40B4-BE49-F238E27FC236}">
                <a16:creationId xmlns:a16="http://schemas.microsoft.com/office/drawing/2014/main" id="{BEEC9FE9-928D-45D1-9225-6461FAAE0506}"/>
              </a:ext>
            </a:extLst>
          </p:cNvPr>
          <p:cNvSpPr>
            <a:spLocks noGrp="1"/>
          </p:cNvSpPr>
          <p:nvPr>
            <p:ph type="body" sz="quarter" idx="163" hasCustomPrompt="1"/>
          </p:nvPr>
        </p:nvSpPr>
        <p:spPr>
          <a:xfrm>
            <a:off x="10866162" y="434580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28" name="Text Placeholder 4">
            <a:extLst>
              <a:ext uri="{FF2B5EF4-FFF2-40B4-BE49-F238E27FC236}">
                <a16:creationId xmlns:a16="http://schemas.microsoft.com/office/drawing/2014/main" id="{50CD7C10-591D-48B9-B136-A8B76282126E}"/>
              </a:ext>
            </a:extLst>
          </p:cNvPr>
          <p:cNvSpPr>
            <a:spLocks noGrp="1"/>
          </p:cNvSpPr>
          <p:nvPr>
            <p:ph type="body" sz="quarter" idx="164" hasCustomPrompt="1"/>
          </p:nvPr>
        </p:nvSpPr>
        <p:spPr>
          <a:xfrm>
            <a:off x="10866162" y="447173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29" name="Text Placeholder 4">
            <a:extLst>
              <a:ext uri="{FF2B5EF4-FFF2-40B4-BE49-F238E27FC236}">
                <a16:creationId xmlns:a16="http://schemas.microsoft.com/office/drawing/2014/main" id="{85F69936-D166-4D13-9C5A-4B1B53FE01CD}"/>
              </a:ext>
            </a:extLst>
          </p:cNvPr>
          <p:cNvSpPr>
            <a:spLocks noGrp="1"/>
          </p:cNvSpPr>
          <p:nvPr>
            <p:ph type="body" sz="quarter" idx="165" hasCustomPrompt="1"/>
          </p:nvPr>
        </p:nvSpPr>
        <p:spPr>
          <a:xfrm>
            <a:off x="10866162" y="458027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30" name="Picture Placeholder 7">
            <a:extLst>
              <a:ext uri="{FF2B5EF4-FFF2-40B4-BE49-F238E27FC236}">
                <a16:creationId xmlns:a16="http://schemas.microsoft.com/office/drawing/2014/main" id="{EFEFE154-A4A4-4D5F-923E-BDF65FF70CFA}"/>
              </a:ext>
            </a:extLst>
          </p:cNvPr>
          <p:cNvSpPr>
            <a:spLocks noGrp="1" noChangeAspect="1"/>
          </p:cNvSpPr>
          <p:nvPr>
            <p:ph type="pic" sz="quarter" idx="166" hasCustomPrompt="1"/>
          </p:nvPr>
        </p:nvSpPr>
        <p:spPr>
          <a:xfrm>
            <a:off x="11037620" y="339987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31" name="Text Placeholder 4">
            <a:extLst>
              <a:ext uri="{FF2B5EF4-FFF2-40B4-BE49-F238E27FC236}">
                <a16:creationId xmlns:a16="http://schemas.microsoft.com/office/drawing/2014/main" id="{9910BDBA-5229-4713-BD54-12CC83EDF29A}"/>
              </a:ext>
            </a:extLst>
          </p:cNvPr>
          <p:cNvSpPr>
            <a:spLocks noGrp="1"/>
          </p:cNvSpPr>
          <p:nvPr>
            <p:ph type="body" sz="quarter" idx="167" hasCustomPrompt="1"/>
          </p:nvPr>
        </p:nvSpPr>
        <p:spPr>
          <a:xfrm>
            <a:off x="296806"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32" name="Text Placeholder 4">
            <a:extLst>
              <a:ext uri="{FF2B5EF4-FFF2-40B4-BE49-F238E27FC236}">
                <a16:creationId xmlns:a16="http://schemas.microsoft.com/office/drawing/2014/main" id="{0B869519-DDD7-4EC9-B5E2-9921FB710ADF}"/>
              </a:ext>
            </a:extLst>
          </p:cNvPr>
          <p:cNvSpPr>
            <a:spLocks noGrp="1"/>
          </p:cNvSpPr>
          <p:nvPr>
            <p:ph type="body" sz="quarter" idx="168" hasCustomPrompt="1"/>
          </p:nvPr>
        </p:nvSpPr>
        <p:spPr>
          <a:xfrm>
            <a:off x="296806"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33" name="Text Placeholder 4">
            <a:extLst>
              <a:ext uri="{FF2B5EF4-FFF2-40B4-BE49-F238E27FC236}">
                <a16:creationId xmlns:a16="http://schemas.microsoft.com/office/drawing/2014/main" id="{1BF4F802-03DE-47D6-82B6-80D220C21B2D}"/>
              </a:ext>
            </a:extLst>
          </p:cNvPr>
          <p:cNvSpPr>
            <a:spLocks noGrp="1"/>
          </p:cNvSpPr>
          <p:nvPr>
            <p:ph type="body" sz="quarter" idx="169" hasCustomPrompt="1"/>
          </p:nvPr>
        </p:nvSpPr>
        <p:spPr>
          <a:xfrm>
            <a:off x="296806"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34" name="Text Placeholder 4">
            <a:extLst>
              <a:ext uri="{FF2B5EF4-FFF2-40B4-BE49-F238E27FC236}">
                <a16:creationId xmlns:a16="http://schemas.microsoft.com/office/drawing/2014/main" id="{24A3D691-B202-447A-BF1D-152A5F30AEB5}"/>
              </a:ext>
            </a:extLst>
          </p:cNvPr>
          <p:cNvSpPr>
            <a:spLocks noGrp="1"/>
          </p:cNvSpPr>
          <p:nvPr>
            <p:ph type="body" sz="quarter" idx="170" hasCustomPrompt="1"/>
          </p:nvPr>
        </p:nvSpPr>
        <p:spPr>
          <a:xfrm>
            <a:off x="296806"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35" name="Picture Placeholder 7">
            <a:extLst>
              <a:ext uri="{FF2B5EF4-FFF2-40B4-BE49-F238E27FC236}">
                <a16:creationId xmlns:a16="http://schemas.microsoft.com/office/drawing/2014/main" id="{31F588FE-3AE6-4B07-8C7B-0B48E550266B}"/>
              </a:ext>
            </a:extLst>
          </p:cNvPr>
          <p:cNvSpPr>
            <a:spLocks noGrp="1" noChangeAspect="1"/>
          </p:cNvSpPr>
          <p:nvPr>
            <p:ph type="pic" sz="quarter" idx="171" hasCustomPrompt="1"/>
          </p:nvPr>
        </p:nvSpPr>
        <p:spPr>
          <a:xfrm>
            <a:off x="468264"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36" name="Text Placeholder 4">
            <a:extLst>
              <a:ext uri="{FF2B5EF4-FFF2-40B4-BE49-F238E27FC236}">
                <a16:creationId xmlns:a16="http://schemas.microsoft.com/office/drawing/2014/main" id="{2CEFAC29-4288-453B-84CE-024B5F624B8E}"/>
              </a:ext>
            </a:extLst>
          </p:cNvPr>
          <p:cNvSpPr>
            <a:spLocks noGrp="1"/>
          </p:cNvSpPr>
          <p:nvPr>
            <p:ph type="body" sz="quarter" idx="172" hasCustomPrompt="1"/>
          </p:nvPr>
        </p:nvSpPr>
        <p:spPr>
          <a:xfrm>
            <a:off x="1467077"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37" name="Text Placeholder 4">
            <a:extLst>
              <a:ext uri="{FF2B5EF4-FFF2-40B4-BE49-F238E27FC236}">
                <a16:creationId xmlns:a16="http://schemas.microsoft.com/office/drawing/2014/main" id="{48F02F17-B98C-4D5F-8597-4D47EDE2E4A1}"/>
              </a:ext>
            </a:extLst>
          </p:cNvPr>
          <p:cNvSpPr>
            <a:spLocks noGrp="1"/>
          </p:cNvSpPr>
          <p:nvPr>
            <p:ph type="body" sz="quarter" idx="173" hasCustomPrompt="1"/>
          </p:nvPr>
        </p:nvSpPr>
        <p:spPr>
          <a:xfrm>
            <a:off x="1467077"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38" name="Text Placeholder 4">
            <a:extLst>
              <a:ext uri="{FF2B5EF4-FFF2-40B4-BE49-F238E27FC236}">
                <a16:creationId xmlns:a16="http://schemas.microsoft.com/office/drawing/2014/main" id="{6FBE6A87-938A-4B2A-8A0D-26BF10D73475}"/>
              </a:ext>
            </a:extLst>
          </p:cNvPr>
          <p:cNvSpPr>
            <a:spLocks noGrp="1"/>
          </p:cNvSpPr>
          <p:nvPr>
            <p:ph type="body" sz="quarter" idx="174" hasCustomPrompt="1"/>
          </p:nvPr>
        </p:nvSpPr>
        <p:spPr>
          <a:xfrm>
            <a:off x="1467077"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39" name="Text Placeholder 4">
            <a:extLst>
              <a:ext uri="{FF2B5EF4-FFF2-40B4-BE49-F238E27FC236}">
                <a16:creationId xmlns:a16="http://schemas.microsoft.com/office/drawing/2014/main" id="{0AFF3EEE-D1B3-4640-9BBA-BCC75421DDF9}"/>
              </a:ext>
            </a:extLst>
          </p:cNvPr>
          <p:cNvSpPr>
            <a:spLocks noGrp="1"/>
          </p:cNvSpPr>
          <p:nvPr>
            <p:ph type="body" sz="quarter" idx="175" hasCustomPrompt="1"/>
          </p:nvPr>
        </p:nvSpPr>
        <p:spPr>
          <a:xfrm>
            <a:off x="1467077"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40" name="Picture Placeholder 7">
            <a:extLst>
              <a:ext uri="{FF2B5EF4-FFF2-40B4-BE49-F238E27FC236}">
                <a16:creationId xmlns:a16="http://schemas.microsoft.com/office/drawing/2014/main" id="{BAC3AD12-18A7-4512-AE80-E1895F2281BD}"/>
              </a:ext>
            </a:extLst>
          </p:cNvPr>
          <p:cNvSpPr>
            <a:spLocks noGrp="1" noChangeAspect="1"/>
          </p:cNvSpPr>
          <p:nvPr>
            <p:ph type="pic" sz="quarter" idx="176" hasCustomPrompt="1"/>
          </p:nvPr>
        </p:nvSpPr>
        <p:spPr>
          <a:xfrm>
            <a:off x="1638535"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41" name="Text Placeholder 4">
            <a:extLst>
              <a:ext uri="{FF2B5EF4-FFF2-40B4-BE49-F238E27FC236}">
                <a16:creationId xmlns:a16="http://schemas.microsoft.com/office/drawing/2014/main" id="{3ABDDD70-06AC-419D-BCE4-0811296AD81A}"/>
              </a:ext>
            </a:extLst>
          </p:cNvPr>
          <p:cNvSpPr>
            <a:spLocks noGrp="1"/>
          </p:cNvSpPr>
          <p:nvPr>
            <p:ph type="body" sz="quarter" idx="177" hasCustomPrompt="1"/>
          </p:nvPr>
        </p:nvSpPr>
        <p:spPr>
          <a:xfrm>
            <a:off x="2641090"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42" name="Text Placeholder 4">
            <a:extLst>
              <a:ext uri="{FF2B5EF4-FFF2-40B4-BE49-F238E27FC236}">
                <a16:creationId xmlns:a16="http://schemas.microsoft.com/office/drawing/2014/main" id="{A37A4C4D-256D-4AAD-914C-6182B7547D10}"/>
              </a:ext>
            </a:extLst>
          </p:cNvPr>
          <p:cNvSpPr>
            <a:spLocks noGrp="1"/>
          </p:cNvSpPr>
          <p:nvPr>
            <p:ph type="body" sz="quarter" idx="178" hasCustomPrompt="1"/>
          </p:nvPr>
        </p:nvSpPr>
        <p:spPr>
          <a:xfrm>
            <a:off x="2641090"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43" name="Text Placeholder 4">
            <a:extLst>
              <a:ext uri="{FF2B5EF4-FFF2-40B4-BE49-F238E27FC236}">
                <a16:creationId xmlns:a16="http://schemas.microsoft.com/office/drawing/2014/main" id="{47FBF972-0852-44E2-9E1B-2E96B422D531}"/>
              </a:ext>
            </a:extLst>
          </p:cNvPr>
          <p:cNvSpPr>
            <a:spLocks noGrp="1"/>
          </p:cNvSpPr>
          <p:nvPr>
            <p:ph type="body" sz="quarter" idx="179" hasCustomPrompt="1"/>
          </p:nvPr>
        </p:nvSpPr>
        <p:spPr>
          <a:xfrm>
            <a:off x="2641090"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44" name="Text Placeholder 4">
            <a:extLst>
              <a:ext uri="{FF2B5EF4-FFF2-40B4-BE49-F238E27FC236}">
                <a16:creationId xmlns:a16="http://schemas.microsoft.com/office/drawing/2014/main" id="{AE6B0926-56CB-43F8-99E0-760B254E7BB6}"/>
              </a:ext>
            </a:extLst>
          </p:cNvPr>
          <p:cNvSpPr>
            <a:spLocks noGrp="1"/>
          </p:cNvSpPr>
          <p:nvPr>
            <p:ph type="body" sz="quarter" idx="180" hasCustomPrompt="1"/>
          </p:nvPr>
        </p:nvSpPr>
        <p:spPr>
          <a:xfrm>
            <a:off x="2641090"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45" name="Picture Placeholder 7">
            <a:extLst>
              <a:ext uri="{FF2B5EF4-FFF2-40B4-BE49-F238E27FC236}">
                <a16:creationId xmlns:a16="http://schemas.microsoft.com/office/drawing/2014/main" id="{32EA1777-6009-48D4-9FED-A2E1FBD4AA68}"/>
              </a:ext>
            </a:extLst>
          </p:cNvPr>
          <p:cNvSpPr>
            <a:spLocks noGrp="1" noChangeAspect="1"/>
          </p:cNvSpPr>
          <p:nvPr>
            <p:ph type="pic" sz="quarter" idx="181" hasCustomPrompt="1"/>
          </p:nvPr>
        </p:nvSpPr>
        <p:spPr>
          <a:xfrm>
            <a:off x="2812548"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46" name="Text Placeholder 4">
            <a:extLst>
              <a:ext uri="{FF2B5EF4-FFF2-40B4-BE49-F238E27FC236}">
                <a16:creationId xmlns:a16="http://schemas.microsoft.com/office/drawing/2014/main" id="{BB1489E7-2FB3-454C-A524-BA3910FD18D5}"/>
              </a:ext>
            </a:extLst>
          </p:cNvPr>
          <p:cNvSpPr>
            <a:spLocks noGrp="1"/>
          </p:cNvSpPr>
          <p:nvPr>
            <p:ph type="body" sz="quarter" idx="182" hasCustomPrompt="1"/>
          </p:nvPr>
        </p:nvSpPr>
        <p:spPr>
          <a:xfrm>
            <a:off x="3822709"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47" name="Text Placeholder 4">
            <a:extLst>
              <a:ext uri="{FF2B5EF4-FFF2-40B4-BE49-F238E27FC236}">
                <a16:creationId xmlns:a16="http://schemas.microsoft.com/office/drawing/2014/main" id="{99AE4642-29EF-407F-8F6C-C8CEFE11611C}"/>
              </a:ext>
            </a:extLst>
          </p:cNvPr>
          <p:cNvSpPr>
            <a:spLocks noGrp="1"/>
          </p:cNvSpPr>
          <p:nvPr>
            <p:ph type="body" sz="quarter" idx="183" hasCustomPrompt="1"/>
          </p:nvPr>
        </p:nvSpPr>
        <p:spPr>
          <a:xfrm>
            <a:off x="3822709"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48" name="Text Placeholder 4">
            <a:extLst>
              <a:ext uri="{FF2B5EF4-FFF2-40B4-BE49-F238E27FC236}">
                <a16:creationId xmlns:a16="http://schemas.microsoft.com/office/drawing/2014/main" id="{4A873B86-1413-425C-A0EE-99C25F6DA10F}"/>
              </a:ext>
            </a:extLst>
          </p:cNvPr>
          <p:cNvSpPr>
            <a:spLocks noGrp="1"/>
          </p:cNvSpPr>
          <p:nvPr>
            <p:ph type="body" sz="quarter" idx="184" hasCustomPrompt="1"/>
          </p:nvPr>
        </p:nvSpPr>
        <p:spPr>
          <a:xfrm>
            <a:off x="3822709"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49" name="Text Placeholder 4">
            <a:extLst>
              <a:ext uri="{FF2B5EF4-FFF2-40B4-BE49-F238E27FC236}">
                <a16:creationId xmlns:a16="http://schemas.microsoft.com/office/drawing/2014/main" id="{1133A4CE-C428-46D2-BF8D-C140E2EDD89F}"/>
              </a:ext>
            </a:extLst>
          </p:cNvPr>
          <p:cNvSpPr>
            <a:spLocks noGrp="1"/>
          </p:cNvSpPr>
          <p:nvPr>
            <p:ph type="body" sz="quarter" idx="185" hasCustomPrompt="1"/>
          </p:nvPr>
        </p:nvSpPr>
        <p:spPr>
          <a:xfrm>
            <a:off x="3822709"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50" name="Picture Placeholder 7">
            <a:extLst>
              <a:ext uri="{FF2B5EF4-FFF2-40B4-BE49-F238E27FC236}">
                <a16:creationId xmlns:a16="http://schemas.microsoft.com/office/drawing/2014/main" id="{15C10AAF-EFD4-4496-9145-DAC183BAD643}"/>
              </a:ext>
            </a:extLst>
          </p:cNvPr>
          <p:cNvSpPr>
            <a:spLocks noGrp="1" noChangeAspect="1"/>
          </p:cNvSpPr>
          <p:nvPr>
            <p:ph type="pic" sz="quarter" idx="186" hasCustomPrompt="1"/>
          </p:nvPr>
        </p:nvSpPr>
        <p:spPr>
          <a:xfrm>
            <a:off x="3994167"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51" name="Text Placeholder 4">
            <a:extLst>
              <a:ext uri="{FF2B5EF4-FFF2-40B4-BE49-F238E27FC236}">
                <a16:creationId xmlns:a16="http://schemas.microsoft.com/office/drawing/2014/main" id="{6B4AEB78-E617-4D2A-B152-EF6CF7A3B545}"/>
              </a:ext>
            </a:extLst>
          </p:cNvPr>
          <p:cNvSpPr>
            <a:spLocks noGrp="1"/>
          </p:cNvSpPr>
          <p:nvPr>
            <p:ph type="body" sz="quarter" idx="187" hasCustomPrompt="1"/>
          </p:nvPr>
        </p:nvSpPr>
        <p:spPr>
          <a:xfrm>
            <a:off x="4946400"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52" name="Text Placeholder 4">
            <a:extLst>
              <a:ext uri="{FF2B5EF4-FFF2-40B4-BE49-F238E27FC236}">
                <a16:creationId xmlns:a16="http://schemas.microsoft.com/office/drawing/2014/main" id="{0DF21745-C25C-4FDE-9634-AA8E40154034}"/>
              </a:ext>
            </a:extLst>
          </p:cNvPr>
          <p:cNvSpPr>
            <a:spLocks noGrp="1"/>
          </p:cNvSpPr>
          <p:nvPr>
            <p:ph type="body" sz="quarter" idx="188" hasCustomPrompt="1"/>
          </p:nvPr>
        </p:nvSpPr>
        <p:spPr>
          <a:xfrm>
            <a:off x="4946400"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53" name="Text Placeholder 4">
            <a:extLst>
              <a:ext uri="{FF2B5EF4-FFF2-40B4-BE49-F238E27FC236}">
                <a16:creationId xmlns:a16="http://schemas.microsoft.com/office/drawing/2014/main" id="{152488B4-11B3-4455-BA78-0C938250F112}"/>
              </a:ext>
            </a:extLst>
          </p:cNvPr>
          <p:cNvSpPr>
            <a:spLocks noGrp="1"/>
          </p:cNvSpPr>
          <p:nvPr>
            <p:ph type="body" sz="quarter" idx="189" hasCustomPrompt="1"/>
          </p:nvPr>
        </p:nvSpPr>
        <p:spPr>
          <a:xfrm>
            <a:off x="4946400"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54" name="Text Placeholder 4">
            <a:extLst>
              <a:ext uri="{FF2B5EF4-FFF2-40B4-BE49-F238E27FC236}">
                <a16:creationId xmlns:a16="http://schemas.microsoft.com/office/drawing/2014/main" id="{7748B2D1-D9C2-41A5-81B5-9A3E40FE48E4}"/>
              </a:ext>
            </a:extLst>
          </p:cNvPr>
          <p:cNvSpPr>
            <a:spLocks noGrp="1"/>
          </p:cNvSpPr>
          <p:nvPr>
            <p:ph type="body" sz="quarter" idx="190" hasCustomPrompt="1"/>
          </p:nvPr>
        </p:nvSpPr>
        <p:spPr>
          <a:xfrm>
            <a:off x="4946400"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55" name="Picture Placeholder 7">
            <a:extLst>
              <a:ext uri="{FF2B5EF4-FFF2-40B4-BE49-F238E27FC236}">
                <a16:creationId xmlns:a16="http://schemas.microsoft.com/office/drawing/2014/main" id="{5ED9647E-D7FB-45C1-8735-7455EB384727}"/>
              </a:ext>
            </a:extLst>
          </p:cNvPr>
          <p:cNvSpPr>
            <a:spLocks noGrp="1" noChangeAspect="1"/>
          </p:cNvSpPr>
          <p:nvPr>
            <p:ph type="pic" sz="quarter" idx="191" hasCustomPrompt="1"/>
          </p:nvPr>
        </p:nvSpPr>
        <p:spPr>
          <a:xfrm>
            <a:off x="5119200"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56" name="Text Placeholder 4">
            <a:extLst>
              <a:ext uri="{FF2B5EF4-FFF2-40B4-BE49-F238E27FC236}">
                <a16:creationId xmlns:a16="http://schemas.microsoft.com/office/drawing/2014/main" id="{5955DF3F-5C28-4942-A985-B4AB12776D7B}"/>
              </a:ext>
            </a:extLst>
          </p:cNvPr>
          <p:cNvSpPr>
            <a:spLocks noGrp="1"/>
          </p:cNvSpPr>
          <p:nvPr>
            <p:ph type="body" sz="quarter" idx="192" hasCustomPrompt="1"/>
          </p:nvPr>
        </p:nvSpPr>
        <p:spPr>
          <a:xfrm>
            <a:off x="6177600"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57" name="Text Placeholder 4">
            <a:extLst>
              <a:ext uri="{FF2B5EF4-FFF2-40B4-BE49-F238E27FC236}">
                <a16:creationId xmlns:a16="http://schemas.microsoft.com/office/drawing/2014/main" id="{0F874BC4-8CC6-4976-8CF2-61D4109BACB4}"/>
              </a:ext>
            </a:extLst>
          </p:cNvPr>
          <p:cNvSpPr>
            <a:spLocks noGrp="1"/>
          </p:cNvSpPr>
          <p:nvPr>
            <p:ph type="body" sz="quarter" idx="193" hasCustomPrompt="1"/>
          </p:nvPr>
        </p:nvSpPr>
        <p:spPr>
          <a:xfrm>
            <a:off x="6177600"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58" name="Text Placeholder 4">
            <a:extLst>
              <a:ext uri="{FF2B5EF4-FFF2-40B4-BE49-F238E27FC236}">
                <a16:creationId xmlns:a16="http://schemas.microsoft.com/office/drawing/2014/main" id="{3CFC41E5-7235-4A62-8C82-2F39C01F3E63}"/>
              </a:ext>
            </a:extLst>
          </p:cNvPr>
          <p:cNvSpPr>
            <a:spLocks noGrp="1"/>
          </p:cNvSpPr>
          <p:nvPr>
            <p:ph type="body" sz="quarter" idx="194" hasCustomPrompt="1"/>
          </p:nvPr>
        </p:nvSpPr>
        <p:spPr>
          <a:xfrm>
            <a:off x="6177600"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59" name="Text Placeholder 4">
            <a:extLst>
              <a:ext uri="{FF2B5EF4-FFF2-40B4-BE49-F238E27FC236}">
                <a16:creationId xmlns:a16="http://schemas.microsoft.com/office/drawing/2014/main" id="{FC1682EB-912D-4584-9882-B849A70C254D}"/>
              </a:ext>
            </a:extLst>
          </p:cNvPr>
          <p:cNvSpPr>
            <a:spLocks noGrp="1"/>
          </p:cNvSpPr>
          <p:nvPr>
            <p:ph type="body" sz="quarter" idx="195" hasCustomPrompt="1"/>
          </p:nvPr>
        </p:nvSpPr>
        <p:spPr>
          <a:xfrm>
            <a:off x="6177600"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60" name="Picture Placeholder 7">
            <a:extLst>
              <a:ext uri="{FF2B5EF4-FFF2-40B4-BE49-F238E27FC236}">
                <a16:creationId xmlns:a16="http://schemas.microsoft.com/office/drawing/2014/main" id="{781D5E69-8E60-43FF-92C4-5EE5F2CD667E}"/>
              </a:ext>
            </a:extLst>
          </p:cNvPr>
          <p:cNvSpPr>
            <a:spLocks noGrp="1" noChangeAspect="1"/>
          </p:cNvSpPr>
          <p:nvPr>
            <p:ph type="pic" sz="quarter" idx="196" hasCustomPrompt="1"/>
          </p:nvPr>
        </p:nvSpPr>
        <p:spPr>
          <a:xfrm>
            <a:off x="6350400"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61" name="Text Placeholder 4">
            <a:extLst>
              <a:ext uri="{FF2B5EF4-FFF2-40B4-BE49-F238E27FC236}">
                <a16:creationId xmlns:a16="http://schemas.microsoft.com/office/drawing/2014/main" id="{181B140D-5570-45AB-91DB-C9EC7EA327E6}"/>
              </a:ext>
            </a:extLst>
          </p:cNvPr>
          <p:cNvSpPr>
            <a:spLocks noGrp="1"/>
          </p:cNvSpPr>
          <p:nvPr>
            <p:ph type="body" sz="quarter" idx="197" hasCustomPrompt="1"/>
          </p:nvPr>
        </p:nvSpPr>
        <p:spPr>
          <a:xfrm>
            <a:off x="7346590"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62" name="Text Placeholder 4">
            <a:extLst>
              <a:ext uri="{FF2B5EF4-FFF2-40B4-BE49-F238E27FC236}">
                <a16:creationId xmlns:a16="http://schemas.microsoft.com/office/drawing/2014/main" id="{E194797F-C2EE-4F6A-92D5-D57BF8A4667C}"/>
              </a:ext>
            </a:extLst>
          </p:cNvPr>
          <p:cNvSpPr>
            <a:spLocks noGrp="1"/>
          </p:cNvSpPr>
          <p:nvPr>
            <p:ph type="body" sz="quarter" idx="198" hasCustomPrompt="1"/>
          </p:nvPr>
        </p:nvSpPr>
        <p:spPr>
          <a:xfrm>
            <a:off x="7346590"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63" name="Text Placeholder 4">
            <a:extLst>
              <a:ext uri="{FF2B5EF4-FFF2-40B4-BE49-F238E27FC236}">
                <a16:creationId xmlns:a16="http://schemas.microsoft.com/office/drawing/2014/main" id="{80A5B582-17AF-40FC-B7C3-653C3E3355A1}"/>
              </a:ext>
            </a:extLst>
          </p:cNvPr>
          <p:cNvSpPr>
            <a:spLocks noGrp="1"/>
          </p:cNvSpPr>
          <p:nvPr>
            <p:ph type="body" sz="quarter" idx="199" hasCustomPrompt="1"/>
          </p:nvPr>
        </p:nvSpPr>
        <p:spPr>
          <a:xfrm>
            <a:off x="7346590"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64" name="Text Placeholder 4">
            <a:extLst>
              <a:ext uri="{FF2B5EF4-FFF2-40B4-BE49-F238E27FC236}">
                <a16:creationId xmlns:a16="http://schemas.microsoft.com/office/drawing/2014/main" id="{5E81CFF3-0856-4577-91A7-55B8DF4D591C}"/>
              </a:ext>
            </a:extLst>
          </p:cNvPr>
          <p:cNvSpPr>
            <a:spLocks noGrp="1"/>
          </p:cNvSpPr>
          <p:nvPr>
            <p:ph type="body" sz="quarter" idx="200" hasCustomPrompt="1"/>
          </p:nvPr>
        </p:nvSpPr>
        <p:spPr>
          <a:xfrm>
            <a:off x="7346590"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65" name="Picture Placeholder 7">
            <a:extLst>
              <a:ext uri="{FF2B5EF4-FFF2-40B4-BE49-F238E27FC236}">
                <a16:creationId xmlns:a16="http://schemas.microsoft.com/office/drawing/2014/main" id="{F257A31D-200D-43F1-9F10-9ED6FF5D3104}"/>
              </a:ext>
            </a:extLst>
          </p:cNvPr>
          <p:cNvSpPr>
            <a:spLocks noGrp="1" noChangeAspect="1"/>
          </p:cNvSpPr>
          <p:nvPr>
            <p:ph type="pic" sz="quarter" idx="201" hasCustomPrompt="1"/>
          </p:nvPr>
        </p:nvSpPr>
        <p:spPr>
          <a:xfrm>
            <a:off x="7518048"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66" name="Text Placeholder 4">
            <a:extLst>
              <a:ext uri="{FF2B5EF4-FFF2-40B4-BE49-F238E27FC236}">
                <a16:creationId xmlns:a16="http://schemas.microsoft.com/office/drawing/2014/main" id="{6CF4108A-A788-4239-8CC2-E3BB10753CB3}"/>
              </a:ext>
            </a:extLst>
          </p:cNvPr>
          <p:cNvSpPr>
            <a:spLocks noGrp="1"/>
          </p:cNvSpPr>
          <p:nvPr>
            <p:ph type="body" sz="quarter" idx="202" hasCustomPrompt="1"/>
          </p:nvPr>
        </p:nvSpPr>
        <p:spPr>
          <a:xfrm>
            <a:off x="8524770"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67" name="Text Placeholder 4">
            <a:extLst>
              <a:ext uri="{FF2B5EF4-FFF2-40B4-BE49-F238E27FC236}">
                <a16:creationId xmlns:a16="http://schemas.microsoft.com/office/drawing/2014/main" id="{25A4C2A7-53F2-4AEE-84A1-EBBC094AFFFB}"/>
              </a:ext>
            </a:extLst>
          </p:cNvPr>
          <p:cNvSpPr>
            <a:spLocks noGrp="1"/>
          </p:cNvSpPr>
          <p:nvPr>
            <p:ph type="body" sz="quarter" idx="203" hasCustomPrompt="1"/>
          </p:nvPr>
        </p:nvSpPr>
        <p:spPr>
          <a:xfrm>
            <a:off x="8524770"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68" name="Text Placeholder 4">
            <a:extLst>
              <a:ext uri="{FF2B5EF4-FFF2-40B4-BE49-F238E27FC236}">
                <a16:creationId xmlns:a16="http://schemas.microsoft.com/office/drawing/2014/main" id="{EF25F341-13EE-48EB-A586-D2A613647354}"/>
              </a:ext>
            </a:extLst>
          </p:cNvPr>
          <p:cNvSpPr>
            <a:spLocks noGrp="1"/>
          </p:cNvSpPr>
          <p:nvPr>
            <p:ph type="body" sz="quarter" idx="204" hasCustomPrompt="1"/>
          </p:nvPr>
        </p:nvSpPr>
        <p:spPr>
          <a:xfrm>
            <a:off x="8524770"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69" name="Text Placeholder 4">
            <a:extLst>
              <a:ext uri="{FF2B5EF4-FFF2-40B4-BE49-F238E27FC236}">
                <a16:creationId xmlns:a16="http://schemas.microsoft.com/office/drawing/2014/main" id="{2DBE000B-FD10-42F3-A69D-7037F83321BE}"/>
              </a:ext>
            </a:extLst>
          </p:cNvPr>
          <p:cNvSpPr>
            <a:spLocks noGrp="1"/>
          </p:cNvSpPr>
          <p:nvPr>
            <p:ph type="body" sz="quarter" idx="205" hasCustomPrompt="1"/>
          </p:nvPr>
        </p:nvSpPr>
        <p:spPr>
          <a:xfrm>
            <a:off x="8524770"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70" name="Picture Placeholder 7">
            <a:extLst>
              <a:ext uri="{FF2B5EF4-FFF2-40B4-BE49-F238E27FC236}">
                <a16:creationId xmlns:a16="http://schemas.microsoft.com/office/drawing/2014/main" id="{B4AF0CED-51CC-4EE3-845D-C11CB716B52A}"/>
              </a:ext>
            </a:extLst>
          </p:cNvPr>
          <p:cNvSpPr>
            <a:spLocks noGrp="1" noChangeAspect="1"/>
          </p:cNvSpPr>
          <p:nvPr>
            <p:ph type="pic" sz="quarter" idx="206" hasCustomPrompt="1"/>
          </p:nvPr>
        </p:nvSpPr>
        <p:spPr>
          <a:xfrm>
            <a:off x="8696228"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71" name="Text Placeholder 4">
            <a:extLst>
              <a:ext uri="{FF2B5EF4-FFF2-40B4-BE49-F238E27FC236}">
                <a16:creationId xmlns:a16="http://schemas.microsoft.com/office/drawing/2014/main" id="{22A10A54-4B06-4E16-9A60-CB57AE511DFD}"/>
              </a:ext>
            </a:extLst>
          </p:cNvPr>
          <p:cNvSpPr>
            <a:spLocks noGrp="1"/>
          </p:cNvSpPr>
          <p:nvPr>
            <p:ph type="body" sz="quarter" idx="207" hasCustomPrompt="1"/>
          </p:nvPr>
        </p:nvSpPr>
        <p:spPr>
          <a:xfrm>
            <a:off x="9696085"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72" name="Text Placeholder 4">
            <a:extLst>
              <a:ext uri="{FF2B5EF4-FFF2-40B4-BE49-F238E27FC236}">
                <a16:creationId xmlns:a16="http://schemas.microsoft.com/office/drawing/2014/main" id="{F222A5F3-2313-4E74-8436-2E1C3C8468BD}"/>
              </a:ext>
            </a:extLst>
          </p:cNvPr>
          <p:cNvSpPr>
            <a:spLocks noGrp="1"/>
          </p:cNvSpPr>
          <p:nvPr>
            <p:ph type="body" sz="quarter" idx="208" hasCustomPrompt="1"/>
          </p:nvPr>
        </p:nvSpPr>
        <p:spPr>
          <a:xfrm>
            <a:off x="9696085"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73" name="Text Placeholder 4">
            <a:extLst>
              <a:ext uri="{FF2B5EF4-FFF2-40B4-BE49-F238E27FC236}">
                <a16:creationId xmlns:a16="http://schemas.microsoft.com/office/drawing/2014/main" id="{6C484348-471A-4776-8839-9FEEFEADEC7A}"/>
              </a:ext>
            </a:extLst>
          </p:cNvPr>
          <p:cNvSpPr>
            <a:spLocks noGrp="1"/>
          </p:cNvSpPr>
          <p:nvPr>
            <p:ph type="body" sz="quarter" idx="209" hasCustomPrompt="1"/>
          </p:nvPr>
        </p:nvSpPr>
        <p:spPr>
          <a:xfrm>
            <a:off x="9696085"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74" name="Text Placeholder 4">
            <a:extLst>
              <a:ext uri="{FF2B5EF4-FFF2-40B4-BE49-F238E27FC236}">
                <a16:creationId xmlns:a16="http://schemas.microsoft.com/office/drawing/2014/main" id="{2D706DE8-7731-479F-86A1-7DD524BD91D0}"/>
              </a:ext>
            </a:extLst>
          </p:cNvPr>
          <p:cNvSpPr>
            <a:spLocks noGrp="1"/>
          </p:cNvSpPr>
          <p:nvPr>
            <p:ph type="body" sz="quarter" idx="210" hasCustomPrompt="1"/>
          </p:nvPr>
        </p:nvSpPr>
        <p:spPr>
          <a:xfrm>
            <a:off x="9696085"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75" name="Picture Placeholder 7">
            <a:extLst>
              <a:ext uri="{FF2B5EF4-FFF2-40B4-BE49-F238E27FC236}">
                <a16:creationId xmlns:a16="http://schemas.microsoft.com/office/drawing/2014/main" id="{6BB94C9B-CF0A-4933-A276-ACEC477AA3D7}"/>
              </a:ext>
            </a:extLst>
          </p:cNvPr>
          <p:cNvSpPr>
            <a:spLocks noGrp="1" noChangeAspect="1"/>
          </p:cNvSpPr>
          <p:nvPr>
            <p:ph type="pic" sz="quarter" idx="211" hasCustomPrompt="1"/>
          </p:nvPr>
        </p:nvSpPr>
        <p:spPr>
          <a:xfrm>
            <a:off x="9867543"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76" name="Text Placeholder 4">
            <a:extLst>
              <a:ext uri="{FF2B5EF4-FFF2-40B4-BE49-F238E27FC236}">
                <a16:creationId xmlns:a16="http://schemas.microsoft.com/office/drawing/2014/main" id="{F40BE666-2EE6-4014-B5EE-64349C7F1DCD}"/>
              </a:ext>
            </a:extLst>
          </p:cNvPr>
          <p:cNvSpPr>
            <a:spLocks noGrp="1"/>
          </p:cNvSpPr>
          <p:nvPr>
            <p:ph type="body" sz="quarter" idx="212" hasCustomPrompt="1"/>
          </p:nvPr>
        </p:nvSpPr>
        <p:spPr>
          <a:xfrm>
            <a:off x="10866162"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77" name="Text Placeholder 4">
            <a:extLst>
              <a:ext uri="{FF2B5EF4-FFF2-40B4-BE49-F238E27FC236}">
                <a16:creationId xmlns:a16="http://schemas.microsoft.com/office/drawing/2014/main" id="{4E5207FC-2BBA-4E30-A80B-5C6838B35DCD}"/>
              </a:ext>
            </a:extLst>
          </p:cNvPr>
          <p:cNvSpPr>
            <a:spLocks noGrp="1"/>
          </p:cNvSpPr>
          <p:nvPr>
            <p:ph type="body" sz="quarter" idx="213" hasCustomPrompt="1"/>
          </p:nvPr>
        </p:nvSpPr>
        <p:spPr>
          <a:xfrm>
            <a:off x="10866162"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78" name="Text Placeholder 4">
            <a:extLst>
              <a:ext uri="{FF2B5EF4-FFF2-40B4-BE49-F238E27FC236}">
                <a16:creationId xmlns:a16="http://schemas.microsoft.com/office/drawing/2014/main" id="{61D959F5-B700-4DDB-A0B8-062834A19118}"/>
              </a:ext>
            </a:extLst>
          </p:cNvPr>
          <p:cNvSpPr>
            <a:spLocks noGrp="1"/>
          </p:cNvSpPr>
          <p:nvPr>
            <p:ph type="body" sz="quarter" idx="214" hasCustomPrompt="1"/>
          </p:nvPr>
        </p:nvSpPr>
        <p:spPr>
          <a:xfrm>
            <a:off x="10866162"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79" name="Text Placeholder 4">
            <a:extLst>
              <a:ext uri="{FF2B5EF4-FFF2-40B4-BE49-F238E27FC236}">
                <a16:creationId xmlns:a16="http://schemas.microsoft.com/office/drawing/2014/main" id="{00B95A49-BA5B-4E4F-A894-29E2561C6063}"/>
              </a:ext>
            </a:extLst>
          </p:cNvPr>
          <p:cNvSpPr>
            <a:spLocks noGrp="1"/>
          </p:cNvSpPr>
          <p:nvPr>
            <p:ph type="body" sz="quarter" idx="215" hasCustomPrompt="1"/>
          </p:nvPr>
        </p:nvSpPr>
        <p:spPr>
          <a:xfrm>
            <a:off x="10866162"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80" name="Picture Placeholder 7">
            <a:extLst>
              <a:ext uri="{FF2B5EF4-FFF2-40B4-BE49-F238E27FC236}">
                <a16:creationId xmlns:a16="http://schemas.microsoft.com/office/drawing/2014/main" id="{6EB3DDB3-A47E-4277-8514-2C7ABDF6A272}"/>
              </a:ext>
            </a:extLst>
          </p:cNvPr>
          <p:cNvSpPr>
            <a:spLocks noGrp="1" noChangeAspect="1"/>
          </p:cNvSpPr>
          <p:nvPr>
            <p:ph type="pic" sz="quarter" idx="216" hasCustomPrompt="1"/>
          </p:nvPr>
        </p:nvSpPr>
        <p:spPr>
          <a:xfrm>
            <a:off x="11037620"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6" name="Date Placeholder 15">
            <a:extLst>
              <a:ext uri="{FF2B5EF4-FFF2-40B4-BE49-F238E27FC236}">
                <a16:creationId xmlns:a16="http://schemas.microsoft.com/office/drawing/2014/main" id="{65F2DD88-F6E9-4F12-A7E9-4BD75F3E4BA3}"/>
              </a:ext>
            </a:extLst>
          </p:cNvPr>
          <p:cNvSpPr>
            <a:spLocks noGrp="1"/>
          </p:cNvSpPr>
          <p:nvPr>
            <p:ph type="dt" sz="half" idx="217"/>
          </p:nvPr>
        </p:nvSpPr>
        <p:spPr/>
        <p:txBody>
          <a:bodyPr/>
          <a:lstStyle/>
          <a:p>
            <a:endParaRPr lang="en-GB" dirty="0"/>
          </a:p>
        </p:txBody>
      </p:sp>
      <p:sp>
        <p:nvSpPr>
          <p:cNvPr id="18" name="Footer Placeholder 17">
            <a:extLst>
              <a:ext uri="{FF2B5EF4-FFF2-40B4-BE49-F238E27FC236}">
                <a16:creationId xmlns:a16="http://schemas.microsoft.com/office/drawing/2014/main" id="{D23BD74A-757E-42C1-87DD-DFCC5D096573}"/>
              </a:ext>
            </a:extLst>
          </p:cNvPr>
          <p:cNvSpPr>
            <a:spLocks noGrp="1"/>
          </p:cNvSpPr>
          <p:nvPr>
            <p:ph type="ftr" sz="quarter" idx="218"/>
          </p:nvPr>
        </p:nvSpPr>
        <p:spPr/>
        <p:txBody>
          <a:bodyPr/>
          <a:lstStyle/>
          <a:p>
            <a:endParaRPr lang="en-GB" dirty="0"/>
          </a:p>
        </p:txBody>
      </p:sp>
      <p:sp>
        <p:nvSpPr>
          <p:cNvPr id="20" name="Slide Number Placeholder 19">
            <a:extLst>
              <a:ext uri="{FF2B5EF4-FFF2-40B4-BE49-F238E27FC236}">
                <a16:creationId xmlns:a16="http://schemas.microsoft.com/office/drawing/2014/main" id="{F51CD83E-D4DF-4AD1-93EE-C57F68374BE1}"/>
              </a:ext>
            </a:extLst>
          </p:cNvPr>
          <p:cNvSpPr>
            <a:spLocks noGrp="1"/>
          </p:cNvSpPr>
          <p:nvPr>
            <p:ph type="sldNum" sz="quarter" idx="219"/>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4142407725"/>
      </p:ext>
    </p:extLst>
  </p:cSld>
  <p:clrMapOvr>
    <a:masterClrMapping/>
  </p:clrMapOvr>
</p:sldLayout>
</file>

<file path=ppt/slideLayouts/slideLayout59.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Team 32 persons">
    <p:spTree>
      <p:nvGrpSpPr>
        <p:cNvPr id="1" name=""/>
        <p:cNvGrpSpPr/>
        <p:nvPr/>
      </p:nvGrpSpPr>
      <p:grpSpPr>
        <a:xfrm>
          <a:off x="0" y="0"/>
          <a:ext cx="0" cy="0"/>
          <a:chOff x="0" y="0"/>
          <a:chExt cx="0" cy="0"/>
        </a:xfrm>
      </p:grpSpPr>
      <p:sp>
        <p:nvSpPr>
          <p:cNvPr id="7" name="Text Placeholder 4">
            <a:extLst>
              <a:ext uri="{FF2B5EF4-FFF2-40B4-BE49-F238E27FC236}">
                <a16:creationId xmlns:a16="http://schemas.microsoft.com/office/drawing/2014/main" id="{73DB26CC-0BDD-403A-AD54-0CA0E85E349C}"/>
              </a:ext>
            </a:extLst>
          </p:cNvPr>
          <p:cNvSpPr>
            <a:spLocks noGrp="1"/>
          </p:cNvSpPr>
          <p:nvPr>
            <p:ph type="body" sz="quarter" idx="20" hasCustomPrompt="1"/>
          </p:nvPr>
        </p:nvSpPr>
        <p:spPr>
          <a:xfrm>
            <a:off x="1239683" y="1438870"/>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8" name="Text Placeholder 4">
            <a:extLst>
              <a:ext uri="{FF2B5EF4-FFF2-40B4-BE49-F238E27FC236}">
                <a16:creationId xmlns:a16="http://schemas.microsoft.com/office/drawing/2014/main" id="{CF51E147-8718-449B-A955-22170E601328}"/>
              </a:ext>
            </a:extLst>
          </p:cNvPr>
          <p:cNvSpPr>
            <a:spLocks noGrp="1"/>
          </p:cNvSpPr>
          <p:nvPr>
            <p:ph type="body" sz="quarter" idx="21" hasCustomPrompt="1"/>
          </p:nvPr>
        </p:nvSpPr>
        <p:spPr>
          <a:xfrm>
            <a:off x="1239683" y="1571753"/>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9" name="Text Placeholder 4">
            <a:extLst>
              <a:ext uri="{FF2B5EF4-FFF2-40B4-BE49-F238E27FC236}">
                <a16:creationId xmlns:a16="http://schemas.microsoft.com/office/drawing/2014/main" id="{F3858A2C-89F5-43E3-BD41-B9456C04897D}"/>
              </a:ext>
            </a:extLst>
          </p:cNvPr>
          <p:cNvSpPr>
            <a:spLocks noGrp="1"/>
          </p:cNvSpPr>
          <p:nvPr>
            <p:ph type="body" sz="quarter" idx="22" hasCustomPrompt="1"/>
          </p:nvPr>
        </p:nvSpPr>
        <p:spPr>
          <a:xfrm>
            <a:off x="1239683" y="169768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0" name="Text Placeholder 4">
            <a:extLst>
              <a:ext uri="{FF2B5EF4-FFF2-40B4-BE49-F238E27FC236}">
                <a16:creationId xmlns:a16="http://schemas.microsoft.com/office/drawing/2014/main" id="{B10715AE-F79F-4E00-8BBE-5BC10CB43CBC}"/>
              </a:ext>
            </a:extLst>
          </p:cNvPr>
          <p:cNvSpPr>
            <a:spLocks noGrp="1"/>
          </p:cNvSpPr>
          <p:nvPr>
            <p:ph type="body" sz="quarter" idx="23" hasCustomPrompt="1"/>
          </p:nvPr>
        </p:nvSpPr>
        <p:spPr>
          <a:xfrm>
            <a:off x="1239683" y="1806227"/>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1" name="Picture Placeholder 7">
            <a:extLst>
              <a:ext uri="{FF2B5EF4-FFF2-40B4-BE49-F238E27FC236}">
                <a16:creationId xmlns:a16="http://schemas.microsoft.com/office/drawing/2014/main" id="{949F7532-CE2D-4A2F-9C09-4696C5463181}"/>
              </a:ext>
            </a:extLst>
          </p:cNvPr>
          <p:cNvSpPr>
            <a:spLocks noGrp="1" noChangeAspect="1"/>
          </p:cNvSpPr>
          <p:nvPr>
            <p:ph type="pic" sz="quarter" idx="13" hasCustomPrompt="1"/>
          </p:nvPr>
        </p:nvSpPr>
        <p:spPr>
          <a:xfrm>
            <a:off x="1411141" y="625822"/>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16" name="Text Placeholder 4">
            <a:extLst>
              <a:ext uri="{FF2B5EF4-FFF2-40B4-BE49-F238E27FC236}">
                <a16:creationId xmlns:a16="http://schemas.microsoft.com/office/drawing/2014/main" id="{1BCB8C7E-2C95-4315-8DC2-F808A2CD982C}"/>
              </a:ext>
            </a:extLst>
          </p:cNvPr>
          <p:cNvSpPr>
            <a:spLocks noGrp="1"/>
          </p:cNvSpPr>
          <p:nvPr>
            <p:ph type="body" sz="quarter" idx="72" hasCustomPrompt="1"/>
          </p:nvPr>
        </p:nvSpPr>
        <p:spPr>
          <a:xfrm>
            <a:off x="2473931" y="1438870"/>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17" name="Text Placeholder 4">
            <a:extLst>
              <a:ext uri="{FF2B5EF4-FFF2-40B4-BE49-F238E27FC236}">
                <a16:creationId xmlns:a16="http://schemas.microsoft.com/office/drawing/2014/main" id="{637C626E-B932-4333-8286-7F226738BFF6}"/>
              </a:ext>
            </a:extLst>
          </p:cNvPr>
          <p:cNvSpPr>
            <a:spLocks noGrp="1"/>
          </p:cNvSpPr>
          <p:nvPr>
            <p:ph type="body" sz="quarter" idx="73" hasCustomPrompt="1"/>
          </p:nvPr>
        </p:nvSpPr>
        <p:spPr>
          <a:xfrm>
            <a:off x="2473931" y="1571753"/>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18" name="Text Placeholder 4">
            <a:extLst>
              <a:ext uri="{FF2B5EF4-FFF2-40B4-BE49-F238E27FC236}">
                <a16:creationId xmlns:a16="http://schemas.microsoft.com/office/drawing/2014/main" id="{89200BD6-26F9-4008-878F-8982E0F99180}"/>
              </a:ext>
            </a:extLst>
          </p:cNvPr>
          <p:cNvSpPr>
            <a:spLocks noGrp="1"/>
          </p:cNvSpPr>
          <p:nvPr>
            <p:ph type="body" sz="quarter" idx="74" hasCustomPrompt="1"/>
          </p:nvPr>
        </p:nvSpPr>
        <p:spPr>
          <a:xfrm>
            <a:off x="2473931" y="169768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19" name="Text Placeholder 4">
            <a:extLst>
              <a:ext uri="{FF2B5EF4-FFF2-40B4-BE49-F238E27FC236}">
                <a16:creationId xmlns:a16="http://schemas.microsoft.com/office/drawing/2014/main" id="{B1CC0FE1-38EC-4841-9FB6-D86DE938D30C}"/>
              </a:ext>
            </a:extLst>
          </p:cNvPr>
          <p:cNvSpPr>
            <a:spLocks noGrp="1"/>
          </p:cNvSpPr>
          <p:nvPr>
            <p:ph type="body" sz="quarter" idx="75" hasCustomPrompt="1"/>
          </p:nvPr>
        </p:nvSpPr>
        <p:spPr>
          <a:xfrm>
            <a:off x="2473931" y="1806227"/>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20" name="Picture Placeholder 7">
            <a:extLst>
              <a:ext uri="{FF2B5EF4-FFF2-40B4-BE49-F238E27FC236}">
                <a16:creationId xmlns:a16="http://schemas.microsoft.com/office/drawing/2014/main" id="{D8F2564E-AA0E-4B75-B263-4A6F458AC959}"/>
              </a:ext>
            </a:extLst>
          </p:cNvPr>
          <p:cNvSpPr>
            <a:spLocks noGrp="1" noChangeAspect="1"/>
          </p:cNvSpPr>
          <p:nvPr>
            <p:ph type="pic" sz="quarter" idx="76" hasCustomPrompt="1"/>
          </p:nvPr>
        </p:nvSpPr>
        <p:spPr>
          <a:xfrm>
            <a:off x="2645389" y="625822"/>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21" name="Text Placeholder 4">
            <a:extLst>
              <a:ext uri="{FF2B5EF4-FFF2-40B4-BE49-F238E27FC236}">
                <a16:creationId xmlns:a16="http://schemas.microsoft.com/office/drawing/2014/main" id="{954BD314-EE4E-4330-988C-EF03ACDD52DE}"/>
              </a:ext>
            </a:extLst>
          </p:cNvPr>
          <p:cNvSpPr>
            <a:spLocks noGrp="1"/>
          </p:cNvSpPr>
          <p:nvPr>
            <p:ph type="body" sz="quarter" idx="77" hasCustomPrompt="1"/>
          </p:nvPr>
        </p:nvSpPr>
        <p:spPr>
          <a:xfrm>
            <a:off x="3708375" y="1438870"/>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22" name="Text Placeholder 4">
            <a:extLst>
              <a:ext uri="{FF2B5EF4-FFF2-40B4-BE49-F238E27FC236}">
                <a16:creationId xmlns:a16="http://schemas.microsoft.com/office/drawing/2014/main" id="{5DA06F3E-B3CC-44AB-A38F-9A0089486AE6}"/>
              </a:ext>
            </a:extLst>
          </p:cNvPr>
          <p:cNvSpPr>
            <a:spLocks noGrp="1"/>
          </p:cNvSpPr>
          <p:nvPr>
            <p:ph type="body" sz="quarter" idx="78" hasCustomPrompt="1"/>
          </p:nvPr>
        </p:nvSpPr>
        <p:spPr>
          <a:xfrm>
            <a:off x="3708375" y="1571753"/>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23" name="Text Placeholder 4">
            <a:extLst>
              <a:ext uri="{FF2B5EF4-FFF2-40B4-BE49-F238E27FC236}">
                <a16:creationId xmlns:a16="http://schemas.microsoft.com/office/drawing/2014/main" id="{5C7C72C0-D543-43BA-854B-4B47128C9432}"/>
              </a:ext>
            </a:extLst>
          </p:cNvPr>
          <p:cNvSpPr>
            <a:spLocks noGrp="1"/>
          </p:cNvSpPr>
          <p:nvPr>
            <p:ph type="body" sz="quarter" idx="79" hasCustomPrompt="1"/>
          </p:nvPr>
        </p:nvSpPr>
        <p:spPr>
          <a:xfrm>
            <a:off x="3708375" y="169768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24" name="Text Placeholder 4">
            <a:extLst>
              <a:ext uri="{FF2B5EF4-FFF2-40B4-BE49-F238E27FC236}">
                <a16:creationId xmlns:a16="http://schemas.microsoft.com/office/drawing/2014/main" id="{740F473F-B7AC-4381-B4F2-C0C18A57F294}"/>
              </a:ext>
            </a:extLst>
          </p:cNvPr>
          <p:cNvSpPr>
            <a:spLocks noGrp="1"/>
          </p:cNvSpPr>
          <p:nvPr>
            <p:ph type="body" sz="quarter" idx="80" hasCustomPrompt="1"/>
          </p:nvPr>
        </p:nvSpPr>
        <p:spPr>
          <a:xfrm>
            <a:off x="3708375" y="1806227"/>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25" name="Picture Placeholder 7">
            <a:extLst>
              <a:ext uri="{FF2B5EF4-FFF2-40B4-BE49-F238E27FC236}">
                <a16:creationId xmlns:a16="http://schemas.microsoft.com/office/drawing/2014/main" id="{C666437C-E6DA-4B4F-ACF9-B86D982F910A}"/>
              </a:ext>
            </a:extLst>
          </p:cNvPr>
          <p:cNvSpPr>
            <a:spLocks noGrp="1" noChangeAspect="1"/>
          </p:cNvSpPr>
          <p:nvPr>
            <p:ph type="pic" sz="quarter" idx="81" hasCustomPrompt="1"/>
          </p:nvPr>
        </p:nvSpPr>
        <p:spPr>
          <a:xfrm>
            <a:off x="3879833" y="625822"/>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26" name="Text Placeholder 4">
            <a:extLst>
              <a:ext uri="{FF2B5EF4-FFF2-40B4-BE49-F238E27FC236}">
                <a16:creationId xmlns:a16="http://schemas.microsoft.com/office/drawing/2014/main" id="{243EA295-7576-4607-BCA2-1D2232AD73B7}"/>
              </a:ext>
            </a:extLst>
          </p:cNvPr>
          <p:cNvSpPr>
            <a:spLocks noGrp="1"/>
          </p:cNvSpPr>
          <p:nvPr>
            <p:ph type="body" sz="quarter" idx="82" hasCustomPrompt="1"/>
          </p:nvPr>
        </p:nvSpPr>
        <p:spPr>
          <a:xfrm>
            <a:off x="4946152" y="1438870"/>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27" name="Text Placeholder 4">
            <a:extLst>
              <a:ext uri="{FF2B5EF4-FFF2-40B4-BE49-F238E27FC236}">
                <a16:creationId xmlns:a16="http://schemas.microsoft.com/office/drawing/2014/main" id="{35014995-1227-4F21-9167-8C39CD2FC74D}"/>
              </a:ext>
            </a:extLst>
          </p:cNvPr>
          <p:cNvSpPr>
            <a:spLocks noGrp="1"/>
          </p:cNvSpPr>
          <p:nvPr>
            <p:ph type="body" sz="quarter" idx="83" hasCustomPrompt="1"/>
          </p:nvPr>
        </p:nvSpPr>
        <p:spPr>
          <a:xfrm>
            <a:off x="4946152" y="1571753"/>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28" name="Text Placeholder 4">
            <a:extLst>
              <a:ext uri="{FF2B5EF4-FFF2-40B4-BE49-F238E27FC236}">
                <a16:creationId xmlns:a16="http://schemas.microsoft.com/office/drawing/2014/main" id="{68622EA4-4AEC-4613-9A33-C9FCE925576E}"/>
              </a:ext>
            </a:extLst>
          </p:cNvPr>
          <p:cNvSpPr>
            <a:spLocks noGrp="1"/>
          </p:cNvSpPr>
          <p:nvPr>
            <p:ph type="body" sz="quarter" idx="84" hasCustomPrompt="1"/>
          </p:nvPr>
        </p:nvSpPr>
        <p:spPr>
          <a:xfrm>
            <a:off x="4946152" y="169768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29" name="Text Placeholder 4">
            <a:extLst>
              <a:ext uri="{FF2B5EF4-FFF2-40B4-BE49-F238E27FC236}">
                <a16:creationId xmlns:a16="http://schemas.microsoft.com/office/drawing/2014/main" id="{A697775B-1165-47B8-A6A3-EF6A9485E38A}"/>
              </a:ext>
            </a:extLst>
          </p:cNvPr>
          <p:cNvSpPr>
            <a:spLocks noGrp="1"/>
          </p:cNvSpPr>
          <p:nvPr>
            <p:ph type="body" sz="quarter" idx="85" hasCustomPrompt="1"/>
          </p:nvPr>
        </p:nvSpPr>
        <p:spPr>
          <a:xfrm>
            <a:off x="4946152" y="1806227"/>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30" name="Picture Placeholder 7">
            <a:extLst>
              <a:ext uri="{FF2B5EF4-FFF2-40B4-BE49-F238E27FC236}">
                <a16:creationId xmlns:a16="http://schemas.microsoft.com/office/drawing/2014/main" id="{E8999219-0AB2-4224-B0B1-83083D4B8009}"/>
              </a:ext>
            </a:extLst>
          </p:cNvPr>
          <p:cNvSpPr>
            <a:spLocks noGrp="1" noChangeAspect="1"/>
          </p:cNvSpPr>
          <p:nvPr>
            <p:ph type="pic" sz="quarter" idx="86" hasCustomPrompt="1"/>
          </p:nvPr>
        </p:nvSpPr>
        <p:spPr>
          <a:xfrm>
            <a:off x="5117610" y="625822"/>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31" name="Text Placeholder 4">
            <a:extLst>
              <a:ext uri="{FF2B5EF4-FFF2-40B4-BE49-F238E27FC236}">
                <a16:creationId xmlns:a16="http://schemas.microsoft.com/office/drawing/2014/main" id="{984D2931-C0B9-4AEF-ADBF-EBD0ADBDB9D8}"/>
              </a:ext>
            </a:extLst>
          </p:cNvPr>
          <p:cNvSpPr>
            <a:spLocks noGrp="1"/>
          </p:cNvSpPr>
          <p:nvPr>
            <p:ph type="body" sz="quarter" idx="87" hasCustomPrompt="1"/>
          </p:nvPr>
        </p:nvSpPr>
        <p:spPr>
          <a:xfrm>
            <a:off x="6177254" y="1438870"/>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32" name="Text Placeholder 4">
            <a:extLst>
              <a:ext uri="{FF2B5EF4-FFF2-40B4-BE49-F238E27FC236}">
                <a16:creationId xmlns:a16="http://schemas.microsoft.com/office/drawing/2014/main" id="{AF2B8780-4144-453F-84D1-641037A23A11}"/>
              </a:ext>
            </a:extLst>
          </p:cNvPr>
          <p:cNvSpPr>
            <a:spLocks noGrp="1"/>
          </p:cNvSpPr>
          <p:nvPr>
            <p:ph type="body" sz="quarter" idx="88" hasCustomPrompt="1"/>
          </p:nvPr>
        </p:nvSpPr>
        <p:spPr>
          <a:xfrm>
            <a:off x="6177254" y="1571753"/>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33" name="Text Placeholder 4">
            <a:extLst>
              <a:ext uri="{FF2B5EF4-FFF2-40B4-BE49-F238E27FC236}">
                <a16:creationId xmlns:a16="http://schemas.microsoft.com/office/drawing/2014/main" id="{D9CECE2F-8AD2-4D61-93CF-DEFF8DD7C110}"/>
              </a:ext>
            </a:extLst>
          </p:cNvPr>
          <p:cNvSpPr>
            <a:spLocks noGrp="1"/>
          </p:cNvSpPr>
          <p:nvPr>
            <p:ph type="body" sz="quarter" idx="89" hasCustomPrompt="1"/>
          </p:nvPr>
        </p:nvSpPr>
        <p:spPr>
          <a:xfrm>
            <a:off x="6177254" y="169768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34" name="Text Placeholder 4">
            <a:extLst>
              <a:ext uri="{FF2B5EF4-FFF2-40B4-BE49-F238E27FC236}">
                <a16:creationId xmlns:a16="http://schemas.microsoft.com/office/drawing/2014/main" id="{71FAD523-79C2-4870-9471-0FBCAC9F294A}"/>
              </a:ext>
            </a:extLst>
          </p:cNvPr>
          <p:cNvSpPr>
            <a:spLocks noGrp="1"/>
          </p:cNvSpPr>
          <p:nvPr>
            <p:ph type="body" sz="quarter" idx="90" hasCustomPrompt="1"/>
          </p:nvPr>
        </p:nvSpPr>
        <p:spPr>
          <a:xfrm>
            <a:off x="6177254" y="1806227"/>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35" name="Picture Placeholder 7">
            <a:extLst>
              <a:ext uri="{FF2B5EF4-FFF2-40B4-BE49-F238E27FC236}">
                <a16:creationId xmlns:a16="http://schemas.microsoft.com/office/drawing/2014/main" id="{2E2083E8-8C6D-4548-82D5-315A29E4DCB9}"/>
              </a:ext>
            </a:extLst>
          </p:cNvPr>
          <p:cNvSpPr>
            <a:spLocks noGrp="1" noChangeAspect="1"/>
          </p:cNvSpPr>
          <p:nvPr>
            <p:ph type="pic" sz="quarter" idx="91" hasCustomPrompt="1"/>
          </p:nvPr>
        </p:nvSpPr>
        <p:spPr>
          <a:xfrm>
            <a:off x="6348712" y="625822"/>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36" name="Text Placeholder 4">
            <a:extLst>
              <a:ext uri="{FF2B5EF4-FFF2-40B4-BE49-F238E27FC236}">
                <a16:creationId xmlns:a16="http://schemas.microsoft.com/office/drawing/2014/main" id="{E36689DA-7799-4EBC-A933-9B52EE8C253C}"/>
              </a:ext>
            </a:extLst>
          </p:cNvPr>
          <p:cNvSpPr>
            <a:spLocks noGrp="1"/>
          </p:cNvSpPr>
          <p:nvPr>
            <p:ph type="body" sz="quarter" idx="92" hasCustomPrompt="1"/>
          </p:nvPr>
        </p:nvSpPr>
        <p:spPr>
          <a:xfrm>
            <a:off x="7415039" y="1438870"/>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37" name="Text Placeholder 4">
            <a:extLst>
              <a:ext uri="{FF2B5EF4-FFF2-40B4-BE49-F238E27FC236}">
                <a16:creationId xmlns:a16="http://schemas.microsoft.com/office/drawing/2014/main" id="{5CDBF1E0-7F81-476C-B1BC-7A408FBE4F23}"/>
              </a:ext>
            </a:extLst>
          </p:cNvPr>
          <p:cNvSpPr>
            <a:spLocks noGrp="1"/>
          </p:cNvSpPr>
          <p:nvPr>
            <p:ph type="body" sz="quarter" idx="93" hasCustomPrompt="1"/>
          </p:nvPr>
        </p:nvSpPr>
        <p:spPr>
          <a:xfrm>
            <a:off x="7415039" y="1571753"/>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38" name="Text Placeholder 4">
            <a:extLst>
              <a:ext uri="{FF2B5EF4-FFF2-40B4-BE49-F238E27FC236}">
                <a16:creationId xmlns:a16="http://schemas.microsoft.com/office/drawing/2014/main" id="{3BA11C39-E34C-4495-A492-FFC8F4721506}"/>
              </a:ext>
            </a:extLst>
          </p:cNvPr>
          <p:cNvSpPr>
            <a:spLocks noGrp="1"/>
          </p:cNvSpPr>
          <p:nvPr>
            <p:ph type="body" sz="quarter" idx="94" hasCustomPrompt="1"/>
          </p:nvPr>
        </p:nvSpPr>
        <p:spPr>
          <a:xfrm>
            <a:off x="7415039" y="169768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39" name="Text Placeholder 4">
            <a:extLst>
              <a:ext uri="{FF2B5EF4-FFF2-40B4-BE49-F238E27FC236}">
                <a16:creationId xmlns:a16="http://schemas.microsoft.com/office/drawing/2014/main" id="{66CA36B6-5860-43CC-B05E-C35F87BF3220}"/>
              </a:ext>
            </a:extLst>
          </p:cNvPr>
          <p:cNvSpPr>
            <a:spLocks noGrp="1"/>
          </p:cNvSpPr>
          <p:nvPr>
            <p:ph type="body" sz="quarter" idx="95" hasCustomPrompt="1"/>
          </p:nvPr>
        </p:nvSpPr>
        <p:spPr>
          <a:xfrm>
            <a:off x="7415039" y="1806227"/>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40" name="Picture Placeholder 7">
            <a:extLst>
              <a:ext uri="{FF2B5EF4-FFF2-40B4-BE49-F238E27FC236}">
                <a16:creationId xmlns:a16="http://schemas.microsoft.com/office/drawing/2014/main" id="{3768AC93-78C3-4376-97B6-AE71E57CE5B5}"/>
              </a:ext>
            </a:extLst>
          </p:cNvPr>
          <p:cNvSpPr>
            <a:spLocks noGrp="1" noChangeAspect="1"/>
          </p:cNvSpPr>
          <p:nvPr>
            <p:ph type="pic" sz="quarter" idx="96" hasCustomPrompt="1"/>
          </p:nvPr>
        </p:nvSpPr>
        <p:spPr>
          <a:xfrm>
            <a:off x="7586497" y="625822"/>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41" name="Text Placeholder 4">
            <a:extLst>
              <a:ext uri="{FF2B5EF4-FFF2-40B4-BE49-F238E27FC236}">
                <a16:creationId xmlns:a16="http://schemas.microsoft.com/office/drawing/2014/main" id="{1E15EA31-1B3F-46F6-8077-26C38143E576}"/>
              </a:ext>
            </a:extLst>
          </p:cNvPr>
          <p:cNvSpPr>
            <a:spLocks noGrp="1"/>
          </p:cNvSpPr>
          <p:nvPr>
            <p:ph type="body" sz="quarter" idx="97" hasCustomPrompt="1"/>
          </p:nvPr>
        </p:nvSpPr>
        <p:spPr>
          <a:xfrm>
            <a:off x="8649474" y="1438870"/>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42" name="Text Placeholder 4">
            <a:extLst>
              <a:ext uri="{FF2B5EF4-FFF2-40B4-BE49-F238E27FC236}">
                <a16:creationId xmlns:a16="http://schemas.microsoft.com/office/drawing/2014/main" id="{B4FF8CBA-AD5A-4FA3-A653-54574146B6B1}"/>
              </a:ext>
            </a:extLst>
          </p:cNvPr>
          <p:cNvSpPr>
            <a:spLocks noGrp="1"/>
          </p:cNvSpPr>
          <p:nvPr>
            <p:ph type="body" sz="quarter" idx="98" hasCustomPrompt="1"/>
          </p:nvPr>
        </p:nvSpPr>
        <p:spPr>
          <a:xfrm>
            <a:off x="8649474" y="1571753"/>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43" name="Text Placeholder 4">
            <a:extLst>
              <a:ext uri="{FF2B5EF4-FFF2-40B4-BE49-F238E27FC236}">
                <a16:creationId xmlns:a16="http://schemas.microsoft.com/office/drawing/2014/main" id="{7FB7D956-E48A-4DDF-959B-43C095CBB5D2}"/>
              </a:ext>
            </a:extLst>
          </p:cNvPr>
          <p:cNvSpPr>
            <a:spLocks noGrp="1"/>
          </p:cNvSpPr>
          <p:nvPr>
            <p:ph type="body" sz="quarter" idx="99" hasCustomPrompt="1"/>
          </p:nvPr>
        </p:nvSpPr>
        <p:spPr>
          <a:xfrm>
            <a:off x="8649474" y="169768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44" name="Text Placeholder 4">
            <a:extLst>
              <a:ext uri="{FF2B5EF4-FFF2-40B4-BE49-F238E27FC236}">
                <a16:creationId xmlns:a16="http://schemas.microsoft.com/office/drawing/2014/main" id="{A60AD955-241B-4270-92C2-2445D5BFAD0B}"/>
              </a:ext>
            </a:extLst>
          </p:cNvPr>
          <p:cNvSpPr>
            <a:spLocks noGrp="1"/>
          </p:cNvSpPr>
          <p:nvPr>
            <p:ph type="body" sz="quarter" idx="100" hasCustomPrompt="1"/>
          </p:nvPr>
        </p:nvSpPr>
        <p:spPr>
          <a:xfrm>
            <a:off x="8649474" y="1806227"/>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45" name="Picture Placeholder 7">
            <a:extLst>
              <a:ext uri="{FF2B5EF4-FFF2-40B4-BE49-F238E27FC236}">
                <a16:creationId xmlns:a16="http://schemas.microsoft.com/office/drawing/2014/main" id="{6B453A71-1F9C-4746-BE5C-DB9AD7295293}"/>
              </a:ext>
            </a:extLst>
          </p:cNvPr>
          <p:cNvSpPr>
            <a:spLocks noGrp="1" noChangeAspect="1"/>
          </p:cNvSpPr>
          <p:nvPr>
            <p:ph type="pic" sz="quarter" idx="101" hasCustomPrompt="1"/>
          </p:nvPr>
        </p:nvSpPr>
        <p:spPr>
          <a:xfrm>
            <a:off x="8820932" y="625822"/>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46" name="Text Placeholder 4">
            <a:extLst>
              <a:ext uri="{FF2B5EF4-FFF2-40B4-BE49-F238E27FC236}">
                <a16:creationId xmlns:a16="http://schemas.microsoft.com/office/drawing/2014/main" id="{51FE92C3-55B1-4002-9AE7-45F659A5C374}"/>
              </a:ext>
            </a:extLst>
          </p:cNvPr>
          <p:cNvSpPr>
            <a:spLocks noGrp="1"/>
          </p:cNvSpPr>
          <p:nvPr>
            <p:ph type="body" sz="quarter" idx="102" hasCustomPrompt="1"/>
          </p:nvPr>
        </p:nvSpPr>
        <p:spPr>
          <a:xfrm>
            <a:off x="9879861" y="1438870"/>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47" name="Text Placeholder 4">
            <a:extLst>
              <a:ext uri="{FF2B5EF4-FFF2-40B4-BE49-F238E27FC236}">
                <a16:creationId xmlns:a16="http://schemas.microsoft.com/office/drawing/2014/main" id="{38E7334E-69FA-4905-B229-C4F3BBC5EB37}"/>
              </a:ext>
            </a:extLst>
          </p:cNvPr>
          <p:cNvSpPr>
            <a:spLocks noGrp="1"/>
          </p:cNvSpPr>
          <p:nvPr>
            <p:ph type="body" sz="quarter" idx="103" hasCustomPrompt="1"/>
          </p:nvPr>
        </p:nvSpPr>
        <p:spPr>
          <a:xfrm>
            <a:off x="9879861" y="1571753"/>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48" name="Text Placeholder 4">
            <a:extLst>
              <a:ext uri="{FF2B5EF4-FFF2-40B4-BE49-F238E27FC236}">
                <a16:creationId xmlns:a16="http://schemas.microsoft.com/office/drawing/2014/main" id="{C79C2BE3-0F3B-43C0-AF93-BE6221BA3D20}"/>
              </a:ext>
            </a:extLst>
          </p:cNvPr>
          <p:cNvSpPr>
            <a:spLocks noGrp="1"/>
          </p:cNvSpPr>
          <p:nvPr>
            <p:ph type="body" sz="quarter" idx="104" hasCustomPrompt="1"/>
          </p:nvPr>
        </p:nvSpPr>
        <p:spPr>
          <a:xfrm>
            <a:off x="9879861" y="169768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49" name="Text Placeholder 4">
            <a:extLst>
              <a:ext uri="{FF2B5EF4-FFF2-40B4-BE49-F238E27FC236}">
                <a16:creationId xmlns:a16="http://schemas.microsoft.com/office/drawing/2014/main" id="{4780A3D5-B02E-436C-8E69-AC32ED78E418}"/>
              </a:ext>
            </a:extLst>
          </p:cNvPr>
          <p:cNvSpPr>
            <a:spLocks noGrp="1"/>
          </p:cNvSpPr>
          <p:nvPr>
            <p:ph type="body" sz="quarter" idx="105" hasCustomPrompt="1"/>
          </p:nvPr>
        </p:nvSpPr>
        <p:spPr>
          <a:xfrm>
            <a:off x="9879861" y="1806227"/>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50" name="Picture Placeholder 7">
            <a:extLst>
              <a:ext uri="{FF2B5EF4-FFF2-40B4-BE49-F238E27FC236}">
                <a16:creationId xmlns:a16="http://schemas.microsoft.com/office/drawing/2014/main" id="{5ED602CB-263C-49DD-B24F-6C044FA764D3}"/>
              </a:ext>
            </a:extLst>
          </p:cNvPr>
          <p:cNvSpPr>
            <a:spLocks noGrp="1" noChangeAspect="1"/>
          </p:cNvSpPr>
          <p:nvPr>
            <p:ph type="pic" sz="quarter" idx="106" hasCustomPrompt="1"/>
          </p:nvPr>
        </p:nvSpPr>
        <p:spPr>
          <a:xfrm>
            <a:off x="10051319" y="625822"/>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71" name="Text Placeholder 4">
            <a:extLst>
              <a:ext uri="{FF2B5EF4-FFF2-40B4-BE49-F238E27FC236}">
                <a16:creationId xmlns:a16="http://schemas.microsoft.com/office/drawing/2014/main" id="{3E0F4145-61BA-4CE2-A3EA-0C1EDC388FE5}"/>
              </a:ext>
            </a:extLst>
          </p:cNvPr>
          <p:cNvSpPr>
            <a:spLocks noGrp="1"/>
          </p:cNvSpPr>
          <p:nvPr>
            <p:ph type="body" sz="quarter" idx="107" hasCustomPrompt="1"/>
          </p:nvPr>
        </p:nvSpPr>
        <p:spPr>
          <a:xfrm>
            <a:off x="1239683" y="2879135"/>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72" name="Text Placeholder 4">
            <a:extLst>
              <a:ext uri="{FF2B5EF4-FFF2-40B4-BE49-F238E27FC236}">
                <a16:creationId xmlns:a16="http://schemas.microsoft.com/office/drawing/2014/main" id="{B0C144E9-6BA4-455A-865E-7D5AE88E05B1}"/>
              </a:ext>
            </a:extLst>
          </p:cNvPr>
          <p:cNvSpPr>
            <a:spLocks noGrp="1"/>
          </p:cNvSpPr>
          <p:nvPr>
            <p:ph type="body" sz="quarter" idx="108" hasCustomPrompt="1"/>
          </p:nvPr>
        </p:nvSpPr>
        <p:spPr>
          <a:xfrm>
            <a:off x="1239683" y="3012018"/>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73" name="Text Placeholder 4">
            <a:extLst>
              <a:ext uri="{FF2B5EF4-FFF2-40B4-BE49-F238E27FC236}">
                <a16:creationId xmlns:a16="http://schemas.microsoft.com/office/drawing/2014/main" id="{C7194312-4AC1-4EEB-82AC-35369690A8E7}"/>
              </a:ext>
            </a:extLst>
          </p:cNvPr>
          <p:cNvSpPr>
            <a:spLocks noGrp="1"/>
          </p:cNvSpPr>
          <p:nvPr>
            <p:ph type="body" sz="quarter" idx="109" hasCustomPrompt="1"/>
          </p:nvPr>
        </p:nvSpPr>
        <p:spPr>
          <a:xfrm>
            <a:off x="1239683" y="313794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74" name="Text Placeholder 4">
            <a:extLst>
              <a:ext uri="{FF2B5EF4-FFF2-40B4-BE49-F238E27FC236}">
                <a16:creationId xmlns:a16="http://schemas.microsoft.com/office/drawing/2014/main" id="{864E223D-19B6-4608-B65F-1460905FA055}"/>
              </a:ext>
            </a:extLst>
          </p:cNvPr>
          <p:cNvSpPr>
            <a:spLocks noGrp="1"/>
          </p:cNvSpPr>
          <p:nvPr>
            <p:ph type="body" sz="quarter" idx="110" hasCustomPrompt="1"/>
          </p:nvPr>
        </p:nvSpPr>
        <p:spPr>
          <a:xfrm>
            <a:off x="1239683" y="3246492"/>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75" name="Picture Placeholder 7">
            <a:extLst>
              <a:ext uri="{FF2B5EF4-FFF2-40B4-BE49-F238E27FC236}">
                <a16:creationId xmlns:a16="http://schemas.microsoft.com/office/drawing/2014/main" id="{9D032E1B-D9D0-4D17-ACCD-6C343D89F6DC}"/>
              </a:ext>
            </a:extLst>
          </p:cNvPr>
          <p:cNvSpPr>
            <a:spLocks noGrp="1" noChangeAspect="1"/>
          </p:cNvSpPr>
          <p:nvPr>
            <p:ph type="pic" sz="quarter" idx="111" hasCustomPrompt="1"/>
          </p:nvPr>
        </p:nvSpPr>
        <p:spPr>
          <a:xfrm>
            <a:off x="1411141" y="2066087"/>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76" name="Text Placeholder 4">
            <a:extLst>
              <a:ext uri="{FF2B5EF4-FFF2-40B4-BE49-F238E27FC236}">
                <a16:creationId xmlns:a16="http://schemas.microsoft.com/office/drawing/2014/main" id="{B1320D34-697E-4B24-8BF3-87170F14C170}"/>
              </a:ext>
            </a:extLst>
          </p:cNvPr>
          <p:cNvSpPr>
            <a:spLocks noGrp="1"/>
          </p:cNvSpPr>
          <p:nvPr>
            <p:ph type="body" sz="quarter" idx="112" hasCustomPrompt="1"/>
          </p:nvPr>
        </p:nvSpPr>
        <p:spPr>
          <a:xfrm>
            <a:off x="2473931" y="2879135"/>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77" name="Text Placeholder 4">
            <a:extLst>
              <a:ext uri="{FF2B5EF4-FFF2-40B4-BE49-F238E27FC236}">
                <a16:creationId xmlns:a16="http://schemas.microsoft.com/office/drawing/2014/main" id="{D590ABA3-C654-4A35-9A8B-7E500A8A845C}"/>
              </a:ext>
            </a:extLst>
          </p:cNvPr>
          <p:cNvSpPr>
            <a:spLocks noGrp="1"/>
          </p:cNvSpPr>
          <p:nvPr>
            <p:ph type="body" sz="quarter" idx="113" hasCustomPrompt="1"/>
          </p:nvPr>
        </p:nvSpPr>
        <p:spPr>
          <a:xfrm>
            <a:off x="2473931" y="3012018"/>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78" name="Text Placeholder 4">
            <a:extLst>
              <a:ext uri="{FF2B5EF4-FFF2-40B4-BE49-F238E27FC236}">
                <a16:creationId xmlns:a16="http://schemas.microsoft.com/office/drawing/2014/main" id="{446ED482-D031-4F4B-86AD-32CD99D211A0}"/>
              </a:ext>
            </a:extLst>
          </p:cNvPr>
          <p:cNvSpPr>
            <a:spLocks noGrp="1"/>
          </p:cNvSpPr>
          <p:nvPr>
            <p:ph type="body" sz="quarter" idx="114" hasCustomPrompt="1"/>
          </p:nvPr>
        </p:nvSpPr>
        <p:spPr>
          <a:xfrm>
            <a:off x="2473931" y="313794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79" name="Text Placeholder 4">
            <a:extLst>
              <a:ext uri="{FF2B5EF4-FFF2-40B4-BE49-F238E27FC236}">
                <a16:creationId xmlns:a16="http://schemas.microsoft.com/office/drawing/2014/main" id="{C1D764C6-8B78-45C6-95E6-693CB6DA2874}"/>
              </a:ext>
            </a:extLst>
          </p:cNvPr>
          <p:cNvSpPr>
            <a:spLocks noGrp="1"/>
          </p:cNvSpPr>
          <p:nvPr>
            <p:ph type="body" sz="quarter" idx="115" hasCustomPrompt="1"/>
          </p:nvPr>
        </p:nvSpPr>
        <p:spPr>
          <a:xfrm>
            <a:off x="2473931" y="3246492"/>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80" name="Picture Placeholder 7">
            <a:extLst>
              <a:ext uri="{FF2B5EF4-FFF2-40B4-BE49-F238E27FC236}">
                <a16:creationId xmlns:a16="http://schemas.microsoft.com/office/drawing/2014/main" id="{145A695C-B6E7-403A-A659-2CE6271CEE18}"/>
              </a:ext>
            </a:extLst>
          </p:cNvPr>
          <p:cNvSpPr>
            <a:spLocks noGrp="1" noChangeAspect="1"/>
          </p:cNvSpPr>
          <p:nvPr>
            <p:ph type="pic" sz="quarter" idx="116" hasCustomPrompt="1"/>
          </p:nvPr>
        </p:nvSpPr>
        <p:spPr>
          <a:xfrm>
            <a:off x="2645389" y="2066087"/>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81" name="Text Placeholder 4">
            <a:extLst>
              <a:ext uri="{FF2B5EF4-FFF2-40B4-BE49-F238E27FC236}">
                <a16:creationId xmlns:a16="http://schemas.microsoft.com/office/drawing/2014/main" id="{43B30AC5-49DB-460A-BA21-FBF97FBFFEA7}"/>
              </a:ext>
            </a:extLst>
          </p:cNvPr>
          <p:cNvSpPr>
            <a:spLocks noGrp="1"/>
          </p:cNvSpPr>
          <p:nvPr>
            <p:ph type="body" sz="quarter" idx="117" hasCustomPrompt="1"/>
          </p:nvPr>
        </p:nvSpPr>
        <p:spPr>
          <a:xfrm>
            <a:off x="3708375" y="2879135"/>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82" name="Text Placeholder 4">
            <a:extLst>
              <a:ext uri="{FF2B5EF4-FFF2-40B4-BE49-F238E27FC236}">
                <a16:creationId xmlns:a16="http://schemas.microsoft.com/office/drawing/2014/main" id="{4ED4336E-7EB5-44E1-9BBC-1F539BB1340E}"/>
              </a:ext>
            </a:extLst>
          </p:cNvPr>
          <p:cNvSpPr>
            <a:spLocks noGrp="1"/>
          </p:cNvSpPr>
          <p:nvPr>
            <p:ph type="body" sz="quarter" idx="118" hasCustomPrompt="1"/>
          </p:nvPr>
        </p:nvSpPr>
        <p:spPr>
          <a:xfrm>
            <a:off x="3708375" y="3012018"/>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83" name="Text Placeholder 4">
            <a:extLst>
              <a:ext uri="{FF2B5EF4-FFF2-40B4-BE49-F238E27FC236}">
                <a16:creationId xmlns:a16="http://schemas.microsoft.com/office/drawing/2014/main" id="{6C89A572-BB42-49A1-9C15-EA2137F3BA35}"/>
              </a:ext>
            </a:extLst>
          </p:cNvPr>
          <p:cNvSpPr>
            <a:spLocks noGrp="1"/>
          </p:cNvSpPr>
          <p:nvPr>
            <p:ph type="body" sz="quarter" idx="119" hasCustomPrompt="1"/>
          </p:nvPr>
        </p:nvSpPr>
        <p:spPr>
          <a:xfrm>
            <a:off x="3708375" y="313794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84" name="Text Placeholder 4">
            <a:extLst>
              <a:ext uri="{FF2B5EF4-FFF2-40B4-BE49-F238E27FC236}">
                <a16:creationId xmlns:a16="http://schemas.microsoft.com/office/drawing/2014/main" id="{22C78003-F063-4BB5-AACD-E048F5837960}"/>
              </a:ext>
            </a:extLst>
          </p:cNvPr>
          <p:cNvSpPr>
            <a:spLocks noGrp="1"/>
          </p:cNvSpPr>
          <p:nvPr>
            <p:ph type="body" sz="quarter" idx="120" hasCustomPrompt="1"/>
          </p:nvPr>
        </p:nvSpPr>
        <p:spPr>
          <a:xfrm>
            <a:off x="3708375" y="3246492"/>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85" name="Picture Placeholder 7">
            <a:extLst>
              <a:ext uri="{FF2B5EF4-FFF2-40B4-BE49-F238E27FC236}">
                <a16:creationId xmlns:a16="http://schemas.microsoft.com/office/drawing/2014/main" id="{7E955A9E-0815-486E-8A1B-5A344C94B010}"/>
              </a:ext>
            </a:extLst>
          </p:cNvPr>
          <p:cNvSpPr>
            <a:spLocks noGrp="1" noChangeAspect="1"/>
          </p:cNvSpPr>
          <p:nvPr>
            <p:ph type="pic" sz="quarter" idx="121" hasCustomPrompt="1"/>
          </p:nvPr>
        </p:nvSpPr>
        <p:spPr>
          <a:xfrm>
            <a:off x="3879833" y="2066087"/>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86" name="Text Placeholder 4">
            <a:extLst>
              <a:ext uri="{FF2B5EF4-FFF2-40B4-BE49-F238E27FC236}">
                <a16:creationId xmlns:a16="http://schemas.microsoft.com/office/drawing/2014/main" id="{A7A3ED98-16A7-4CF4-8852-D731442C9E88}"/>
              </a:ext>
            </a:extLst>
          </p:cNvPr>
          <p:cNvSpPr>
            <a:spLocks noGrp="1"/>
          </p:cNvSpPr>
          <p:nvPr>
            <p:ph type="body" sz="quarter" idx="122" hasCustomPrompt="1"/>
          </p:nvPr>
        </p:nvSpPr>
        <p:spPr>
          <a:xfrm>
            <a:off x="4946152" y="2879135"/>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87" name="Text Placeholder 4">
            <a:extLst>
              <a:ext uri="{FF2B5EF4-FFF2-40B4-BE49-F238E27FC236}">
                <a16:creationId xmlns:a16="http://schemas.microsoft.com/office/drawing/2014/main" id="{A88DCBED-A3B0-4BAA-A21D-0CD68DE5B751}"/>
              </a:ext>
            </a:extLst>
          </p:cNvPr>
          <p:cNvSpPr>
            <a:spLocks noGrp="1"/>
          </p:cNvSpPr>
          <p:nvPr>
            <p:ph type="body" sz="quarter" idx="123" hasCustomPrompt="1"/>
          </p:nvPr>
        </p:nvSpPr>
        <p:spPr>
          <a:xfrm>
            <a:off x="4946152" y="3012018"/>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88" name="Text Placeholder 4">
            <a:extLst>
              <a:ext uri="{FF2B5EF4-FFF2-40B4-BE49-F238E27FC236}">
                <a16:creationId xmlns:a16="http://schemas.microsoft.com/office/drawing/2014/main" id="{513912DA-A22C-47A1-9D62-462A7D09306E}"/>
              </a:ext>
            </a:extLst>
          </p:cNvPr>
          <p:cNvSpPr>
            <a:spLocks noGrp="1"/>
          </p:cNvSpPr>
          <p:nvPr>
            <p:ph type="body" sz="quarter" idx="124" hasCustomPrompt="1"/>
          </p:nvPr>
        </p:nvSpPr>
        <p:spPr>
          <a:xfrm>
            <a:off x="4946152" y="313794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89" name="Text Placeholder 4">
            <a:extLst>
              <a:ext uri="{FF2B5EF4-FFF2-40B4-BE49-F238E27FC236}">
                <a16:creationId xmlns:a16="http://schemas.microsoft.com/office/drawing/2014/main" id="{9D700DB8-E39F-42B8-A664-8EA35F26238F}"/>
              </a:ext>
            </a:extLst>
          </p:cNvPr>
          <p:cNvSpPr>
            <a:spLocks noGrp="1"/>
          </p:cNvSpPr>
          <p:nvPr>
            <p:ph type="body" sz="quarter" idx="125" hasCustomPrompt="1"/>
          </p:nvPr>
        </p:nvSpPr>
        <p:spPr>
          <a:xfrm>
            <a:off x="4946152" y="3246492"/>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90" name="Picture Placeholder 7">
            <a:extLst>
              <a:ext uri="{FF2B5EF4-FFF2-40B4-BE49-F238E27FC236}">
                <a16:creationId xmlns:a16="http://schemas.microsoft.com/office/drawing/2014/main" id="{119D0912-283E-4DF2-A7FB-4654A7F7E9D2}"/>
              </a:ext>
            </a:extLst>
          </p:cNvPr>
          <p:cNvSpPr>
            <a:spLocks noGrp="1" noChangeAspect="1"/>
          </p:cNvSpPr>
          <p:nvPr>
            <p:ph type="pic" sz="quarter" idx="126" hasCustomPrompt="1"/>
          </p:nvPr>
        </p:nvSpPr>
        <p:spPr>
          <a:xfrm>
            <a:off x="5117610" y="2066087"/>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91" name="Text Placeholder 4">
            <a:extLst>
              <a:ext uri="{FF2B5EF4-FFF2-40B4-BE49-F238E27FC236}">
                <a16:creationId xmlns:a16="http://schemas.microsoft.com/office/drawing/2014/main" id="{F785E6D4-8ADD-43B9-BA99-2489C8AF6784}"/>
              </a:ext>
            </a:extLst>
          </p:cNvPr>
          <p:cNvSpPr>
            <a:spLocks noGrp="1"/>
          </p:cNvSpPr>
          <p:nvPr>
            <p:ph type="body" sz="quarter" idx="127" hasCustomPrompt="1"/>
          </p:nvPr>
        </p:nvSpPr>
        <p:spPr>
          <a:xfrm>
            <a:off x="6177254" y="2879135"/>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92" name="Text Placeholder 4">
            <a:extLst>
              <a:ext uri="{FF2B5EF4-FFF2-40B4-BE49-F238E27FC236}">
                <a16:creationId xmlns:a16="http://schemas.microsoft.com/office/drawing/2014/main" id="{5708805A-E1C6-4358-8E12-09EA3DCA9C9B}"/>
              </a:ext>
            </a:extLst>
          </p:cNvPr>
          <p:cNvSpPr>
            <a:spLocks noGrp="1"/>
          </p:cNvSpPr>
          <p:nvPr>
            <p:ph type="body" sz="quarter" idx="128" hasCustomPrompt="1"/>
          </p:nvPr>
        </p:nvSpPr>
        <p:spPr>
          <a:xfrm>
            <a:off x="6177254" y="3012018"/>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93" name="Text Placeholder 4">
            <a:extLst>
              <a:ext uri="{FF2B5EF4-FFF2-40B4-BE49-F238E27FC236}">
                <a16:creationId xmlns:a16="http://schemas.microsoft.com/office/drawing/2014/main" id="{EE5AC273-BAEA-420A-8B98-8A15C0D8F26F}"/>
              </a:ext>
            </a:extLst>
          </p:cNvPr>
          <p:cNvSpPr>
            <a:spLocks noGrp="1"/>
          </p:cNvSpPr>
          <p:nvPr>
            <p:ph type="body" sz="quarter" idx="129" hasCustomPrompt="1"/>
          </p:nvPr>
        </p:nvSpPr>
        <p:spPr>
          <a:xfrm>
            <a:off x="6177254" y="313794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94" name="Text Placeholder 4">
            <a:extLst>
              <a:ext uri="{FF2B5EF4-FFF2-40B4-BE49-F238E27FC236}">
                <a16:creationId xmlns:a16="http://schemas.microsoft.com/office/drawing/2014/main" id="{759D53F4-7165-4ABD-9E1A-93CCF1C825AA}"/>
              </a:ext>
            </a:extLst>
          </p:cNvPr>
          <p:cNvSpPr>
            <a:spLocks noGrp="1"/>
          </p:cNvSpPr>
          <p:nvPr>
            <p:ph type="body" sz="quarter" idx="130" hasCustomPrompt="1"/>
          </p:nvPr>
        </p:nvSpPr>
        <p:spPr>
          <a:xfrm>
            <a:off x="6177254" y="3246492"/>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95" name="Picture Placeholder 7">
            <a:extLst>
              <a:ext uri="{FF2B5EF4-FFF2-40B4-BE49-F238E27FC236}">
                <a16:creationId xmlns:a16="http://schemas.microsoft.com/office/drawing/2014/main" id="{CB622C18-4AC6-4DF2-82CD-65B11CD46F2D}"/>
              </a:ext>
            </a:extLst>
          </p:cNvPr>
          <p:cNvSpPr>
            <a:spLocks noGrp="1" noChangeAspect="1"/>
          </p:cNvSpPr>
          <p:nvPr>
            <p:ph type="pic" sz="quarter" idx="131" hasCustomPrompt="1"/>
          </p:nvPr>
        </p:nvSpPr>
        <p:spPr>
          <a:xfrm>
            <a:off x="6348712" y="2066087"/>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96" name="Text Placeholder 4">
            <a:extLst>
              <a:ext uri="{FF2B5EF4-FFF2-40B4-BE49-F238E27FC236}">
                <a16:creationId xmlns:a16="http://schemas.microsoft.com/office/drawing/2014/main" id="{8F4C88EA-7D2A-4952-BDE2-FF8E3813CB74}"/>
              </a:ext>
            </a:extLst>
          </p:cNvPr>
          <p:cNvSpPr>
            <a:spLocks noGrp="1"/>
          </p:cNvSpPr>
          <p:nvPr>
            <p:ph type="body" sz="quarter" idx="132" hasCustomPrompt="1"/>
          </p:nvPr>
        </p:nvSpPr>
        <p:spPr>
          <a:xfrm>
            <a:off x="7415039" y="2879135"/>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97" name="Text Placeholder 4">
            <a:extLst>
              <a:ext uri="{FF2B5EF4-FFF2-40B4-BE49-F238E27FC236}">
                <a16:creationId xmlns:a16="http://schemas.microsoft.com/office/drawing/2014/main" id="{71C23684-2E3F-4FBE-966A-795520ED2AFF}"/>
              </a:ext>
            </a:extLst>
          </p:cNvPr>
          <p:cNvSpPr>
            <a:spLocks noGrp="1"/>
          </p:cNvSpPr>
          <p:nvPr>
            <p:ph type="body" sz="quarter" idx="133" hasCustomPrompt="1"/>
          </p:nvPr>
        </p:nvSpPr>
        <p:spPr>
          <a:xfrm>
            <a:off x="7415039" y="3012018"/>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98" name="Text Placeholder 4">
            <a:extLst>
              <a:ext uri="{FF2B5EF4-FFF2-40B4-BE49-F238E27FC236}">
                <a16:creationId xmlns:a16="http://schemas.microsoft.com/office/drawing/2014/main" id="{2A73D139-F580-4A30-9FE3-87D5CC6177E2}"/>
              </a:ext>
            </a:extLst>
          </p:cNvPr>
          <p:cNvSpPr>
            <a:spLocks noGrp="1"/>
          </p:cNvSpPr>
          <p:nvPr>
            <p:ph type="body" sz="quarter" idx="134" hasCustomPrompt="1"/>
          </p:nvPr>
        </p:nvSpPr>
        <p:spPr>
          <a:xfrm>
            <a:off x="7415039" y="313794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99" name="Text Placeholder 4">
            <a:extLst>
              <a:ext uri="{FF2B5EF4-FFF2-40B4-BE49-F238E27FC236}">
                <a16:creationId xmlns:a16="http://schemas.microsoft.com/office/drawing/2014/main" id="{F96AAD65-BF2A-4385-9DD1-8414EAD4F5C9}"/>
              </a:ext>
            </a:extLst>
          </p:cNvPr>
          <p:cNvSpPr>
            <a:spLocks noGrp="1"/>
          </p:cNvSpPr>
          <p:nvPr>
            <p:ph type="body" sz="quarter" idx="135" hasCustomPrompt="1"/>
          </p:nvPr>
        </p:nvSpPr>
        <p:spPr>
          <a:xfrm>
            <a:off x="7415039" y="3246492"/>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00" name="Picture Placeholder 7">
            <a:extLst>
              <a:ext uri="{FF2B5EF4-FFF2-40B4-BE49-F238E27FC236}">
                <a16:creationId xmlns:a16="http://schemas.microsoft.com/office/drawing/2014/main" id="{1F953F1B-9AF7-48F0-BD04-DCF42055DCC7}"/>
              </a:ext>
            </a:extLst>
          </p:cNvPr>
          <p:cNvSpPr>
            <a:spLocks noGrp="1" noChangeAspect="1"/>
          </p:cNvSpPr>
          <p:nvPr>
            <p:ph type="pic" sz="quarter" idx="136" hasCustomPrompt="1"/>
          </p:nvPr>
        </p:nvSpPr>
        <p:spPr>
          <a:xfrm>
            <a:off x="7586497" y="2066087"/>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01" name="Text Placeholder 4">
            <a:extLst>
              <a:ext uri="{FF2B5EF4-FFF2-40B4-BE49-F238E27FC236}">
                <a16:creationId xmlns:a16="http://schemas.microsoft.com/office/drawing/2014/main" id="{4AB53460-FA6A-4C59-ABCA-3EEAD0F943F8}"/>
              </a:ext>
            </a:extLst>
          </p:cNvPr>
          <p:cNvSpPr>
            <a:spLocks noGrp="1"/>
          </p:cNvSpPr>
          <p:nvPr>
            <p:ph type="body" sz="quarter" idx="137" hasCustomPrompt="1"/>
          </p:nvPr>
        </p:nvSpPr>
        <p:spPr>
          <a:xfrm>
            <a:off x="8649474" y="2879135"/>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02" name="Text Placeholder 4">
            <a:extLst>
              <a:ext uri="{FF2B5EF4-FFF2-40B4-BE49-F238E27FC236}">
                <a16:creationId xmlns:a16="http://schemas.microsoft.com/office/drawing/2014/main" id="{C670F21E-D53E-4772-BF7A-6769D63C8B6E}"/>
              </a:ext>
            </a:extLst>
          </p:cNvPr>
          <p:cNvSpPr>
            <a:spLocks noGrp="1"/>
          </p:cNvSpPr>
          <p:nvPr>
            <p:ph type="body" sz="quarter" idx="138" hasCustomPrompt="1"/>
          </p:nvPr>
        </p:nvSpPr>
        <p:spPr>
          <a:xfrm>
            <a:off x="8649474" y="3012018"/>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03" name="Text Placeholder 4">
            <a:extLst>
              <a:ext uri="{FF2B5EF4-FFF2-40B4-BE49-F238E27FC236}">
                <a16:creationId xmlns:a16="http://schemas.microsoft.com/office/drawing/2014/main" id="{B9476054-B795-4EDE-A218-1FF29260C49B}"/>
              </a:ext>
            </a:extLst>
          </p:cNvPr>
          <p:cNvSpPr>
            <a:spLocks noGrp="1"/>
          </p:cNvSpPr>
          <p:nvPr>
            <p:ph type="body" sz="quarter" idx="139" hasCustomPrompt="1"/>
          </p:nvPr>
        </p:nvSpPr>
        <p:spPr>
          <a:xfrm>
            <a:off x="8649474" y="313794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04" name="Text Placeholder 4">
            <a:extLst>
              <a:ext uri="{FF2B5EF4-FFF2-40B4-BE49-F238E27FC236}">
                <a16:creationId xmlns:a16="http://schemas.microsoft.com/office/drawing/2014/main" id="{E5DF0A75-F493-45C7-81FD-1A1310BB8882}"/>
              </a:ext>
            </a:extLst>
          </p:cNvPr>
          <p:cNvSpPr>
            <a:spLocks noGrp="1"/>
          </p:cNvSpPr>
          <p:nvPr>
            <p:ph type="body" sz="quarter" idx="140" hasCustomPrompt="1"/>
          </p:nvPr>
        </p:nvSpPr>
        <p:spPr>
          <a:xfrm>
            <a:off x="8649474" y="3246492"/>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05" name="Picture Placeholder 7">
            <a:extLst>
              <a:ext uri="{FF2B5EF4-FFF2-40B4-BE49-F238E27FC236}">
                <a16:creationId xmlns:a16="http://schemas.microsoft.com/office/drawing/2014/main" id="{D5D92845-4B12-4567-AF44-D26FCBDB7398}"/>
              </a:ext>
            </a:extLst>
          </p:cNvPr>
          <p:cNvSpPr>
            <a:spLocks noGrp="1" noChangeAspect="1"/>
          </p:cNvSpPr>
          <p:nvPr>
            <p:ph type="pic" sz="quarter" idx="141" hasCustomPrompt="1"/>
          </p:nvPr>
        </p:nvSpPr>
        <p:spPr>
          <a:xfrm>
            <a:off x="8820932" y="2066087"/>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06" name="Text Placeholder 4">
            <a:extLst>
              <a:ext uri="{FF2B5EF4-FFF2-40B4-BE49-F238E27FC236}">
                <a16:creationId xmlns:a16="http://schemas.microsoft.com/office/drawing/2014/main" id="{6DBEC153-7029-4AB3-A423-C85224B10231}"/>
              </a:ext>
            </a:extLst>
          </p:cNvPr>
          <p:cNvSpPr>
            <a:spLocks noGrp="1"/>
          </p:cNvSpPr>
          <p:nvPr>
            <p:ph type="body" sz="quarter" idx="142" hasCustomPrompt="1"/>
          </p:nvPr>
        </p:nvSpPr>
        <p:spPr>
          <a:xfrm>
            <a:off x="9879861" y="2879135"/>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07" name="Text Placeholder 4">
            <a:extLst>
              <a:ext uri="{FF2B5EF4-FFF2-40B4-BE49-F238E27FC236}">
                <a16:creationId xmlns:a16="http://schemas.microsoft.com/office/drawing/2014/main" id="{0D5D295E-62AF-4501-9977-B516633B5F86}"/>
              </a:ext>
            </a:extLst>
          </p:cNvPr>
          <p:cNvSpPr>
            <a:spLocks noGrp="1"/>
          </p:cNvSpPr>
          <p:nvPr>
            <p:ph type="body" sz="quarter" idx="143" hasCustomPrompt="1"/>
          </p:nvPr>
        </p:nvSpPr>
        <p:spPr>
          <a:xfrm>
            <a:off x="9879861" y="3012018"/>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08" name="Text Placeholder 4">
            <a:extLst>
              <a:ext uri="{FF2B5EF4-FFF2-40B4-BE49-F238E27FC236}">
                <a16:creationId xmlns:a16="http://schemas.microsoft.com/office/drawing/2014/main" id="{55BC1D01-6FFC-473B-A31E-6EE209E2E8DA}"/>
              </a:ext>
            </a:extLst>
          </p:cNvPr>
          <p:cNvSpPr>
            <a:spLocks noGrp="1"/>
          </p:cNvSpPr>
          <p:nvPr>
            <p:ph type="body" sz="quarter" idx="144" hasCustomPrompt="1"/>
          </p:nvPr>
        </p:nvSpPr>
        <p:spPr>
          <a:xfrm>
            <a:off x="9879861" y="313794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09" name="Text Placeholder 4">
            <a:extLst>
              <a:ext uri="{FF2B5EF4-FFF2-40B4-BE49-F238E27FC236}">
                <a16:creationId xmlns:a16="http://schemas.microsoft.com/office/drawing/2014/main" id="{88F7D17F-454B-4394-AE23-E4C0F9F061E3}"/>
              </a:ext>
            </a:extLst>
          </p:cNvPr>
          <p:cNvSpPr>
            <a:spLocks noGrp="1"/>
          </p:cNvSpPr>
          <p:nvPr>
            <p:ph type="body" sz="quarter" idx="145" hasCustomPrompt="1"/>
          </p:nvPr>
        </p:nvSpPr>
        <p:spPr>
          <a:xfrm>
            <a:off x="9879861" y="3246492"/>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10" name="Picture Placeholder 7">
            <a:extLst>
              <a:ext uri="{FF2B5EF4-FFF2-40B4-BE49-F238E27FC236}">
                <a16:creationId xmlns:a16="http://schemas.microsoft.com/office/drawing/2014/main" id="{281B762D-3EC1-4BC0-8660-77F55637A350}"/>
              </a:ext>
            </a:extLst>
          </p:cNvPr>
          <p:cNvSpPr>
            <a:spLocks noGrp="1" noChangeAspect="1"/>
          </p:cNvSpPr>
          <p:nvPr>
            <p:ph type="pic" sz="quarter" idx="146" hasCustomPrompt="1"/>
          </p:nvPr>
        </p:nvSpPr>
        <p:spPr>
          <a:xfrm>
            <a:off x="10051319" y="2066087"/>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11" name="Text Placeholder 4">
            <a:extLst>
              <a:ext uri="{FF2B5EF4-FFF2-40B4-BE49-F238E27FC236}">
                <a16:creationId xmlns:a16="http://schemas.microsoft.com/office/drawing/2014/main" id="{62B53341-3EAE-4D0D-A597-796C912E8843}"/>
              </a:ext>
            </a:extLst>
          </p:cNvPr>
          <p:cNvSpPr>
            <a:spLocks noGrp="1"/>
          </p:cNvSpPr>
          <p:nvPr>
            <p:ph type="body" sz="quarter" idx="147" hasCustomPrompt="1"/>
          </p:nvPr>
        </p:nvSpPr>
        <p:spPr>
          <a:xfrm>
            <a:off x="1239683" y="4395363"/>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12" name="Text Placeholder 4">
            <a:extLst>
              <a:ext uri="{FF2B5EF4-FFF2-40B4-BE49-F238E27FC236}">
                <a16:creationId xmlns:a16="http://schemas.microsoft.com/office/drawing/2014/main" id="{E0AD4D38-3E15-464E-A752-A6EA0A9AA9CA}"/>
              </a:ext>
            </a:extLst>
          </p:cNvPr>
          <p:cNvSpPr>
            <a:spLocks noGrp="1"/>
          </p:cNvSpPr>
          <p:nvPr>
            <p:ph type="body" sz="quarter" idx="148" hasCustomPrompt="1"/>
          </p:nvPr>
        </p:nvSpPr>
        <p:spPr>
          <a:xfrm>
            <a:off x="1239683" y="452824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13" name="Text Placeholder 4">
            <a:extLst>
              <a:ext uri="{FF2B5EF4-FFF2-40B4-BE49-F238E27FC236}">
                <a16:creationId xmlns:a16="http://schemas.microsoft.com/office/drawing/2014/main" id="{6EC29790-65C7-434D-9E56-20B72EE41614}"/>
              </a:ext>
            </a:extLst>
          </p:cNvPr>
          <p:cNvSpPr>
            <a:spLocks noGrp="1"/>
          </p:cNvSpPr>
          <p:nvPr>
            <p:ph type="body" sz="quarter" idx="149" hasCustomPrompt="1"/>
          </p:nvPr>
        </p:nvSpPr>
        <p:spPr>
          <a:xfrm>
            <a:off x="1239683" y="4654175"/>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14" name="Text Placeholder 4">
            <a:extLst>
              <a:ext uri="{FF2B5EF4-FFF2-40B4-BE49-F238E27FC236}">
                <a16:creationId xmlns:a16="http://schemas.microsoft.com/office/drawing/2014/main" id="{C4E528A9-5B48-431A-8C25-5A1D4A3B0E9E}"/>
              </a:ext>
            </a:extLst>
          </p:cNvPr>
          <p:cNvSpPr>
            <a:spLocks noGrp="1"/>
          </p:cNvSpPr>
          <p:nvPr>
            <p:ph type="body" sz="quarter" idx="150" hasCustomPrompt="1"/>
          </p:nvPr>
        </p:nvSpPr>
        <p:spPr>
          <a:xfrm>
            <a:off x="1239683" y="4762720"/>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15" name="Picture Placeholder 7">
            <a:extLst>
              <a:ext uri="{FF2B5EF4-FFF2-40B4-BE49-F238E27FC236}">
                <a16:creationId xmlns:a16="http://schemas.microsoft.com/office/drawing/2014/main" id="{288C1464-2891-43DF-93F7-A1A83CE3EDD1}"/>
              </a:ext>
            </a:extLst>
          </p:cNvPr>
          <p:cNvSpPr>
            <a:spLocks noGrp="1" noChangeAspect="1"/>
          </p:cNvSpPr>
          <p:nvPr>
            <p:ph type="pic" sz="quarter" idx="151" hasCustomPrompt="1"/>
          </p:nvPr>
        </p:nvSpPr>
        <p:spPr>
          <a:xfrm>
            <a:off x="1411141" y="3582315"/>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16" name="Text Placeholder 4">
            <a:extLst>
              <a:ext uri="{FF2B5EF4-FFF2-40B4-BE49-F238E27FC236}">
                <a16:creationId xmlns:a16="http://schemas.microsoft.com/office/drawing/2014/main" id="{3271AB5D-8BC4-4BC8-BBFE-8BF2642781A8}"/>
              </a:ext>
            </a:extLst>
          </p:cNvPr>
          <p:cNvSpPr>
            <a:spLocks noGrp="1"/>
          </p:cNvSpPr>
          <p:nvPr>
            <p:ph type="body" sz="quarter" idx="152" hasCustomPrompt="1"/>
          </p:nvPr>
        </p:nvSpPr>
        <p:spPr>
          <a:xfrm>
            <a:off x="2473931" y="4395363"/>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17" name="Text Placeholder 4">
            <a:extLst>
              <a:ext uri="{FF2B5EF4-FFF2-40B4-BE49-F238E27FC236}">
                <a16:creationId xmlns:a16="http://schemas.microsoft.com/office/drawing/2014/main" id="{0B8EC452-EEF9-4CE5-999E-D60318276E04}"/>
              </a:ext>
            </a:extLst>
          </p:cNvPr>
          <p:cNvSpPr>
            <a:spLocks noGrp="1"/>
          </p:cNvSpPr>
          <p:nvPr>
            <p:ph type="body" sz="quarter" idx="153" hasCustomPrompt="1"/>
          </p:nvPr>
        </p:nvSpPr>
        <p:spPr>
          <a:xfrm>
            <a:off x="2473931" y="452824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18" name="Text Placeholder 4">
            <a:extLst>
              <a:ext uri="{FF2B5EF4-FFF2-40B4-BE49-F238E27FC236}">
                <a16:creationId xmlns:a16="http://schemas.microsoft.com/office/drawing/2014/main" id="{A933812B-1617-4FAB-BFF5-713B805636F8}"/>
              </a:ext>
            </a:extLst>
          </p:cNvPr>
          <p:cNvSpPr>
            <a:spLocks noGrp="1"/>
          </p:cNvSpPr>
          <p:nvPr>
            <p:ph type="body" sz="quarter" idx="154" hasCustomPrompt="1"/>
          </p:nvPr>
        </p:nvSpPr>
        <p:spPr>
          <a:xfrm>
            <a:off x="2473931" y="4654175"/>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19" name="Text Placeholder 4">
            <a:extLst>
              <a:ext uri="{FF2B5EF4-FFF2-40B4-BE49-F238E27FC236}">
                <a16:creationId xmlns:a16="http://schemas.microsoft.com/office/drawing/2014/main" id="{3CF7B6C6-67DC-4F15-9BC1-7ED503D4B34B}"/>
              </a:ext>
            </a:extLst>
          </p:cNvPr>
          <p:cNvSpPr>
            <a:spLocks noGrp="1"/>
          </p:cNvSpPr>
          <p:nvPr>
            <p:ph type="body" sz="quarter" idx="155" hasCustomPrompt="1"/>
          </p:nvPr>
        </p:nvSpPr>
        <p:spPr>
          <a:xfrm>
            <a:off x="2473931" y="4762720"/>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20" name="Picture Placeholder 7">
            <a:extLst>
              <a:ext uri="{FF2B5EF4-FFF2-40B4-BE49-F238E27FC236}">
                <a16:creationId xmlns:a16="http://schemas.microsoft.com/office/drawing/2014/main" id="{C51F412E-89E2-40C6-8EB1-8AC54CA3317E}"/>
              </a:ext>
            </a:extLst>
          </p:cNvPr>
          <p:cNvSpPr>
            <a:spLocks noGrp="1" noChangeAspect="1"/>
          </p:cNvSpPr>
          <p:nvPr>
            <p:ph type="pic" sz="quarter" idx="156" hasCustomPrompt="1"/>
          </p:nvPr>
        </p:nvSpPr>
        <p:spPr>
          <a:xfrm>
            <a:off x="2645389" y="3582315"/>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21" name="Text Placeholder 4">
            <a:extLst>
              <a:ext uri="{FF2B5EF4-FFF2-40B4-BE49-F238E27FC236}">
                <a16:creationId xmlns:a16="http://schemas.microsoft.com/office/drawing/2014/main" id="{DF7E1A3D-8101-4A04-B702-65613DB225E6}"/>
              </a:ext>
            </a:extLst>
          </p:cNvPr>
          <p:cNvSpPr>
            <a:spLocks noGrp="1"/>
          </p:cNvSpPr>
          <p:nvPr>
            <p:ph type="body" sz="quarter" idx="157" hasCustomPrompt="1"/>
          </p:nvPr>
        </p:nvSpPr>
        <p:spPr>
          <a:xfrm>
            <a:off x="3708375" y="4395363"/>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22" name="Text Placeholder 4">
            <a:extLst>
              <a:ext uri="{FF2B5EF4-FFF2-40B4-BE49-F238E27FC236}">
                <a16:creationId xmlns:a16="http://schemas.microsoft.com/office/drawing/2014/main" id="{03940B9A-8FB4-4E31-8F7B-1BFF0DA2DBD1}"/>
              </a:ext>
            </a:extLst>
          </p:cNvPr>
          <p:cNvSpPr>
            <a:spLocks noGrp="1"/>
          </p:cNvSpPr>
          <p:nvPr>
            <p:ph type="body" sz="quarter" idx="158" hasCustomPrompt="1"/>
          </p:nvPr>
        </p:nvSpPr>
        <p:spPr>
          <a:xfrm>
            <a:off x="3708375" y="452824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23" name="Text Placeholder 4">
            <a:extLst>
              <a:ext uri="{FF2B5EF4-FFF2-40B4-BE49-F238E27FC236}">
                <a16:creationId xmlns:a16="http://schemas.microsoft.com/office/drawing/2014/main" id="{F63A98EC-AE3F-4C71-B3E8-7BC10AC7C156}"/>
              </a:ext>
            </a:extLst>
          </p:cNvPr>
          <p:cNvSpPr>
            <a:spLocks noGrp="1"/>
          </p:cNvSpPr>
          <p:nvPr>
            <p:ph type="body" sz="quarter" idx="159" hasCustomPrompt="1"/>
          </p:nvPr>
        </p:nvSpPr>
        <p:spPr>
          <a:xfrm>
            <a:off x="3708375" y="4654175"/>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24" name="Text Placeholder 4">
            <a:extLst>
              <a:ext uri="{FF2B5EF4-FFF2-40B4-BE49-F238E27FC236}">
                <a16:creationId xmlns:a16="http://schemas.microsoft.com/office/drawing/2014/main" id="{304B9746-5B8C-4039-B92F-6FAA5E353C26}"/>
              </a:ext>
            </a:extLst>
          </p:cNvPr>
          <p:cNvSpPr>
            <a:spLocks noGrp="1"/>
          </p:cNvSpPr>
          <p:nvPr>
            <p:ph type="body" sz="quarter" idx="160" hasCustomPrompt="1"/>
          </p:nvPr>
        </p:nvSpPr>
        <p:spPr>
          <a:xfrm>
            <a:off x="3708375" y="4762720"/>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25" name="Picture Placeholder 7">
            <a:extLst>
              <a:ext uri="{FF2B5EF4-FFF2-40B4-BE49-F238E27FC236}">
                <a16:creationId xmlns:a16="http://schemas.microsoft.com/office/drawing/2014/main" id="{083C1E05-87E0-40C7-B59C-C4705E1BC2A7}"/>
              </a:ext>
            </a:extLst>
          </p:cNvPr>
          <p:cNvSpPr>
            <a:spLocks noGrp="1" noChangeAspect="1"/>
          </p:cNvSpPr>
          <p:nvPr>
            <p:ph type="pic" sz="quarter" idx="161" hasCustomPrompt="1"/>
          </p:nvPr>
        </p:nvSpPr>
        <p:spPr>
          <a:xfrm>
            <a:off x="3879833" y="3582315"/>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26" name="Text Placeholder 4">
            <a:extLst>
              <a:ext uri="{FF2B5EF4-FFF2-40B4-BE49-F238E27FC236}">
                <a16:creationId xmlns:a16="http://schemas.microsoft.com/office/drawing/2014/main" id="{1CAC0D9D-DCE5-46B1-AD5C-9CE1BD726A15}"/>
              </a:ext>
            </a:extLst>
          </p:cNvPr>
          <p:cNvSpPr>
            <a:spLocks noGrp="1"/>
          </p:cNvSpPr>
          <p:nvPr>
            <p:ph type="body" sz="quarter" idx="162" hasCustomPrompt="1"/>
          </p:nvPr>
        </p:nvSpPr>
        <p:spPr>
          <a:xfrm>
            <a:off x="4946152" y="4395363"/>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27" name="Text Placeholder 4">
            <a:extLst>
              <a:ext uri="{FF2B5EF4-FFF2-40B4-BE49-F238E27FC236}">
                <a16:creationId xmlns:a16="http://schemas.microsoft.com/office/drawing/2014/main" id="{BEEC9FE9-928D-45D1-9225-6461FAAE0506}"/>
              </a:ext>
            </a:extLst>
          </p:cNvPr>
          <p:cNvSpPr>
            <a:spLocks noGrp="1"/>
          </p:cNvSpPr>
          <p:nvPr>
            <p:ph type="body" sz="quarter" idx="163" hasCustomPrompt="1"/>
          </p:nvPr>
        </p:nvSpPr>
        <p:spPr>
          <a:xfrm>
            <a:off x="4946152" y="452824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28" name="Text Placeholder 4">
            <a:extLst>
              <a:ext uri="{FF2B5EF4-FFF2-40B4-BE49-F238E27FC236}">
                <a16:creationId xmlns:a16="http://schemas.microsoft.com/office/drawing/2014/main" id="{50CD7C10-591D-48B9-B136-A8B76282126E}"/>
              </a:ext>
            </a:extLst>
          </p:cNvPr>
          <p:cNvSpPr>
            <a:spLocks noGrp="1"/>
          </p:cNvSpPr>
          <p:nvPr>
            <p:ph type="body" sz="quarter" idx="164" hasCustomPrompt="1"/>
          </p:nvPr>
        </p:nvSpPr>
        <p:spPr>
          <a:xfrm>
            <a:off x="4946152" y="4654175"/>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29" name="Text Placeholder 4">
            <a:extLst>
              <a:ext uri="{FF2B5EF4-FFF2-40B4-BE49-F238E27FC236}">
                <a16:creationId xmlns:a16="http://schemas.microsoft.com/office/drawing/2014/main" id="{85F69936-D166-4D13-9C5A-4B1B53FE01CD}"/>
              </a:ext>
            </a:extLst>
          </p:cNvPr>
          <p:cNvSpPr>
            <a:spLocks noGrp="1"/>
          </p:cNvSpPr>
          <p:nvPr>
            <p:ph type="body" sz="quarter" idx="165" hasCustomPrompt="1"/>
          </p:nvPr>
        </p:nvSpPr>
        <p:spPr>
          <a:xfrm>
            <a:off x="4946152" y="4762720"/>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30" name="Picture Placeholder 7">
            <a:extLst>
              <a:ext uri="{FF2B5EF4-FFF2-40B4-BE49-F238E27FC236}">
                <a16:creationId xmlns:a16="http://schemas.microsoft.com/office/drawing/2014/main" id="{EFEFE154-A4A4-4D5F-923E-BDF65FF70CFA}"/>
              </a:ext>
            </a:extLst>
          </p:cNvPr>
          <p:cNvSpPr>
            <a:spLocks noGrp="1" noChangeAspect="1"/>
          </p:cNvSpPr>
          <p:nvPr>
            <p:ph type="pic" sz="quarter" idx="166" hasCustomPrompt="1"/>
          </p:nvPr>
        </p:nvSpPr>
        <p:spPr>
          <a:xfrm>
            <a:off x="5117610" y="3582315"/>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31" name="Text Placeholder 4">
            <a:extLst>
              <a:ext uri="{FF2B5EF4-FFF2-40B4-BE49-F238E27FC236}">
                <a16:creationId xmlns:a16="http://schemas.microsoft.com/office/drawing/2014/main" id="{9910BDBA-5229-4713-BD54-12CC83EDF29A}"/>
              </a:ext>
            </a:extLst>
          </p:cNvPr>
          <p:cNvSpPr>
            <a:spLocks noGrp="1"/>
          </p:cNvSpPr>
          <p:nvPr>
            <p:ph type="body" sz="quarter" idx="167" hasCustomPrompt="1"/>
          </p:nvPr>
        </p:nvSpPr>
        <p:spPr>
          <a:xfrm>
            <a:off x="6177254" y="4395363"/>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32" name="Text Placeholder 4">
            <a:extLst>
              <a:ext uri="{FF2B5EF4-FFF2-40B4-BE49-F238E27FC236}">
                <a16:creationId xmlns:a16="http://schemas.microsoft.com/office/drawing/2014/main" id="{0B869519-DDD7-4EC9-B5E2-9921FB710ADF}"/>
              </a:ext>
            </a:extLst>
          </p:cNvPr>
          <p:cNvSpPr>
            <a:spLocks noGrp="1"/>
          </p:cNvSpPr>
          <p:nvPr>
            <p:ph type="body" sz="quarter" idx="168" hasCustomPrompt="1"/>
          </p:nvPr>
        </p:nvSpPr>
        <p:spPr>
          <a:xfrm>
            <a:off x="6177254" y="452824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33" name="Text Placeholder 4">
            <a:extLst>
              <a:ext uri="{FF2B5EF4-FFF2-40B4-BE49-F238E27FC236}">
                <a16:creationId xmlns:a16="http://schemas.microsoft.com/office/drawing/2014/main" id="{1BF4F802-03DE-47D6-82B6-80D220C21B2D}"/>
              </a:ext>
            </a:extLst>
          </p:cNvPr>
          <p:cNvSpPr>
            <a:spLocks noGrp="1"/>
          </p:cNvSpPr>
          <p:nvPr>
            <p:ph type="body" sz="quarter" idx="169" hasCustomPrompt="1"/>
          </p:nvPr>
        </p:nvSpPr>
        <p:spPr>
          <a:xfrm>
            <a:off x="6177254" y="4654175"/>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34" name="Text Placeholder 4">
            <a:extLst>
              <a:ext uri="{FF2B5EF4-FFF2-40B4-BE49-F238E27FC236}">
                <a16:creationId xmlns:a16="http://schemas.microsoft.com/office/drawing/2014/main" id="{24A3D691-B202-447A-BF1D-152A5F30AEB5}"/>
              </a:ext>
            </a:extLst>
          </p:cNvPr>
          <p:cNvSpPr>
            <a:spLocks noGrp="1"/>
          </p:cNvSpPr>
          <p:nvPr>
            <p:ph type="body" sz="quarter" idx="170" hasCustomPrompt="1"/>
          </p:nvPr>
        </p:nvSpPr>
        <p:spPr>
          <a:xfrm>
            <a:off x="6177254" y="4762720"/>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35" name="Picture Placeholder 7">
            <a:extLst>
              <a:ext uri="{FF2B5EF4-FFF2-40B4-BE49-F238E27FC236}">
                <a16:creationId xmlns:a16="http://schemas.microsoft.com/office/drawing/2014/main" id="{31F588FE-3AE6-4B07-8C7B-0B48E550266B}"/>
              </a:ext>
            </a:extLst>
          </p:cNvPr>
          <p:cNvSpPr>
            <a:spLocks noGrp="1" noChangeAspect="1"/>
          </p:cNvSpPr>
          <p:nvPr>
            <p:ph type="pic" sz="quarter" idx="171" hasCustomPrompt="1"/>
          </p:nvPr>
        </p:nvSpPr>
        <p:spPr>
          <a:xfrm>
            <a:off x="6348712" y="3582315"/>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36" name="Text Placeholder 4">
            <a:extLst>
              <a:ext uri="{FF2B5EF4-FFF2-40B4-BE49-F238E27FC236}">
                <a16:creationId xmlns:a16="http://schemas.microsoft.com/office/drawing/2014/main" id="{2CEFAC29-4288-453B-84CE-024B5F624B8E}"/>
              </a:ext>
            </a:extLst>
          </p:cNvPr>
          <p:cNvSpPr>
            <a:spLocks noGrp="1"/>
          </p:cNvSpPr>
          <p:nvPr>
            <p:ph type="body" sz="quarter" idx="172" hasCustomPrompt="1"/>
          </p:nvPr>
        </p:nvSpPr>
        <p:spPr>
          <a:xfrm>
            <a:off x="7415039" y="4395363"/>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37" name="Text Placeholder 4">
            <a:extLst>
              <a:ext uri="{FF2B5EF4-FFF2-40B4-BE49-F238E27FC236}">
                <a16:creationId xmlns:a16="http://schemas.microsoft.com/office/drawing/2014/main" id="{48F02F17-B98C-4D5F-8597-4D47EDE2E4A1}"/>
              </a:ext>
            </a:extLst>
          </p:cNvPr>
          <p:cNvSpPr>
            <a:spLocks noGrp="1"/>
          </p:cNvSpPr>
          <p:nvPr>
            <p:ph type="body" sz="quarter" idx="173" hasCustomPrompt="1"/>
          </p:nvPr>
        </p:nvSpPr>
        <p:spPr>
          <a:xfrm>
            <a:off x="7415039" y="452824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38" name="Text Placeholder 4">
            <a:extLst>
              <a:ext uri="{FF2B5EF4-FFF2-40B4-BE49-F238E27FC236}">
                <a16:creationId xmlns:a16="http://schemas.microsoft.com/office/drawing/2014/main" id="{6FBE6A87-938A-4B2A-8A0D-26BF10D73475}"/>
              </a:ext>
            </a:extLst>
          </p:cNvPr>
          <p:cNvSpPr>
            <a:spLocks noGrp="1"/>
          </p:cNvSpPr>
          <p:nvPr>
            <p:ph type="body" sz="quarter" idx="174" hasCustomPrompt="1"/>
          </p:nvPr>
        </p:nvSpPr>
        <p:spPr>
          <a:xfrm>
            <a:off x="7415039" y="4654175"/>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39" name="Text Placeholder 4">
            <a:extLst>
              <a:ext uri="{FF2B5EF4-FFF2-40B4-BE49-F238E27FC236}">
                <a16:creationId xmlns:a16="http://schemas.microsoft.com/office/drawing/2014/main" id="{0AFF3EEE-D1B3-4640-9BBA-BCC75421DDF9}"/>
              </a:ext>
            </a:extLst>
          </p:cNvPr>
          <p:cNvSpPr>
            <a:spLocks noGrp="1"/>
          </p:cNvSpPr>
          <p:nvPr>
            <p:ph type="body" sz="quarter" idx="175" hasCustomPrompt="1"/>
          </p:nvPr>
        </p:nvSpPr>
        <p:spPr>
          <a:xfrm>
            <a:off x="7415039" y="4762720"/>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40" name="Picture Placeholder 7">
            <a:extLst>
              <a:ext uri="{FF2B5EF4-FFF2-40B4-BE49-F238E27FC236}">
                <a16:creationId xmlns:a16="http://schemas.microsoft.com/office/drawing/2014/main" id="{BAC3AD12-18A7-4512-AE80-E1895F2281BD}"/>
              </a:ext>
            </a:extLst>
          </p:cNvPr>
          <p:cNvSpPr>
            <a:spLocks noGrp="1" noChangeAspect="1"/>
          </p:cNvSpPr>
          <p:nvPr>
            <p:ph type="pic" sz="quarter" idx="176" hasCustomPrompt="1"/>
          </p:nvPr>
        </p:nvSpPr>
        <p:spPr>
          <a:xfrm>
            <a:off x="7586497" y="3582315"/>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41" name="Text Placeholder 4">
            <a:extLst>
              <a:ext uri="{FF2B5EF4-FFF2-40B4-BE49-F238E27FC236}">
                <a16:creationId xmlns:a16="http://schemas.microsoft.com/office/drawing/2014/main" id="{3ABDDD70-06AC-419D-BCE4-0811296AD81A}"/>
              </a:ext>
            </a:extLst>
          </p:cNvPr>
          <p:cNvSpPr>
            <a:spLocks noGrp="1"/>
          </p:cNvSpPr>
          <p:nvPr>
            <p:ph type="body" sz="quarter" idx="177" hasCustomPrompt="1"/>
          </p:nvPr>
        </p:nvSpPr>
        <p:spPr>
          <a:xfrm>
            <a:off x="8649474" y="4395363"/>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42" name="Text Placeholder 4">
            <a:extLst>
              <a:ext uri="{FF2B5EF4-FFF2-40B4-BE49-F238E27FC236}">
                <a16:creationId xmlns:a16="http://schemas.microsoft.com/office/drawing/2014/main" id="{A37A4C4D-256D-4AAD-914C-6182B7547D10}"/>
              </a:ext>
            </a:extLst>
          </p:cNvPr>
          <p:cNvSpPr>
            <a:spLocks noGrp="1"/>
          </p:cNvSpPr>
          <p:nvPr>
            <p:ph type="body" sz="quarter" idx="178" hasCustomPrompt="1"/>
          </p:nvPr>
        </p:nvSpPr>
        <p:spPr>
          <a:xfrm>
            <a:off x="8649474" y="452824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43" name="Text Placeholder 4">
            <a:extLst>
              <a:ext uri="{FF2B5EF4-FFF2-40B4-BE49-F238E27FC236}">
                <a16:creationId xmlns:a16="http://schemas.microsoft.com/office/drawing/2014/main" id="{47FBF972-0852-44E2-9E1B-2E96B422D531}"/>
              </a:ext>
            </a:extLst>
          </p:cNvPr>
          <p:cNvSpPr>
            <a:spLocks noGrp="1"/>
          </p:cNvSpPr>
          <p:nvPr>
            <p:ph type="body" sz="quarter" idx="179" hasCustomPrompt="1"/>
          </p:nvPr>
        </p:nvSpPr>
        <p:spPr>
          <a:xfrm>
            <a:off x="8649474" y="4654175"/>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44" name="Text Placeholder 4">
            <a:extLst>
              <a:ext uri="{FF2B5EF4-FFF2-40B4-BE49-F238E27FC236}">
                <a16:creationId xmlns:a16="http://schemas.microsoft.com/office/drawing/2014/main" id="{AE6B0926-56CB-43F8-99E0-760B254E7BB6}"/>
              </a:ext>
            </a:extLst>
          </p:cNvPr>
          <p:cNvSpPr>
            <a:spLocks noGrp="1"/>
          </p:cNvSpPr>
          <p:nvPr>
            <p:ph type="body" sz="quarter" idx="180" hasCustomPrompt="1"/>
          </p:nvPr>
        </p:nvSpPr>
        <p:spPr>
          <a:xfrm>
            <a:off x="8649474" y="4762720"/>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45" name="Picture Placeholder 7">
            <a:extLst>
              <a:ext uri="{FF2B5EF4-FFF2-40B4-BE49-F238E27FC236}">
                <a16:creationId xmlns:a16="http://schemas.microsoft.com/office/drawing/2014/main" id="{32EA1777-6009-48D4-9FED-A2E1FBD4AA68}"/>
              </a:ext>
            </a:extLst>
          </p:cNvPr>
          <p:cNvSpPr>
            <a:spLocks noGrp="1" noChangeAspect="1"/>
          </p:cNvSpPr>
          <p:nvPr>
            <p:ph type="pic" sz="quarter" idx="181" hasCustomPrompt="1"/>
          </p:nvPr>
        </p:nvSpPr>
        <p:spPr>
          <a:xfrm>
            <a:off x="8820932" y="3582315"/>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46" name="Text Placeholder 4">
            <a:extLst>
              <a:ext uri="{FF2B5EF4-FFF2-40B4-BE49-F238E27FC236}">
                <a16:creationId xmlns:a16="http://schemas.microsoft.com/office/drawing/2014/main" id="{BB1489E7-2FB3-454C-A524-BA3910FD18D5}"/>
              </a:ext>
            </a:extLst>
          </p:cNvPr>
          <p:cNvSpPr>
            <a:spLocks noGrp="1"/>
          </p:cNvSpPr>
          <p:nvPr>
            <p:ph type="body" sz="quarter" idx="182" hasCustomPrompt="1"/>
          </p:nvPr>
        </p:nvSpPr>
        <p:spPr>
          <a:xfrm>
            <a:off x="9879861" y="4395363"/>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47" name="Text Placeholder 4">
            <a:extLst>
              <a:ext uri="{FF2B5EF4-FFF2-40B4-BE49-F238E27FC236}">
                <a16:creationId xmlns:a16="http://schemas.microsoft.com/office/drawing/2014/main" id="{99AE4642-29EF-407F-8F6C-C8CEFE11611C}"/>
              </a:ext>
            </a:extLst>
          </p:cNvPr>
          <p:cNvSpPr>
            <a:spLocks noGrp="1"/>
          </p:cNvSpPr>
          <p:nvPr>
            <p:ph type="body" sz="quarter" idx="183" hasCustomPrompt="1"/>
          </p:nvPr>
        </p:nvSpPr>
        <p:spPr>
          <a:xfrm>
            <a:off x="9879861" y="452824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48" name="Text Placeholder 4">
            <a:extLst>
              <a:ext uri="{FF2B5EF4-FFF2-40B4-BE49-F238E27FC236}">
                <a16:creationId xmlns:a16="http://schemas.microsoft.com/office/drawing/2014/main" id="{4A873B86-1413-425C-A0EE-99C25F6DA10F}"/>
              </a:ext>
            </a:extLst>
          </p:cNvPr>
          <p:cNvSpPr>
            <a:spLocks noGrp="1"/>
          </p:cNvSpPr>
          <p:nvPr>
            <p:ph type="body" sz="quarter" idx="184" hasCustomPrompt="1"/>
          </p:nvPr>
        </p:nvSpPr>
        <p:spPr>
          <a:xfrm>
            <a:off x="9879861" y="4654175"/>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49" name="Text Placeholder 4">
            <a:extLst>
              <a:ext uri="{FF2B5EF4-FFF2-40B4-BE49-F238E27FC236}">
                <a16:creationId xmlns:a16="http://schemas.microsoft.com/office/drawing/2014/main" id="{1133A4CE-C428-46D2-BF8D-C140E2EDD89F}"/>
              </a:ext>
            </a:extLst>
          </p:cNvPr>
          <p:cNvSpPr>
            <a:spLocks noGrp="1"/>
          </p:cNvSpPr>
          <p:nvPr>
            <p:ph type="body" sz="quarter" idx="185" hasCustomPrompt="1"/>
          </p:nvPr>
        </p:nvSpPr>
        <p:spPr>
          <a:xfrm>
            <a:off x="9879861" y="4762720"/>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50" name="Picture Placeholder 7">
            <a:extLst>
              <a:ext uri="{FF2B5EF4-FFF2-40B4-BE49-F238E27FC236}">
                <a16:creationId xmlns:a16="http://schemas.microsoft.com/office/drawing/2014/main" id="{15C10AAF-EFD4-4496-9145-DAC183BAD643}"/>
              </a:ext>
            </a:extLst>
          </p:cNvPr>
          <p:cNvSpPr>
            <a:spLocks noGrp="1" noChangeAspect="1"/>
          </p:cNvSpPr>
          <p:nvPr>
            <p:ph type="pic" sz="quarter" idx="186" hasCustomPrompt="1"/>
          </p:nvPr>
        </p:nvSpPr>
        <p:spPr>
          <a:xfrm>
            <a:off x="10051319" y="3582315"/>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51" name="Text Placeholder 4">
            <a:extLst>
              <a:ext uri="{FF2B5EF4-FFF2-40B4-BE49-F238E27FC236}">
                <a16:creationId xmlns:a16="http://schemas.microsoft.com/office/drawing/2014/main" id="{6B4AEB78-E617-4D2A-B152-EF6CF7A3B545}"/>
              </a:ext>
            </a:extLst>
          </p:cNvPr>
          <p:cNvSpPr>
            <a:spLocks noGrp="1"/>
          </p:cNvSpPr>
          <p:nvPr>
            <p:ph type="body" sz="quarter" idx="187" hasCustomPrompt="1"/>
          </p:nvPr>
        </p:nvSpPr>
        <p:spPr>
          <a:xfrm>
            <a:off x="1239683"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52" name="Text Placeholder 4">
            <a:extLst>
              <a:ext uri="{FF2B5EF4-FFF2-40B4-BE49-F238E27FC236}">
                <a16:creationId xmlns:a16="http://schemas.microsoft.com/office/drawing/2014/main" id="{0DF21745-C25C-4FDE-9634-AA8E40154034}"/>
              </a:ext>
            </a:extLst>
          </p:cNvPr>
          <p:cNvSpPr>
            <a:spLocks noGrp="1"/>
          </p:cNvSpPr>
          <p:nvPr>
            <p:ph type="body" sz="quarter" idx="188" hasCustomPrompt="1"/>
          </p:nvPr>
        </p:nvSpPr>
        <p:spPr>
          <a:xfrm>
            <a:off x="1239683"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53" name="Text Placeholder 4">
            <a:extLst>
              <a:ext uri="{FF2B5EF4-FFF2-40B4-BE49-F238E27FC236}">
                <a16:creationId xmlns:a16="http://schemas.microsoft.com/office/drawing/2014/main" id="{152488B4-11B3-4455-BA78-0C938250F112}"/>
              </a:ext>
            </a:extLst>
          </p:cNvPr>
          <p:cNvSpPr>
            <a:spLocks noGrp="1"/>
          </p:cNvSpPr>
          <p:nvPr>
            <p:ph type="body" sz="quarter" idx="189" hasCustomPrompt="1"/>
          </p:nvPr>
        </p:nvSpPr>
        <p:spPr>
          <a:xfrm>
            <a:off x="1239683"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54" name="Text Placeholder 4">
            <a:extLst>
              <a:ext uri="{FF2B5EF4-FFF2-40B4-BE49-F238E27FC236}">
                <a16:creationId xmlns:a16="http://schemas.microsoft.com/office/drawing/2014/main" id="{7748B2D1-D9C2-41A5-81B5-9A3E40FE48E4}"/>
              </a:ext>
            </a:extLst>
          </p:cNvPr>
          <p:cNvSpPr>
            <a:spLocks noGrp="1"/>
          </p:cNvSpPr>
          <p:nvPr>
            <p:ph type="body" sz="quarter" idx="190" hasCustomPrompt="1"/>
          </p:nvPr>
        </p:nvSpPr>
        <p:spPr>
          <a:xfrm>
            <a:off x="1239683"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55" name="Picture Placeholder 7">
            <a:extLst>
              <a:ext uri="{FF2B5EF4-FFF2-40B4-BE49-F238E27FC236}">
                <a16:creationId xmlns:a16="http://schemas.microsoft.com/office/drawing/2014/main" id="{5ED9647E-D7FB-45C1-8735-7455EB384727}"/>
              </a:ext>
            </a:extLst>
          </p:cNvPr>
          <p:cNvSpPr>
            <a:spLocks noGrp="1" noChangeAspect="1"/>
          </p:cNvSpPr>
          <p:nvPr>
            <p:ph type="pic" sz="quarter" idx="191" hasCustomPrompt="1"/>
          </p:nvPr>
        </p:nvSpPr>
        <p:spPr>
          <a:xfrm>
            <a:off x="1411141"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56" name="Text Placeholder 4">
            <a:extLst>
              <a:ext uri="{FF2B5EF4-FFF2-40B4-BE49-F238E27FC236}">
                <a16:creationId xmlns:a16="http://schemas.microsoft.com/office/drawing/2014/main" id="{5955DF3F-5C28-4942-A985-B4AB12776D7B}"/>
              </a:ext>
            </a:extLst>
          </p:cNvPr>
          <p:cNvSpPr>
            <a:spLocks noGrp="1"/>
          </p:cNvSpPr>
          <p:nvPr>
            <p:ph type="body" sz="quarter" idx="192" hasCustomPrompt="1"/>
          </p:nvPr>
        </p:nvSpPr>
        <p:spPr>
          <a:xfrm>
            <a:off x="2473931"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57" name="Text Placeholder 4">
            <a:extLst>
              <a:ext uri="{FF2B5EF4-FFF2-40B4-BE49-F238E27FC236}">
                <a16:creationId xmlns:a16="http://schemas.microsoft.com/office/drawing/2014/main" id="{0F874BC4-8CC6-4976-8CF2-61D4109BACB4}"/>
              </a:ext>
            </a:extLst>
          </p:cNvPr>
          <p:cNvSpPr>
            <a:spLocks noGrp="1"/>
          </p:cNvSpPr>
          <p:nvPr>
            <p:ph type="body" sz="quarter" idx="193" hasCustomPrompt="1"/>
          </p:nvPr>
        </p:nvSpPr>
        <p:spPr>
          <a:xfrm>
            <a:off x="2473931"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58" name="Text Placeholder 4">
            <a:extLst>
              <a:ext uri="{FF2B5EF4-FFF2-40B4-BE49-F238E27FC236}">
                <a16:creationId xmlns:a16="http://schemas.microsoft.com/office/drawing/2014/main" id="{3CFC41E5-7235-4A62-8C82-2F39C01F3E63}"/>
              </a:ext>
            </a:extLst>
          </p:cNvPr>
          <p:cNvSpPr>
            <a:spLocks noGrp="1"/>
          </p:cNvSpPr>
          <p:nvPr>
            <p:ph type="body" sz="quarter" idx="194" hasCustomPrompt="1"/>
          </p:nvPr>
        </p:nvSpPr>
        <p:spPr>
          <a:xfrm>
            <a:off x="2473931"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59" name="Text Placeholder 4">
            <a:extLst>
              <a:ext uri="{FF2B5EF4-FFF2-40B4-BE49-F238E27FC236}">
                <a16:creationId xmlns:a16="http://schemas.microsoft.com/office/drawing/2014/main" id="{FC1682EB-912D-4584-9882-B849A70C254D}"/>
              </a:ext>
            </a:extLst>
          </p:cNvPr>
          <p:cNvSpPr>
            <a:spLocks noGrp="1"/>
          </p:cNvSpPr>
          <p:nvPr>
            <p:ph type="body" sz="quarter" idx="195" hasCustomPrompt="1"/>
          </p:nvPr>
        </p:nvSpPr>
        <p:spPr>
          <a:xfrm>
            <a:off x="2473931"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60" name="Picture Placeholder 7">
            <a:extLst>
              <a:ext uri="{FF2B5EF4-FFF2-40B4-BE49-F238E27FC236}">
                <a16:creationId xmlns:a16="http://schemas.microsoft.com/office/drawing/2014/main" id="{781D5E69-8E60-43FF-92C4-5EE5F2CD667E}"/>
              </a:ext>
            </a:extLst>
          </p:cNvPr>
          <p:cNvSpPr>
            <a:spLocks noGrp="1" noChangeAspect="1"/>
          </p:cNvSpPr>
          <p:nvPr>
            <p:ph type="pic" sz="quarter" idx="196" hasCustomPrompt="1"/>
          </p:nvPr>
        </p:nvSpPr>
        <p:spPr>
          <a:xfrm>
            <a:off x="2645389"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61" name="Text Placeholder 4">
            <a:extLst>
              <a:ext uri="{FF2B5EF4-FFF2-40B4-BE49-F238E27FC236}">
                <a16:creationId xmlns:a16="http://schemas.microsoft.com/office/drawing/2014/main" id="{181B140D-5570-45AB-91DB-C9EC7EA327E6}"/>
              </a:ext>
            </a:extLst>
          </p:cNvPr>
          <p:cNvSpPr>
            <a:spLocks noGrp="1"/>
          </p:cNvSpPr>
          <p:nvPr>
            <p:ph type="body" sz="quarter" idx="197" hasCustomPrompt="1"/>
          </p:nvPr>
        </p:nvSpPr>
        <p:spPr>
          <a:xfrm>
            <a:off x="3708375"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62" name="Text Placeholder 4">
            <a:extLst>
              <a:ext uri="{FF2B5EF4-FFF2-40B4-BE49-F238E27FC236}">
                <a16:creationId xmlns:a16="http://schemas.microsoft.com/office/drawing/2014/main" id="{E194797F-C2EE-4F6A-92D5-D57BF8A4667C}"/>
              </a:ext>
            </a:extLst>
          </p:cNvPr>
          <p:cNvSpPr>
            <a:spLocks noGrp="1"/>
          </p:cNvSpPr>
          <p:nvPr>
            <p:ph type="body" sz="quarter" idx="198" hasCustomPrompt="1"/>
          </p:nvPr>
        </p:nvSpPr>
        <p:spPr>
          <a:xfrm>
            <a:off x="3708375"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63" name="Text Placeholder 4">
            <a:extLst>
              <a:ext uri="{FF2B5EF4-FFF2-40B4-BE49-F238E27FC236}">
                <a16:creationId xmlns:a16="http://schemas.microsoft.com/office/drawing/2014/main" id="{80A5B582-17AF-40FC-B7C3-653C3E3355A1}"/>
              </a:ext>
            </a:extLst>
          </p:cNvPr>
          <p:cNvSpPr>
            <a:spLocks noGrp="1"/>
          </p:cNvSpPr>
          <p:nvPr>
            <p:ph type="body" sz="quarter" idx="199" hasCustomPrompt="1"/>
          </p:nvPr>
        </p:nvSpPr>
        <p:spPr>
          <a:xfrm>
            <a:off x="3708375"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64" name="Text Placeholder 4">
            <a:extLst>
              <a:ext uri="{FF2B5EF4-FFF2-40B4-BE49-F238E27FC236}">
                <a16:creationId xmlns:a16="http://schemas.microsoft.com/office/drawing/2014/main" id="{5E81CFF3-0856-4577-91A7-55B8DF4D591C}"/>
              </a:ext>
            </a:extLst>
          </p:cNvPr>
          <p:cNvSpPr>
            <a:spLocks noGrp="1"/>
          </p:cNvSpPr>
          <p:nvPr>
            <p:ph type="body" sz="quarter" idx="200" hasCustomPrompt="1"/>
          </p:nvPr>
        </p:nvSpPr>
        <p:spPr>
          <a:xfrm>
            <a:off x="3708375"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65" name="Picture Placeholder 7">
            <a:extLst>
              <a:ext uri="{FF2B5EF4-FFF2-40B4-BE49-F238E27FC236}">
                <a16:creationId xmlns:a16="http://schemas.microsoft.com/office/drawing/2014/main" id="{F257A31D-200D-43F1-9F10-9ED6FF5D3104}"/>
              </a:ext>
            </a:extLst>
          </p:cNvPr>
          <p:cNvSpPr>
            <a:spLocks noGrp="1" noChangeAspect="1"/>
          </p:cNvSpPr>
          <p:nvPr>
            <p:ph type="pic" sz="quarter" idx="201" hasCustomPrompt="1"/>
          </p:nvPr>
        </p:nvSpPr>
        <p:spPr>
          <a:xfrm>
            <a:off x="3879833"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66" name="Text Placeholder 4">
            <a:extLst>
              <a:ext uri="{FF2B5EF4-FFF2-40B4-BE49-F238E27FC236}">
                <a16:creationId xmlns:a16="http://schemas.microsoft.com/office/drawing/2014/main" id="{6CF4108A-A788-4239-8CC2-E3BB10753CB3}"/>
              </a:ext>
            </a:extLst>
          </p:cNvPr>
          <p:cNvSpPr>
            <a:spLocks noGrp="1"/>
          </p:cNvSpPr>
          <p:nvPr>
            <p:ph type="body" sz="quarter" idx="202" hasCustomPrompt="1"/>
          </p:nvPr>
        </p:nvSpPr>
        <p:spPr>
          <a:xfrm>
            <a:off x="4946152"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67" name="Text Placeholder 4">
            <a:extLst>
              <a:ext uri="{FF2B5EF4-FFF2-40B4-BE49-F238E27FC236}">
                <a16:creationId xmlns:a16="http://schemas.microsoft.com/office/drawing/2014/main" id="{25A4C2A7-53F2-4AEE-84A1-EBBC094AFFFB}"/>
              </a:ext>
            </a:extLst>
          </p:cNvPr>
          <p:cNvSpPr>
            <a:spLocks noGrp="1"/>
          </p:cNvSpPr>
          <p:nvPr>
            <p:ph type="body" sz="quarter" idx="203" hasCustomPrompt="1"/>
          </p:nvPr>
        </p:nvSpPr>
        <p:spPr>
          <a:xfrm>
            <a:off x="4946152"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68" name="Text Placeholder 4">
            <a:extLst>
              <a:ext uri="{FF2B5EF4-FFF2-40B4-BE49-F238E27FC236}">
                <a16:creationId xmlns:a16="http://schemas.microsoft.com/office/drawing/2014/main" id="{EF25F341-13EE-48EB-A586-D2A613647354}"/>
              </a:ext>
            </a:extLst>
          </p:cNvPr>
          <p:cNvSpPr>
            <a:spLocks noGrp="1"/>
          </p:cNvSpPr>
          <p:nvPr>
            <p:ph type="body" sz="quarter" idx="204" hasCustomPrompt="1"/>
          </p:nvPr>
        </p:nvSpPr>
        <p:spPr>
          <a:xfrm>
            <a:off x="4946152"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69" name="Text Placeholder 4">
            <a:extLst>
              <a:ext uri="{FF2B5EF4-FFF2-40B4-BE49-F238E27FC236}">
                <a16:creationId xmlns:a16="http://schemas.microsoft.com/office/drawing/2014/main" id="{2DBE000B-FD10-42F3-A69D-7037F83321BE}"/>
              </a:ext>
            </a:extLst>
          </p:cNvPr>
          <p:cNvSpPr>
            <a:spLocks noGrp="1"/>
          </p:cNvSpPr>
          <p:nvPr>
            <p:ph type="body" sz="quarter" idx="205" hasCustomPrompt="1"/>
          </p:nvPr>
        </p:nvSpPr>
        <p:spPr>
          <a:xfrm>
            <a:off x="4946152"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70" name="Picture Placeholder 7">
            <a:extLst>
              <a:ext uri="{FF2B5EF4-FFF2-40B4-BE49-F238E27FC236}">
                <a16:creationId xmlns:a16="http://schemas.microsoft.com/office/drawing/2014/main" id="{B4AF0CED-51CC-4EE3-845D-C11CB716B52A}"/>
              </a:ext>
            </a:extLst>
          </p:cNvPr>
          <p:cNvSpPr>
            <a:spLocks noGrp="1" noChangeAspect="1"/>
          </p:cNvSpPr>
          <p:nvPr>
            <p:ph type="pic" sz="quarter" idx="206" hasCustomPrompt="1"/>
          </p:nvPr>
        </p:nvSpPr>
        <p:spPr>
          <a:xfrm>
            <a:off x="5117610"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71" name="Text Placeholder 4">
            <a:extLst>
              <a:ext uri="{FF2B5EF4-FFF2-40B4-BE49-F238E27FC236}">
                <a16:creationId xmlns:a16="http://schemas.microsoft.com/office/drawing/2014/main" id="{22A10A54-4B06-4E16-9A60-CB57AE511DFD}"/>
              </a:ext>
            </a:extLst>
          </p:cNvPr>
          <p:cNvSpPr>
            <a:spLocks noGrp="1"/>
          </p:cNvSpPr>
          <p:nvPr>
            <p:ph type="body" sz="quarter" idx="207" hasCustomPrompt="1"/>
          </p:nvPr>
        </p:nvSpPr>
        <p:spPr>
          <a:xfrm>
            <a:off x="6177254"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72" name="Text Placeholder 4">
            <a:extLst>
              <a:ext uri="{FF2B5EF4-FFF2-40B4-BE49-F238E27FC236}">
                <a16:creationId xmlns:a16="http://schemas.microsoft.com/office/drawing/2014/main" id="{F222A5F3-2313-4E74-8436-2E1C3C8468BD}"/>
              </a:ext>
            </a:extLst>
          </p:cNvPr>
          <p:cNvSpPr>
            <a:spLocks noGrp="1"/>
          </p:cNvSpPr>
          <p:nvPr>
            <p:ph type="body" sz="quarter" idx="208" hasCustomPrompt="1"/>
          </p:nvPr>
        </p:nvSpPr>
        <p:spPr>
          <a:xfrm>
            <a:off x="6177254"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73" name="Text Placeholder 4">
            <a:extLst>
              <a:ext uri="{FF2B5EF4-FFF2-40B4-BE49-F238E27FC236}">
                <a16:creationId xmlns:a16="http://schemas.microsoft.com/office/drawing/2014/main" id="{6C484348-471A-4776-8839-9FEEFEADEC7A}"/>
              </a:ext>
            </a:extLst>
          </p:cNvPr>
          <p:cNvSpPr>
            <a:spLocks noGrp="1"/>
          </p:cNvSpPr>
          <p:nvPr>
            <p:ph type="body" sz="quarter" idx="209" hasCustomPrompt="1"/>
          </p:nvPr>
        </p:nvSpPr>
        <p:spPr>
          <a:xfrm>
            <a:off x="6177254"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74" name="Text Placeholder 4">
            <a:extLst>
              <a:ext uri="{FF2B5EF4-FFF2-40B4-BE49-F238E27FC236}">
                <a16:creationId xmlns:a16="http://schemas.microsoft.com/office/drawing/2014/main" id="{2D706DE8-7731-479F-86A1-7DD524BD91D0}"/>
              </a:ext>
            </a:extLst>
          </p:cNvPr>
          <p:cNvSpPr>
            <a:spLocks noGrp="1"/>
          </p:cNvSpPr>
          <p:nvPr>
            <p:ph type="body" sz="quarter" idx="210" hasCustomPrompt="1"/>
          </p:nvPr>
        </p:nvSpPr>
        <p:spPr>
          <a:xfrm>
            <a:off x="6177254"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75" name="Picture Placeholder 7">
            <a:extLst>
              <a:ext uri="{FF2B5EF4-FFF2-40B4-BE49-F238E27FC236}">
                <a16:creationId xmlns:a16="http://schemas.microsoft.com/office/drawing/2014/main" id="{6BB94C9B-CF0A-4933-A276-ACEC477AA3D7}"/>
              </a:ext>
            </a:extLst>
          </p:cNvPr>
          <p:cNvSpPr>
            <a:spLocks noGrp="1" noChangeAspect="1"/>
          </p:cNvSpPr>
          <p:nvPr>
            <p:ph type="pic" sz="quarter" idx="211" hasCustomPrompt="1"/>
          </p:nvPr>
        </p:nvSpPr>
        <p:spPr>
          <a:xfrm>
            <a:off x="6348712"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76" name="Text Placeholder 4">
            <a:extLst>
              <a:ext uri="{FF2B5EF4-FFF2-40B4-BE49-F238E27FC236}">
                <a16:creationId xmlns:a16="http://schemas.microsoft.com/office/drawing/2014/main" id="{F40BE666-2EE6-4014-B5EE-64349C7F1DCD}"/>
              </a:ext>
            </a:extLst>
          </p:cNvPr>
          <p:cNvSpPr>
            <a:spLocks noGrp="1"/>
          </p:cNvSpPr>
          <p:nvPr>
            <p:ph type="body" sz="quarter" idx="212" hasCustomPrompt="1"/>
          </p:nvPr>
        </p:nvSpPr>
        <p:spPr>
          <a:xfrm>
            <a:off x="7415039"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77" name="Text Placeholder 4">
            <a:extLst>
              <a:ext uri="{FF2B5EF4-FFF2-40B4-BE49-F238E27FC236}">
                <a16:creationId xmlns:a16="http://schemas.microsoft.com/office/drawing/2014/main" id="{4E5207FC-2BBA-4E30-A80B-5C6838B35DCD}"/>
              </a:ext>
            </a:extLst>
          </p:cNvPr>
          <p:cNvSpPr>
            <a:spLocks noGrp="1"/>
          </p:cNvSpPr>
          <p:nvPr>
            <p:ph type="body" sz="quarter" idx="213" hasCustomPrompt="1"/>
          </p:nvPr>
        </p:nvSpPr>
        <p:spPr>
          <a:xfrm>
            <a:off x="7415039"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78" name="Text Placeholder 4">
            <a:extLst>
              <a:ext uri="{FF2B5EF4-FFF2-40B4-BE49-F238E27FC236}">
                <a16:creationId xmlns:a16="http://schemas.microsoft.com/office/drawing/2014/main" id="{61D959F5-B700-4DDB-A0B8-062834A19118}"/>
              </a:ext>
            </a:extLst>
          </p:cNvPr>
          <p:cNvSpPr>
            <a:spLocks noGrp="1"/>
          </p:cNvSpPr>
          <p:nvPr>
            <p:ph type="body" sz="quarter" idx="214" hasCustomPrompt="1"/>
          </p:nvPr>
        </p:nvSpPr>
        <p:spPr>
          <a:xfrm>
            <a:off x="7415039"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79" name="Text Placeholder 4">
            <a:extLst>
              <a:ext uri="{FF2B5EF4-FFF2-40B4-BE49-F238E27FC236}">
                <a16:creationId xmlns:a16="http://schemas.microsoft.com/office/drawing/2014/main" id="{00B95A49-BA5B-4E4F-A894-29E2561C6063}"/>
              </a:ext>
            </a:extLst>
          </p:cNvPr>
          <p:cNvSpPr>
            <a:spLocks noGrp="1"/>
          </p:cNvSpPr>
          <p:nvPr>
            <p:ph type="body" sz="quarter" idx="215" hasCustomPrompt="1"/>
          </p:nvPr>
        </p:nvSpPr>
        <p:spPr>
          <a:xfrm>
            <a:off x="7415039"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80" name="Picture Placeholder 7">
            <a:extLst>
              <a:ext uri="{FF2B5EF4-FFF2-40B4-BE49-F238E27FC236}">
                <a16:creationId xmlns:a16="http://schemas.microsoft.com/office/drawing/2014/main" id="{6EB3DDB3-A47E-4277-8514-2C7ABDF6A272}"/>
              </a:ext>
            </a:extLst>
          </p:cNvPr>
          <p:cNvSpPr>
            <a:spLocks noGrp="1" noChangeAspect="1"/>
          </p:cNvSpPr>
          <p:nvPr>
            <p:ph type="pic" sz="quarter" idx="216" hasCustomPrompt="1"/>
          </p:nvPr>
        </p:nvSpPr>
        <p:spPr>
          <a:xfrm>
            <a:off x="7586497"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81" name="Text Placeholder 4">
            <a:extLst>
              <a:ext uri="{FF2B5EF4-FFF2-40B4-BE49-F238E27FC236}">
                <a16:creationId xmlns:a16="http://schemas.microsoft.com/office/drawing/2014/main" id="{85FFE307-0764-4CC4-B08D-B54785E6DBD7}"/>
              </a:ext>
            </a:extLst>
          </p:cNvPr>
          <p:cNvSpPr>
            <a:spLocks noGrp="1"/>
          </p:cNvSpPr>
          <p:nvPr>
            <p:ph type="body" sz="quarter" idx="217" hasCustomPrompt="1"/>
          </p:nvPr>
        </p:nvSpPr>
        <p:spPr>
          <a:xfrm>
            <a:off x="8649474"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82" name="Text Placeholder 4">
            <a:extLst>
              <a:ext uri="{FF2B5EF4-FFF2-40B4-BE49-F238E27FC236}">
                <a16:creationId xmlns:a16="http://schemas.microsoft.com/office/drawing/2014/main" id="{E154582D-29B2-4934-AE56-1E9225D6F5B8}"/>
              </a:ext>
            </a:extLst>
          </p:cNvPr>
          <p:cNvSpPr>
            <a:spLocks noGrp="1"/>
          </p:cNvSpPr>
          <p:nvPr>
            <p:ph type="body" sz="quarter" idx="218" hasCustomPrompt="1"/>
          </p:nvPr>
        </p:nvSpPr>
        <p:spPr>
          <a:xfrm>
            <a:off x="8649474"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83" name="Text Placeholder 4">
            <a:extLst>
              <a:ext uri="{FF2B5EF4-FFF2-40B4-BE49-F238E27FC236}">
                <a16:creationId xmlns:a16="http://schemas.microsoft.com/office/drawing/2014/main" id="{AF4891BF-7A2A-4E0C-87A2-FC2EBB406A6F}"/>
              </a:ext>
            </a:extLst>
          </p:cNvPr>
          <p:cNvSpPr>
            <a:spLocks noGrp="1"/>
          </p:cNvSpPr>
          <p:nvPr>
            <p:ph type="body" sz="quarter" idx="219" hasCustomPrompt="1"/>
          </p:nvPr>
        </p:nvSpPr>
        <p:spPr>
          <a:xfrm>
            <a:off x="8649474"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84" name="Text Placeholder 4">
            <a:extLst>
              <a:ext uri="{FF2B5EF4-FFF2-40B4-BE49-F238E27FC236}">
                <a16:creationId xmlns:a16="http://schemas.microsoft.com/office/drawing/2014/main" id="{71AAA2CB-4152-4784-9349-C094861BB374}"/>
              </a:ext>
            </a:extLst>
          </p:cNvPr>
          <p:cNvSpPr>
            <a:spLocks noGrp="1"/>
          </p:cNvSpPr>
          <p:nvPr>
            <p:ph type="body" sz="quarter" idx="220" hasCustomPrompt="1"/>
          </p:nvPr>
        </p:nvSpPr>
        <p:spPr>
          <a:xfrm>
            <a:off x="8649474"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85" name="Picture Placeholder 7">
            <a:extLst>
              <a:ext uri="{FF2B5EF4-FFF2-40B4-BE49-F238E27FC236}">
                <a16:creationId xmlns:a16="http://schemas.microsoft.com/office/drawing/2014/main" id="{F5174866-BB16-4DB6-A110-7068307A7FCF}"/>
              </a:ext>
            </a:extLst>
          </p:cNvPr>
          <p:cNvSpPr>
            <a:spLocks noGrp="1" noChangeAspect="1"/>
          </p:cNvSpPr>
          <p:nvPr>
            <p:ph type="pic" sz="quarter" idx="221" hasCustomPrompt="1"/>
          </p:nvPr>
        </p:nvSpPr>
        <p:spPr>
          <a:xfrm>
            <a:off x="8820932"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86" name="Text Placeholder 4">
            <a:extLst>
              <a:ext uri="{FF2B5EF4-FFF2-40B4-BE49-F238E27FC236}">
                <a16:creationId xmlns:a16="http://schemas.microsoft.com/office/drawing/2014/main" id="{9D23BA48-8F33-4899-A08E-074610E5C4E6}"/>
              </a:ext>
            </a:extLst>
          </p:cNvPr>
          <p:cNvSpPr>
            <a:spLocks noGrp="1"/>
          </p:cNvSpPr>
          <p:nvPr>
            <p:ph type="body" sz="quarter" idx="222" hasCustomPrompt="1"/>
          </p:nvPr>
        </p:nvSpPr>
        <p:spPr>
          <a:xfrm>
            <a:off x="9879861"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87" name="Text Placeholder 4">
            <a:extLst>
              <a:ext uri="{FF2B5EF4-FFF2-40B4-BE49-F238E27FC236}">
                <a16:creationId xmlns:a16="http://schemas.microsoft.com/office/drawing/2014/main" id="{25852166-42DC-4E72-BF92-1D6BE3BB5A57}"/>
              </a:ext>
            </a:extLst>
          </p:cNvPr>
          <p:cNvSpPr>
            <a:spLocks noGrp="1"/>
          </p:cNvSpPr>
          <p:nvPr>
            <p:ph type="body" sz="quarter" idx="223" hasCustomPrompt="1"/>
          </p:nvPr>
        </p:nvSpPr>
        <p:spPr>
          <a:xfrm>
            <a:off x="9879861"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88" name="Text Placeholder 4">
            <a:extLst>
              <a:ext uri="{FF2B5EF4-FFF2-40B4-BE49-F238E27FC236}">
                <a16:creationId xmlns:a16="http://schemas.microsoft.com/office/drawing/2014/main" id="{C8638621-EEEE-4054-8919-A892F0192155}"/>
              </a:ext>
            </a:extLst>
          </p:cNvPr>
          <p:cNvSpPr>
            <a:spLocks noGrp="1"/>
          </p:cNvSpPr>
          <p:nvPr>
            <p:ph type="body" sz="quarter" idx="224" hasCustomPrompt="1"/>
          </p:nvPr>
        </p:nvSpPr>
        <p:spPr>
          <a:xfrm>
            <a:off x="9879861"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89" name="Text Placeholder 4">
            <a:extLst>
              <a:ext uri="{FF2B5EF4-FFF2-40B4-BE49-F238E27FC236}">
                <a16:creationId xmlns:a16="http://schemas.microsoft.com/office/drawing/2014/main" id="{CB0E39D4-F744-4A8C-8F94-AC867E352408}"/>
              </a:ext>
            </a:extLst>
          </p:cNvPr>
          <p:cNvSpPr>
            <a:spLocks noGrp="1"/>
          </p:cNvSpPr>
          <p:nvPr>
            <p:ph type="body" sz="quarter" idx="225" hasCustomPrompt="1"/>
          </p:nvPr>
        </p:nvSpPr>
        <p:spPr>
          <a:xfrm>
            <a:off x="9879861"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90" name="Picture Placeholder 7">
            <a:extLst>
              <a:ext uri="{FF2B5EF4-FFF2-40B4-BE49-F238E27FC236}">
                <a16:creationId xmlns:a16="http://schemas.microsoft.com/office/drawing/2014/main" id="{77AEA236-9DCD-4257-BFC4-E5C1302494C9}"/>
              </a:ext>
            </a:extLst>
          </p:cNvPr>
          <p:cNvSpPr>
            <a:spLocks noGrp="1" noChangeAspect="1"/>
          </p:cNvSpPr>
          <p:nvPr>
            <p:ph type="pic" sz="quarter" idx="226" hasCustomPrompt="1"/>
          </p:nvPr>
        </p:nvSpPr>
        <p:spPr>
          <a:xfrm>
            <a:off x="10051319"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 name="Date Placeholder 2">
            <a:extLst>
              <a:ext uri="{FF2B5EF4-FFF2-40B4-BE49-F238E27FC236}">
                <a16:creationId xmlns:a16="http://schemas.microsoft.com/office/drawing/2014/main" id="{AEF07E57-E670-4CF3-93AF-FF37F822656C}"/>
              </a:ext>
            </a:extLst>
          </p:cNvPr>
          <p:cNvSpPr>
            <a:spLocks noGrp="1"/>
          </p:cNvSpPr>
          <p:nvPr>
            <p:ph type="dt" sz="half" idx="227"/>
          </p:nvPr>
        </p:nvSpPr>
        <p:spPr/>
        <p:txBody>
          <a:bodyPr/>
          <a:lstStyle/>
          <a:p>
            <a:endParaRPr lang="en-GB" dirty="0"/>
          </a:p>
        </p:txBody>
      </p:sp>
      <p:sp>
        <p:nvSpPr>
          <p:cNvPr id="4" name="Footer Placeholder 3">
            <a:extLst>
              <a:ext uri="{FF2B5EF4-FFF2-40B4-BE49-F238E27FC236}">
                <a16:creationId xmlns:a16="http://schemas.microsoft.com/office/drawing/2014/main" id="{42CD74BF-A564-440D-ACE1-E97EC0167A81}"/>
              </a:ext>
            </a:extLst>
          </p:cNvPr>
          <p:cNvSpPr>
            <a:spLocks noGrp="1"/>
          </p:cNvSpPr>
          <p:nvPr>
            <p:ph type="ftr" sz="quarter" idx="228"/>
          </p:nvPr>
        </p:nvSpPr>
        <p:spPr/>
        <p:txBody>
          <a:bodyPr/>
          <a:lstStyle/>
          <a:p>
            <a:endParaRPr lang="en-GB" dirty="0"/>
          </a:p>
        </p:txBody>
      </p:sp>
      <p:sp>
        <p:nvSpPr>
          <p:cNvPr id="5" name="Slide Number Placeholder 4">
            <a:extLst>
              <a:ext uri="{FF2B5EF4-FFF2-40B4-BE49-F238E27FC236}">
                <a16:creationId xmlns:a16="http://schemas.microsoft.com/office/drawing/2014/main" id="{D49659AA-3F96-4CA4-B444-03828FC1B6E3}"/>
              </a:ext>
            </a:extLst>
          </p:cNvPr>
          <p:cNvSpPr>
            <a:spLocks noGrp="1"/>
          </p:cNvSpPr>
          <p:nvPr>
            <p:ph type="sldNum" sz="quarter" idx="229"/>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644785749"/>
      </p:ext>
    </p:extLst>
  </p:cSld>
  <p:clrMapOvr>
    <a:masterClrMapping/>
  </p:clrMapOvr>
</p:sldLayout>
</file>

<file path=ppt/slideLayouts/slideLayout6.xml><?xml version="1.0" encoding="utf-8"?>
<p:sldLayout xmlns:a16="http://schemas.microsoft.com/office/drawing/2014/main" xmlns:a14="http://schemas.microsoft.com/office/drawing/2010/main" xmlns:asvg="http://schemas.microsoft.com/office/drawing/2016/SVG/main" xmlns:p14="http://schemas.microsoft.com/office/powerpoint/2010/main" xmlns:a="http://schemas.openxmlformats.org/drawingml/2006/main" xmlns:r="http://schemas.openxmlformats.org/officeDocument/2006/relationships" xmlns:p="http://schemas.openxmlformats.org/presentationml/2006/main" preserve="1" userDrawn="1">
  <p:cSld name="Title slides - contact">
    <p:bg>
      <p:bgPr>
        <a:solidFill>
          <a:schemeClr val="tx1"/>
        </a:solidFill>
        <a:effectLst/>
      </p:bgPr>
    </p:bg>
    <p:spTree>
      <p:nvGrpSpPr>
        <p:cNvPr id="1" name=""/>
        <p:cNvGrpSpPr/>
        <p:nvPr/>
      </p:nvGrpSpPr>
      <p:grpSpPr>
        <a:xfrm>
          <a:off x="0" y="0"/>
          <a:ext cx="0" cy="0"/>
          <a:chOff x="0" y="0"/>
          <a:chExt cx="0" cy="0"/>
        </a:xfrm>
      </p:grpSpPr>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7" name="Background"/>
          <p:cNvSpPr/>
          <p:nvPr userDrawn="1"/>
        </p:nvSpPr>
        <p:spPr bwMode="white">
          <a:xfrm>
            <a:off x="0" y="0"/>
            <a:ext cx="12193200" cy="686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a:p>
        </p:txBody>
      </p:sp>
      <p:pic>
        <p:nvPicPr>
          <p:cNvPr id="9" name="image" descr="{&quot;templafy&quot;:{&quot;type&quot;:&quot;image&quot;,&quot;inheritDimensions&quot;:&quot;inheritHeight&quot;}}" title="UserProfile.Office.Logowhite">
            <a:extLst>
              <a:ext uri="{FF2B5EF4-FFF2-40B4-BE49-F238E27FC236}">
                <a16:creationId xmlns:a16="http://schemas.microsoft.com/office/drawing/2014/main" id="{0774D196-E33A-47FA-9417-CB69748814EF}"/>
              </a:ext>
            </a:extLst>
          </p:cNvPr>
          <p:cNvPicPr>
            <a:picLocks/>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6000" y="576000"/>
            <a:ext cx="1980000" cy="381600"/>
          </a:xfrm>
          <a:prstGeom prst="rect">
            <a:avLst/>
          </a:prstGeom>
        </p:spPr>
      </p:pic>
      <p:sp>
        <p:nvSpPr>
          <p:cNvPr id="2" name="Title 1"/>
          <p:cNvSpPr>
            <a:spLocks noGrp="1"/>
          </p:cNvSpPr>
          <p:nvPr>
            <p:ph type="ctrTitle" hasCustomPrompt="1"/>
          </p:nvPr>
        </p:nvSpPr>
        <p:spPr>
          <a:xfrm>
            <a:off x="576000" y="1625064"/>
            <a:ext cx="11041200" cy="668667"/>
          </a:xfrm>
        </p:spPr>
        <p:txBody>
          <a:bodyPr anchor="b"/>
          <a:lstStyle>
            <a:lvl1pPr algn="l">
              <a:defRPr sz="4000">
                <a:solidFill>
                  <a:schemeClr val="tx1"/>
                </a:solidFill>
              </a:defRPr>
            </a:lvl1pPr>
          </a:lstStyle>
          <a:p>
            <a:r>
              <a:rPr lang="en-GB" noProof="0" dirty="0"/>
              <a:t>Click to add title</a:t>
            </a:r>
            <a:endParaRPr lang="en-GB" dirty="0"/>
          </a:p>
        </p:txBody>
      </p:sp>
      <p:sp>
        <p:nvSpPr>
          <p:cNvPr id="3" name="Subtitle 2"/>
          <p:cNvSpPr>
            <a:spLocks noGrp="1"/>
          </p:cNvSpPr>
          <p:nvPr>
            <p:ph type="subTitle" idx="1" hasCustomPrompt="1"/>
          </p:nvPr>
        </p:nvSpPr>
        <p:spPr>
          <a:xfrm>
            <a:off x="576000" y="2234789"/>
            <a:ext cx="11041200" cy="668667"/>
          </a:xfrm>
        </p:spPr>
        <p:txBody>
          <a:bodyPr/>
          <a:lstStyle>
            <a:lvl1pPr marL="0" indent="0" algn="l">
              <a:spcBef>
                <a:spcPts val="0"/>
              </a:spcBef>
              <a:buFont typeface="Arial" panose="020B0604020202020204" pitchFamily="34" charset="0"/>
              <a:buChar char="​"/>
              <a:defRPr sz="4000">
                <a:solidFill>
                  <a:schemeClr val="tx1"/>
                </a:solidFill>
              </a:defRPr>
            </a:lvl1pPr>
            <a:lvl2pPr marL="0" indent="0" algn="l">
              <a:buFont typeface="Arial" panose="020B0604020202020204" pitchFamily="34" charset="0"/>
              <a:buNone/>
              <a:defRPr sz="2000">
                <a:solidFill>
                  <a:schemeClr val="tx1"/>
                </a:solidFill>
              </a:defRPr>
            </a:lvl2pPr>
            <a:lvl3pPr marL="0" indent="0" algn="l">
              <a:buFont typeface="Arial" panose="020B0604020202020204" pitchFamily="34" charset="0"/>
              <a:buChar char="​"/>
              <a:defRPr sz="2000">
                <a:solidFill>
                  <a:schemeClr val="tx1"/>
                </a:solidFill>
              </a:defRPr>
            </a:lvl3pPr>
            <a:lvl4pPr marL="0" indent="0" algn="l">
              <a:buFont typeface="Arial" panose="020B0604020202020204" pitchFamily="34" charset="0"/>
              <a:buChar char="​"/>
              <a:defRPr sz="2000">
                <a:solidFill>
                  <a:schemeClr val="tx1"/>
                </a:solidFill>
              </a:defRPr>
            </a:lvl4pPr>
            <a:lvl5pPr marL="0" indent="0" algn="l">
              <a:buFont typeface="Arial" panose="020B0604020202020204" pitchFamily="34" charset="0"/>
              <a:buChar char="​"/>
              <a:defRPr sz="2000">
                <a:solidFill>
                  <a:schemeClr val="tx1"/>
                </a:solidFill>
              </a:defRPr>
            </a:lvl5pPr>
            <a:lvl6pPr marL="0" indent="0" algn="l">
              <a:buFont typeface="Arial" panose="020B0604020202020204" pitchFamily="34" charset="0"/>
              <a:buChar char="​"/>
              <a:defRPr sz="2000">
                <a:solidFill>
                  <a:schemeClr val="tx1"/>
                </a:solidFill>
              </a:defRPr>
            </a:lvl6pPr>
            <a:lvl7pPr marL="0" indent="0" algn="l">
              <a:buFont typeface="Arial" panose="020B0604020202020204" pitchFamily="34" charset="0"/>
              <a:buChar char="​"/>
              <a:defRPr sz="2000">
                <a:solidFill>
                  <a:schemeClr val="tx1"/>
                </a:solidFill>
              </a:defRPr>
            </a:lvl7pPr>
            <a:lvl8pPr marL="0" indent="0" algn="l">
              <a:buFont typeface="Arial" panose="020B0604020202020204" pitchFamily="34" charset="0"/>
              <a:buChar char="​"/>
              <a:defRPr sz="2000">
                <a:solidFill>
                  <a:schemeClr val="tx1"/>
                </a:solidFill>
              </a:defRPr>
            </a:lvl8pPr>
            <a:lvl9pPr marL="0" indent="0" algn="l">
              <a:buFont typeface="Arial" panose="020B0604020202020204" pitchFamily="34" charset="0"/>
              <a:buChar char="​"/>
              <a:tabLst/>
              <a:defRPr sz="2000">
                <a:solidFill>
                  <a:schemeClr val="tx1"/>
                </a:solidFill>
              </a:defRPr>
            </a:lvl9pPr>
          </a:lstStyle>
          <a:p>
            <a:r>
              <a:rPr lang="en-GB" dirty="0"/>
              <a:t>Click to add subtitle</a:t>
            </a:r>
          </a:p>
        </p:txBody>
      </p:sp>
      <p:sp>
        <p:nvSpPr>
          <p:cNvPr id="5" name="Text Placeholder 4">
            <a:extLst>
              <a:ext uri="{FF2B5EF4-FFF2-40B4-BE49-F238E27FC236}">
                <a16:creationId xmlns:a16="http://schemas.microsoft.com/office/drawing/2014/main" id="{8E64D1BE-FFDB-4771-8354-D37140FEBE63}"/>
              </a:ext>
            </a:extLst>
          </p:cNvPr>
          <p:cNvSpPr>
            <a:spLocks noGrp="1"/>
          </p:cNvSpPr>
          <p:nvPr>
            <p:ph type="body" sz="quarter" idx="19" hasCustomPrompt="1"/>
          </p:nvPr>
        </p:nvSpPr>
        <p:spPr>
          <a:xfrm>
            <a:off x="576000" y="4868111"/>
            <a:ext cx="1886213" cy="162000"/>
          </a:xfrm>
        </p:spPr>
        <p:txBody>
          <a:bodyPr/>
          <a:lstStyle>
            <a:lvl1pPr marL="0" indent="0">
              <a:spcAft>
                <a:spcPts val="0"/>
              </a:spcAft>
              <a:buNone/>
              <a:defRPr sz="1000" b="1">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1" name="Text Placeholder 4">
            <a:extLst>
              <a:ext uri="{FF2B5EF4-FFF2-40B4-BE49-F238E27FC236}">
                <a16:creationId xmlns:a16="http://schemas.microsoft.com/office/drawing/2014/main" id="{26CC46B6-052B-4BB2-9EFC-C95F7C63C681}"/>
              </a:ext>
            </a:extLst>
          </p:cNvPr>
          <p:cNvSpPr>
            <a:spLocks noGrp="1"/>
          </p:cNvSpPr>
          <p:nvPr>
            <p:ph type="body" sz="quarter" idx="20" hasCustomPrompt="1"/>
          </p:nvPr>
        </p:nvSpPr>
        <p:spPr>
          <a:xfrm>
            <a:off x="576000" y="5020825"/>
            <a:ext cx="1886213" cy="162000"/>
          </a:xfrm>
        </p:spPr>
        <p:txBody>
          <a:bodyPr/>
          <a:lstStyle>
            <a:lvl1pPr marL="0" indent="0">
              <a:spcAft>
                <a:spcPts val="0"/>
              </a:spcAft>
              <a:buNone/>
              <a:defRPr sz="1000" b="0">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2" name="Text Placeholder 4">
            <a:extLst>
              <a:ext uri="{FF2B5EF4-FFF2-40B4-BE49-F238E27FC236}">
                <a16:creationId xmlns:a16="http://schemas.microsoft.com/office/drawing/2014/main" id="{8CC3186E-C363-4105-A4A0-A4154C47EE43}"/>
              </a:ext>
            </a:extLst>
          </p:cNvPr>
          <p:cNvSpPr>
            <a:spLocks noGrp="1"/>
          </p:cNvSpPr>
          <p:nvPr>
            <p:ph type="body" sz="quarter" idx="21" hasCustomPrompt="1"/>
          </p:nvPr>
        </p:nvSpPr>
        <p:spPr>
          <a:xfrm>
            <a:off x="576000" y="5173539"/>
            <a:ext cx="1886213" cy="162000"/>
          </a:xfrm>
        </p:spPr>
        <p:txBody>
          <a:bodyPr/>
          <a:lstStyle>
            <a:lvl1pPr marL="0" indent="0">
              <a:spcAft>
                <a:spcPts val="0"/>
              </a:spcAft>
              <a:buNone/>
              <a:defRPr sz="1000" b="0">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3" name="Text Placeholder 4">
            <a:extLst>
              <a:ext uri="{FF2B5EF4-FFF2-40B4-BE49-F238E27FC236}">
                <a16:creationId xmlns:a16="http://schemas.microsoft.com/office/drawing/2014/main" id="{7D6E1BF6-3010-458D-A589-0E2F9BBEFF18}"/>
              </a:ext>
            </a:extLst>
          </p:cNvPr>
          <p:cNvSpPr>
            <a:spLocks noGrp="1"/>
          </p:cNvSpPr>
          <p:nvPr>
            <p:ph type="body" sz="quarter" idx="22" hasCustomPrompt="1"/>
          </p:nvPr>
        </p:nvSpPr>
        <p:spPr>
          <a:xfrm>
            <a:off x="576000" y="5326252"/>
            <a:ext cx="1886213" cy="162000"/>
          </a:xfrm>
        </p:spPr>
        <p:txBody>
          <a:bodyPr/>
          <a:lstStyle>
            <a:lvl1pPr marL="0" indent="0">
              <a:spcAft>
                <a:spcPts val="0"/>
              </a:spcAft>
              <a:buNone/>
              <a:defRPr sz="1000" b="0">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8" name="Text Placeholder 4">
            <a:extLst>
              <a:ext uri="{FF2B5EF4-FFF2-40B4-BE49-F238E27FC236}">
                <a16:creationId xmlns:a16="http://schemas.microsoft.com/office/drawing/2014/main" id="{463F8755-E998-40D5-900E-CEB61276E5B9}"/>
              </a:ext>
            </a:extLst>
          </p:cNvPr>
          <p:cNvSpPr>
            <a:spLocks noGrp="1"/>
          </p:cNvSpPr>
          <p:nvPr>
            <p:ph type="body" sz="quarter" idx="23" hasCustomPrompt="1"/>
          </p:nvPr>
        </p:nvSpPr>
        <p:spPr>
          <a:xfrm>
            <a:off x="3415125" y="4868111"/>
            <a:ext cx="1886213" cy="162000"/>
          </a:xfrm>
        </p:spPr>
        <p:txBody>
          <a:bodyPr/>
          <a:lstStyle>
            <a:lvl1pPr marL="0" indent="0">
              <a:spcAft>
                <a:spcPts val="0"/>
              </a:spcAft>
              <a:buNone/>
              <a:defRPr sz="1000" b="1">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9" name="Text Placeholder 4">
            <a:extLst>
              <a:ext uri="{FF2B5EF4-FFF2-40B4-BE49-F238E27FC236}">
                <a16:creationId xmlns:a16="http://schemas.microsoft.com/office/drawing/2014/main" id="{9D998594-1B99-41C9-A443-A34CB455D9F9}"/>
              </a:ext>
            </a:extLst>
          </p:cNvPr>
          <p:cNvSpPr>
            <a:spLocks noGrp="1"/>
          </p:cNvSpPr>
          <p:nvPr>
            <p:ph type="body" sz="quarter" idx="24" hasCustomPrompt="1"/>
          </p:nvPr>
        </p:nvSpPr>
        <p:spPr>
          <a:xfrm>
            <a:off x="3415125" y="5020825"/>
            <a:ext cx="1886213" cy="162000"/>
          </a:xfrm>
        </p:spPr>
        <p:txBody>
          <a:bodyPr/>
          <a:lstStyle>
            <a:lvl1pPr marL="0" indent="0">
              <a:spcAft>
                <a:spcPts val="0"/>
              </a:spcAft>
              <a:buNone/>
              <a:defRPr sz="1000" b="0">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0" name="Text Placeholder 4">
            <a:extLst>
              <a:ext uri="{FF2B5EF4-FFF2-40B4-BE49-F238E27FC236}">
                <a16:creationId xmlns:a16="http://schemas.microsoft.com/office/drawing/2014/main" id="{FCB136DA-F176-494F-93C7-FE388CB90044}"/>
              </a:ext>
            </a:extLst>
          </p:cNvPr>
          <p:cNvSpPr>
            <a:spLocks noGrp="1"/>
          </p:cNvSpPr>
          <p:nvPr>
            <p:ph type="body" sz="quarter" idx="25" hasCustomPrompt="1"/>
          </p:nvPr>
        </p:nvSpPr>
        <p:spPr>
          <a:xfrm>
            <a:off x="3415125" y="5173539"/>
            <a:ext cx="1886213" cy="162000"/>
          </a:xfrm>
        </p:spPr>
        <p:txBody>
          <a:bodyPr/>
          <a:lstStyle>
            <a:lvl1pPr marL="0" indent="0">
              <a:spcAft>
                <a:spcPts val="0"/>
              </a:spcAft>
              <a:buNone/>
              <a:defRPr sz="1000" b="0">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1" name="Text Placeholder 4">
            <a:extLst>
              <a:ext uri="{FF2B5EF4-FFF2-40B4-BE49-F238E27FC236}">
                <a16:creationId xmlns:a16="http://schemas.microsoft.com/office/drawing/2014/main" id="{934874DC-6E7F-477C-9DCB-BAFAF65D072B}"/>
              </a:ext>
            </a:extLst>
          </p:cNvPr>
          <p:cNvSpPr>
            <a:spLocks noGrp="1"/>
          </p:cNvSpPr>
          <p:nvPr>
            <p:ph type="body" sz="quarter" idx="26" hasCustomPrompt="1"/>
          </p:nvPr>
        </p:nvSpPr>
        <p:spPr>
          <a:xfrm>
            <a:off x="3415125" y="5326252"/>
            <a:ext cx="1886213" cy="162000"/>
          </a:xfrm>
        </p:spPr>
        <p:txBody>
          <a:bodyPr/>
          <a:lstStyle>
            <a:lvl1pPr marL="0" indent="0">
              <a:spcAft>
                <a:spcPts val="0"/>
              </a:spcAft>
              <a:buNone/>
              <a:defRPr sz="1000" b="0">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9" name="Picture Placeholder 7">
            <a:extLst>
              <a:ext uri="{FF2B5EF4-FFF2-40B4-BE49-F238E27FC236}">
                <a16:creationId xmlns:a16="http://schemas.microsoft.com/office/drawing/2014/main" id="{AFB351F8-5DEF-4FB0-91E3-BB967FE97CD5}"/>
              </a:ext>
            </a:extLst>
          </p:cNvPr>
          <p:cNvSpPr>
            <a:spLocks noGrp="1"/>
          </p:cNvSpPr>
          <p:nvPr>
            <p:ph type="pic" sz="quarter" idx="13" hasCustomPrompt="1"/>
          </p:nvPr>
        </p:nvSpPr>
        <p:spPr>
          <a:xfrm>
            <a:off x="576000" y="3499200"/>
            <a:ext cx="1260000" cy="1260000"/>
          </a:xfrm>
          <a:prstGeom prst="ellipse">
            <a:avLst/>
          </a:prstGeom>
          <a:noFill/>
        </p:spPr>
        <p:txBody>
          <a:bodyPr lIns="0" tIns="0"/>
          <a:lstStyle>
            <a:lvl1pPr marL="0" indent="0" algn="l">
              <a:buNone/>
              <a:defRPr sz="1100">
                <a:solidFill>
                  <a:schemeClr val="tx1"/>
                </a:solidFill>
              </a:defRPr>
            </a:lvl1pPr>
          </a:lstStyle>
          <a:p>
            <a:r>
              <a:rPr lang="en-GB" dirty="0"/>
              <a:t>Click icon to add picture or click on frame and insert picture from Templafy Images</a:t>
            </a:r>
          </a:p>
        </p:txBody>
      </p:sp>
      <p:sp>
        <p:nvSpPr>
          <p:cNvPr id="20" name="Picture Placeholder 7">
            <a:extLst>
              <a:ext uri="{FF2B5EF4-FFF2-40B4-BE49-F238E27FC236}">
                <a16:creationId xmlns:a16="http://schemas.microsoft.com/office/drawing/2014/main" id="{366E0C37-1F3D-413C-AECF-51423DC25192}"/>
              </a:ext>
            </a:extLst>
          </p:cNvPr>
          <p:cNvSpPr>
            <a:spLocks noGrp="1"/>
          </p:cNvSpPr>
          <p:nvPr>
            <p:ph type="pic" sz="quarter" idx="18" hasCustomPrompt="1"/>
          </p:nvPr>
        </p:nvSpPr>
        <p:spPr>
          <a:xfrm>
            <a:off x="3415125" y="3499200"/>
            <a:ext cx="1260000" cy="1260000"/>
          </a:xfrm>
          <a:prstGeom prst="ellipse">
            <a:avLst/>
          </a:prstGeom>
          <a:noFill/>
        </p:spPr>
        <p:txBody>
          <a:bodyPr lIns="0" tIns="0"/>
          <a:lstStyle>
            <a:lvl1pPr marL="0" indent="0" algn="l">
              <a:buNone/>
              <a:defRPr sz="1100">
                <a:solidFill>
                  <a:schemeClr val="tx1"/>
                </a:solidFill>
              </a:defRPr>
            </a:lvl1pPr>
          </a:lstStyle>
          <a:p>
            <a:r>
              <a:rPr lang="en-GB" dirty="0"/>
              <a:t>Click icon to add picture or click on frame and insert picture from Templafy Images</a:t>
            </a:r>
          </a:p>
        </p:txBody>
      </p:sp>
      <p:sp>
        <p:nvSpPr>
          <p:cNvPr id="17" name="Date Placeholder 6">
            <a:extLst>
              <a:ext uri="{FF2B5EF4-FFF2-40B4-BE49-F238E27FC236}">
                <a16:creationId xmlns:a16="http://schemas.microsoft.com/office/drawing/2014/main" id="{7214886E-C0C7-49AB-B49B-363D49960386}"/>
              </a:ext>
            </a:extLst>
          </p:cNvPr>
          <p:cNvSpPr>
            <a:spLocks noGrp="1"/>
          </p:cNvSpPr>
          <p:nvPr>
            <p:ph type="dt" sz="half" idx="10"/>
          </p:nvPr>
        </p:nvSpPr>
        <p:spPr>
          <a:xfrm>
            <a:off x="576000" y="6086106"/>
            <a:ext cx="3775338" cy="324000"/>
          </a:xfrm>
        </p:spPr>
        <p:txBody>
          <a:bodyPr/>
          <a:lstStyle>
            <a:lvl1pPr>
              <a:defRPr sz="1600">
                <a:solidFill>
                  <a:schemeClr val="tx1"/>
                </a:solidFill>
              </a:defRPr>
            </a:lvl1pPr>
          </a:lstStyle>
          <a:p>
            <a:endParaRPr lang="en-GB" dirty="0"/>
          </a:p>
        </p:txBody>
      </p:sp>
    </p:spTree>
    <p:extLst>
      <p:ext uri="{BB962C8B-B14F-4D97-AF65-F5344CB8AC3E}">
        <p14:creationId xmlns:p14="http://schemas.microsoft.com/office/powerpoint/2010/main" val="2155621444"/>
      </p:ext>
    </p:extLst>
  </p:cSld>
  <p:clrMapOvr>
    <a:overrideClrMapping bg1="dk1" tx1="lt1" bg2="dk2" tx2="lt2" accent1="accent1" accent2="accent2" accent3="accent3" accent4="accent4" accent5="accent5" accent6="accent6" hlink="hlink" folHlink="folHlink"/>
  </p:clrMapOvr>
</p:sldLayout>
</file>

<file path=ppt/slideLayouts/slideLayout60.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Tombstones">
    <p:spTree>
      <p:nvGrpSpPr>
        <p:cNvPr id="1" name=""/>
        <p:cNvGrpSpPr/>
        <p:nvPr/>
      </p:nvGrpSpPr>
      <p:grpSpPr>
        <a:xfrm>
          <a:off x="0" y="0"/>
          <a:ext cx="0" cy="0"/>
          <a:chOff x="0" y="0"/>
          <a:chExt cx="0" cy="0"/>
        </a:xfrm>
      </p:grpSpPr>
      <p:sp>
        <p:nvSpPr>
          <p:cNvPr id="118" name="Rectangle: Rounded Corners 117">
            <a:extLst>
              <a:ext uri="{FF2B5EF4-FFF2-40B4-BE49-F238E27FC236}">
                <a16:creationId xmlns:a16="http://schemas.microsoft.com/office/drawing/2014/main" id="{B2F1989F-8586-49D7-A4E8-B72A888E6A5A}"/>
              </a:ext>
            </a:extLst>
          </p:cNvPr>
          <p:cNvSpPr/>
          <p:nvPr userDrawn="1"/>
        </p:nvSpPr>
        <p:spPr>
          <a:xfrm>
            <a:off x="2835078" y="3865200"/>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1" name="Rectangle: Rounded Corners 120">
            <a:extLst>
              <a:ext uri="{FF2B5EF4-FFF2-40B4-BE49-F238E27FC236}">
                <a16:creationId xmlns:a16="http://schemas.microsoft.com/office/drawing/2014/main" id="{BC22C900-9E3D-4D19-9195-BDD7CFA67068}"/>
              </a:ext>
            </a:extLst>
          </p:cNvPr>
          <p:cNvSpPr/>
          <p:nvPr userDrawn="1"/>
        </p:nvSpPr>
        <p:spPr>
          <a:xfrm>
            <a:off x="5112905" y="1736667"/>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7" name="Rectangle: Rounded Corners 126">
            <a:extLst>
              <a:ext uri="{FF2B5EF4-FFF2-40B4-BE49-F238E27FC236}">
                <a16:creationId xmlns:a16="http://schemas.microsoft.com/office/drawing/2014/main" id="{DDF14694-5A90-4939-AE56-B78A6DE435A0}"/>
              </a:ext>
            </a:extLst>
          </p:cNvPr>
          <p:cNvSpPr/>
          <p:nvPr userDrawn="1"/>
        </p:nvSpPr>
        <p:spPr>
          <a:xfrm>
            <a:off x="7381261" y="1736667"/>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0" name="Rectangle: Rounded Corners 129">
            <a:extLst>
              <a:ext uri="{FF2B5EF4-FFF2-40B4-BE49-F238E27FC236}">
                <a16:creationId xmlns:a16="http://schemas.microsoft.com/office/drawing/2014/main" id="{4C205805-EFC8-4811-B82D-F27E34762837}"/>
              </a:ext>
            </a:extLst>
          </p:cNvPr>
          <p:cNvSpPr/>
          <p:nvPr userDrawn="1"/>
        </p:nvSpPr>
        <p:spPr>
          <a:xfrm>
            <a:off x="7381261" y="3865200"/>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3" name="Rectangle: Rounded Corners 132">
            <a:extLst>
              <a:ext uri="{FF2B5EF4-FFF2-40B4-BE49-F238E27FC236}">
                <a16:creationId xmlns:a16="http://schemas.microsoft.com/office/drawing/2014/main" id="{4F0AC683-D42D-413F-BA28-CCB4AD3133E8}"/>
              </a:ext>
            </a:extLst>
          </p:cNvPr>
          <p:cNvSpPr/>
          <p:nvPr userDrawn="1"/>
        </p:nvSpPr>
        <p:spPr>
          <a:xfrm>
            <a:off x="9646716" y="1736667"/>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6" name="Rectangle: Rounded Corners 135">
            <a:extLst>
              <a:ext uri="{FF2B5EF4-FFF2-40B4-BE49-F238E27FC236}">
                <a16:creationId xmlns:a16="http://schemas.microsoft.com/office/drawing/2014/main" id="{D6AE0762-596F-477B-8BFA-3F1C181FD485}"/>
              </a:ext>
            </a:extLst>
          </p:cNvPr>
          <p:cNvSpPr/>
          <p:nvPr userDrawn="1"/>
        </p:nvSpPr>
        <p:spPr>
          <a:xfrm>
            <a:off x="9646716" y="3865200"/>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tangle: Rounded Corners 24">
            <a:extLst>
              <a:ext uri="{FF2B5EF4-FFF2-40B4-BE49-F238E27FC236}">
                <a16:creationId xmlns:a16="http://schemas.microsoft.com/office/drawing/2014/main" id="{0BCAAC33-1A06-4BCB-93B5-5EADAA334877}"/>
              </a:ext>
            </a:extLst>
          </p:cNvPr>
          <p:cNvSpPr/>
          <p:nvPr/>
        </p:nvSpPr>
        <p:spPr>
          <a:xfrm>
            <a:off x="575121" y="1736667"/>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3" name="Rectangle: Rounded Corners 52">
            <a:extLst>
              <a:ext uri="{FF2B5EF4-FFF2-40B4-BE49-F238E27FC236}">
                <a16:creationId xmlns:a16="http://schemas.microsoft.com/office/drawing/2014/main" id="{BF2EB7C2-ACAC-403A-8A8C-4FBCD91F4424}"/>
              </a:ext>
            </a:extLst>
          </p:cNvPr>
          <p:cNvSpPr/>
          <p:nvPr userDrawn="1"/>
        </p:nvSpPr>
        <p:spPr>
          <a:xfrm>
            <a:off x="5112905" y="3865200"/>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2" name="Rectangle: Rounded Corners 111">
            <a:extLst>
              <a:ext uri="{FF2B5EF4-FFF2-40B4-BE49-F238E27FC236}">
                <a16:creationId xmlns:a16="http://schemas.microsoft.com/office/drawing/2014/main" id="{09FCBC1C-4687-4C34-8125-36422B87ECF6}"/>
              </a:ext>
            </a:extLst>
          </p:cNvPr>
          <p:cNvSpPr/>
          <p:nvPr userDrawn="1"/>
        </p:nvSpPr>
        <p:spPr>
          <a:xfrm>
            <a:off x="575121" y="3865200"/>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5" name="Rectangle: Rounded Corners 114">
            <a:extLst>
              <a:ext uri="{FF2B5EF4-FFF2-40B4-BE49-F238E27FC236}">
                <a16:creationId xmlns:a16="http://schemas.microsoft.com/office/drawing/2014/main" id="{996D9E4C-035D-41B9-B361-AEBFEED7405C}"/>
              </a:ext>
            </a:extLst>
          </p:cNvPr>
          <p:cNvSpPr/>
          <p:nvPr userDrawn="1"/>
        </p:nvSpPr>
        <p:spPr>
          <a:xfrm>
            <a:off x="2835078" y="1736667"/>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itle 11">
            <a:extLst>
              <a:ext uri="{FF2B5EF4-FFF2-40B4-BE49-F238E27FC236}">
                <a16:creationId xmlns:a16="http://schemas.microsoft.com/office/drawing/2014/main" id="{1D49CF65-C970-485A-9639-A7FEE7736688}"/>
              </a:ext>
            </a:extLst>
          </p:cNvPr>
          <p:cNvSpPr>
            <a:spLocks noGrp="1"/>
          </p:cNvSpPr>
          <p:nvPr>
            <p:ph type="title" hasCustomPrompt="1"/>
          </p:nvPr>
        </p:nvSpPr>
        <p:spPr/>
        <p:txBody>
          <a:bodyPr/>
          <a:lstStyle/>
          <a:p>
            <a:r>
              <a:rPr lang="en-GB" dirty="0"/>
              <a:t>Click to add title</a:t>
            </a:r>
          </a:p>
        </p:txBody>
      </p:sp>
      <p:sp>
        <p:nvSpPr>
          <p:cNvPr id="40" name="Subtitle">
            <a:extLst>
              <a:ext uri="{FF2B5EF4-FFF2-40B4-BE49-F238E27FC236}">
                <a16:creationId xmlns:a16="http://schemas.microsoft.com/office/drawing/2014/main" id="{EFACB859-53DD-4280-BA6F-5E8F46E61276}"/>
              </a:ext>
            </a:extLst>
          </p:cNvPr>
          <p:cNvSpPr>
            <a:spLocks noGrp="1"/>
          </p:cNvSpPr>
          <p:nvPr>
            <p:ph type="subTitle" idx="13"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7" name="Text Placeholder 4">
            <a:extLst>
              <a:ext uri="{FF2B5EF4-FFF2-40B4-BE49-F238E27FC236}">
                <a16:creationId xmlns:a16="http://schemas.microsoft.com/office/drawing/2014/main" id="{73DB26CC-0BDD-403A-AD54-0CA0E85E349C}"/>
              </a:ext>
            </a:extLst>
          </p:cNvPr>
          <p:cNvSpPr>
            <a:spLocks noGrp="1"/>
          </p:cNvSpPr>
          <p:nvPr>
            <p:ph type="body" sz="quarter" idx="20" hasCustomPrompt="1"/>
          </p:nvPr>
        </p:nvSpPr>
        <p:spPr>
          <a:xfrm>
            <a:off x="720000" y="1879200"/>
            <a:ext cx="1656000" cy="1051844"/>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Char char="​"/>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r>
              <a:rPr lang="en-GB" dirty="0"/>
              <a:t>6</a:t>
            </a:r>
          </a:p>
          <a:p>
            <a:pPr lvl="6"/>
            <a:r>
              <a:rPr lang="en-GB" dirty="0"/>
              <a:t>7</a:t>
            </a:r>
          </a:p>
          <a:p>
            <a:pPr lvl="7"/>
            <a:r>
              <a:rPr lang="en-GB" dirty="0"/>
              <a:t>8</a:t>
            </a:r>
          </a:p>
          <a:p>
            <a:pPr lvl="8"/>
            <a:r>
              <a:rPr lang="en-GB" dirty="0"/>
              <a:t>9</a:t>
            </a:r>
          </a:p>
        </p:txBody>
      </p:sp>
      <p:sp>
        <p:nvSpPr>
          <p:cNvPr id="113" name="Text Placeholder 4">
            <a:extLst>
              <a:ext uri="{FF2B5EF4-FFF2-40B4-BE49-F238E27FC236}">
                <a16:creationId xmlns:a16="http://schemas.microsoft.com/office/drawing/2014/main" id="{97AB10C8-124B-4190-8226-A8D274175C4C}"/>
              </a:ext>
            </a:extLst>
          </p:cNvPr>
          <p:cNvSpPr>
            <a:spLocks noGrp="1"/>
          </p:cNvSpPr>
          <p:nvPr>
            <p:ph type="body" sz="quarter" idx="73" hasCustomPrompt="1"/>
          </p:nvPr>
        </p:nvSpPr>
        <p:spPr>
          <a:xfrm>
            <a:off x="720000" y="4017600"/>
            <a:ext cx="1656000" cy="1051844"/>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Char char="​"/>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r>
              <a:rPr lang="en-GB" dirty="0"/>
              <a:t>6</a:t>
            </a:r>
          </a:p>
          <a:p>
            <a:pPr lvl="6"/>
            <a:r>
              <a:rPr lang="en-GB" dirty="0"/>
              <a:t>7</a:t>
            </a:r>
          </a:p>
          <a:p>
            <a:pPr lvl="7"/>
            <a:r>
              <a:rPr lang="en-GB" dirty="0"/>
              <a:t>8</a:t>
            </a:r>
          </a:p>
          <a:p>
            <a:pPr lvl="8"/>
            <a:r>
              <a:rPr lang="en-GB" dirty="0"/>
              <a:t>9</a:t>
            </a:r>
          </a:p>
        </p:txBody>
      </p:sp>
      <p:sp>
        <p:nvSpPr>
          <p:cNvPr id="116" name="Text Placeholder 4">
            <a:extLst>
              <a:ext uri="{FF2B5EF4-FFF2-40B4-BE49-F238E27FC236}">
                <a16:creationId xmlns:a16="http://schemas.microsoft.com/office/drawing/2014/main" id="{588A9AEA-3050-4620-8668-3DC05E7F46FC}"/>
              </a:ext>
            </a:extLst>
          </p:cNvPr>
          <p:cNvSpPr>
            <a:spLocks noGrp="1"/>
          </p:cNvSpPr>
          <p:nvPr>
            <p:ph type="body" sz="quarter" idx="75" hasCustomPrompt="1"/>
          </p:nvPr>
        </p:nvSpPr>
        <p:spPr>
          <a:xfrm>
            <a:off x="2988000" y="1879200"/>
            <a:ext cx="1656000" cy="1051844"/>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Char char="​"/>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r>
              <a:rPr lang="en-GB" dirty="0"/>
              <a:t>6</a:t>
            </a:r>
          </a:p>
          <a:p>
            <a:pPr lvl="6"/>
            <a:r>
              <a:rPr lang="en-GB" dirty="0"/>
              <a:t>7</a:t>
            </a:r>
          </a:p>
          <a:p>
            <a:pPr lvl="7"/>
            <a:r>
              <a:rPr lang="en-GB" dirty="0"/>
              <a:t>8</a:t>
            </a:r>
          </a:p>
          <a:p>
            <a:pPr lvl="8"/>
            <a:r>
              <a:rPr lang="en-GB" dirty="0"/>
              <a:t>9</a:t>
            </a:r>
          </a:p>
        </p:txBody>
      </p:sp>
      <p:sp>
        <p:nvSpPr>
          <p:cNvPr id="119" name="Text Placeholder 4">
            <a:extLst>
              <a:ext uri="{FF2B5EF4-FFF2-40B4-BE49-F238E27FC236}">
                <a16:creationId xmlns:a16="http://schemas.microsoft.com/office/drawing/2014/main" id="{D727E795-2BCB-41FC-8F7A-73BF8A93C3B8}"/>
              </a:ext>
            </a:extLst>
          </p:cNvPr>
          <p:cNvSpPr>
            <a:spLocks noGrp="1"/>
          </p:cNvSpPr>
          <p:nvPr>
            <p:ph type="body" sz="quarter" idx="77" hasCustomPrompt="1"/>
          </p:nvPr>
        </p:nvSpPr>
        <p:spPr>
          <a:xfrm>
            <a:off x="2988000" y="4017600"/>
            <a:ext cx="1656000" cy="1051844"/>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Char char="​"/>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r>
              <a:rPr lang="en-GB" dirty="0"/>
              <a:t>6</a:t>
            </a:r>
          </a:p>
          <a:p>
            <a:pPr lvl="6"/>
            <a:r>
              <a:rPr lang="en-GB" dirty="0"/>
              <a:t>7</a:t>
            </a:r>
          </a:p>
          <a:p>
            <a:pPr lvl="7"/>
            <a:r>
              <a:rPr lang="en-GB" dirty="0"/>
              <a:t>8</a:t>
            </a:r>
          </a:p>
          <a:p>
            <a:pPr lvl="8"/>
            <a:r>
              <a:rPr lang="en-GB" dirty="0"/>
              <a:t>9</a:t>
            </a:r>
          </a:p>
        </p:txBody>
      </p:sp>
      <p:sp>
        <p:nvSpPr>
          <p:cNvPr id="122" name="Text Placeholder 4">
            <a:extLst>
              <a:ext uri="{FF2B5EF4-FFF2-40B4-BE49-F238E27FC236}">
                <a16:creationId xmlns:a16="http://schemas.microsoft.com/office/drawing/2014/main" id="{A26D718F-8E2B-4499-8DDD-38FBA5DCD554}"/>
              </a:ext>
            </a:extLst>
          </p:cNvPr>
          <p:cNvSpPr>
            <a:spLocks noGrp="1"/>
          </p:cNvSpPr>
          <p:nvPr>
            <p:ph type="body" sz="quarter" idx="79" hasCustomPrompt="1"/>
          </p:nvPr>
        </p:nvSpPr>
        <p:spPr>
          <a:xfrm>
            <a:off x="5256000" y="1879200"/>
            <a:ext cx="1656000" cy="1051844"/>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Char char="​"/>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r>
              <a:rPr lang="en-GB" dirty="0"/>
              <a:t>6</a:t>
            </a:r>
          </a:p>
          <a:p>
            <a:pPr lvl="6"/>
            <a:r>
              <a:rPr lang="en-GB" dirty="0"/>
              <a:t>7</a:t>
            </a:r>
          </a:p>
          <a:p>
            <a:pPr lvl="7"/>
            <a:r>
              <a:rPr lang="en-GB" dirty="0"/>
              <a:t>8</a:t>
            </a:r>
          </a:p>
          <a:p>
            <a:pPr lvl="8"/>
            <a:r>
              <a:rPr lang="en-GB" dirty="0"/>
              <a:t>9</a:t>
            </a:r>
          </a:p>
        </p:txBody>
      </p:sp>
      <p:sp>
        <p:nvSpPr>
          <p:cNvPr id="125" name="Text Placeholder 4">
            <a:extLst>
              <a:ext uri="{FF2B5EF4-FFF2-40B4-BE49-F238E27FC236}">
                <a16:creationId xmlns:a16="http://schemas.microsoft.com/office/drawing/2014/main" id="{F3E4CDB3-BA5D-4850-A94A-C2EB22D2EBA4}"/>
              </a:ext>
            </a:extLst>
          </p:cNvPr>
          <p:cNvSpPr>
            <a:spLocks noGrp="1"/>
          </p:cNvSpPr>
          <p:nvPr>
            <p:ph type="body" sz="quarter" idx="81" hasCustomPrompt="1"/>
          </p:nvPr>
        </p:nvSpPr>
        <p:spPr>
          <a:xfrm>
            <a:off x="5256000" y="4017600"/>
            <a:ext cx="1656000" cy="1051844"/>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Char char="​"/>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r>
              <a:rPr lang="en-GB" dirty="0"/>
              <a:t>6</a:t>
            </a:r>
          </a:p>
          <a:p>
            <a:pPr lvl="6"/>
            <a:r>
              <a:rPr lang="en-GB" dirty="0"/>
              <a:t>7</a:t>
            </a:r>
          </a:p>
          <a:p>
            <a:pPr lvl="7"/>
            <a:r>
              <a:rPr lang="en-GB" dirty="0"/>
              <a:t>8</a:t>
            </a:r>
          </a:p>
          <a:p>
            <a:pPr lvl="8"/>
            <a:r>
              <a:rPr lang="en-GB" dirty="0"/>
              <a:t>9</a:t>
            </a:r>
          </a:p>
        </p:txBody>
      </p:sp>
      <p:sp>
        <p:nvSpPr>
          <p:cNvPr id="128" name="Text Placeholder 4">
            <a:extLst>
              <a:ext uri="{FF2B5EF4-FFF2-40B4-BE49-F238E27FC236}">
                <a16:creationId xmlns:a16="http://schemas.microsoft.com/office/drawing/2014/main" id="{3D0FC05F-66A2-4E8F-A6A9-76203A674120}"/>
              </a:ext>
            </a:extLst>
          </p:cNvPr>
          <p:cNvSpPr>
            <a:spLocks noGrp="1"/>
          </p:cNvSpPr>
          <p:nvPr>
            <p:ph type="body" sz="quarter" idx="83" hasCustomPrompt="1"/>
          </p:nvPr>
        </p:nvSpPr>
        <p:spPr>
          <a:xfrm>
            <a:off x="7524000" y="1879200"/>
            <a:ext cx="1656000" cy="1051844"/>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Char char="​"/>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r>
              <a:rPr lang="en-GB" dirty="0"/>
              <a:t>6</a:t>
            </a:r>
          </a:p>
          <a:p>
            <a:pPr lvl="6"/>
            <a:r>
              <a:rPr lang="en-GB" dirty="0"/>
              <a:t>7</a:t>
            </a:r>
          </a:p>
          <a:p>
            <a:pPr lvl="7"/>
            <a:r>
              <a:rPr lang="en-GB" dirty="0"/>
              <a:t>8</a:t>
            </a:r>
          </a:p>
          <a:p>
            <a:pPr lvl="8"/>
            <a:r>
              <a:rPr lang="en-GB" dirty="0"/>
              <a:t>9</a:t>
            </a:r>
          </a:p>
        </p:txBody>
      </p:sp>
      <p:sp>
        <p:nvSpPr>
          <p:cNvPr id="131" name="Text Placeholder 4">
            <a:extLst>
              <a:ext uri="{FF2B5EF4-FFF2-40B4-BE49-F238E27FC236}">
                <a16:creationId xmlns:a16="http://schemas.microsoft.com/office/drawing/2014/main" id="{762E128A-EB89-406E-B52A-ADD2CBD358D0}"/>
              </a:ext>
            </a:extLst>
          </p:cNvPr>
          <p:cNvSpPr>
            <a:spLocks noGrp="1"/>
          </p:cNvSpPr>
          <p:nvPr>
            <p:ph type="body" sz="quarter" idx="85" hasCustomPrompt="1"/>
          </p:nvPr>
        </p:nvSpPr>
        <p:spPr>
          <a:xfrm>
            <a:off x="7524000" y="4017600"/>
            <a:ext cx="1656000" cy="1051844"/>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Char char="​"/>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r>
              <a:rPr lang="en-GB" dirty="0"/>
              <a:t>6</a:t>
            </a:r>
          </a:p>
          <a:p>
            <a:pPr lvl="6"/>
            <a:r>
              <a:rPr lang="en-GB" dirty="0"/>
              <a:t>7</a:t>
            </a:r>
          </a:p>
          <a:p>
            <a:pPr lvl="7"/>
            <a:r>
              <a:rPr lang="en-GB" dirty="0"/>
              <a:t>8</a:t>
            </a:r>
          </a:p>
          <a:p>
            <a:pPr lvl="8"/>
            <a:r>
              <a:rPr lang="en-GB" dirty="0"/>
              <a:t>9</a:t>
            </a:r>
          </a:p>
        </p:txBody>
      </p:sp>
      <p:sp>
        <p:nvSpPr>
          <p:cNvPr id="134" name="Text Placeholder 4">
            <a:extLst>
              <a:ext uri="{FF2B5EF4-FFF2-40B4-BE49-F238E27FC236}">
                <a16:creationId xmlns:a16="http://schemas.microsoft.com/office/drawing/2014/main" id="{5C79BD97-DFE9-45DE-9534-B0075EA8AF71}"/>
              </a:ext>
            </a:extLst>
          </p:cNvPr>
          <p:cNvSpPr>
            <a:spLocks noGrp="1"/>
          </p:cNvSpPr>
          <p:nvPr>
            <p:ph type="body" sz="quarter" idx="87" hasCustomPrompt="1"/>
          </p:nvPr>
        </p:nvSpPr>
        <p:spPr>
          <a:xfrm>
            <a:off x="9792000" y="1879200"/>
            <a:ext cx="1656000" cy="1051844"/>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Char char="​"/>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r>
              <a:rPr lang="en-GB" dirty="0"/>
              <a:t>6</a:t>
            </a:r>
          </a:p>
          <a:p>
            <a:pPr lvl="6"/>
            <a:r>
              <a:rPr lang="en-GB" dirty="0"/>
              <a:t>7</a:t>
            </a:r>
          </a:p>
          <a:p>
            <a:pPr lvl="7"/>
            <a:r>
              <a:rPr lang="en-GB" dirty="0"/>
              <a:t>8</a:t>
            </a:r>
          </a:p>
          <a:p>
            <a:pPr lvl="8"/>
            <a:r>
              <a:rPr lang="en-GB" dirty="0"/>
              <a:t>9</a:t>
            </a:r>
          </a:p>
        </p:txBody>
      </p:sp>
      <p:sp>
        <p:nvSpPr>
          <p:cNvPr id="137" name="Text Placeholder 4">
            <a:extLst>
              <a:ext uri="{FF2B5EF4-FFF2-40B4-BE49-F238E27FC236}">
                <a16:creationId xmlns:a16="http://schemas.microsoft.com/office/drawing/2014/main" id="{C733F646-CB2C-4766-8A1F-BABC42A21E4A}"/>
              </a:ext>
            </a:extLst>
          </p:cNvPr>
          <p:cNvSpPr>
            <a:spLocks noGrp="1"/>
          </p:cNvSpPr>
          <p:nvPr>
            <p:ph type="body" sz="quarter" idx="89" hasCustomPrompt="1"/>
          </p:nvPr>
        </p:nvSpPr>
        <p:spPr>
          <a:xfrm>
            <a:off x="9792000" y="4017600"/>
            <a:ext cx="1656000" cy="1051844"/>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Char char="​"/>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r>
              <a:rPr lang="en-GB" dirty="0"/>
              <a:t>6</a:t>
            </a:r>
          </a:p>
          <a:p>
            <a:pPr lvl="6"/>
            <a:r>
              <a:rPr lang="en-GB" dirty="0"/>
              <a:t>7</a:t>
            </a:r>
          </a:p>
          <a:p>
            <a:pPr lvl="7"/>
            <a:r>
              <a:rPr lang="en-GB" dirty="0"/>
              <a:t>8</a:t>
            </a:r>
          </a:p>
          <a:p>
            <a:pPr lvl="8"/>
            <a:r>
              <a:rPr lang="en-GB" dirty="0"/>
              <a:t>9</a:t>
            </a:r>
          </a:p>
        </p:txBody>
      </p:sp>
      <p:sp>
        <p:nvSpPr>
          <p:cNvPr id="4" name="Content Placeholder 3">
            <a:extLst>
              <a:ext uri="{FF2B5EF4-FFF2-40B4-BE49-F238E27FC236}">
                <a16:creationId xmlns:a16="http://schemas.microsoft.com/office/drawing/2014/main" id="{EB2AC7E8-A328-41BB-9543-3876F8313A51}"/>
              </a:ext>
            </a:extLst>
          </p:cNvPr>
          <p:cNvSpPr>
            <a:spLocks noGrp="1"/>
          </p:cNvSpPr>
          <p:nvPr>
            <p:ph sz="quarter" idx="72" hasCustomPrompt="1"/>
          </p:nvPr>
        </p:nvSpPr>
        <p:spPr>
          <a:xfrm>
            <a:off x="720000" y="3034658"/>
            <a:ext cx="1656000" cy="356240"/>
          </a:xfrm>
        </p:spPr>
        <p:txBody>
          <a:bodyPr/>
          <a:lstStyle>
            <a:lvl1pPr marL="0" indent="0">
              <a:buNone/>
              <a:defRPr sz="800"/>
            </a:lvl1pPr>
            <a:lvl2pPr marL="180000" indent="0">
              <a:buNone/>
              <a:defRPr/>
            </a:lvl2pPr>
            <a:lvl3pPr marL="360000" indent="0">
              <a:buNone/>
              <a:defRPr/>
            </a:lvl3pPr>
            <a:lvl4pPr>
              <a:buNone/>
              <a:defRPr/>
            </a:lvl4pPr>
            <a:lvl5pPr>
              <a:buNone/>
              <a:defRPr/>
            </a:lvl5pPr>
          </a:lstStyle>
          <a:p>
            <a:pPr lvl="0"/>
            <a:r>
              <a:rPr lang="en-GB" dirty="0"/>
              <a:t>Zoom and click picture icon to insert logo</a:t>
            </a:r>
          </a:p>
        </p:txBody>
      </p:sp>
      <p:sp>
        <p:nvSpPr>
          <p:cNvPr id="114" name="Content Placeholder 3">
            <a:extLst>
              <a:ext uri="{FF2B5EF4-FFF2-40B4-BE49-F238E27FC236}">
                <a16:creationId xmlns:a16="http://schemas.microsoft.com/office/drawing/2014/main" id="{5858A9E8-7C39-4B10-8FBB-DAC901839C3D}"/>
              </a:ext>
            </a:extLst>
          </p:cNvPr>
          <p:cNvSpPr>
            <a:spLocks noGrp="1"/>
          </p:cNvSpPr>
          <p:nvPr>
            <p:ph sz="quarter" idx="74" hasCustomPrompt="1"/>
          </p:nvPr>
        </p:nvSpPr>
        <p:spPr>
          <a:xfrm>
            <a:off x="720000" y="5166000"/>
            <a:ext cx="1656000" cy="356240"/>
          </a:xfrm>
        </p:spPr>
        <p:txBody>
          <a:bodyPr/>
          <a:lstStyle>
            <a:lvl1pPr marL="0" indent="0">
              <a:buNone/>
              <a:defRPr sz="800"/>
            </a:lvl1pPr>
            <a:lvl2pPr marL="180000" indent="0">
              <a:buNone/>
              <a:defRPr/>
            </a:lvl2pPr>
            <a:lvl3pPr marL="360000" indent="0">
              <a:buNone/>
              <a:defRPr/>
            </a:lvl3pPr>
            <a:lvl4pPr>
              <a:buNone/>
              <a:defRPr/>
            </a:lvl4pPr>
            <a:lvl5pPr>
              <a:buNone/>
              <a:defRPr/>
            </a:lvl5pPr>
          </a:lstStyle>
          <a:p>
            <a:pPr lvl="0"/>
            <a:r>
              <a:rPr lang="en-GB" dirty="0"/>
              <a:t>Zoom and click picture icon to insert logo</a:t>
            </a:r>
          </a:p>
        </p:txBody>
      </p:sp>
      <p:sp>
        <p:nvSpPr>
          <p:cNvPr id="117" name="Content Placeholder 3">
            <a:extLst>
              <a:ext uri="{FF2B5EF4-FFF2-40B4-BE49-F238E27FC236}">
                <a16:creationId xmlns:a16="http://schemas.microsoft.com/office/drawing/2014/main" id="{CAAFCE05-8F97-4E0D-A31D-496BB3B4B4FD}"/>
              </a:ext>
            </a:extLst>
          </p:cNvPr>
          <p:cNvSpPr>
            <a:spLocks noGrp="1"/>
          </p:cNvSpPr>
          <p:nvPr>
            <p:ph sz="quarter" idx="76" hasCustomPrompt="1"/>
          </p:nvPr>
        </p:nvSpPr>
        <p:spPr>
          <a:xfrm>
            <a:off x="2988000" y="3034658"/>
            <a:ext cx="1656000" cy="356240"/>
          </a:xfrm>
        </p:spPr>
        <p:txBody>
          <a:bodyPr/>
          <a:lstStyle>
            <a:lvl1pPr marL="0" indent="0">
              <a:buNone/>
              <a:defRPr sz="800"/>
            </a:lvl1pPr>
            <a:lvl2pPr marL="180000" indent="0">
              <a:buNone/>
              <a:defRPr/>
            </a:lvl2pPr>
            <a:lvl3pPr marL="360000" indent="0">
              <a:buNone/>
              <a:defRPr/>
            </a:lvl3pPr>
            <a:lvl4pPr>
              <a:buNone/>
              <a:defRPr/>
            </a:lvl4pPr>
            <a:lvl5pPr>
              <a:buNone/>
              <a:defRPr/>
            </a:lvl5pPr>
          </a:lstStyle>
          <a:p>
            <a:pPr lvl="0"/>
            <a:r>
              <a:rPr lang="en-GB" dirty="0"/>
              <a:t>Zoom and click picture icon to insert logo</a:t>
            </a:r>
          </a:p>
        </p:txBody>
      </p:sp>
      <p:sp>
        <p:nvSpPr>
          <p:cNvPr id="120" name="Content Placeholder 3">
            <a:extLst>
              <a:ext uri="{FF2B5EF4-FFF2-40B4-BE49-F238E27FC236}">
                <a16:creationId xmlns:a16="http://schemas.microsoft.com/office/drawing/2014/main" id="{340A22AB-213A-42E0-B7E7-C72B2BB68E9F}"/>
              </a:ext>
            </a:extLst>
          </p:cNvPr>
          <p:cNvSpPr>
            <a:spLocks noGrp="1"/>
          </p:cNvSpPr>
          <p:nvPr>
            <p:ph sz="quarter" idx="78" hasCustomPrompt="1"/>
          </p:nvPr>
        </p:nvSpPr>
        <p:spPr>
          <a:xfrm>
            <a:off x="2988000" y="5166000"/>
            <a:ext cx="1656000" cy="356240"/>
          </a:xfrm>
        </p:spPr>
        <p:txBody>
          <a:bodyPr/>
          <a:lstStyle>
            <a:lvl1pPr marL="0" indent="0">
              <a:buNone/>
              <a:defRPr sz="800"/>
            </a:lvl1pPr>
            <a:lvl2pPr marL="180000" indent="0">
              <a:buNone/>
              <a:defRPr/>
            </a:lvl2pPr>
            <a:lvl3pPr marL="360000" indent="0">
              <a:buNone/>
              <a:defRPr/>
            </a:lvl3pPr>
            <a:lvl4pPr>
              <a:buNone/>
              <a:defRPr/>
            </a:lvl4pPr>
            <a:lvl5pPr>
              <a:buNone/>
              <a:defRPr/>
            </a:lvl5pPr>
          </a:lstStyle>
          <a:p>
            <a:pPr lvl="0"/>
            <a:r>
              <a:rPr lang="en-GB" dirty="0"/>
              <a:t>Zoom and click picture icon to insert logo</a:t>
            </a:r>
          </a:p>
        </p:txBody>
      </p:sp>
      <p:sp>
        <p:nvSpPr>
          <p:cNvPr id="123" name="Content Placeholder 3">
            <a:extLst>
              <a:ext uri="{FF2B5EF4-FFF2-40B4-BE49-F238E27FC236}">
                <a16:creationId xmlns:a16="http://schemas.microsoft.com/office/drawing/2014/main" id="{8223CE9D-FBF0-4F4A-A2D9-2AD67DF5F29D}"/>
              </a:ext>
            </a:extLst>
          </p:cNvPr>
          <p:cNvSpPr>
            <a:spLocks noGrp="1"/>
          </p:cNvSpPr>
          <p:nvPr>
            <p:ph sz="quarter" idx="80" hasCustomPrompt="1"/>
          </p:nvPr>
        </p:nvSpPr>
        <p:spPr>
          <a:xfrm>
            <a:off x="5256000" y="3034658"/>
            <a:ext cx="1656000" cy="356240"/>
          </a:xfrm>
        </p:spPr>
        <p:txBody>
          <a:bodyPr/>
          <a:lstStyle>
            <a:lvl1pPr marL="0" indent="0">
              <a:buNone/>
              <a:defRPr sz="800"/>
            </a:lvl1pPr>
            <a:lvl2pPr marL="180000" indent="0">
              <a:buNone/>
              <a:defRPr/>
            </a:lvl2pPr>
            <a:lvl3pPr marL="360000" indent="0">
              <a:buNone/>
              <a:defRPr/>
            </a:lvl3pPr>
            <a:lvl4pPr>
              <a:buNone/>
              <a:defRPr/>
            </a:lvl4pPr>
            <a:lvl5pPr>
              <a:buNone/>
              <a:defRPr/>
            </a:lvl5pPr>
          </a:lstStyle>
          <a:p>
            <a:pPr lvl="0"/>
            <a:r>
              <a:rPr lang="en-GB" dirty="0"/>
              <a:t>Zoom and click picture icon to insert logo</a:t>
            </a:r>
          </a:p>
        </p:txBody>
      </p:sp>
      <p:sp>
        <p:nvSpPr>
          <p:cNvPr id="126" name="Content Placeholder 3">
            <a:extLst>
              <a:ext uri="{FF2B5EF4-FFF2-40B4-BE49-F238E27FC236}">
                <a16:creationId xmlns:a16="http://schemas.microsoft.com/office/drawing/2014/main" id="{08A1CF3B-F4E5-4283-99B0-930D2F9F9B7F}"/>
              </a:ext>
            </a:extLst>
          </p:cNvPr>
          <p:cNvSpPr>
            <a:spLocks noGrp="1"/>
          </p:cNvSpPr>
          <p:nvPr>
            <p:ph sz="quarter" idx="82" hasCustomPrompt="1"/>
          </p:nvPr>
        </p:nvSpPr>
        <p:spPr>
          <a:xfrm>
            <a:off x="5256000" y="5166000"/>
            <a:ext cx="1656000" cy="356240"/>
          </a:xfrm>
        </p:spPr>
        <p:txBody>
          <a:bodyPr/>
          <a:lstStyle>
            <a:lvl1pPr marL="0" indent="0">
              <a:buNone/>
              <a:defRPr sz="800"/>
            </a:lvl1pPr>
            <a:lvl2pPr marL="180000" indent="0">
              <a:buNone/>
              <a:defRPr/>
            </a:lvl2pPr>
            <a:lvl3pPr marL="360000" indent="0">
              <a:buNone/>
              <a:defRPr/>
            </a:lvl3pPr>
            <a:lvl4pPr>
              <a:buNone/>
              <a:defRPr/>
            </a:lvl4pPr>
            <a:lvl5pPr>
              <a:buNone/>
              <a:defRPr/>
            </a:lvl5pPr>
          </a:lstStyle>
          <a:p>
            <a:pPr lvl="0"/>
            <a:r>
              <a:rPr lang="en-GB" dirty="0"/>
              <a:t>Zoom and click picture icon to insert logo</a:t>
            </a:r>
          </a:p>
        </p:txBody>
      </p:sp>
      <p:sp>
        <p:nvSpPr>
          <p:cNvPr id="129" name="Content Placeholder 3">
            <a:extLst>
              <a:ext uri="{FF2B5EF4-FFF2-40B4-BE49-F238E27FC236}">
                <a16:creationId xmlns:a16="http://schemas.microsoft.com/office/drawing/2014/main" id="{110B8D61-C288-44C5-A505-281FAC5F13B9}"/>
              </a:ext>
            </a:extLst>
          </p:cNvPr>
          <p:cNvSpPr>
            <a:spLocks noGrp="1"/>
          </p:cNvSpPr>
          <p:nvPr>
            <p:ph sz="quarter" idx="84" hasCustomPrompt="1"/>
          </p:nvPr>
        </p:nvSpPr>
        <p:spPr>
          <a:xfrm>
            <a:off x="7524000" y="3034658"/>
            <a:ext cx="1656000" cy="356240"/>
          </a:xfrm>
        </p:spPr>
        <p:txBody>
          <a:bodyPr/>
          <a:lstStyle>
            <a:lvl1pPr marL="0" indent="0">
              <a:buNone/>
              <a:defRPr sz="800"/>
            </a:lvl1pPr>
            <a:lvl2pPr marL="180000" indent="0">
              <a:buNone/>
              <a:defRPr/>
            </a:lvl2pPr>
            <a:lvl3pPr marL="360000" indent="0">
              <a:buNone/>
              <a:defRPr/>
            </a:lvl3pPr>
            <a:lvl4pPr>
              <a:buNone/>
              <a:defRPr/>
            </a:lvl4pPr>
            <a:lvl5pPr>
              <a:buNone/>
              <a:defRPr/>
            </a:lvl5pPr>
          </a:lstStyle>
          <a:p>
            <a:pPr lvl="0"/>
            <a:r>
              <a:rPr lang="en-GB" dirty="0"/>
              <a:t>Zoom and click picture icon to insert logo</a:t>
            </a:r>
          </a:p>
        </p:txBody>
      </p:sp>
      <p:sp>
        <p:nvSpPr>
          <p:cNvPr id="132" name="Content Placeholder 3">
            <a:extLst>
              <a:ext uri="{FF2B5EF4-FFF2-40B4-BE49-F238E27FC236}">
                <a16:creationId xmlns:a16="http://schemas.microsoft.com/office/drawing/2014/main" id="{B7C2C1A5-71BF-4B9D-A1A6-9BF032DA423F}"/>
              </a:ext>
            </a:extLst>
          </p:cNvPr>
          <p:cNvSpPr>
            <a:spLocks noGrp="1"/>
          </p:cNvSpPr>
          <p:nvPr>
            <p:ph sz="quarter" idx="86" hasCustomPrompt="1"/>
          </p:nvPr>
        </p:nvSpPr>
        <p:spPr>
          <a:xfrm>
            <a:off x="7524000" y="5166000"/>
            <a:ext cx="1656000" cy="356240"/>
          </a:xfrm>
        </p:spPr>
        <p:txBody>
          <a:bodyPr/>
          <a:lstStyle>
            <a:lvl1pPr marL="0" indent="0">
              <a:buNone/>
              <a:defRPr sz="800"/>
            </a:lvl1pPr>
            <a:lvl2pPr marL="180000" indent="0">
              <a:buNone/>
              <a:defRPr/>
            </a:lvl2pPr>
            <a:lvl3pPr marL="360000" indent="0">
              <a:buNone/>
              <a:defRPr/>
            </a:lvl3pPr>
            <a:lvl4pPr>
              <a:buNone/>
              <a:defRPr/>
            </a:lvl4pPr>
            <a:lvl5pPr>
              <a:buNone/>
              <a:defRPr/>
            </a:lvl5pPr>
          </a:lstStyle>
          <a:p>
            <a:pPr lvl="0"/>
            <a:r>
              <a:rPr lang="en-GB" dirty="0"/>
              <a:t>Zoom and click picture icon to insert logo</a:t>
            </a:r>
          </a:p>
        </p:txBody>
      </p:sp>
      <p:sp>
        <p:nvSpPr>
          <p:cNvPr id="135" name="Content Placeholder 3">
            <a:extLst>
              <a:ext uri="{FF2B5EF4-FFF2-40B4-BE49-F238E27FC236}">
                <a16:creationId xmlns:a16="http://schemas.microsoft.com/office/drawing/2014/main" id="{1225193C-3443-4E21-85C0-980B77B73F0D}"/>
              </a:ext>
            </a:extLst>
          </p:cNvPr>
          <p:cNvSpPr>
            <a:spLocks noGrp="1"/>
          </p:cNvSpPr>
          <p:nvPr>
            <p:ph sz="quarter" idx="88" hasCustomPrompt="1"/>
          </p:nvPr>
        </p:nvSpPr>
        <p:spPr>
          <a:xfrm>
            <a:off x="9792000" y="3034658"/>
            <a:ext cx="1656000" cy="356240"/>
          </a:xfrm>
        </p:spPr>
        <p:txBody>
          <a:bodyPr/>
          <a:lstStyle>
            <a:lvl1pPr marL="0" indent="0">
              <a:buNone/>
              <a:defRPr sz="800"/>
            </a:lvl1pPr>
            <a:lvl2pPr marL="180000" indent="0">
              <a:buNone/>
              <a:defRPr/>
            </a:lvl2pPr>
            <a:lvl3pPr marL="360000" indent="0">
              <a:buNone/>
              <a:defRPr/>
            </a:lvl3pPr>
            <a:lvl4pPr>
              <a:buNone/>
              <a:defRPr/>
            </a:lvl4pPr>
            <a:lvl5pPr>
              <a:buNone/>
              <a:defRPr/>
            </a:lvl5pPr>
          </a:lstStyle>
          <a:p>
            <a:pPr lvl="0"/>
            <a:r>
              <a:rPr lang="en-GB" dirty="0"/>
              <a:t>Zoom and click picture icon to insert logo</a:t>
            </a:r>
          </a:p>
        </p:txBody>
      </p:sp>
      <p:sp>
        <p:nvSpPr>
          <p:cNvPr id="138" name="Content Placeholder 3">
            <a:extLst>
              <a:ext uri="{FF2B5EF4-FFF2-40B4-BE49-F238E27FC236}">
                <a16:creationId xmlns:a16="http://schemas.microsoft.com/office/drawing/2014/main" id="{79ACB951-53AB-4A9D-BDF8-C1F80B8FC264}"/>
              </a:ext>
            </a:extLst>
          </p:cNvPr>
          <p:cNvSpPr>
            <a:spLocks noGrp="1"/>
          </p:cNvSpPr>
          <p:nvPr>
            <p:ph sz="quarter" idx="90" hasCustomPrompt="1"/>
          </p:nvPr>
        </p:nvSpPr>
        <p:spPr>
          <a:xfrm>
            <a:off x="9792000" y="5166000"/>
            <a:ext cx="1656000" cy="356240"/>
          </a:xfrm>
        </p:spPr>
        <p:txBody>
          <a:bodyPr/>
          <a:lstStyle>
            <a:lvl1pPr marL="0" indent="0">
              <a:buNone/>
              <a:defRPr sz="800"/>
            </a:lvl1pPr>
            <a:lvl2pPr marL="180000" indent="0">
              <a:buNone/>
              <a:defRPr/>
            </a:lvl2pPr>
            <a:lvl3pPr marL="360000" indent="0">
              <a:buNone/>
              <a:defRPr/>
            </a:lvl3pPr>
            <a:lvl4pPr>
              <a:buNone/>
              <a:defRPr/>
            </a:lvl4pPr>
            <a:lvl5pPr>
              <a:buNone/>
              <a:defRPr/>
            </a:lvl5pPr>
          </a:lstStyle>
          <a:p>
            <a:pPr lvl="0"/>
            <a:r>
              <a:rPr lang="en-GB" dirty="0"/>
              <a:t>Zoom and click picture icon to insert logo</a:t>
            </a:r>
          </a:p>
        </p:txBody>
      </p:sp>
      <p:sp>
        <p:nvSpPr>
          <p:cNvPr id="41" name="Text Placeholder note">
            <a:extLst>
              <a:ext uri="{FF2B5EF4-FFF2-40B4-BE49-F238E27FC236}">
                <a16:creationId xmlns:a16="http://schemas.microsoft.com/office/drawing/2014/main" id="{B1A4912D-7CF6-4F1C-8838-D8946B142FFD}"/>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3" name="Date Placeholder 2">
            <a:extLst>
              <a:ext uri="{FF2B5EF4-FFF2-40B4-BE49-F238E27FC236}">
                <a16:creationId xmlns:a16="http://schemas.microsoft.com/office/drawing/2014/main" id="{7AD065AE-5467-4B6A-8619-9375C4E31644}"/>
              </a:ext>
            </a:extLst>
          </p:cNvPr>
          <p:cNvSpPr>
            <a:spLocks noGrp="1"/>
          </p:cNvSpPr>
          <p:nvPr>
            <p:ph type="dt" sz="half" idx="220"/>
          </p:nvPr>
        </p:nvSpPr>
        <p:spPr/>
        <p:txBody>
          <a:bodyPr/>
          <a:lstStyle/>
          <a:p>
            <a:endParaRPr lang="en-GB" dirty="0"/>
          </a:p>
        </p:txBody>
      </p:sp>
      <p:sp>
        <p:nvSpPr>
          <p:cNvPr id="5" name="Footer Placeholder 4">
            <a:extLst>
              <a:ext uri="{FF2B5EF4-FFF2-40B4-BE49-F238E27FC236}">
                <a16:creationId xmlns:a16="http://schemas.microsoft.com/office/drawing/2014/main" id="{C5070849-3049-43B2-910F-28E867C0BFA1}"/>
              </a:ext>
            </a:extLst>
          </p:cNvPr>
          <p:cNvSpPr>
            <a:spLocks noGrp="1"/>
          </p:cNvSpPr>
          <p:nvPr>
            <p:ph type="ftr" sz="quarter" idx="221"/>
          </p:nvPr>
        </p:nvSpPr>
        <p:spPr/>
        <p:txBody>
          <a:bodyPr/>
          <a:lstStyle/>
          <a:p>
            <a:endParaRPr lang="en-GB" dirty="0"/>
          </a:p>
        </p:txBody>
      </p:sp>
      <p:sp>
        <p:nvSpPr>
          <p:cNvPr id="8" name="Slide Number Placeholder 7">
            <a:extLst>
              <a:ext uri="{FF2B5EF4-FFF2-40B4-BE49-F238E27FC236}">
                <a16:creationId xmlns:a16="http://schemas.microsoft.com/office/drawing/2014/main" id="{D880D053-FF9D-43C8-94A9-0351A6D8E7CD}"/>
              </a:ext>
            </a:extLst>
          </p:cNvPr>
          <p:cNvSpPr>
            <a:spLocks noGrp="1"/>
          </p:cNvSpPr>
          <p:nvPr>
            <p:ph type="sldNum" sz="quarter" idx="222"/>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341066045"/>
      </p:ext>
    </p:extLst>
  </p:cSld>
  <p:clrMapOvr>
    <a:masterClrMapping/>
  </p:clrMapOvr>
</p:sldLayout>
</file>

<file path=ppt/slideLayouts/slideLayout61.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Tombstones 15">
    <p:spTree>
      <p:nvGrpSpPr>
        <p:cNvPr id="1" name=""/>
        <p:cNvGrpSpPr/>
        <p:nvPr/>
      </p:nvGrpSpPr>
      <p:grpSpPr>
        <a:xfrm>
          <a:off x="0" y="0"/>
          <a:ext cx="0" cy="0"/>
          <a:chOff x="0" y="0"/>
          <a:chExt cx="0" cy="0"/>
        </a:xfrm>
      </p:grpSpPr>
      <p:sp>
        <p:nvSpPr>
          <p:cNvPr id="50" name="Rectangle: Rounded Corners 49">
            <a:extLst>
              <a:ext uri="{FF2B5EF4-FFF2-40B4-BE49-F238E27FC236}">
                <a16:creationId xmlns:a16="http://schemas.microsoft.com/office/drawing/2014/main" id="{D96A203C-4BAF-4877-A51B-684BF96F9CED}"/>
              </a:ext>
            </a:extLst>
          </p:cNvPr>
          <p:cNvSpPr/>
          <p:nvPr userDrawn="1"/>
        </p:nvSpPr>
        <p:spPr>
          <a:xfrm>
            <a:off x="7369683" y="3154392"/>
            <a:ext cx="1976400" cy="1149351"/>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Rounded Corners 50">
            <a:extLst>
              <a:ext uri="{FF2B5EF4-FFF2-40B4-BE49-F238E27FC236}">
                <a16:creationId xmlns:a16="http://schemas.microsoft.com/office/drawing/2014/main" id="{A4714D2E-BFE8-4D7B-907B-6F81D3E04112}"/>
              </a:ext>
            </a:extLst>
          </p:cNvPr>
          <p:cNvSpPr/>
          <p:nvPr userDrawn="1"/>
        </p:nvSpPr>
        <p:spPr>
          <a:xfrm>
            <a:off x="7369683" y="4572116"/>
            <a:ext cx="1976400" cy="1149351"/>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7" name="Rectangle: Rounded Corners 36">
            <a:extLst>
              <a:ext uri="{FF2B5EF4-FFF2-40B4-BE49-F238E27FC236}">
                <a16:creationId xmlns:a16="http://schemas.microsoft.com/office/drawing/2014/main" id="{B3896B6F-FCA5-4B6D-92E1-77E384063B44}"/>
              </a:ext>
            </a:extLst>
          </p:cNvPr>
          <p:cNvSpPr/>
          <p:nvPr userDrawn="1"/>
        </p:nvSpPr>
        <p:spPr>
          <a:xfrm>
            <a:off x="575121" y="1736667"/>
            <a:ext cx="1976400" cy="1149351"/>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8" name="Rectangle: Rounded Corners 37">
            <a:extLst>
              <a:ext uri="{FF2B5EF4-FFF2-40B4-BE49-F238E27FC236}">
                <a16:creationId xmlns:a16="http://schemas.microsoft.com/office/drawing/2014/main" id="{AAB90A47-473C-481C-89E4-B55FDADFBC68}"/>
              </a:ext>
            </a:extLst>
          </p:cNvPr>
          <p:cNvSpPr/>
          <p:nvPr userDrawn="1"/>
        </p:nvSpPr>
        <p:spPr>
          <a:xfrm>
            <a:off x="2839975" y="1736667"/>
            <a:ext cx="1976400" cy="1149351"/>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9" name="Rectangle: Rounded Corners 38">
            <a:extLst>
              <a:ext uri="{FF2B5EF4-FFF2-40B4-BE49-F238E27FC236}">
                <a16:creationId xmlns:a16="http://schemas.microsoft.com/office/drawing/2014/main" id="{A64E9A21-F352-4435-9B7A-E67AFE39098A}"/>
              </a:ext>
            </a:extLst>
          </p:cNvPr>
          <p:cNvSpPr/>
          <p:nvPr userDrawn="1"/>
        </p:nvSpPr>
        <p:spPr>
          <a:xfrm>
            <a:off x="5104829" y="1736667"/>
            <a:ext cx="1976400" cy="1149351"/>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0" name="Rectangle: Rounded Corners 39">
            <a:extLst>
              <a:ext uri="{FF2B5EF4-FFF2-40B4-BE49-F238E27FC236}">
                <a16:creationId xmlns:a16="http://schemas.microsoft.com/office/drawing/2014/main" id="{9EEA213D-B7AB-4DAB-8F28-CBC4817ACFC0}"/>
              </a:ext>
            </a:extLst>
          </p:cNvPr>
          <p:cNvSpPr/>
          <p:nvPr userDrawn="1"/>
        </p:nvSpPr>
        <p:spPr>
          <a:xfrm>
            <a:off x="7369683" y="1736667"/>
            <a:ext cx="1976400" cy="1149351"/>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1" name="Rectangle: Rounded Corners 40">
            <a:extLst>
              <a:ext uri="{FF2B5EF4-FFF2-40B4-BE49-F238E27FC236}">
                <a16:creationId xmlns:a16="http://schemas.microsoft.com/office/drawing/2014/main" id="{6EC62FCA-1564-42C6-86A2-AE6BBB8DE30F}"/>
              </a:ext>
            </a:extLst>
          </p:cNvPr>
          <p:cNvSpPr/>
          <p:nvPr userDrawn="1"/>
        </p:nvSpPr>
        <p:spPr>
          <a:xfrm>
            <a:off x="9634538" y="1736667"/>
            <a:ext cx="1976400" cy="1149351"/>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2" name="Rectangle: Rounded Corners 41">
            <a:extLst>
              <a:ext uri="{FF2B5EF4-FFF2-40B4-BE49-F238E27FC236}">
                <a16:creationId xmlns:a16="http://schemas.microsoft.com/office/drawing/2014/main" id="{325FD23B-9F29-4B7C-B34E-897F756E9896}"/>
              </a:ext>
            </a:extLst>
          </p:cNvPr>
          <p:cNvSpPr/>
          <p:nvPr userDrawn="1"/>
        </p:nvSpPr>
        <p:spPr>
          <a:xfrm>
            <a:off x="575121" y="3154392"/>
            <a:ext cx="1976400" cy="1149351"/>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3" name="Rectangle: Rounded Corners 42">
            <a:extLst>
              <a:ext uri="{FF2B5EF4-FFF2-40B4-BE49-F238E27FC236}">
                <a16:creationId xmlns:a16="http://schemas.microsoft.com/office/drawing/2014/main" id="{FD6FEDBE-A448-4163-B0E1-78949A314DE6}"/>
              </a:ext>
            </a:extLst>
          </p:cNvPr>
          <p:cNvSpPr/>
          <p:nvPr userDrawn="1"/>
        </p:nvSpPr>
        <p:spPr>
          <a:xfrm>
            <a:off x="2839975" y="3154392"/>
            <a:ext cx="1976400" cy="1149351"/>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4" name="Rectangle: Rounded Corners 43">
            <a:extLst>
              <a:ext uri="{FF2B5EF4-FFF2-40B4-BE49-F238E27FC236}">
                <a16:creationId xmlns:a16="http://schemas.microsoft.com/office/drawing/2014/main" id="{13C62003-E36E-4EC1-8065-4ACB3D7356EB}"/>
              </a:ext>
            </a:extLst>
          </p:cNvPr>
          <p:cNvSpPr/>
          <p:nvPr userDrawn="1"/>
        </p:nvSpPr>
        <p:spPr>
          <a:xfrm>
            <a:off x="5104829" y="3154392"/>
            <a:ext cx="1976400" cy="1149351"/>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5" name="Rectangle: Rounded Corners 44">
            <a:extLst>
              <a:ext uri="{FF2B5EF4-FFF2-40B4-BE49-F238E27FC236}">
                <a16:creationId xmlns:a16="http://schemas.microsoft.com/office/drawing/2014/main" id="{C6151087-834C-42AA-B4CE-C88AF13552A0}"/>
              </a:ext>
            </a:extLst>
          </p:cNvPr>
          <p:cNvSpPr/>
          <p:nvPr userDrawn="1"/>
        </p:nvSpPr>
        <p:spPr>
          <a:xfrm>
            <a:off x="9634538" y="3154392"/>
            <a:ext cx="1976400" cy="1149351"/>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6" name="Rectangle: Rounded Corners 45">
            <a:extLst>
              <a:ext uri="{FF2B5EF4-FFF2-40B4-BE49-F238E27FC236}">
                <a16:creationId xmlns:a16="http://schemas.microsoft.com/office/drawing/2014/main" id="{ECF901DB-A08A-4635-B9CF-FD2ECDFB75D5}"/>
              </a:ext>
            </a:extLst>
          </p:cNvPr>
          <p:cNvSpPr/>
          <p:nvPr userDrawn="1"/>
        </p:nvSpPr>
        <p:spPr>
          <a:xfrm>
            <a:off x="575121" y="4572116"/>
            <a:ext cx="1976400" cy="1149351"/>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7" name="Rectangle: Rounded Corners 46">
            <a:extLst>
              <a:ext uri="{FF2B5EF4-FFF2-40B4-BE49-F238E27FC236}">
                <a16:creationId xmlns:a16="http://schemas.microsoft.com/office/drawing/2014/main" id="{6C0575D3-EA40-44A1-93A3-3E82602583E7}"/>
              </a:ext>
            </a:extLst>
          </p:cNvPr>
          <p:cNvSpPr/>
          <p:nvPr userDrawn="1"/>
        </p:nvSpPr>
        <p:spPr>
          <a:xfrm>
            <a:off x="2839975" y="4572116"/>
            <a:ext cx="1976400" cy="1149351"/>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8" name="Rectangle: Rounded Corners 47">
            <a:extLst>
              <a:ext uri="{FF2B5EF4-FFF2-40B4-BE49-F238E27FC236}">
                <a16:creationId xmlns:a16="http://schemas.microsoft.com/office/drawing/2014/main" id="{2FDA715F-298A-4529-9B1B-39C5B88A8660}"/>
              </a:ext>
            </a:extLst>
          </p:cNvPr>
          <p:cNvSpPr/>
          <p:nvPr userDrawn="1"/>
        </p:nvSpPr>
        <p:spPr>
          <a:xfrm>
            <a:off x="5104829" y="4572116"/>
            <a:ext cx="1976400" cy="1149351"/>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9" name="Rectangle: Rounded Corners 48">
            <a:extLst>
              <a:ext uri="{FF2B5EF4-FFF2-40B4-BE49-F238E27FC236}">
                <a16:creationId xmlns:a16="http://schemas.microsoft.com/office/drawing/2014/main" id="{AC95AC8A-E776-4AF5-B198-F30B96FE2B09}"/>
              </a:ext>
            </a:extLst>
          </p:cNvPr>
          <p:cNvSpPr/>
          <p:nvPr userDrawn="1"/>
        </p:nvSpPr>
        <p:spPr>
          <a:xfrm>
            <a:off x="9634538" y="4572116"/>
            <a:ext cx="1976400" cy="1149351"/>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itle 11">
            <a:extLst>
              <a:ext uri="{FF2B5EF4-FFF2-40B4-BE49-F238E27FC236}">
                <a16:creationId xmlns:a16="http://schemas.microsoft.com/office/drawing/2014/main" id="{1D49CF65-C970-485A-9639-A7FEE7736688}"/>
              </a:ext>
            </a:extLst>
          </p:cNvPr>
          <p:cNvSpPr>
            <a:spLocks noGrp="1"/>
          </p:cNvSpPr>
          <p:nvPr>
            <p:ph type="title" hasCustomPrompt="1"/>
          </p:nvPr>
        </p:nvSpPr>
        <p:spPr>
          <a:xfrm>
            <a:off x="576000" y="576000"/>
            <a:ext cx="11041200" cy="460800"/>
          </a:xfrm>
        </p:spPr>
        <p:txBody>
          <a:bodyPr/>
          <a:lstStyle/>
          <a:p>
            <a:r>
              <a:rPr lang="en-GB" dirty="0"/>
              <a:t>Click to add title</a:t>
            </a:r>
          </a:p>
        </p:txBody>
      </p:sp>
      <p:sp>
        <p:nvSpPr>
          <p:cNvPr id="68" name="Subtitle">
            <a:extLst>
              <a:ext uri="{FF2B5EF4-FFF2-40B4-BE49-F238E27FC236}">
                <a16:creationId xmlns:a16="http://schemas.microsoft.com/office/drawing/2014/main" id="{7EF85E48-D4DD-4F92-97E4-693432ABFF22}"/>
              </a:ext>
            </a:extLst>
          </p:cNvPr>
          <p:cNvSpPr>
            <a:spLocks noGrp="1"/>
          </p:cNvSpPr>
          <p:nvPr>
            <p:ph type="subTitle" idx="13"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7" name="Text Placeholder 4">
            <a:extLst>
              <a:ext uri="{FF2B5EF4-FFF2-40B4-BE49-F238E27FC236}">
                <a16:creationId xmlns:a16="http://schemas.microsoft.com/office/drawing/2014/main" id="{73DB26CC-0BDD-403A-AD54-0CA0E85E349C}"/>
              </a:ext>
            </a:extLst>
          </p:cNvPr>
          <p:cNvSpPr>
            <a:spLocks noGrp="1"/>
          </p:cNvSpPr>
          <p:nvPr>
            <p:ph type="body" sz="quarter" idx="20" hasCustomPrompt="1"/>
          </p:nvPr>
        </p:nvSpPr>
        <p:spPr>
          <a:xfrm>
            <a:off x="720000" y="18792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52" name="Text Placeholder 4">
            <a:extLst>
              <a:ext uri="{FF2B5EF4-FFF2-40B4-BE49-F238E27FC236}">
                <a16:creationId xmlns:a16="http://schemas.microsoft.com/office/drawing/2014/main" id="{08DD4C1F-C9F2-4040-910E-945F163AF5D6}"/>
              </a:ext>
            </a:extLst>
          </p:cNvPr>
          <p:cNvSpPr>
            <a:spLocks noGrp="1"/>
          </p:cNvSpPr>
          <p:nvPr>
            <p:ph type="body" sz="quarter" idx="72" hasCustomPrompt="1"/>
          </p:nvPr>
        </p:nvSpPr>
        <p:spPr>
          <a:xfrm>
            <a:off x="720000" y="32976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54" name="Text Placeholder 4">
            <a:extLst>
              <a:ext uri="{FF2B5EF4-FFF2-40B4-BE49-F238E27FC236}">
                <a16:creationId xmlns:a16="http://schemas.microsoft.com/office/drawing/2014/main" id="{883012AC-146D-486B-A1F4-DE209A048000}"/>
              </a:ext>
            </a:extLst>
          </p:cNvPr>
          <p:cNvSpPr>
            <a:spLocks noGrp="1"/>
          </p:cNvSpPr>
          <p:nvPr>
            <p:ph type="body" sz="quarter" idx="73" hasCustomPrompt="1"/>
          </p:nvPr>
        </p:nvSpPr>
        <p:spPr>
          <a:xfrm>
            <a:off x="720000" y="47160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55" name="Text Placeholder 4">
            <a:extLst>
              <a:ext uri="{FF2B5EF4-FFF2-40B4-BE49-F238E27FC236}">
                <a16:creationId xmlns:a16="http://schemas.microsoft.com/office/drawing/2014/main" id="{F505C01A-0975-4315-8310-E612BB1F30FB}"/>
              </a:ext>
            </a:extLst>
          </p:cNvPr>
          <p:cNvSpPr>
            <a:spLocks noGrp="1"/>
          </p:cNvSpPr>
          <p:nvPr>
            <p:ph type="body" sz="quarter" idx="74" hasCustomPrompt="1"/>
          </p:nvPr>
        </p:nvSpPr>
        <p:spPr>
          <a:xfrm>
            <a:off x="2984400" y="18792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56" name="Text Placeholder 4">
            <a:extLst>
              <a:ext uri="{FF2B5EF4-FFF2-40B4-BE49-F238E27FC236}">
                <a16:creationId xmlns:a16="http://schemas.microsoft.com/office/drawing/2014/main" id="{CAED6F11-3E13-46A0-B2E1-40B954F78148}"/>
              </a:ext>
            </a:extLst>
          </p:cNvPr>
          <p:cNvSpPr>
            <a:spLocks noGrp="1"/>
          </p:cNvSpPr>
          <p:nvPr>
            <p:ph type="body" sz="quarter" idx="75" hasCustomPrompt="1"/>
          </p:nvPr>
        </p:nvSpPr>
        <p:spPr>
          <a:xfrm>
            <a:off x="2984400" y="32976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57" name="Text Placeholder 4">
            <a:extLst>
              <a:ext uri="{FF2B5EF4-FFF2-40B4-BE49-F238E27FC236}">
                <a16:creationId xmlns:a16="http://schemas.microsoft.com/office/drawing/2014/main" id="{959E2D92-418E-4A8F-8CBC-58F2A012579C}"/>
              </a:ext>
            </a:extLst>
          </p:cNvPr>
          <p:cNvSpPr>
            <a:spLocks noGrp="1"/>
          </p:cNvSpPr>
          <p:nvPr>
            <p:ph type="body" sz="quarter" idx="76" hasCustomPrompt="1"/>
          </p:nvPr>
        </p:nvSpPr>
        <p:spPr>
          <a:xfrm>
            <a:off x="2984400" y="47160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58" name="Text Placeholder 4">
            <a:extLst>
              <a:ext uri="{FF2B5EF4-FFF2-40B4-BE49-F238E27FC236}">
                <a16:creationId xmlns:a16="http://schemas.microsoft.com/office/drawing/2014/main" id="{4ACF9434-FBB5-43EA-B649-1AC690B31541}"/>
              </a:ext>
            </a:extLst>
          </p:cNvPr>
          <p:cNvSpPr>
            <a:spLocks noGrp="1"/>
          </p:cNvSpPr>
          <p:nvPr>
            <p:ph type="body" sz="quarter" idx="77" hasCustomPrompt="1"/>
          </p:nvPr>
        </p:nvSpPr>
        <p:spPr>
          <a:xfrm>
            <a:off x="5248800" y="18792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59" name="Text Placeholder 4">
            <a:extLst>
              <a:ext uri="{FF2B5EF4-FFF2-40B4-BE49-F238E27FC236}">
                <a16:creationId xmlns:a16="http://schemas.microsoft.com/office/drawing/2014/main" id="{05DAD9D3-9763-45DE-9EDA-2B2873243757}"/>
              </a:ext>
            </a:extLst>
          </p:cNvPr>
          <p:cNvSpPr>
            <a:spLocks noGrp="1"/>
          </p:cNvSpPr>
          <p:nvPr>
            <p:ph type="body" sz="quarter" idx="78" hasCustomPrompt="1"/>
          </p:nvPr>
        </p:nvSpPr>
        <p:spPr>
          <a:xfrm>
            <a:off x="5248800" y="32976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60" name="Text Placeholder 4">
            <a:extLst>
              <a:ext uri="{FF2B5EF4-FFF2-40B4-BE49-F238E27FC236}">
                <a16:creationId xmlns:a16="http://schemas.microsoft.com/office/drawing/2014/main" id="{398F698D-B7C7-4E35-9D0E-93405C8EE5E8}"/>
              </a:ext>
            </a:extLst>
          </p:cNvPr>
          <p:cNvSpPr>
            <a:spLocks noGrp="1"/>
          </p:cNvSpPr>
          <p:nvPr>
            <p:ph type="body" sz="quarter" idx="79" hasCustomPrompt="1"/>
          </p:nvPr>
        </p:nvSpPr>
        <p:spPr>
          <a:xfrm>
            <a:off x="5248800" y="47160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61" name="Text Placeholder 4">
            <a:extLst>
              <a:ext uri="{FF2B5EF4-FFF2-40B4-BE49-F238E27FC236}">
                <a16:creationId xmlns:a16="http://schemas.microsoft.com/office/drawing/2014/main" id="{46F64CC8-36F7-462D-AC43-BC8A76A9E241}"/>
              </a:ext>
            </a:extLst>
          </p:cNvPr>
          <p:cNvSpPr>
            <a:spLocks noGrp="1"/>
          </p:cNvSpPr>
          <p:nvPr>
            <p:ph type="body" sz="quarter" idx="80" hasCustomPrompt="1"/>
          </p:nvPr>
        </p:nvSpPr>
        <p:spPr>
          <a:xfrm>
            <a:off x="7513200" y="18792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62" name="Text Placeholder 4">
            <a:extLst>
              <a:ext uri="{FF2B5EF4-FFF2-40B4-BE49-F238E27FC236}">
                <a16:creationId xmlns:a16="http://schemas.microsoft.com/office/drawing/2014/main" id="{DD9080FA-A3EC-4E19-972D-93FE7DE92E0C}"/>
              </a:ext>
            </a:extLst>
          </p:cNvPr>
          <p:cNvSpPr>
            <a:spLocks noGrp="1"/>
          </p:cNvSpPr>
          <p:nvPr>
            <p:ph type="body" sz="quarter" idx="81" hasCustomPrompt="1"/>
          </p:nvPr>
        </p:nvSpPr>
        <p:spPr>
          <a:xfrm>
            <a:off x="7513200" y="32976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63" name="Text Placeholder 4">
            <a:extLst>
              <a:ext uri="{FF2B5EF4-FFF2-40B4-BE49-F238E27FC236}">
                <a16:creationId xmlns:a16="http://schemas.microsoft.com/office/drawing/2014/main" id="{767EDC62-2425-45EE-972F-0274E22BF0D3}"/>
              </a:ext>
            </a:extLst>
          </p:cNvPr>
          <p:cNvSpPr>
            <a:spLocks noGrp="1"/>
          </p:cNvSpPr>
          <p:nvPr>
            <p:ph type="body" sz="quarter" idx="82" hasCustomPrompt="1"/>
          </p:nvPr>
        </p:nvSpPr>
        <p:spPr>
          <a:xfrm>
            <a:off x="7513200" y="47160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64" name="Text Placeholder 4">
            <a:extLst>
              <a:ext uri="{FF2B5EF4-FFF2-40B4-BE49-F238E27FC236}">
                <a16:creationId xmlns:a16="http://schemas.microsoft.com/office/drawing/2014/main" id="{3174B7C9-1CFE-407B-8F5C-86AC3DB2E71B}"/>
              </a:ext>
            </a:extLst>
          </p:cNvPr>
          <p:cNvSpPr>
            <a:spLocks noGrp="1"/>
          </p:cNvSpPr>
          <p:nvPr>
            <p:ph type="body" sz="quarter" idx="83" hasCustomPrompt="1"/>
          </p:nvPr>
        </p:nvSpPr>
        <p:spPr>
          <a:xfrm>
            <a:off x="9781200" y="18792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65" name="Text Placeholder 4">
            <a:extLst>
              <a:ext uri="{FF2B5EF4-FFF2-40B4-BE49-F238E27FC236}">
                <a16:creationId xmlns:a16="http://schemas.microsoft.com/office/drawing/2014/main" id="{D5ED233C-7B2C-4BA4-AC5C-B9EBCD8DCF3F}"/>
              </a:ext>
            </a:extLst>
          </p:cNvPr>
          <p:cNvSpPr>
            <a:spLocks noGrp="1"/>
          </p:cNvSpPr>
          <p:nvPr>
            <p:ph type="body" sz="quarter" idx="84" hasCustomPrompt="1"/>
          </p:nvPr>
        </p:nvSpPr>
        <p:spPr>
          <a:xfrm>
            <a:off x="9781200" y="32976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66" name="Text Placeholder 4">
            <a:extLst>
              <a:ext uri="{FF2B5EF4-FFF2-40B4-BE49-F238E27FC236}">
                <a16:creationId xmlns:a16="http://schemas.microsoft.com/office/drawing/2014/main" id="{197F3C28-C967-49AB-9223-39EE41D9E86A}"/>
              </a:ext>
            </a:extLst>
          </p:cNvPr>
          <p:cNvSpPr>
            <a:spLocks noGrp="1"/>
          </p:cNvSpPr>
          <p:nvPr>
            <p:ph type="body" sz="quarter" idx="85" hasCustomPrompt="1"/>
          </p:nvPr>
        </p:nvSpPr>
        <p:spPr>
          <a:xfrm>
            <a:off x="9781200" y="47160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69" name="Text Placeholder note">
            <a:extLst>
              <a:ext uri="{FF2B5EF4-FFF2-40B4-BE49-F238E27FC236}">
                <a16:creationId xmlns:a16="http://schemas.microsoft.com/office/drawing/2014/main" id="{5A85FA5D-FD54-48AB-BDA3-69292015C81E}"/>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3" name="Date Placeholder 2">
            <a:extLst>
              <a:ext uri="{FF2B5EF4-FFF2-40B4-BE49-F238E27FC236}">
                <a16:creationId xmlns:a16="http://schemas.microsoft.com/office/drawing/2014/main" id="{C2D2C2C9-5AB3-4071-89F1-AA5D33D3738E}"/>
              </a:ext>
            </a:extLst>
          </p:cNvPr>
          <p:cNvSpPr>
            <a:spLocks noGrp="1"/>
          </p:cNvSpPr>
          <p:nvPr>
            <p:ph type="dt" sz="half" idx="220"/>
          </p:nvPr>
        </p:nvSpPr>
        <p:spPr/>
        <p:txBody>
          <a:bodyPr/>
          <a:lstStyle/>
          <a:p>
            <a:endParaRPr lang="en-GB" dirty="0"/>
          </a:p>
        </p:txBody>
      </p:sp>
      <p:sp>
        <p:nvSpPr>
          <p:cNvPr id="4" name="Footer Placeholder 3">
            <a:extLst>
              <a:ext uri="{FF2B5EF4-FFF2-40B4-BE49-F238E27FC236}">
                <a16:creationId xmlns:a16="http://schemas.microsoft.com/office/drawing/2014/main" id="{8C11D99F-A878-44EE-A59A-3E793590041A}"/>
              </a:ext>
            </a:extLst>
          </p:cNvPr>
          <p:cNvSpPr>
            <a:spLocks noGrp="1"/>
          </p:cNvSpPr>
          <p:nvPr>
            <p:ph type="ftr" sz="quarter" idx="221"/>
          </p:nvPr>
        </p:nvSpPr>
        <p:spPr/>
        <p:txBody>
          <a:bodyPr/>
          <a:lstStyle/>
          <a:p>
            <a:endParaRPr lang="en-GB" dirty="0"/>
          </a:p>
        </p:txBody>
      </p:sp>
      <p:sp>
        <p:nvSpPr>
          <p:cNvPr id="5" name="Slide Number Placeholder 4">
            <a:extLst>
              <a:ext uri="{FF2B5EF4-FFF2-40B4-BE49-F238E27FC236}">
                <a16:creationId xmlns:a16="http://schemas.microsoft.com/office/drawing/2014/main" id="{0F80C26E-D322-4DC1-ADF7-BEF3ACD61A6D}"/>
              </a:ext>
            </a:extLst>
          </p:cNvPr>
          <p:cNvSpPr>
            <a:spLocks noGrp="1"/>
          </p:cNvSpPr>
          <p:nvPr>
            <p:ph type="sldNum" sz="quarter" idx="222"/>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665450061"/>
      </p:ext>
    </p:extLst>
  </p:cSld>
  <p:clrMapOvr>
    <a:masterClrMapping/>
  </p:clrMapOvr>
</p:sldLayout>
</file>

<file path=ppt/slideLayouts/slideLayout62.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Tombstones + image 3">
    <p:spTree>
      <p:nvGrpSpPr>
        <p:cNvPr id="1" name=""/>
        <p:cNvGrpSpPr/>
        <p:nvPr/>
      </p:nvGrpSpPr>
      <p:grpSpPr>
        <a:xfrm>
          <a:off x="0" y="0"/>
          <a:ext cx="0" cy="0"/>
          <a:chOff x="0" y="0"/>
          <a:chExt cx="0" cy="0"/>
        </a:xfrm>
      </p:grpSpPr>
      <p:sp>
        <p:nvSpPr>
          <p:cNvPr id="21" name="Picture Placeholder 7">
            <a:extLst>
              <a:ext uri="{FF2B5EF4-FFF2-40B4-BE49-F238E27FC236}">
                <a16:creationId xmlns:a16="http://schemas.microsoft.com/office/drawing/2014/main" id="{E1F0D999-B881-4265-B9B7-F3E5083B0C13}"/>
              </a:ext>
            </a:extLst>
          </p:cNvPr>
          <p:cNvSpPr>
            <a:spLocks noGrp="1"/>
          </p:cNvSpPr>
          <p:nvPr>
            <p:ph type="pic" sz="quarter" idx="222" hasCustomPrompt="1"/>
          </p:nvPr>
        </p:nvSpPr>
        <p:spPr>
          <a:xfrm>
            <a:off x="4352263" y="2051824"/>
            <a:ext cx="3488400" cy="1011600"/>
          </a:xfrm>
          <a:prstGeom prst="round2SameRect">
            <a:avLst>
              <a:gd name="adj1" fmla="val 12886"/>
              <a:gd name="adj2" fmla="val 0"/>
            </a:avLst>
          </a:prstGeom>
          <a:solidFill>
            <a:schemeClr val="bg2"/>
          </a:solidFill>
        </p:spPr>
        <p:txBody>
          <a:bodyPr lIns="36000" tIns="0" anchor="t" anchorCtr="0"/>
          <a:lstStyle>
            <a:lvl1pPr marL="0" indent="0" algn="l">
              <a:buNone/>
              <a:defRPr sz="1050">
                <a:solidFill>
                  <a:schemeClr val="tx2"/>
                </a:solidFill>
              </a:defRPr>
            </a:lvl1pPr>
          </a:lstStyle>
          <a:p>
            <a:r>
              <a:rPr lang="en-GB" dirty="0"/>
              <a:t>Click icon to add picture or click on frame and insert picture from Templafy Images</a:t>
            </a:r>
          </a:p>
        </p:txBody>
      </p:sp>
      <p:sp>
        <p:nvSpPr>
          <p:cNvPr id="24" name="Picture Placeholder 7">
            <a:extLst>
              <a:ext uri="{FF2B5EF4-FFF2-40B4-BE49-F238E27FC236}">
                <a16:creationId xmlns:a16="http://schemas.microsoft.com/office/drawing/2014/main" id="{8E14E794-B542-45D4-B45E-2FEC7E05483B}"/>
              </a:ext>
            </a:extLst>
          </p:cNvPr>
          <p:cNvSpPr>
            <a:spLocks noGrp="1"/>
          </p:cNvSpPr>
          <p:nvPr>
            <p:ph type="pic" sz="quarter" idx="225" hasCustomPrompt="1"/>
          </p:nvPr>
        </p:nvSpPr>
        <p:spPr>
          <a:xfrm>
            <a:off x="8128800" y="2051824"/>
            <a:ext cx="3488400" cy="1011600"/>
          </a:xfrm>
          <a:prstGeom prst="round2SameRect">
            <a:avLst>
              <a:gd name="adj1" fmla="val 12886"/>
              <a:gd name="adj2" fmla="val 0"/>
            </a:avLst>
          </a:prstGeom>
          <a:solidFill>
            <a:schemeClr val="bg2"/>
          </a:solidFill>
        </p:spPr>
        <p:txBody>
          <a:bodyPr lIns="36000" tIns="0" anchor="t" anchorCtr="0"/>
          <a:lstStyle>
            <a:lvl1pPr marL="0" indent="0" algn="l">
              <a:buNone/>
              <a:defRPr sz="1050">
                <a:solidFill>
                  <a:schemeClr val="tx2"/>
                </a:solidFill>
              </a:defRPr>
            </a:lvl1pPr>
          </a:lstStyle>
          <a:p>
            <a:r>
              <a:rPr lang="en-GB" dirty="0"/>
              <a:t>Click icon to add picture or click on frame and insert picture from Templafy Images</a:t>
            </a:r>
          </a:p>
        </p:txBody>
      </p:sp>
      <p:sp>
        <p:nvSpPr>
          <p:cNvPr id="12" name="Picture Placeholder 7">
            <a:extLst>
              <a:ext uri="{FF2B5EF4-FFF2-40B4-BE49-F238E27FC236}">
                <a16:creationId xmlns:a16="http://schemas.microsoft.com/office/drawing/2014/main" id="{9C4460D6-70DF-48BE-8E18-9D62976099DC}"/>
              </a:ext>
            </a:extLst>
          </p:cNvPr>
          <p:cNvSpPr>
            <a:spLocks noGrp="1"/>
          </p:cNvSpPr>
          <p:nvPr>
            <p:ph type="pic" sz="quarter" idx="13" hasCustomPrompt="1"/>
          </p:nvPr>
        </p:nvSpPr>
        <p:spPr>
          <a:xfrm>
            <a:off x="574672" y="2051824"/>
            <a:ext cx="3488400" cy="1011600"/>
          </a:xfrm>
          <a:prstGeom prst="round2SameRect">
            <a:avLst>
              <a:gd name="adj1" fmla="val 12886"/>
              <a:gd name="adj2" fmla="val 0"/>
            </a:avLst>
          </a:prstGeom>
          <a:solidFill>
            <a:schemeClr val="bg2"/>
          </a:solidFill>
        </p:spPr>
        <p:txBody>
          <a:bodyPr lIns="36000" tIns="0" anchor="t" anchorCtr="0"/>
          <a:lstStyle>
            <a:lvl1pPr marL="0" indent="0" algn="l">
              <a:buNone/>
              <a:defRPr sz="1050">
                <a:solidFill>
                  <a:schemeClr val="tx2"/>
                </a:solidFill>
              </a:defRPr>
            </a:lvl1pPr>
          </a:lstStyle>
          <a:p>
            <a:r>
              <a:rPr lang="en-GB" dirty="0"/>
              <a:t>Click icon to add picture or click on frame and insert picture from Templafy Images</a:t>
            </a:r>
          </a:p>
        </p:txBody>
      </p:sp>
      <p:sp>
        <p:nvSpPr>
          <p:cNvPr id="2" name="Title 1">
            <a:extLst>
              <a:ext uri="{FF2B5EF4-FFF2-40B4-BE49-F238E27FC236}">
                <a16:creationId xmlns:a16="http://schemas.microsoft.com/office/drawing/2014/main" id="{6E5AA68B-9376-4B33-B28B-4BCD6FCA6B16}"/>
              </a:ext>
            </a:extLst>
          </p:cNvPr>
          <p:cNvSpPr>
            <a:spLocks noGrp="1"/>
          </p:cNvSpPr>
          <p:nvPr>
            <p:ph type="title" hasCustomPrompt="1"/>
          </p:nvPr>
        </p:nvSpPr>
        <p:spPr>
          <a:xfrm>
            <a:off x="576000" y="576000"/>
            <a:ext cx="11041200" cy="439200"/>
          </a:xfrm>
        </p:spPr>
        <p:txBody>
          <a:bodyPr/>
          <a:lstStyle/>
          <a:p>
            <a:r>
              <a:rPr lang="en-GB" dirty="0"/>
              <a:t>Click to add title</a:t>
            </a:r>
          </a:p>
        </p:txBody>
      </p:sp>
      <p:sp>
        <p:nvSpPr>
          <p:cNvPr id="17" name="Subtitle">
            <a:extLst>
              <a:ext uri="{FF2B5EF4-FFF2-40B4-BE49-F238E27FC236}">
                <a16:creationId xmlns:a16="http://schemas.microsoft.com/office/drawing/2014/main" id="{3F63A0D4-40F7-469A-9608-E778535B7819}"/>
              </a:ext>
            </a:extLst>
          </p:cNvPr>
          <p:cNvSpPr>
            <a:spLocks noGrp="1"/>
          </p:cNvSpPr>
          <p:nvPr>
            <p:ph type="subTitle" idx="231"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9" name="Text Placeholder 8">
            <a:extLst>
              <a:ext uri="{FF2B5EF4-FFF2-40B4-BE49-F238E27FC236}">
                <a16:creationId xmlns:a16="http://schemas.microsoft.com/office/drawing/2014/main" id="{CD39A032-CC51-4C27-B9A0-8EEE94407AF4}"/>
              </a:ext>
            </a:extLst>
          </p:cNvPr>
          <p:cNvSpPr>
            <a:spLocks noGrp="1"/>
          </p:cNvSpPr>
          <p:nvPr>
            <p:ph type="body" sz="quarter" idx="220" hasCustomPrompt="1"/>
          </p:nvPr>
        </p:nvSpPr>
        <p:spPr>
          <a:xfrm>
            <a:off x="574672" y="3060634"/>
            <a:ext cx="3489328" cy="2565401"/>
          </a:xfrm>
          <a:prstGeom prst="round2SameRect">
            <a:avLst>
              <a:gd name="adj1" fmla="val 0"/>
              <a:gd name="adj2" fmla="val 6302"/>
            </a:avLst>
          </a:prstGeom>
          <a:solidFill>
            <a:schemeClr val="bg2">
              <a:lumMod val="40000"/>
              <a:lumOff val="60000"/>
            </a:schemeClr>
          </a:solidFill>
        </p:spPr>
        <p:txBody>
          <a:bodyPr lIns="180000" tIns="432000" rIns="180000" bIns="432000"/>
          <a:lstStyle>
            <a:lvl1pPr marL="0" indent="0">
              <a:spcAft>
                <a:spcPts val="1400"/>
              </a:spcAft>
              <a:buFont typeface="Arial" panose="020B0604020202020204" pitchFamily="34" charset="0"/>
              <a:buChar char="​"/>
              <a:defRPr sz="1800" b="1">
                <a:solidFill>
                  <a:schemeClr val="accent1"/>
                </a:solidFill>
              </a:defRPr>
            </a:lvl1pPr>
            <a:lvl2pPr marL="0" indent="0">
              <a:buFont typeface="Arial" panose="020B0604020202020204" pitchFamily="34" charset="0"/>
              <a:buChar char="​"/>
              <a:defRPr sz="1200"/>
            </a:lvl2pPr>
            <a:lvl3pPr marL="144000" indent="-144000">
              <a:defRPr sz="1200"/>
            </a:lvl3pPr>
            <a:lvl4pPr>
              <a:defRPr sz="1200"/>
            </a:lvl4pPr>
            <a:lvl5pPr>
              <a:defRPr sz="1200"/>
            </a:lvl5pPr>
          </a:lstStyle>
          <a:p>
            <a:pPr lvl="0"/>
            <a:r>
              <a:rPr lang="en-GB" dirty="0"/>
              <a:t>Click to add text           Enter &amp; TAB for next text level                                  SHIFT+TAB to go back in levels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20" name="Text Placeholder 19">
            <a:extLst>
              <a:ext uri="{FF2B5EF4-FFF2-40B4-BE49-F238E27FC236}">
                <a16:creationId xmlns:a16="http://schemas.microsoft.com/office/drawing/2014/main" id="{13A18A77-81D6-454C-B733-017A1837CF58}"/>
              </a:ext>
            </a:extLst>
          </p:cNvPr>
          <p:cNvSpPr>
            <a:spLocks noGrp="1"/>
          </p:cNvSpPr>
          <p:nvPr>
            <p:ph type="body" sz="quarter" idx="221" hasCustomPrompt="1"/>
          </p:nvPr>
        </p:nvSpPr>
        <p:spPr>
          <a:xfrm>
            <a:off x="574672" y="3315600"/>
            <a:ext cx="3488400" cy="190500"/>
          </a:xfrm>
        </p:spPr>
        <p:txBody>
          <a:bodyPr lIns="180000" rIns="180000"/>
          <a:lstStyle>
            <a:lvl1pPr marL="0" indent="0">
              <a:buNone/>
              <a:defRPr sz="1000"/>
            </a:lvl1pPr>
          </a:lstStyle>
          <a:p>
            <a:pPr lvl="0"/>
            <a:r>
              <a:rPr lang="en-GB" dirty="0"/>
              <a:t>Click to add eyebrow</a:t>
            </a:r>
          </a:p>
        </p:txBody>
      </p:sp>
      <p:sp>
        <p:nvSpPr>
          <p:cNvPr id="22" name="Text Placeholder 8">
            <a:extLst>
              <a:ext uri="{FF2B5EF4-FFF2-40B4-BE49-F238E27FC236}">
                <a16:creationId xmlns:a16="http://schemas.microsoft.com/office/drawing/2014/main" id="{A39C43DA-70D9-487D-BD41-4A0673C0654E}"/>
              </a:ext>
            </a:extLst>
          </p:cNvPr>
          <p:cNvSpPr>
            <a:spLocks noGrp="1"/>
          </p:cNvSpPr>
          <p:nvPr>
            <p:ph type="body" sz="quarter" idx="223" hasCustomPrompt="1"/>
          </p:nvPr>
        </p:nvSpPr>
        <p:spPr>
          <a:xfrm>
            <a:off x="4352263" y="3060634"/>
            <a:ext cx="3489328" cy="2565401"/>
          </a:xfrm>
          <a:prstGeom prst="round2SameRect">
            <a:avLst>
              <a:gd name="adj1" fmla="val 0"/>
              <a:gd name="adj2" fmla="val 6302"/>
            </a:avLst>
          </a:prstGeom>
          <a:solidFill>
            <a:schemeClr val="bg2">
              <a:lumMod val="40000"/>
              <a:lumOff val="60000"/>
            </a:schemeClr>
          </a:solidFill>
        </p:spPr>
        <p:txBody>
          <a:bodyPr lIns="180000" tIns="432000" rIns="180000" bIns="432000"/>
          <a:lstStyle>
            <a:lvl1pPr marL="0" indent="0">
              <a:spcAft>
                <a:spcPts val="1400"/>
              </a:spcAft>
              <a:buFont typeface="Arial" panose="020B0604020202020204" pitchFamily="34" charset="0"/>
              <a:buChar char="​"/>
              <a:defRPr sz="1800" b="1">
                <a:solidFill>
                  <a:schemeClr val="accent1"/>
                </a:solidFill>
              </a:defRPr>
            </a:lvl1pPr>
            <a:lvl2pPr marL="0" indent="0">
              <a:buFont typeface="Arial" panose="020B0604020202020204" pitchFamily="34" charset="0"/>
              <a:buChar char="​"/>
              <a:defRPr sz="1200"/>
            </a:lvl2pPr>
            <a:lvl3pPr marL="144000" indent="-144000">
              <a:defRPr sz="1200"/>
            </a:lvl3pPr>
            <a:lvl4pPr>
              <a:defRPr sz="1200"/>
            </a:lvl4pPr>
            <a:lvl5pPr>
              <a:defRPr sz="1200"/>
            </a:lvl5pPr>
          </a:lstStyle>
          <a:p>
            <a:pPr lvl="0"/>
            <a:r>
              <a:rPr lang="en-GB" dirty="0"/>
              <a:t>Click to add text           Enter &amp; TAB for next text level                                  SHIFT+TAB to go back in levels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23" name="Text Placeholder 19">
            <a:extLst>
              <a:ext uri="{FF2B5EF4-FFF2-40B4-BE49-F238E27FC236}">
                <a16:creationId xmlns:a16="http://schemas.microsoft.com/office/drawing/2014/main" id="{4F829E74-627D-4C87-87A6-F114EA88D9DC}"/>
              </a:ext>
            </a:extLst>
          </p:cNvPr>
          <p:cNvSpPr>
            <a:spLocks noGrp="1"/>
          </p:cNvSpPr>
          <p:nvPr>
            <p:ph type="body" sz="quarter" idx="224" hasCustomPrompt="1"/>
          </p:nvPr>
        </p:nvSpPr>
        <p:spPr>
          <a:xfrm>
            <a:off x="4352263" y="3315600"/>
            <a:ext cx="3488400" cy="190500"/>
          </a:xfrm>
        </p:spPr>
        <p:txBody>
          <a:bodyPr lIns="180000" rIns="180000"/>
          <a:lstStyle>
            <a:lvl1pPr marL="0" indent="0">
              <a:buNone/>
              <a:defRPr sz="1000"/>
            </a:lvl1pPr>
          </a:lstStyle>
          <a:p>
            <a:pPr lvl="0"/>
            <a:r>
              <a:rPr lang="en-GB" dirty="0"/>
              <a:t>Click to add eyebrow</a:t>
            </a:r>
          </a:p>
        </p:txBody>
      </p:sp>
      <p:sp>
        <p:nvSpPr>
          <p:cNvPr id="25" name="Text Placeholder 8">
            <a:extLst>
              <a:ext uri="{FF2B5EF4-FFF2-40B4-BE49-F238E27FC236}">
                <a16:creationId xmlns:a16="http://schemas.microsoft.com/office/drawing/2014/main" id="{CCE548B8-C829-4163-8C36-ED96CD7AA4FE}"/>
              </a:ext>
            </a:extLst>
          </p:cNvPr>
          <p:cNvSpPr>
            <a:spLocks noGrp="1"/>
          </p:cNvSpPr>
          <p:nvPr>
            <p:ph type="body" sz="quarter" idx="226" hasCustomPrompt="1"/>
          </p:nvPr>
        </p:nvSpPr>
        <p:spPr>
          <a:xfrm>
            <a:off x="8128800" y="3060634"/>
            <a:ext cx="3489328" cy="2565401"/>
          </a:xfrm>
          <a:prstGeom prst="round2SameRect">
            <a:avLst>
              <a:gd name="adj1" fmla="val 0"/>
              <a:gd name="adj2" fmla="val 6302"/>
            </a:avLst>
          </a:prstGeom>
          <a:solidFill>
            <a:schemeClr val="bg2">
              <a:lumMod val="40000"/>
              <a:lumOff val="60000"/>
            </a:schemeClr>
          </a:solidFill>
        </p:spPr>
        <p:txBody>
          <a:bodyPr lIns="180000" tIns="432000" rIns="180000" bIns="432000"/>
          <a:lstStyle>
            <a:lvl1pPr marL="0" indent="0">
              <a:spcAft>
                <a:spcPts val="1400"/>
              </a:spcAft>
              <a:buFont typeface="Arial" panose="020B0604020202020204" pitchFamily="34" charset="0"/>
              <a:buChar char="​"/>
              <a:defRPr sz="1800" b="1">
                <a:solidFill>
                  <a:schemeClr val="accent1"/>
                </a:solidFill>
              </a:defRPr>
            </a:lvl1pPr>
            <a:lvl2pPr marL="0" indent="0">
              <a:buFont typeface="Arial" panose="020B0604020202020204" pitchFamily="34" charset="0"/>
              <a:buChar char="​"/>
              <a:defRPr sz="1200"/>
            </a:lvl2pPr>
            <a:lvl3pPr marL="144000" indent="-144000">
              <a:defRPr sz="1200"/>
            </a:lvl3pPr>
            <a:lvl4pPr>
              <a:defRPr sz="1200"/>
            </a:lvl4pPr>
            <a:lvl5pPr>
              <a:defRPr sz="1200"/>
            </a:lvl5pPr>
          </a:lstStyle>
          <a:p>
            <a:pPr lvl="0"/>
            <a:r>
              <a:rPr lang="en-GB" dirty="0"/>
              <a:t>Click to add text           Enter &amp; TAB for next text level                                  SHIFT+TAB to go back in levels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26" name="Text Placeholder 19">
            <a:extLst>
              <a:ext uri="{FF2B5EF4-FFF2-40B4-BE49-F238E27FC236}">
                <a16:creationId xmlns:a16="http://schemas.microsoft.com/office/drawing/2014/main" id="{F4D79688-8CCA-4793-9FDD-CDEE72B6E23B}"/>
              </a:ext>
            </a:extLst>
          </p:cNvPr>
          <p:cNvSpPr>
            <a:spLocks noGrp="1"/>
          </p:cNvSpPr>
          <p:nvPr>
            <p:ph type="body" sz="quarter" idx="227" hasCustomPrompt="1"/>
          </p:nvPr>
        </p:nvSpPr>
        <p:spPr>
          <a:xfrm>
            <a:off x="8128800" y="3315600"/>
            <a:ext cx="3488400" cy="190500"/>
          </a:xfrm>
        </p:spPr>
        <p:txBody>
          <a:bodyPr lIns="180000" rIns="180000"/>
          <a:lstStyle>
            <a:lvl1pPr marL="0" indent="0">
              <a:buNone/>
              <a:defRPr sz="1000"/>
            </a:lvl1pPr>
          </a:lstStyle>
          <a:p>
            <a:pPr lvl="0"/>
            <a:r>
              <a:rPr lang="en-GB" dirty="0"/>
              <a:t>Click to add eyebrow</a:t>
            </a:r>
          </a:p>
        </p:txBody>
      </p:sp>
      <p:sp>
        <p:nvSpPr>
          <p:cNvPr id="18" name="Text Placeholder note">
            <a:extLst>
              <a:ext uri="{FF2B5EF4-FFF2-40B4-BE49-F238E27FC236}">
                <a16:creationId xmlns:a16="http://schemas.microsoft.com/office/drawing/2014/main" id="{848AA251-AE57-4689-8B51-C2F5872224BE}"/>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30" name="Date Placeholder 29">
            <a:extLst>
              <a:ext uri="{FF2B5EF4-FFF2-40B4-BE49-F238E27FC236}">
                <a16:creationId xmlns:a16="http://schemas.microsoft.com/office/drawing/2014/main" id="{09301D80-5696-489F-89D4-58D4D52B082A}"/>
              </a:ext>
            </a:extLst>
          </p:cNvPr>
          <p:cNvSpPr>
            <a:spLocks noGrp="1"/>
          </p:cNvSpPr>
          <p:nvPr>
            <p:ph type="dt" sz="half" idx="228"/>
          </p:nvPr>
        </p:nvSpPr>
        <p:spPr/>
        <p:txBody>
          <a:bodyPr/>
          <a:lstStyle/>
          <a:p>
            <a:endParaRPr lang="en-GB" dirty="0"/>
          </a:p>
        </p:txBody>
      </p:sp>
      <p:sp>
        <p:nvSpPr>
          <p:cNvPr id="31" name="Footer Placeholder 30">
            <a:extLst>
              <a:ext uri="{FF2B5EF4-FFF2-40B4-BE49-F238E27FC236}">
                <a16:creationId xmlns:a16="http://schemas.microsoft.com/office/drawing/2014/main" id="{1E553415-68F4-4FFD-8A7F-002152A64B37}"/>
              </a:ext>
            </a:extLst>
          </p:cNvPr>
          <p:cNvSpPr>
            <a:spLocks noGrp="1"/>
          </p:cNvSpPr>
          <p:nvPr>
            <p:ph type="ftr" sz="quarter" idx="229"/>
          </p:nvPr>
        </p:nvSpPr>
        <p:spPr/>
        <p:txBody>
          <a:bodyPr/>
          <a:lstStyle/>
          <a:p>
            <a:endParaRPr lang="en-GB" dirty="0"/>
          </a:p>
        </p:txBody>
      </p:sp>
      <p:sp>
        <p:nvSpPr>
          <p:cNvPr id="32" name="Slide Number Placeholder 31">
            <a:extLst>
              <a:ext uri="{FF2B5EF4-FFF2-40B4-BE49-F238E27FC236}">
                <a16:creationId xmlns:a16="http://schemas.microsoft.com/office/drawing/2014/main" id="{7EFB209A-F76C-4969-A27F-D0C8DCC5AC83}"/>
              </a:ext>
            </a:extLst>
          </p:cNvPr>
          <p:cNvSpPr>
            <a:spLocks noGrp="1"/>
          </p:cNvSpPr>
          <p:nvPr>
            <p:ph type="sldNum" sz="quarter" idx="230"/>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187069962"/>
      </p:ext>
    </p:extLst>
  </p:cSld>
  <p:clrMapOvr>
    <a:masterClrMapping/>
  </p:clrMapOvr>
</p:sldLayout>
</file>

<file path=ppt/slideLayouts/slideLayout63.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Tombstones + image 8">
    <p:spTree>
      <p:nvGrpSpPr>
        <p:cNvPr id="1" name=""/>
        <p:cNvGrpSpPr/>
        <p:nvPr/>
      </p:nvGrpSpPr>
      <p:grpSpPr>
        <a:xfrm>
          <a:off x="0" y="0"/>
          <a:ext cx="0" cy="0"/>
          <a:chOff x="0" y="0"/>
          <a:chExt cx="0" cy="0"/>
        </a:xfrm>
      </p:grpSpPr>
      <p:sp>
        <p:nvSpPr>
          <p:cNvPr id="41" name="Picture Placeholder 7">
            <a:extLst>
              <a:ext uri="{FF2B5EF4-FFF2-40B4-BE49-F238E27FC236}">
                <a16:creationId xmlns:a16="http://schemas.microsoft.com/office/drawing/2014/main" id="{A0CFFCB3-C846-42E1-A469-E70EDA27A43A}"/>
              </a:ext>
            </a:extLst>
          </p:cNvPr>
          <p:cNvSpPr>
            <a:spLocks noGrp="1"/>
          </p:cNvSpPr>
          <p:nvPr>
            <p:ph type="pic" sz="quarter" idx="240" hasCustomPrompt="1"/>
          </p:nvPr>
        </p:nvSpPr>
        <p:spPr>
          <a:xfrm>
            <a:off x="574675" y="3280663"/>
            <a:ext cx="2545200" cy="738000"/>
          </a:xfrm>
          <a:prstGeom prst="round2SameRect">
            <a:avLst>
              <a:gd name="adj1" fmla="val 12886"/>
              <a:gd name="adj2" fmla="val 0"/>
            </a:avLst>
          </a:prstGeom>
          <a:solidFill>
            <a:schemeClr val="bg2"/>
          </a:solidFill>
        </p:spPr>
        <p:txBody>
          <a:bodyPr lIns="36000" tIns="0" anchor="t" anchorCtr="0"/>
          <a:lstStyle>
            <a:lvl1pPr marL="0" indent="0" algn="l">
              <a:buNone/>
              <a:defRPr sz="1050">
                <a:solidFill>
                  <a:schemeClr val="tx2"/>
                </a:solidFill>
              </a:defRPr>
            </a:lvl1pPr>
          </a:lstStyle>
          <a:p>
            <a:r>
              <a:rPr lang="en-GB" dirty="0"/>
              <a:t>Click icon to add picture or click on frame and insert picture from Templafy Images</a:t>
            </a:r>
          </a:p>
        </p:txBody>
      </p:sp>
      <p:sp>
        <p:nvSpPr>
          <p:cNvPr id="44" name="Picture Placeholder 7">
            <a:extLst>
              <a:ext uri="{FF2B5EF4-FFF2-40B4-BE49-F238E27FC236}">
                <a16:creationId xmlns:a16="http://schemas.microsoft.com/office/drawing/2014/main" id="{30414505-4B7A-489A-B077-5167CFB824C5}"/>
              </a:ext>
            </a:extLst>
          </p:cNvPr>
          <p:cNvSpPr>
            <a:spLocks noGrp="1"/>
          </p:cNvSpPr>
          <p:nvPr>
            <p:ph type="pic" sz="quarter" idx="243" hasCustomPrompt="1"/>
          </p:nvPr>
        </p:nvSpPr>
        <p:spPr>
          <a:xfrm>
            <a:off x="3406341" y="3280663"/>
            <a:ext cx="2545200" cy="738000"/>
          </a:xfrm>
          <a:prstGeom prst="round2SameRect">
            <a:avLst>
              <a:gd name="adj1" fmla="val 12886"/>
              <a:gd name="adj2" fmla="val 0"/>
            </a:avLst>
          </a:prstGeom>
          <a:solidFill>
            <a:schemeClr val="bg2"/>
          </a:solidFill>
        </p:spPr>
        <p:txBody>
          <a:bodyPr lIns="36000" tIns="0" anchor="t" anchorCtr="0"/>
          <a:lstStyle>
            <a:lvl1pPr marL="0" indent="0" algn="l">
              <a:buNone/>
              <a:defRPr sz="1050">
                <a:solidFill>
                  <a:schemeClr val="tx2"/>
                </a:solidFill>
              </a:defRPr>
            </a:lvl1pPr>
          </a:lstStyle>
          <a:p>
            <a:r>
              <a:rPr lang="en-GB" dirty="0"/>
              <a:t>Click icon to add picture or click on frame and insert picture from Templafy Images</a:t>
            </a:r>
          </a:p>
        </p:txBody>
      </p:sp>
      <p:sp>
        <p:nvSpPr>
          <p:cNvPr id="47" name="Picture Placeholder 7">
            <a:extLst>
              <a:ext uri="{FF2B5EF4-FFF2-40B4-BE49-F238E27FC236}">
                <a16:creationId xmlns:a16="http://schemas.microsoft.com/office/drawing/2014/main" id="{9EACCDAA-B434-4E5E-AC1B-2718F146286F}"/>
              </a:ext>
            </a:extLst>
          </p:cNvPr>
          <p:cNvSpPr>
            <a:spLocks noGrp="1"/>
          </p:cNvSpPr>
          <p:nvPr>
            <p:ph type="pic" sz="quarter" idx="246" hasCustomPrompt="1"/>
          </p:nvPr>
        </p:nvSpPr>
        <p:spPr>
          <a:xfrm>
            <a:off x="6240466" y="3280663"/>
            <a:ext cx="2545200" cy="738000"/>
          </a:xfrm>
          <a:prstGeom prst="round2SameRect">
            <a:avLst>
              <a:gd name="adj1" fmla="val 12886"/>
              <a:gd name="adj2" fmla="val 0"/>
            </a:avLst>
          </a:prstGeom>
          <a:solidFill>
            <a:schemeClr val="bg2"/>
          </a:solidFill>
        </p:spPr>
        <p:txBody>
          <a:bodyPr lIns="36000" tIns="0" anchor="t" anchorCtr="0"/>
          <a:lstStyle>
            <a:lvl1pPr marL="0" indent="0" algn="l">
              <a:buNone/>
              <a:defRPr sz="1050">
                <a:solidFill>
                  <a:schemeClr val="tx2"/>
                </a:solidFill>
              </a:defRPr>
            </a:lvl1pPr>
          </a:lstStyle>
          <a:p>
            <a:r>
              <a:rPr lang="en-GB" dirty="0"/>
              <a:t>Click icon to add picture or click on frame and insert picture from Templafy Images</a:t>
            </a:r>
          </a:p>
        </p:txBody>
      </p:sp>
      <p:sp>
        <p:nvSpPr>
          <p:cNvPr id="50" name="Picture Placeholder 7">
            <a:extLst>
              <a:ext uri="{FF2B5EF4-FFF2-40B4-BE49-F238E27FC236}">
                <a16:creationId xmlns:a16="http://schemas.microsoft.com/office/drawing/2014/main" id="{0D829F9A-6DB2-4FEA-8702-780F8A7208EB}"/>
              </a:ext>
            </a:extLst>
          </p:cNvPr>
          <p:cNvSpPr>
            <a:spLocks noGrp="1"/>
          </p:cNvSpPr>
          <p:nvPr>
            <p:ph type="pic" sz="quarter" idx="249" hasCustomPrompt="1"/>
          </p:nvPr>
        </p:nvSpPr>
        <p:spPr>
          <a:xfrm>
            <a:off x="9070541" y="3280663"/>
            <a:ext cx="2545200" cy="738000"/>
          </a:xfrm>
          <a:prstGeom prst="round2SameRect">
            <a:avLst>
              <a:gd name="adj1" fmla="val 12886"/>
              <a:gd name="adj2" fmla="val 0"/>
            </a:avLst>
          </a:prstGeom>
          <a:solidFill>
            <a:schemeClr val="bg2"/>
          </a:solidFill>
        </p:spPr>
        <p:txBody>
          <a:bodyPr lIns="36000" tIns="0" anchor="t" anchorCtr="0"/>
          <a:lstStyle>
            <a:lvl1pPr marL="0" indent="0" algn="l">
              <a:buNone/>
              <a:defRPr sz="1050">
                <a:solidFill>
                  <a:schemeClr val="tx2"/>
                </a:solidFill>
              </a:defRPr>
            </a:lvl1pPr>
          </a:lstStyle>
          <a:p>
            <a:r>
              <a:rPr lang="en-GB" dirty="0"/>
              <a:t>Click icon to add picture or click on frame and insert picture from Templafy Images</a:t>
            </a:r>
          </a:p>
        </p:txBody>
      </p:sp>
      <p:sp>
        <p:nvSpPr>
          <p:cNvPr id="12" name="Picture Placeholder 7">
            <a:extLst>
              <a:ext uri="{FF2B5EF4-FFF2-40B4-BE49-F238E27FC236}">
                <a16:creationId xmlns:a16="http://schemas.microsoft.com/office/drawing/2014/main" id="{9C4460D6-70DF-48BE-8E18-9D62976099DC}"/>
              </a:ext>
            </a:extLst>
          </p:cNvPr>
          <p:cNvSpPr>
            <a:spLocks noGrp="1"/>
          </p:cNvSpPr>
          <p:nvPr>
            <p:ph type="pic" sz="quarter" idx="13" hasCustomPrompt="1"/>
          </p:nvPr>
        </p:nvSpPr>
        <p:spPr>
          <a:xfrm>
            <a:off x="574672" y="575010"/>
            <a:ext cx="2545200" cy="738000"/>
          </a:xfrm>
          <a:prstGeom prst="round2SameRect">
            <a:avLst>
              <a:gd name="adj1" fmla="val 12886"/>
              <a:gd name="adj2" fmla="val 0"/>
            </a:avLst>
          </a:prstGeom>
          <a:solidFill>
            <a:schemeClr val="bg2"/>
          </a:solidFill>
        </p:spPr>
        <p:txBody>
          <a:bodyPr lIns="36000" tIns="0" anchor="t" anchorCtr="0"/>
          <a:lstStyle>
            <a:lvl1pPr marL="0" indent="0" algn="l">
              <a:buNone/>
              <a:defRPr sz="1050">
                <a:solidFill>
                  <a:schemeClr val="tx2"/>
                </a:solidFill>
              </a:defRPr>
            </a:lvl1pPr>
          </a:lstStyle>
          <a:p>
            <a:r>
              <a:rPr lang="en-GB" dirty="0"/>
              <a:t>Click icon to add picture or click on frame and insert picture from Templafy Images</a:t>
            </a:r>
          </a:p>
        </p:txBody>
      </p:sp>
      <p:sp>
        <p:nvSpPr>
          <p:cNvPr id="32" name="Picture Placeholder 7">
            <a:extLst>
              <a:ext uri="{FF2B5EF4-FFF2-40B4-BE49-F238E27FC236}">
                <a16:creationId xmlns:a16="http://schemas.microsoft.com/office/drawing/2014/main" id="{8E42C406-35CE-4F6F-BF2C-B67F314FCF37}"/>
              </a:ext>
            </a:extLst>
          </p:cNvPr>
          <p:cNvSpPr>
            <a:spLocks noGrp="1"/>
          </p:cNvSpPr>
          <p:nvPr>
            <p:ph type="pic" sz="quarter" idx="231" hasCustomPrompt="1"/>
          </p:nvPr>
        </p:nvSpPr>
        <p:spPr>
          <a:xfrm>
            <a:off x="3406338" y="575010"/>
            <a:ext cx="2545200" cy="738000"/>
          </a:xfrm>
          <a:prstGeom prst="round2SameRect">
            <a:avLst>
              <a:gd name="adj1" fmla="val 12886"/>
              <a:gd name="adj2" fmla="val 0"/>
            </a:avLst>
          </a:prstGeom>
          <a:solidFill>
            <a:schemeClr val="bg2"/>
          </a:solidFill>
        </p:spPr>
        <p:txBody>
          <a:bodyPr lIns="36000" tIns="0" anchor="t" anchorCtr="0"/>
          <a:lstStyle>
            <a:lvl1pPr marL="0" indent="0" algn="l">
              <a:buNone/>
              <a:defRPr sz="1050">
                <a:solidFill>
                  <a:schemeClr val="tx2"/>
                </a:solidFill>
              </a:defRPr>
            </a:lvl1pPr>
          </a:lstStyle>
          <a:p>
            <a:r>
              <a:rPr lang="en-GB" dirty="0"/>
              <a:t>Click icon to add picture or click on frame and insert picture from Templafy Images</a:t>
            </a:r>
          </a:p>
        </p:txBody>
      </p:sp>
      <p:sp>
        <p:nvSpPr>
          <p:cNvPr id="35" name="Picture Placeholder 7">
            <a:extLst>
              <a:ext uri="{FF2B5EF4-FFF2-40B4-BE49-F238E27FC236}">
                <a16:creationId xmlns:a16="http://schemas.microsoft.com/office/drawing/2014/main" id="{A73FC4D5-D3F4-4ADC-A43E-64E5293AA217}"/>
              </a:ext>
            </a:extLst>
          </p:cNvPr>
          <p:cNvSpPr>
            <a:spLocks noGrp="1"/>
          </p:cNvSpPr>
          <p:nvPr>
            <p:ph type="pic" sz="quarter" idx="234" hasCustomPrompt="1"/>
          </p:nvPr>
        </p:nvSpPr>
        <p:spPr>
          <a:xfrm>
            <a:off x="6240463" y="575010"/>
            <a:ext cx="2545200" cy="738000"/>
          </a:xfrm>
          <a:prstGeom prst="round2SameRect">
            <a:avLst>
              <a:gd name="adj1" fmla="val 12886"/>
              <a:gd name="adj2" fmla="val 0"/>
            </a:avLst>
          </a:prstGeom>
          <a:solidFill>
            <a:schemeClr val="bg2"/>
          </a:solidFill>
        </p:spPr>
        <p:txBody>
          <a:bodyPr lIns="36000" tIns="0" anchor="t" anchorCtr="0"/>
          <a:lstStyle>
            <a:lvl1pPr marL="0" indent="0" algn="l">
              <a:buNone/>
              <a:defRPr sz="1050">
                <a:solidFill>
                  <a:schemeClr val="tx2"/>
                </a:solidFill>
              </a:defRPr>
            </a:lvl1pPr>
          </a:lstStyle>
          <a:p>
            <a:r>
              <a:rPr lang="en-GB" dirty="0"/>
              <a:t>Click icon to add picture or click on frame and insert picture from Templafy Images</a:t>
            </a:r>
          </a:p>
        </p:txBody>
      </p:sp>
      <p:sp>
        <p:nvSpPr>
          <p:cNvPr id="38" name="Picture Placeholder 7">
            <a:extLst>
              <a:ext uri="{FF2B5EF4-FFF2-40B4-BE49-F238E27FC236}">
                <a16:creationId xmlns:a16="http://schemas.microsoft.com/office/drawing/2014/main" id="{583340AE-C2B3-4432-9333-0A3AA5A7A8E6}"/>
              </a:ext>
            </a:extLst>
          </p:cNvPr>
          <p:cNvSpPr>
            <a:spLocks noGrp="1"/>
          </p:cNvSpPr>
          <p:nvPr>
            <p:ph type="pic" sz="quarter" idx="237" hasCustomPrompt="1"/>
          </p:nvPr>
        </p:nvSpPr>
        <p:spPr>
          <a:xfrm>
            <a:off x="9070538" y="575010"/>
            <a:ext cx="2545200" cy="738000"/>
          </a:xfrm>
          <a:prstGeom prst="round2SameRect">
            <a:avLst>
              <a:gd name="adj1" fmla="val 12886"/>
              <a:gd name="adj2" fmla="val 0"/>
            </a:avLst>
          </a:prstGeom>
          <a:solidFill>
            <a:schemeClr val="bg2"/>
          </a:solidFill>
        </p:spPr>
        <p:txBody>
          <a:bodyPr lIns="36000" tIns="0" anchor="t" anchorCtr="0"/>
          <a:lstStyle>
            <a:lvl1pPr marL="0" indent="0" algn="l">
              <a:buNone/>
              <a:defRPr sz="1050">
                <a:solidFill>
                  <a:schemeClr val="tx2"/>
                </a:solidFill>
              </a:defRPr>
            </a:lvl1pPr>
          </a:lstStyle>
          <a:p>
            <a:r>
              <a:rPr lang="en-GB" dirty="0"/>
              <a:t>Click icon to add picture or click on frame and insert picture from Templafy Images</a:t>
            </a:r>
          </a:p>
        </p:txBody>
      </p:sp>
      <p:sp>
        <p:nvSpPr>
          <p:cNvPr id="9" name="Text Placeholder 8">
            <a:extLst>
              <a:ext uri="{FF2B5EF4-FFF2-40B4-BE49-F238E27FC236}">
                <a16:creationId xmlns:a16="http://schemas.microsoft.com/office/drawing/2014/main" id="{CD39A032-CC51-4C27-B9A0-8EEE94407AF4}"/>
              </a:ext>
            </a:extLst>
          </p:cNvPr>
          <p:cNvSpPr>
            <a:spLocks noGrp="1"/>
          </p:cNvSpPr>
          <p:nvPr>
            <p:ph type="body" sz="quarter" idx="220" hasCustomPrompt="1"/>
          </p:nvPr>
        </p:nvSpPr>
        <p:spPr>
          <a:xfrm>
            <a:off x="574672" y="1311829"/>
            <a:ext cx="2545200" cy="1648800"/>
          </a:xfrm>
          <a:prstGeom prst="round2SameRect">
            <a:avLst>
              <a:gd name="adj1" fmla="val 0"/>
              <a:gd name="adj2" fmla="val 6302"/>
            </a:avLst>
          </a:prstGeom>
          <a:solidFill>
            <a:schemeClr val="bg2">
              <a:lumMod val="40000"/>
              <a:lumOff val="60000"/>
            </a:schemeClr>
          </a:solidFill>
        </p:spPr>
        <p:txBody>
          <a:bodyPr lIns="180000" tIns="360000" rIns="180000" bIns="360000"/>
          <a:lstStyle>
            <a:lvl1pPr marL="0" indent="0">
              <a:spcAft>
                <a:spcPts val="500"/>
              </a:spcAft>
              <a:buFont typeface="Arial" panose="020B0604020202020204" pitchFamily="34" charset="0"/>
              <a:buChar char="​"/>
              <a:defRPr sz="1600" b="1">
                <a:solidFill>
                  <a:schemeClr val="accent1"/>
                </a:solidFill>
              </a:defRPr>
            </a:lvl1pPr>
            <a:lvl2pPr marL="0" indent="0">
              <a:buFont typeface="Arial" panose="020B0604020202020204" pitchFamily="34" charset="0"/>
              <a:buChar char="​"/>
              <a:defRPr sz="1000"/>
            </a:lvl2pPr>
            <a:lvl3pPr marL="144000" indent="-144000">
              <a:defRPr sz="1000"/>
            </a:lvl3pPr>
            <a:lvl4pPr>
              <a:defRPr sz="1000"/>
            </a:lvl4pPr>
            <a:lvl5pPr>
              <a:defRPr sz="1000"/>
            </a:lvl5pPr>
          </a:lstStyle>
          <a:p>
            <a:pPr lvl="0"/>
            <a:r>
              <a:rPr lang="en-GB" dirty="0"/>
              <a:t>Click to add text Enter &amp; TAB for next text level                         SHIFT+TAB to go back in levels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20" name="Text Placeholder 19">
            <a:extLst>
              <a:ext uri="{FF2B5EF4-FFF2-40B4-BE49-F238E27FC236}">
                <a16:creationId xmlns:a16="http://schemas.microsoft.com/office/drawing/2014/main" id="{13A18A77-81D6-454C-B733-017A1837CF58}"/>
              </a:ext>
            </a:extLst>
          </p:cNvPr>
          <p:cNvSpPr>
            <a:spLocks noGrp="1"/>
          </p:cNvSpPr>
          <p:nvPr>
            <p:ph type="body" sz="quarter" idx="221" hasCustomPrompt="1"/>
          </p:nvPr>
        </p:nvSpPr>
        <p:spPr>
          <a:xfrm>
            <a:off x="574672" y="1484598"/>
            <a:ext cx="2545200" cy="190500"/>
          </a:xfrm>
        </p:spPr>
        <p:txBody>
          <a:bodyPr lIns="180000" rIns="180000"/>
          <a:lstStyle>
            <a:lvl1pPr marL="0" indent="0">
              <a:buNone/>
              <a:defRPr sz="1000"/>
            </a:lvl1pPr>
          </a:lstStyle>
          <a:p>
            <a:pPr lvl="0"/>
            <a:r>
              <a:rPr lang="en-GB" dirty="0"/>
              <a:t>Click to add eyebrow</a:t>
            </a:r>
          </a:p>
        </p:txBody>
      </p:sp>
      <p:sp>
        <p:nvSpPr>
          <p:cNvPr id="33" name="Text Placeholder 8">
            <a:extLst>
              <a:ext uri="{FF2B5EF4-FFF2-40B4-BE49-F238E27FC236}">
                <a16:creationId xmlns:a16="http://schemas.microsoft.com/office/drawing/2014/main" id="{73F70498-8A99-4B13-AA1D-FD0C22EE33FE}"/>
              </a:ext>
            </a:extLst>
          </p:cNvPr>
          <p:cNvSpPr>
            <a:spLocks noGrp="1"/>
          </p:cNvSpPr>
          <p:nvPr>
            <p:ph type="body" sz="quarter" idx="232" hasCustomPrompt="1"/>
          </p:nvPr>
        </p:nvSpPr>
        <p:spPr>
          <a:xfrm>
            <a:off x="3406338" y="1311829"/>
            <a:ext cx="2545200" cy="1648800"/>
          </a:xfrm>
          <a:prstGeom prst="round2SameRect">
            <a:avLst>
              <a:gd name="adj1" fmla="val 0"/>
              <a:gd name="adj2" fmla="val 6302"/>
            </a:avLst>
          </a:prstGeom>
          <a:solidFill>
            <a:schemeClr val="bg2">
              <a:lumMod val="40000"/>
              <a:lumOff val="60000"/>
            </a:schemeClr>
          </a:solidFill>
        </p:spPr>
        <p:txBody>
          <a:bodyPr lIns="180000" tIns="360000" rIns="180000" bIns="360000"/>
          <a:lstStyle>
            <a:lvl1pPr marL="0" indent="0">
              <a:spcAft>
                <a:spcPts val="500"/>
              </a:spcAft>
              <a:buFont typeface="Arial" panose="020B0604020202020204" pitchFamily="34" charset="0"/>
              <a:buChar char="​"/>
              <a:defRPr sz="1600" b="1">
                <a:solidFill>
                  <a:schemeClr val="accent1"/>
                </a:solidFill>
              </a:defRPr>
            </a:lvl1pPr>
            <a:lvl2pPr marL="0" indent="0">
              <a:buFont typeface="Arial" panose="020B0604020202020204" pitchFamily="34" charset="0"/>
              <a:buChar char="​"/>
              <a:defRPr sz="1000"/>
            </a:lvl2pPr>
            <a:lvl3pPr marL="144000" indent="-144000">
              <a:defRPr sz="1000"/>
            </a:lvl3pPr>
            <a:lvl4pPr>
              <a:defRPr sz="1000"/>
            </a:lvl4pPr>
            <a:lvl5pPr>
              <a:defRPr sz="1000"/>
            </a:lvl5pPr>
          </a:lstStyle>
          <a:p>
            <a:pPr lvl="0"/>
            <a:r>
              <a:rPr lang="en-GB" dirty="0"/>
              <a:t>Click to add text Enter &amp; TAB for next text level                         SHIFT+TAB to go back in levels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34" name="Text Placeholder 19">
            <a:extLst>
              <a:ext uri="{FF2B5EF4-FFF2-40B4-BE49-F238E27FC236}">
                <a16:creationId xmlns:a16="http://schemas.microsoft.com/office/drawing/2014/main" id="{FFA0AA38-9ECC-4AD5-B7AF-EE3F63F23993}"/>
              </a:ext>
            </a:extLst>
          </p:cNvPr>
          <p:cNvSpPr>
            <a:spLocks noGrp="1"/>
          </p:cNvSpPr>
          <p:nvPr>
            <p:ph type="body" sz="quarter" idx="233" hasCustomPrompt="1"/>
          </p:nvPr>
        </p:nvSpPr>
        <p:spPr>
          <a:xfrm>
            <a:off x="3406338" y="1484598"/>
            <a:ext cx="2545200" cy="190500"/>
          </a:xfrm>
        </p:spPr>
        <p:txBody>
          <a:bodyPr lIns="180000" rIns="180000"/>
          <a:lstStyle>
            <a:lvl1pPr marL="0" indent="0">
              <a:buNone/>
              <a:defRPr sz="1000"/>
            </a:lvl1pPr>
          </a:lstStyle>
          <a:p>
            <a:pPr lvl="0"/>
            <a:r>
              <a:rPr lang="en-GB" dirty="0"/>
              <a:t>Click to add eyebrow</a:t>
            </a:r>
          </a:p>
        </p:txBody>
      </p:sp>
      <p:sp>
        <p:nvSpPr>
          <p:cNvPr id="36" name="Text Placeholder 8">
            <a:extLst>
              <a:ext uri="{FF2B5EF4-FFF2-40B4-BE49-F238E27FC236}">
                <a16:creationId xmlns:a16="http://schemas.microsoft.com/office/drawing/2014/main" id="{03F4BA5E-DDED-42C9-823F-C7E4A03226F2}"/>
              </a:ext>
            </a:extLst>
          </p:cNvPr>
          <p:cNvSpPr>
            <a:spLocks noGrp="1"/>
          </p:cNvSpPr>
          <p:nvPr>
            <p:ph type="body" sz="quarter" idx="235" hasCustomPrompt="1"/>
          </p:nvPr>
        </p:nvSpPr>
        <p:spPr>
          <a:xfrm>
            <a:off x="6240463" y="1311829"/>
            <a:ext cx="2545200" cy="1648800"/>
          </a:xfrm>
          <a:prstGeom prst="round2SameRect">
            <a:avLst>
              <a:gd name="adj1" fmla="val 0"/>
              <a:gd name="adj2" fmla="val 6302"/>
            </a:avLst>
          </a:prstGeom>
          <a:solidFill>
            <a:schemeClr val="bg2">
              <a:lumMod val="40000"/>
              <a:lumOff val="60000"/>
            </a:schemeClr>
          </a:solidFill>
        </p:spPr>
        <p:txBody>
          <a:bodyPr lIns="180000" tIns="360000" rIns="180000" bIns="360000"/>
          <a:lstStyle>
            <a:lvl1pPr marL="0" indent="0">
              <a:spcAft>
                <a:spcPts val="500"/>
              </a:spcAft>
              <a:buFont typeface="Arial" panose="020B0604020202020204" pitchFamily="34" charset="0"/>
              <a:buChar char="​"/>
              <a:defRPr sz="1600" b="1">
                <a:solidFill>
                  <a:schemeClr val="accent1"/>
                </a:solidFill>
              </a:defRPr>
            </a:lvl1pPr>
            <a:lvl2pPr marL="0" indent="0">
              <a:buFont typeface="Arial" panose="020B0604020202020204" pitchFamily="34" charset="0"/>
              <a:buChar char="​"/>
              <a:defRPr sz="1000"/>
            </a:lvl2pPr>
            <a:lvl3pPr marL="144000" indent="-144000">
              <a:defRPr sz="1000"/>
            </a:lvl3pPr>
            <a:lvl4pPr>
              <a:defRPr sz="1000"/>
            </a:lvl4pPr>
            <a:lvl5pPr>
              <a:defRPr sz="1000"/>
            </a:lvl5pPr>
          </a:lstStyle>
          <a:p>
            <a:pPr lvl="0"/>
            <a:r>
              <a:rPr lang="en-GB" dirty="0"/>
              <a:t>Click to add text Enter &amp; TAB for next text level                         SHIFT+TAB to go back in levels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37" name="Text Placeholder 19">
            <a:extLst>
              <a:ext uri="{FF2B5EF4-FFF2-40B4-BE49-F238E27FC236}">
                <a16:creationId xmlns:a16="http://schemas.microsoft.com/office/drawing/2014/main" id="{822A0378-5C2B-411B-9C5E-D9E2E2E42B27}"/>
              </a:ext>
            </a:extLst>
          </p:cNvPr>
          <p:cNvSpPr>
            <a:spLocks noGrp="1"/>
          </p:cNvSpPr>
          <p:nvPr>
            <p:ph type="body" sz="quarter" idx="236" hasCustomPrompt="1"/>
          </p:nvPr>
        </p:nvSpPr>
        <p:spPr>
          <a:xfrm>
            <a:off x="6240463" y="1484598"/>
            <a:ext cx="2545200" cy="190500"/>
          </a:xfrm>
        </p:spPr>
        <p:txBody>
          <a:bodyPr lIns="180000" rIns="180000"/>
          <a:lstStyle>
            <a:lvl1pPr marL="0" indent="0">
              <a:buNone/>
              <a:defRPr sz="1000"/>
            </a:lvl1pPr>
          </a:lstStyle>
          <a:p>
            <a:pPr lvl="0"/>
            <a:r>
              <a:rPr lang="en-GB" dirty="0"/>
              <a:t>Click to add eyebrow</a:t>
            </a:r>
          </a:p>
        </p:txBody>
      </p:sp>
      <p:sp>
        <p:nvSpPr>
          <p:cNvPr id="39" name="Text Placeholder 8">
            <a:extLst>
              <a:ext uri="{FF2B5EF4-FFF2-40B4-BE49-F238E27FC236}">
                <a16:creationId xmlns:a16="http://schemas.microsoft.com/office/drawing/2014/main" id="{5A48ACF6-8F85-47FA-9D26-84B5101FD20C}"/>
              </a:ext>
            </a:extLst>
          </p:cNvPr>
          <p:cNvSpPr>
            <a:spLocks noGrp="1"/>
          </p:cNvSpPr>
          <p:nvPr>
            <p:ph type="body" sz="quarter" idx="238" hasCustomPrompt="1"/>
          </p:nvPr>
        </p:nvSpPr>
        <p:spPr>
          <a:xfrm>
            <a:off x="9070538" y="1311829"/>
            <a:ext cx="2545200" cy="1648800"/>
          </a:xfrm>
          <a:prstGeom prst="round2SameRect">
            <a:avLst>
              <a:gd name="adj1" fmla="val 0"/>
              <a:gd name="adj2" fmla="val 6302"/>
            </a:avLst>
          </a:prstGeom>
          <a:solidFill>
            <a:schemeClr val="bg2">
              <a:lumMod val="40000"/>
              <a:lumOff val="60000"/>
            </a:schemeClr>
          </a:solidFill>
        </p:spPr>
        <p:txBody>
          <a:bodyPr lIns="180000" tIns="360000" rIns="180000" bIns="360000"/>
          <a:lstStyle>
            <a:lvl1pPr marL="0" indent="0">
              <a:spcAft>
                <a:spcPts val="500"/>
              </a:spcAft>
              <a:buFont typeface="Arial" panose="020B0604020202020204" pitchFamily="34" charset="0"/>
              <a:buChar char="​"/>
              <a:defRPr sz="1600" b="1">
                <a:solidFill>
                  <a:schemeClr val="accent1"/>
                </a:solidFill>
              </a:defRPr>
            </a:lvl1pPr>
            <a:lvl2pPr marL="0" indent="0">
              <a:buFont typeface="Arial" panose="020B0604020202020204" pitchFamily="34" charset="0"/>
              <a:buChar char="​"/>
              <a:defRPr sz="1000"/>
            </a:lvl2pPr>
            <a:lvl3pPr marL="144000" indent="-144000">
              <a:defRPr sz="1000"/>
            </a:lvl3pPr>
            <a:lvl4pPr>
              <a:defRPr sz="1000"/>
            </a:lvl4pPr>
            <a:lvl5pPr>
              <a:defRPr sz="1000"/>
            </a:lvl5pPr>
          </a:lstStyle>
          <a:p>
            <a:pPr lvl="0"/>
            <a:r>
              <a:rPr lang="en-GB" dirty="0"/>
              <a:t>Click to add text Enter &amp; TAB for next text level                         SHIFT+TAB to go back in levels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40" name="Text Placeholder 19">
            <a:extLst>
              <a:ext uri="{FF2B5EF4-FFF2-40B4-BE49-F238E27FC236}">
                <a16:creationId xmlns:a16="http://schemas.microsoft.com/office/drawing/2014/main" id="{4A6F6126-6743-4EE4-97AE-6D19E42E5E5E}"/>
              </a:ext>
            </a:extLst>
          </p:cNvPr>
          <p:cNvSpPr>
            <a:spLocks noGrp="1"/>
          </p:cNvSpPr>
          <p:nvPr>
            <p:ph type="body" sz="quarter" idx="239" hasCustomPrompt="1"/>
          </p:nvPr>
        </p:nvSpPr>
        <p:spPr>
          <a:xfrm>
            <a:off x="9070538" y="1484598"/>
            <a:ext cx="2545200" cy="190500"/>
          </a:xfrm>
        </p:spPr>
        <p:txBody>
          <a:bodyPr lIns="180000" rIns="180000"/>
          <a:lstStyle>
            <a:lvl1pPr marL="0" indent="0">
              <a:buNone/>
              <a:defRPr sz="1000"/>
            </a:lvl1pPr>
          </a:lstStyle>
          <a:p>
            <a:pPr lvl="0"/>
            <a:r>
              <a:rPr lang="en-GB" dirty="0"/>
              <a:t>Click to add eyebrow</a:t>
            </a:r>
          </a:p>
        </p:txBody>
      </p:sp>
      <p:sp>
        <p:nvSpPr>
          <p:cNvPr id="42" name="Text Placeholder 8">
            <a:extLst>
              <a:ext uri="{FF2B5EF4-FFF2-40B4-BE49-F238E27FC236}">
                <a16:creationId xmlns:a16="http://schemas.microsoft.com/office/drawing/2014/main" id="{AB34E4E2-D251-40A6-B579-11B7EEC1DE94}"/>
              </a:ext>
            </a:extLst>
          </p:cNvPr>
          <p:cNvSpPr>
            <a:spLocks noGrp="1"/>
          </p:cNvSpPr>
          <p:nvPr>
            <p:ph type="body" sz="quarter" idx="241" hasCustomPrompt="1"/>
          </p:nvPr>
        </p:nvSpPr>
        <p:spPr>
          <a:xfrm>
            <a:off x="574675" y="4017482"/>
            <a:ext cx="2545200" cy="1648800"/>
          </a:xfrm>
          <a:prstGeom prst="round2SameRect">
            <a:avLst>
              <a:gd name="adj1" fmla="val 0"/>
              <a:gd name="adj2" fmla="val 6302"/>
            </a:avLst>
          </a:prstGeom>
          <a:solidFill>
            <a:schemeClr val="bg2">
              <a:lumMod val="40000"/>
              <a:lumOff val="60000"/>
            </a:schemeClr>
          </a:solidFill>
        </p:spPr>
        <p:txBody>
          <a:bodyPr lIns="180000" tIns="360000" rIns="180000" bIns="360000"/>
          <a:lstStyle>
            <a:lvl1pPr marL="0" indent="0">
              <a:spcAft>
                <a:spcPts val="500"/>
              </a:spcAft>
              <a:buFont typeface="Arial" panose="020B0604020202020204" pitchFamily="34" charset="0"/>
              <a:buChar char="​"/>
              <a:defRPr sz="1600" b="1">
                <a:solidFill>
                  <a:schemeClr val="accent1"/>
                </a:solidFill>
              </a:defRPr>
            </a:lvl1pPr>
            <a:lvl2pPr marL="0" indent="0">
              <a:buFont typeface="Arial" panose="020B0604020202020204" pitchFamily="34" charset="0"/>
              <a:buChar char="​"/>
              <a:defRPr sz="1000"/>
            </a:lvl2pPr>
            <a:lvl3pPr marL="144000" indent="-144000">
              <a:defRPr sz="1000"/>
            </a:lvl3pPr>
            <a:lvl4pPr>
              <a:defRPr sz="1000"/>
            </a:lvl4pPr>
            <a:lvl5pPr>
              <a:defRPr sz="1000"/>
            </a:lvl5pPr>
          </a:lstStyle>
          <a:p>
            <a:pPr lvl="0"/>
            <a:r>
              <a:rPr lang="en-GB" dirty="0"/>
              <a:t>Click to add text Enter &amp; TAB for next text level                         SHIFT+TAB to go back in levels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43" name="Text Placeholder 19">
            <a:extLst>
              <a:ext uri="{FF2B5EF4-FFF2-40B4-BE49-F238E27FC236}">
                <a16:creationId xmlns:a16="http://schemas.microsoft.com/office/drawing/2014/main" id="{0A28A3F8-D5BC-4A27-A255-F835FF968277}"/>
              </a:ext>
            </a:extLst>
          </p:cNvPr>
          <p:cNvSpPr>
            <a:spLocks noGrp="1"/>
          </p:cNvSpPr>
          <p:nvPr>
            <p:ph type="body" sz="quarter" idx="242" hasCustomPrompt="1"/>
          </p:nvPr>
        </p:nvSpPr>
        <p:spPr>
          <a:xfrm>
            <a:off x="574675" y="4190251"/>
            <a:ext cx="2545200" cy="190500"/>
          </a:xfrm>
        </p:spPr>
        <p:txBody>
          <a:bodyPr lIns="180000" rIns="180000"/>
          <a:lstStyle>
            <a:lvl1pPr marL="0" indent="0">
              <a:buNone/>
              <a:defRPr sz="1000"/>
            </a:lvl1pPr>
          </a:lstStyle>
          <a:p>
            <a:pPr lvl="0"/>
            <a:r>
              <a:rPr lang="en-GB" dirty="0"/>
              <a:t>Click to add eyebrow</a:t>
            </a:r>
          </a:p>
        </p:txBody>
      </p:sp>
      <p:sp>
        <p:nvSpPr>
          <p:cNvPr id="45" name="Text Placeholder 8">
            <a:extLst>
              <a:ext uri="{FF2B5EF4-FFF2-40B4-BE49-F238E27FC236}">
                <a16:creationId xmlns:a16="http://schemas.microsoft.com/office/drawing/2014/main" id="{85922FEA-10B4-4050-818A-B705CE7D949B}"/>
              </a:ext>
            </a:extLst>
          </p:cNvPr>
          <p:cNvSpPr>
            <a:spLocks noGrp="1"/>
          </p:cNvSpPr>
          <p:nvPr>
            <p:ph type="body" sz="quarter" idx="244" hasCustomPrompt="1"/>
          </p:nvPr>
        </p:nvSpPr>
        <p:spPr>
          <a:xfrm>
            <a:off x="3406341" y="4017482"/>
            <a:ext cx="2545200" cy="1648800"/>
          </a:xfrm>
          <a:prstGeom prst="round2SameRect">
            <a:avLst>
              <a:gd name="adj1" fmla="val 0"/>
              <a:gd name="adj2" fmla="val 6302"/>
            </a:avLst>
          </a:prstGeom>
          <a:solidFill>
            <a:schemeClr val="bg2">
              <a:lumMod val="40000"/>
              <a:lumOff val="60000"/>
            </a:schemeClr>
          </a:solidFill>
        </p:spPr>
        <p:txBody>
          <a:bodyPr lIns="180000" tIns="360000" rIns="180000" bIns="360000"/>
          <a:lstStyle>
            <a:lvl1pPr marL="0" indent="0">
              <a:spcAft>
                <a:spcPts val="500"/>
              </a:spcAft>
              <a:buFont typeface="Arial" panose="020B0604020202020204" pitchFamily="34" charset="0"/>
              <a:buChar char="​"/>
              <a:defRPr sz="1600" b="1">
                <a:solidFill>
                  <a:schemeClr val="accent1"/>
                </a:solidFill>
              </a:defRPr>
            </a:lvl1pPr>
            <a:lvl2pPr marL="0" indent="0">
              <a:buFont typeface="Arial" panose="020B0604020202020204" pitchFamily="34" charset="0"/>
              <a:buChar char="​"/>
              <a:defRPr sz="1000"/>
            </a:lvl2pPr>
            <a:lvl3pPr marL="144000" indent="-144000">
              <a:defRPr sz="1000"/>
            </a:lvl3pPr>
            <a:lvl4pPr>
              <a:defRPr sz="1000"/>
            </a:lvl4pPr>
            <a:lvl5pPr>
              <a:defRPr sz="1000"/>
            </a:lvl5pPr>
          </a:lstStyle>
          <a:p>
            <a:pPr lvl="0"/>
            <a:r>
              <a:rPr lang="en-GB" dirty="0"/>
              <a:t>Click to add text Enter &amp; TAB for next text level                         SHIFT+TAB to go back in levels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46" name="Text Placeholder 19">
            <a:extLst>
              <a:ext uri="{FF2B5EF4-FFF2-40B4-BE49-F238E27FC236}">
                <a16:creationId xmlns:a16="http://schemas.microsoft.com/office/drawing/2014/main" id="{9F16E667-C7C7-4153-BA2C-9DEF7EC7FF10}"/>
              </a:ext>
            </a:extLst>
          </p:cNvPr>
          <p:cNvSpPr>
            <a:spLocks noGrp="1"/>
          </p:cNvSpPr>
          <p:nvPr>
            <p:ph type="body" sz="quarter" idx="245" hasCustomPrompt="1"/>
          </p:nvPr>
        </p:nvSpPr>
        <p:spPr>
          <a:xfrm>
            <a:off x="3406341" y="4190251"/>
            <a:ext cx="2545200" cy="190500"/>
          </a:xfrm>
        </p:spPr>
        <p:txBody>
          <a:bodyPr lIns="180000" rIns="180000"/>
          <a:lstStyle>
            <a:lvl1pPr marL="0" indent="0">
              <a:buNone/>
              <a:defRPr sz="1000"/>
            </a:lvl1pPr>
          </a:lstStyle>
          <a:p>
            <a:pPr lvl="0"/>
            <a:r>
              <a:rPr lang="en-GB" dirty="0"/>
              <a:t>Click to add eyebrow</a:t>
            </a:r>
          </a:p>
        </p:txBody>
      </p:sp>
      <p:sp>
        <p:nvSpPr>
          <p:cNvPr id="48" name="Text Placeholder 8">
            <a:extLst>
              <a:ext uri="{FF2B5EF4-FFF2-40B4-BE49-F238E27FC236}">
                <a16:creationId xmlns:a16="http://schemas.microsoft.com/office/drawing/2014/main" id="{AA9CD2F8-D21A-4EDA-8748-BBA5789EBCE3}"/>
              </a:ext>
            </a:extLst>
          </p:cNvPr>
          <p:cNvSpPr>
            <a:spLocks noGrp="1"/>
          </p:cNvSpPr>
          <p:nvPr>
            <p:ph type="body" sz="quarter" idx="247" hasCustomPrompt="1"/>
          </p:nvPr>
        </p:nvSpPr>
        <p:spPr>
          <a:xfrm>
            <a:off x="6240466" y="4017482"/>
            <a:ext cx="2545200" cy="1648800"/>
          </a:xfrm>
          <a:prstGeom prst="round2SameRect">
            <a:avLst>
              <a:gd name="adj1" fmla="val 0"/>
              <a:gd name="adj2" fmla="val 6302"/>
            </a:avLst>
          </a:prstGeom>
          <a:solidFill>
            <a:schemeClr val="bg2">
              <a:lumMod val="40000"/>
              <a:lumOff val="60000"/>
            </a:schemeClr>
          </a:solidFill>
        </p:spPr>
        <p:txBody>
          <a:bodyPr lIns="180000" tIns="360000" rIns="180000" bIns="360000"/>
          <a:lstStyle>
            <a:lvl1pPr marL="0" indent="0">
              <a:spcAft>
                <a:spcPts val="500"/>
              </a:spcAft>
              <a:buFont typeface="Arial" panose="020B0604020202020204" pitchFamily="34" charset="0"/>
              <a:buChar char="​"/>
              <a:defRPr sz="1600" b="1">
                <a:solidFill>
                  <a:schemeClr val="accent1"/>
                </a:solidFill>
              </a:defRPr>
            </a:lvl1pPr>
            <a:lvl2pPr marL="0" indent="0">
              <a:buFont typeface="Arial" panose="020B0604020202020204" pitchFamily="34" charset="0"/>
              <a:buChar char="​"/>
              <a:defRPr sz="1000"/>
            </a:lvl2pPr>
            <a:lvl3pPr marL="144000" indent="-144000">
              <a:defRPr sz="1000"/>
            </a:lvl3pPr>
            <a:lvl4pPr>
              <a:defRPr sz="1000"/>
            </a:lvl4pPr>
            <a:lvl5pPr>
              <a:defRPr sz="1000"/>
            </a:lvl5pPr>
          </a:lstStyle>
          <a:p>
            <a:pPr lvl="0"/>
            <a:r>
              <a:rPr lang="en-GB" dirty="0"/>
              <a:t>Click to add text Enter &amp; TAB for next text level                         SHIFT+TAB to go back in levels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49" name="Text Placeholder 19">
            <a:extLst>
              <a:ext uri="{FF2B5EF4-FFF2-40B4-BE49-F238E27FC236}">
                <a16:creationId xmlns:a16="http://schemas.microsoft.com/office/drawing/2014/main" id="{E96D404D-DFA5-4F47-96E8-0194009056A4}"/>
              </a:ext>
            </a:extLst>
          </p:cNvPr>
          <p:cNvSpPr>
            <a:spLocks noGrp="1"/>
          </p:cNvSpPr>
          <p:nvPr>
            <p:ph type="body" sz="quarter" idx="248" hasCustomPrompt="1"/>
          </p:nvPr>
        </p:nvSpPr>
        <p:spPr>
          <a:xfrm>
            <a:off x="6240466" y="4190251"/>
            <a:ext cx="2545200" cy="190500"/>
          </a:xfrm>
        </p:spPr>
        <p:txBody>
          <a:bodyPr lIns="180000" rIns="180000"/>
          <a:lstStyle>
            <a:lvl1pPr marL="0" indent="0">
              <a:buNone/>
              <a:defRPr sz="1000"/>
            </a:lvl1pPr>
          </a:lstStyle>
          <a:p>
            <a:pPr lvl="0"/>
            <a:r>
              <a:rPr lang="en-GB" dirty="0"/>
              <a:t>Click to add eyebrow</a:t>
            </a:r>
          </a:p>
        </p:txBody>
      </p:sp>
      <p:sp>
        <p:nvSpPr>
          <p:cNvPr id="51" name="Text Placeholder 8">
            <a:extLst>
              <a:ext uri="{FF2B5EF4-FFF2-40B4-BE49-F238E27FC236}">
                <a16:creationId xmlns:a16="http://schemas.microsoft.com/office/drawing/2014/main" id="{FC9017A7-FB73-47D9-B438-DC297A970F0F}"/>
              </a:ext>
            </a:extLst>
          </p:cNvPr>
          <p:cNvSpPr>
            <a:spLocks noGrp="1"/>
          </p:cNvSpPr>
          <p:nvPr>
            <p:ph type="body" sz="quarter" idx="250" hasCustomPrompt="1"/>
          </p:nvPr>
        </p:nvSpPr>
        <p:spPr>
          <a:xfrm>
            <a:off x="9070541" y="4017482"/>
            <a:ext cx="2545200" cy="1648800"/>
          </a:xfrm>
          <a:prstGeom prst="round2SameRect">
            <a:avLst>
              <a:gd name="adj1" fmla="val 0"/>
              <a:gd name="adj2" fmla="val 6302"/>
            </a:avLst>
          </a:prstGeom>
          <a:solidFill>
            <a:schemeClr val="bg2">
              <a:lumMod val="40000"/>
              <a:lumOff val="60000"/>
            </a:schemeClr>
          </a:solidFill>
        </p:spPr>
        <p:txBody>
          <a:bodyPr lIns="180000" tIns="360000" rIns="180000" bIns="360000"/>
          <a:lstStyle>
            <a:lvl1pPr marL="0" indent="0">
              <a:spcAft>
                <a:spcPts val="500"/>
              </a:spcAft>
              <a:buFont typeface="Arial" panose="020B0604020202020204" pitchFamily="34" charset="0"/>
              <a:buChar char="​"/>
              <a:defRPr sz="1600" b="1">
                <a:solidFill>
                  <a:schemeClr val="accent1"/>
                </a:solidFill>
              </a:defRPr>
            </a:lvl1pPr>
            <a:lvl2pPr marL="0" indent="0">
              <a:buFont typeface="Arial" panose="020B0604020202020204" pitchFamily="34" charset="0"/>
              <a:buChar char="​"/>
              <a:defRPr sz="1000"/>
            </a:lvl2pPr>
            <a:lvl3pPr marL="144000" indent="-144000">
              <a:defRPr sz="1000"/>
            </a:lvl3pPr>
            <a:lvl4pPr>
              <a:defRPr sz="1000"/>
            </a:lvl4pPr>
            <a:lvl5pPr>
              <a:defRPr sz="1000"/>
            </a:lvl5pPr>
          </a:lstStyle>
          <a:p>
            <a:pPr lvl="0"/>
            <a:r>
              <a:rPr lang="en-GB" dirty="0"/>
              <a:t>Click to add text Enter &amp; TAB for next text level                         SHIFT+TAB to go back in levels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52" name="Text Placeholder 19">
            <a:extLst>
              <a:ext uri="{FF2B5EF4-FFF2-40B4-BE49-F238E27FC236}">
                <a16:creationId xmlns:a16="http://schemas.microsoft.com/office/drawing/2014/main" id="{24A91D53-1C09-4DC8-A4B5-CD2A69EA81FC}"/>
              </a:ext>
            </a:extLst>
          </p:cNvPr>
          <p:cNvSpPr>
            <a:spLocks noGrp="1"/>
          </p:cNvSpPr>
          <p:nvPr>
            <p:ph type="body" sz="quarter" idx="251" hasCustomPrompt="1"/>
          </p:nvPr>
        </p:nvSpPr>
        <p:spPr>
          <a:xfrm>
            <a:off x="9070541" y="4190251"/>
            <a:ext cx="2545200" cy="190500"/>
          </a:xfrm>
        </p:spPr>
        <p:txBody>
          <a:bodyPr lIns="180000" rIns="180000"/>
          <a:lstStyle>
            <a:lvl1pPr marL="0" indent="0">
              <a:buNone/>
              <a:defRPr sz="1000"/>
            </a:lvl1pPr>
          </a:lstStyle>
          <a:p>
            <a:pPr lvl="0"/>
            <a:r>
              <a:rPr lang="en-GB" dirty="0"/>
              <a:t>Click to add eyebrow</a:t>
            </a:r>
          </a:p>
        </p:txBody>
      </p:sp>
      <p:sp>
        <p:nvSpPr>
          <p:cNvPr id="31" name="Text Placeholder note">
            <a:extLst>
              <a:ext uri="{FF2B5EF4-FFF2-40B4-BE49-F238E27FC236}">
                <a16:creationId xmlns:a16="http://schemas.microsoft.com/office/drawing/2014/main" id="{F14EF1B0-24C9-44E2-B25E-F88333ECD627}"/>
              </a:ext>
            </a:extLst>
          </p:cNvPr>
          <p:cNvSpPr>
            <a:spLocks noGrp="1"/>
          </p:cNvSpPr>
          <p:nvPr>
            <p:ph type="body" sz="quarter" idx="256"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3" name="Date Placeholder 2">
            <a:extLst>
              <a:ext uri="{FF2B5EF4-FFF2-40B4-BE49-F238E27FC236}">
                <a16:creationId xmlns:a16="http://schemas.microsoft.com/office/drawing/2014/main" id="{E7528026-C819-4CCB-8309-AA98DBCA8FF3}"/>
              </a:ext>
            </a:extLst>
          </p:cNvPr>
          <p:cNvSpPr>
            <a:spLocks noGrp="1"/>
          </p:cNvSpPr>
          <p:nvPr>
            <p:ph type="dt" sz="half" idx="252"/>
          </p:nvPr>
        </p:nvSpPr>
        <p:spPr/>
        <p:txBody>
          <a:bodyPr/>
          <a:lstStyle/>
          <a:p>
            <a:endParaRPr lang="en-GB" dirty="0"/>
          </a:p>
        </p:txBody>
      </p:sp>
      <p:sp>
        <p:nvSpPr>
          <p:cNvPr id="4" name="Footer Placeholder 3">
            <a:extLst>
              <a:ext uri="{FF2B5EF4-FFF2-40B4-BE49-F238E27FC236}">
                <a16:creationId xmlns:a16="http://schemas.microsoft.com/office/drawing/2014/main" id="{3D65CECA-7E59-4D37-A6A6-088A117396C7}"/>
              </a:ext>
            </a:extLst>
          </p:cNvPr>
          <p:cNvSpPr>
            <a:spLocks noGrp="1"/>
          </p:cNvSpPr>
          <p:nvPr>
            <p:ph type="ftr" sz="quarter" idx="253"/>
          </p:nvPr>
        </p:nvSpPr>
        <p:spPr/>
        <p:txBody>
          <a:bodyPr/>
          <a:lstStyle/>
          <a:p>
            <a:endParaRPr lang="en-GB" dirty="0"/>
          </a:p>
        </p:txBody>
      </p:sp>
      <p:sp>
        <p:nvSpPr>
          <p:cNvPr id="5" name="Slide Number Placeholder 4">
            <a:extLst>
              <a:ext uri="{FF2B5EF4-FFF2-40B4-BE49-F238E27FC236}">
                <a16:creationId xmlns:a16="http://schemas.microsoft.com/office/drawing/2014/main" id="{FE4CF40C-7706-4E9F-A38E-B58D86103D49}"/>
              </a:ext>
            </a:extLst>
          </p:cNvPr>
          <p:cNvSpPr>
            <a:spLocks noGrp="1"/>
          </p:cNvSpPr>
          <p:nvPr>
            <p:ph type="sldNum" sz="quarter" idx="254"/>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1358156057"/>
      </p:ext>
    </p:extLst>
  </p:cSld>
  <p:clrMapOvr>
    <a:masterClrMapping/>
  </p:clrMapOvr>
</p:sldLayout>
</file>

<file path=ppt/slideLayouts/slideLayout64.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userDrawn="1">
  <p:cSld name="Report: Title + 2 colum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013AF-867C-4364-ABE3-426D46D8A367}"/>
              </a:ext>
            </a:extLst>
          </p:cNvPr>
          <p:cNvSpPr>
            <a:spLocks noGrp="1"/>
          </p:cNvSpPr>
          <p:nvPr>
            <p:ph type="title" hasCustomPrompt="1"/>
          </p:nvPr>
        </p:nvSpPr>
        <p:spPr>
          <a:xfrm>
            <a:off x="576000" y="576000"/>
            <a:ext cx="11041200" cy="460800"/>
          </a:xfrm>
        </p:spPr>
        <p:txBody>
          <a:bodyPr/>
          <a:lstStyle/>
          <a:p>
            <a:r>
              <a:rPr lang="en-GB" dirty="0"/>
              <a:t>Click to add title</a:t>
            </a:r>
          </a:p>
        </p:txBody>
      </p:sp>
      <p:sp>
        <p:nvSpPr>
          <p:cNvPr id="11" name="Subtitle">
            <a:extLst>
              <a:ext uri="{FF2B5EF4-FFF2-40B4-BE49-F238E27FC236}">
                <a16:creationId xmlns:a16="http://schemas.microsoft.com/office/drawing/2014/main" id="{71801985-B653-4AB2-ACC1-184612446554}"/>
              </a:ext>
            </a:extLst>
          </p:cNvPr>
          <p:cNvSpPr>
            <a:spLocks noGrp="1"/>
          </p:cNvSpPr>
          <p:nvPr>
            <p:ph type="subTitle" idx="223"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7" name="Content Placeholder 6">
            <a:extLst>
              <a:ext uri="{FF2B5EF4-FFF2-40B4-BE49-F238E27FC236}">
                <a16:creationId xmlns:a16="http://schemas.microsoft.com/office/drawing/2014/main" id="{4E09B968-61B7-45EB-A6BB-A568137E60D1}"/>
              </a:ext>
            </a:extLst>
          </p:cNvPr>
          <p:cNvSpPr>
            <a:spLocks noGrp="1"/>
          </p:cNvSpPr>
          <p:nvPr>
            <p:ph sz="quarter" idx="13" hasCustomPrompt="1"/>
          </p:nvPr>
        </p:nvSpPr>
        <p:spPr>
          <a:xfrm>
            <a:off x="576000" y="1728000"/>
            <a:ext cx="5374800" cy="4266000"/>
          </a:xfrm>
        </p:spPr>
        <p:txBody>
          <a:bodyPr/>
          <a:lstStyle>
            <a:lvl1pPr marL="108000" indent="-108000">
              <a:spcAft>
                <a:spcPts val="300"/>
              </a:spcAft>
              <a:defRPr sz="900"/>
            </a:lvl1pPr>
            <a:lvl2pPr marL="216000" indent="-108000">
              <a:spcAft>
                <a:spcPts val="300"/>
              </a:spcAft>
              <a:defRPr sz="900"/>
            </a:lvl2pPr>
            <a:lvl3pPr marL="324000" indent="-108000">
              <a:spcAft>
                <a:spcPts val="300"/>
              </a:spcAft>
              <a:defRPr sz="900"/>
            </a:lvl3pPr>
            <a:lvl4pPr>
              <a:spcAft>
                <a:spcPts val="1000"/>
              </a:spcAft>
              <a:defRPr sz="900" cap="all" baseline="0">
                <a:solidFill>
                  <a:schemeClr val="accent1"/>
                </a:solidFill>
              </a:defRPr>
            </a:lvl4pPr>
            <a:lvl5pPr>
              <a:defRPr sz="900"/>
            </a:lvl5pPr>
            <a:lvl6pPr marL="180000" indent="-180000">
              <a:spcAft>
                <a:spcPts val="600"/>
              </a:spcAft>
              <a:buFont typeface="Arial" panose="020B0604020202020204" pitchFamily="34" charset="0"/>
              <a:buChar char="•"/>
              <a:defRPr sz="1600" b="0"/>
            </a:lvl6pPr>
            <a:lvl7pPr marL="360000" indent="-180000">
              <a:spcAft>
                <a:spcPts val="600"/>
              </a:spcAft>
              <a:buFont typeface="Arial" panose="020B0604020202020204" pitchFamily="34" charset="0"/>
              <a:buChar char="•"/>
              <a:defRPr sz="1600" b="0"/>
            </a:lvl7pPr>
            <a:lvl8pPr marL="540000" indent="-180000">
              <a:spcAft>
                <a:spcPts val="600"/>
              </a:spcAft>
              <a:buFont typeface="Arial" panose="020B0604020202020204" pitchFamily="34" charset="0"/>
              <a:buChar char="•"/>
              <a:defRPr sz="1600" b="0"/>
            </a:lvl8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2" name="Content Placeholder 6">
            <a:extLst>
              <a:ext uri="{FF2B5EF4-FFF2-40B4-BE49-F238E27FC236}">
                <a16:creationId xmlns:a16="http://schemas.microsoft.com/office/drawing/2014/main" id="{5E935795-93AE-416A-A002-B16E63D2FBA0}"/>
              </a:ext>
            </a:extLst>
          </p:cNvPr>
          <p:cNvSpPr>
            <a:spLocks noGrp="1"/>
          </p:cNvSpPr>
          <p:nvPr>
            <p:ph sz="quarter" idx="14" hasCustomPrompt="1"/>
          </p:nvPr>
        </p:nvSpPr>
        <p:spPr>
          <a:xfrm>
            <a:off x="6242400" y="1728000"/>
            <a:ext cx="5374800" cy="4266000"/>
          </a:xfrm>
        </p:spPr>
        <p:txBody>
          <a:bodyPr/>
          <a:lstStyle>
            <a:lvl1pPr marL="108000" indent="-108000">
              <a:spcAft>
                <a:spcPts val="300"/>
              </a:spcAft>
              <a:defRPr sz="900"/>
            </a:lvl1pPr>
            <a:lvl2pPr marL="216000" indent="-108000">
              <a:spcAft>
                <a:spcPts val="300"/>
              </a:spcAft>
              <a:defRPr sz="900"/>
            </a:lvl2pPr>
            <a:lvl3pPr marL="324000" indent="-108000">
              <a:spcAft>
                <a:spcPts val="300"/>
              </a:spcAft>
              <a:defRPr sz="900"/>
            </a:lvl3pPr>
            <a:lvl4pPr>
              <a:spcAft>
                <a:spcPts val="1000"/>
              </a:spcAft>
              <a:defRPr sz="900" cap="all" baseline="0">
                <a:solidFill>
                  <a:schemeClr val="accent1"/>
                </a:solidFill>
              </a:defRPr>
            </a:lvl4pPr>
            <a:lvl5pPr>
              <a:defRPr sz="900"/>
            </a:lvl5pPr>
            <a:lvl6pPr marL="180000" indent="-180000">
              <a:spcAft>
                <a:spcPts val="600"/>
              </a:spcAft>
              <a:buFont typeface="Arial" panose="020B0604020202020204" pitchFamily="34" charset="0"/>
              <a:buChar char="•"/>
              <a:defRPr sz="1600" b="0"/>
            </a:lvl6pPr>
            <a:lvl7pPr marL="360000" indent="-180000">
              <a:spcAft>
                <a:spcPts val="600"/>
              </a:spcAft>
              <a:buFont typeface="Arial" panose="020B0604020202020204" pitchFamily="34" charset="0"/>
              <a:buChar char="•"/>
              <a:defRPr sz="1600" b="0"/>
            </a:lvl7pPr>
            <a:lvl8pPr marL="540000" indent="-180000">
              <a:spcAft>
                <a:spcPts val="600"/>
              </a:spcAft>
              <a:buFont typeface="Arial" panose="020B0604020202020204" pitchFamily="34" charset="0"/>
              <a:buChar char="•"/>
              <a:defRPr sz="1600" b="0"/>
            </a:lvl8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3" name="Text Placeholder note">
            <a:extLst>
              <a:ext uri="{FF2B5EF4-FFF2-40B4-BE49-F238E27FC236}">
                <a16:creationId xmlns:a16="http://schemas.microsoft.com/office/drawing/2014/main" id="{8433E5DD-2764-408A-8BF5-9E0011C5C087}"/>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6" name="Date Placeholder 5">
            <a:extLst>
              <a:ext uri="{FF2B5EF4-FFF2-40B4-BE49-F238E27FC236}">
                <a16:creationId xmlns:a16="http://schemas.microsoft.com/office/drawing/2014/main" id="{C8D3A32A-DC78-424F-A5F9-6672EEAE3C28}"/>
              </a:ext>
            </a:extLst>
          </p:cNvPr>
          <p:cNvSpPr>
            <a:spLocks noGrp="1"/>
          </p:cNvSpPr>
          <p:nvPr>
            <p:ph type="dt" sz="half" idx="220"/>
          </p:nvPr>
        </p:nvSpPr>
        <p:spPr/>
        <p:txBody>
          <a:bodyPr/>
          <a:lstStyle/>
          <a:p>
            <a:endParaRPr lang="en-GB" dirty="0"/>
          </a:p>
        </p:txBody>
      </p:sp>
      <p:sp>
        <p:nvSpPr>
          <p:cNvPr id="9" name="Footer Placeholder 8">
            <a:extLst>
              <a:ext uri="{FF2B5EF4-FFF2-40B4-BE49-F238E27FC236}">
                <a16:creationId xmlns:a16="http://schemas.microsoft.com/office/drawing/2014/main" id="{1C8ED045-8984-4E4F-B319-19DA000B0DF1}"/>
              </a:ext>
            </a:extLst>
          </p:cNvPr>
          <p:cNvSpPr>
            <a:spLocks noGrp="1"/>
          </p:cNvSpPr>
          <p:nvPr>
            <p:ph type="ftr" sz="quarter" idx="221"/>
          </p:nvPr>
        </p:nvSpPr>
        <p:spPr/>
        <p:txBody>
          <a:bodyPr/>
          <a:lstStyle/>
          <a:p>
            <a:endParaRPr lang="en-GB" dirty="0"/>
          </a:p>
        </p:txBody>
      </p:sp>
      <p:sp>
        <p:nvSpPr>
          <p:cNvPr id="10" name="Slide Number Placeholder 9">
            <a:extLst>
              <a:ext uri="{FF2B5EF4-FFF2-40B4-BE49-F238E27FC236}">
                <a16:creationId xmlns:a16="http://schemas.microsoft.com/office/drawing/2014/main" id="{A2EBBEA2-FEF0-46EC-A1B6-8C333EF3618B}"/>
              </a:ext>
            </a:extLst>
          </p:cNvPr>
          <p:cNvSpPr>
            <a:spLocks noGrp="1"/>
          </p:cNvSpPr>
          <p:nvPr>
            <p:ph type="sldNum" sz="quarter" idx="222"/>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3899400829"/>
      </p:ext>
    </p:extLst>
  </p:cSld>
  <p:clrMapOvr>
    <a:masterClrMapping/>
  </p:clrMapOvr>
</p:sldLayout>
</file>

<file path=ppt/slideLayouts/slideLayout65.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userDrawn="1">
  <p:cSld name="Report: Title + 3 colum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013AF-867C-4364-ABE3-426D46D8A367}"/>
              </a:ext>
            </a:extLst>
          </p:cNvPr>
          <p:cNvSpPr>
            <a:spLocks noGrp="1"/>
          </p:cNvSpPr>
          <p:nvPr>
            <p:ph type="title" hasCustomPrompt="1"/>
          </p:nvPr>
        </p:nvSpPr>
        <p:spPr>
          <a:xfrm>
            <a:off x="576000" y="576000"/>
            <a:ext cx="11041200" cy="460800"/>
          </a:xfrm>
        </p:spPr>
        <p:txBody>
          <a:bodyPr/>
          <a:lstStyle/>
          <a:p>
            <a:r>
              <a:rPr lang="en-GB" dirty="0"/>
              <a:t>Click to add title</a:t>
            </a:r>
          </a:p>
        </p:txBody>
      </p:sp>
      <p:sp>
        <p:nvSpPr>
          <p:cNvPr id="13" name="Subtitle">
            <a:extLst>
              <a:ext uri="{FF2B5EF4-FFF2-40B4-BE49-F238E27FC236}">
                <a16:creationId xmlns:a16="http://schemas.microsoft.com/office/drawing/2014/main" id="{3C0AA0A5-1F98-4D70-BFC9-267D32059A67}"/>
              </a:ext>
            </a:extLst>
          </p:cNvPr>
          <p:cNvSpPr>
            <a:spLocks noGrp="1"/>
          </p:cNvSpPr>
          <p:nvPr>
            <p:ph type="subTitle" idx="223"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7" name="Content Placeholder 6">
            <a:extLst>
              <a:ext uri="{FF2B5EF4-FFF2-40B4-BE49-F238E27FC236}">
                <a16:creationId xmlns:a16="http://schemas.microsoft.com/office/drawing/2014/main" id="{4E09B968-61B7-45EB-A6BB-A568137E60D1}"/>
              </a:ext>
            </a:extLst>
          </p:cNvPr>
          <p:cNvSpPr>
            <a:spLocks noGrp="1"/>
          </p:cNvSpPr>
          <p:nvPr>
            <p:ph sz="quarter" idx="13" hasCustomPrompt="1"/>
          </p:nvPr>
        </p:nvSpPr>
        <p:spPr>
          <a:xfrm>
            <a:off x="576000" y="1728000"/>
            <a:ext cx="3488000" cy="4266000"/>
          </a:xfrm>
        </p:spPr>
        <p:txBody>
          <a:bodyPr/>
          <a:lstStyle>
            <a:lvl1pPr marL="108000" indent="-108000">
              <a:spcAft>
                <a:spcPts val="300"/>
              </a:spcAft>
              <a:defRPr sz="900"/>
            </a:lvl1pPr>
            <a:lvl2pPr marL="216000" indent="-108000">
              <a:spcAft>
                <a:spcPts val="300"/>
              </a:spcAft>
              <a:defRPr sz="900"/>
            </a:lvl2pPr>
            <a:lvl3pPr marL="324000" indent="-108000">
              <a:spcAft>
                <a:spcPts val="300"/>
              </a:spcAft>
              <a:defRPr sz="900"/>
            </a:lvl3pPr>
            <a:lvl4pPr>
              <a:spcAft>
                <a:spcPts val="1000"/>
              </a:spcAft>
              <a:defRPr sz="900" cap="all" baseline="0">
                <a:solidFill>
                  <a:schemeClr val="accent1"/>
                </a:solidFill>
              </a:defRPr>
            </a:lvl4pPr>
            <a:lvl5pPr>
              <a:defRPr sz="900"/>
            </a:lvl5pPr>
            <a:lvl6pPr marL="180000" indent="-180000">
              <a:spcAft>
                <a:spcPts val="600"/>
              </a:spcAft>
              <a:buFont typeface="Arial" panose="020B0604020202020204" pitchFamily="34" charset="0"/>
              <a:buChar char="•"/>
              <a:defRPr sz="1600" b="0"/>
            </a:lvl6pPr>
            <a:lvl7pPr marL="360000" indent="-180000">
              <a:spcAft>
                <a:spcPts val="600"/>
              </a:spcAft>
              <a:buFont typeface="Arial" panose="020B0604020202020204" pitchFamily="34" charset="0"/>
              <a:buChar char="•"/>
              <a:defRPr sz="1600" b="0"/>
            </a:lvl7pPr>
            <a:lvl8pPr marL="540000" indent="-180000">
              <a:spcAft>
                <a:spcPts val="600"/>
              </a:spcAft>
              <a:buFont typeface="Arial" panose="020B0604020202020204" pitchFamily="34" charset="0"/>
              <a:buChar char="•"/>
              <a:defRPr sz="1600" b="0"/>
            </a:lvl8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2" name="Content Placeholder 6">
            <a:extLst>
              <a:ext uri="{FF2B5EF4-FFF2-40B4-BE49-F238E27FC236}">
                <a16:creationId xmlns:a16="http://schemas.microsoft.com/office/drawing/2014/main" id="{5E935795-93AE-416A-A002-B16E63D2FBA0}"/>
              </a:ext>
            </a:extLst>
          </p:cNvPr>
          <p:cNvSpPr>
            <a:spLocks noGrp="1"/>
          </p:cNvSpPr>
          <p:nvPr>
            <p:ph sz="quarter" idx="14" hasCustomPrompt="1"/>
          </p:nvPr>
        </p:nvSpPr>
        <p:spPr>
          <a:xfrm>
            <a:off x="4353400" y="1728000"/>
            <a:ext cx="3487263" cy="4266000"/>
          </a:xfrm>
        </p:spPr>
        <p:txBody>
          <a:bodyPr/>
          <a:lstStyle>
            <a:lvl1pPr marL="108000" indent="-108000">
              <a:spcAft>
                <a:spcPts val="300"/>
              </a:spcAft>
              <a:defRPr sz="900"/>
            </a:lvl1pPr>
            <a:lvl2pPr marL="216000" indent="-108000">
              <a:spcAft>
                <a:spcPts val="300"/>
              </a:spcAft>
              <a:defRPr sz="900"/>
            </a:lvl2pPr>
            <a:lvl3pPr marL="324000" indent="-108000">
              <a:spcAft>
                <a:spcPts val="300"/>
              </a:spcAft>
              <a:defRPr sz="900"/>
            </a:lvl3pPr>
            <a:lvl4pPr>
              <a:spcAft>
                <a:spcPts val="1000"/>
              </a:spcAft>
              <a:defRPr sz="900" cap="all" baseline="0">
                <a:solidFill>
                  <a:schemeClr val="accent1"/>
                </a:solidFill>
              </a:defRPr>
            </a:lvl4pPr>
            <a:lvl5pPr>
              <a:defRPr sz="900"/>
            </a:lvl5pPr>
            <a:lvl6pPr marL="180000" indent="-180000">
              <a:spcAft>
                <a:spcPts val="600"/>
              </a:spcAft>
              <a:buFont typeface="Arial" panose="020B0604020202020204" pitchFamily="34" charset="0"/>
              <a:buChar char="•"/>
              <a:defRPr sz="1600" b="0"/>
            </a:lvl6pPr>
            <a:lvl7pPr marL="360000" indent="-180000">
              <a:spcAft>
                <a:spcPts val="600"/>
              </a:spcAft>
              <a:buFont typeface="Arial" panose="020B0604020202020204" pitchFamily="34" charset="0"/>
              <a:buChar char="•"/>
              <a:defRPr sz="1600" b="0"/>
            </a:lvl7pPr>
            <a:lvl8pPr marL="540000" indent="-180000">
              <a:spcAft>
                <a:spcPts val="600"/>
              </a:spcAft>
              <a:buFont typeface="Arial" panose="020B0604020202020204" pitchFamily="34" charset="0"/>
              <a:buChar char="•"/>
              <a:defRPr sz="1600" b="0"/>
            </a:lvl8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9" name="Content Placeholder 6">
            <a:extLst>
              <a:ext uri="{FF2B5EF4-FFF2-40B4-BE49-F238E27FC236}">
                <a16:creationId xmlns:a16="http://schemas.microsoft.com/office/drawing/2014/main" id="{B473FACA-8940-412A-9B74-907CCFA6BC95}"/>
              </a:ext>
            </a:extLst>
          </p:cNvPr>
          <p:cNvSpPr>
            <a:spLocks noGrp="1"/>
          </p:cNvSpPr>
          <p:nvPr>
            <p:ph sz="quarter" idx="15" hasCustomPrompt="1"/>
          </p:nvPr>
        </p:nvSpPr>
        <p:spPr>
          <a:xfrm>
            <a:off x="8129937" y="1728000"/>
            <a:ext cx="3487263" cy="4266000"/>
          </a:xfrm>
        </p:spPr>
        <p:txBody>
          <a:bodyPr/>
          <a:lstStyle>
            <a:lvl1pPr marL="108000" indent="-108000">
              <a:spcAft>
                <a:spcPts val="300"/>
              </a:spcAft>
              <a:defRPr sz="900"/>
            </a:lvl1pPr>
            <a:lvl2pPr marL="216000" indent="-108000">
              <a:spcAft>
                <a:spcPts val="300"/>
              </a:spcAft>
              <a:defRPr sz="900"/>
            </a:lvl2pPr>
            <a:lvl3pPr marL="324000" indent="-108000">
              <a:spcAft>
                <a:spcPts val="300"/>
              </a:spcAft>
              <a:defRPr sz="900"/>
            </a:lvl3pPr>
            <a:lvl4pPr>
              <a:spcAft>
                <a:spcPts val="1000"/>
              </a:spcAft>
              <a:defRPr sz="900" cap="all" baseline="0">
                <a:solidFill>
                  <a:schemeClr val="accent1"/>
                </a:solidFill>
              </a:defRPr>
            </a:lvl4pPr>
            <a:lvl5pPr>
              <a:defRPr sz="900"/>
            </a:lvl5pPr>
            <a:lvl6pPr marL="180000" indent="-180000">
              <a:spcAft>
                <a:spcPts val="600"/>
              </a:spcAft>
              <a:buFont typeface="Arial" panose="020B0604020202020204" pitchFamily="34" charset="0"/>
              <a:buChar char="•"/>
              <a:defRPr sz="1600" b="0"/>
            </a:lvl6pPr>
            <a:lvl7pPr marL="360000" indent="-180000">
              <a:spcAft>
                <a:spcPts val="600"/>
              </a:spcAft>
              <a:buFont typeface="Arial" panose="020B0604020202020204" pitchFamily="34" charset="0"/>
              <a:buChar char="•"/>
              <a:defRPr sz="1600" b="0"/>
            </a:lvl7pPr>
            <a:lvl8pPr marL="540000" indent="-180000">
              <a:spcAft>
                <a:spcPts val="600"/>
              </a:spcAft>
              <a:buFont typeface="Arial" panose="020B0604020202020204" pitchFamily="34" charset="0"/>
              <a:buChar char="•"/>
              <a:defRPr sz="1600" b="0"/>
            </a:lvl8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4" name="Text Placeholder note">
            <a:extLst>
              <a:ext uri="{FF2B5EF4-FFF2-40B4-BE49-F238E27FC236}">
                <a16:creationId xmlns:a16="http://schemas.microsoft.com/office/drawing/2014/main" id="{228CDA2F-7D5D-463C-AAB4-8E963FE3DA67}"/>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6" name="Date Placeholder 5">
            <a:extLst>
              <a:ext uri="{FF2B5EF4-FFF2-40B4-BE49-F238E27FC236}">
                <a16:creationId xmlns:a16="http://schemas.microsoft.com/office/drawing/2014/main" id="{0B66C67D-6D5F-4981-B3C2-C43FB18290E3}"/>
              </a:ext>
            </a:extLst>
          </p:cNvPr>
          <p:cNvSpPr>
            <a:spLocks noGrp="1"/>
          </p:cNvSpPr>
          <p:nvPr>
            <p:ph type="dt" sz="half" idx="220"/>
          </p:nvPr>
        </p:nvSpPr>
        <p:spPr/>
        <p:txBody>
          <a:bodyPr/>
          <a:lstStyle/>
          <a:p>
            <a:endParaRPr lang="en-GB" dirty="0"/>
          </a:p>
        </p:txBody>
      </p:sp>
      <p:sp>
        <p:nvSpPr>
          <p:cNvPr id="8" name="Footer Placeholder 7">
            <a:extLst>
              <a:ext uri="{FF2B5EF4-FFF2-40B4-BE49-F238E27FC236}">
                <a16:creationId xmlns:a16="http://schemas.microsoft.com/office/drawing/2014/main" id="{C456746D-0392-4289-95D5-216CC52B2A82}"/>
              </a:ext>
            </a:extLst>
          </p:cNvPr>
          <p:cNvSpPr>
            <a:spLocks noGrp="1"/>
          </p:cNvSpPr>
          <p:nvPr>
            <p:ph type="ftr" sz="quarter" idx="221"/>
          </p:nvPr>
        </p:nvSpPr>
        <p:spPr/>
        <p:txBody>
          <a:bodyPr/>
          <a:lstStyle/>
          <a:p>
            <a:endParaRPr lang="en-GB" dirty="0"/>
          </a:p>
        </p:txBody>
      </p:sp>
      <p:sp>
        <p:nvSpPr>
          <p:cNvPr id="11" name="Slide Number Placeholder 10">
            <a:extLst>
              <a:ext uri="{FF2B5EF4-FFF2-40B4-BE49-F238E27FC236}">
                <a16:creationId xmlns:a16="http://schemas.microsoft.com/office/drawing/2014/main" id="{D8D38259-C5D3-40E3-AA1A-2F0F7E706138}"/>
              </a:ext>
            </a:extLst>
          </p:cNvPr>
          <p:cNvSpPr>
            <a:spLocks noGrp="1"/>
          </p:cNvSpPr>
          <p:nvPr>
            <p:ph type="sldNum" sz="quarter" idx="222"/>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3146107428"/>
      </p:ext>
    </p:extLst>
  </p:cSld>
  <p:clrMapOvr>
    <a:masterClrMapping/>
  </p:clrMapOvr>
</p:sldLayout>
</file>

<file path=ppt/slideLayouts/slideLayout66.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userDrawn="1">
  <p:cSld name="Report: Title + Quote + 2 column content">
    <p:spTree>
      <p:nvGrpSpPr>
        <p:cNvPr id="1" name=""/>
        <p:cNvGrpSpPr/>
        <p:nvPr/>
      </p:nvGrpSpPr>
      <p:grpSpPr>
        <a:xfrm>
          <a:off x="0" y="0"/>
          <a:ext cx="0" cy="0"/>
          <a:chOff x="0" y="0"/>
          <a:chExt cx="0" cy="0"/>
        </a:xfrm>
      </p:grpSpPr>
      <p:grpSp>
        <p:nvGrpSpPr>
          <p:cNvPr id="11" name="Graphic 20">
            <a:extLst>
              <a:ext uri="{FF2B5EF4-FFF2-40B4-BE49-F238E27FC236}">
                <a16:creationId xmlns:a16="http://schemas.microsoft.com/office/drawing/2014/main" id="{C57C102F-58E6-4B79-B225-9AB3E35F3141}"/>
              </a:ext>
            </a:extLst>
          </p:cNvPr>
          <p:cNvGrpSpPr/>
          <p:nvPr userDrawn="1"/>
        </p:nvGrpSpPr>
        <p:grpSpPr>
          <a:xfrm>
            <a:off x="1907746" y="2065833"/>
            <a:ext cx="802971" cy="802971"/>
            <a:chOff x="464908" y="576000"/>
            <a:chExt cx="1426881" cy="1426881"/>
          </a:xfrm>
          <a:solidFill>
            <a:srgbClr val="C7C9C7"/>
          </a:solidFill>
        </p:grpSpPr>
        <p:sp>
          <p:nvSpPr>
            <p:cNvPr id="13" name="Freeform 18">
              <a:extLst>
                <a:ext uri="{FF2B5EF4-FFF2-40B4-BE49-F238E27FC236}">
                  <a16:creationId xmlns:a16="http://schemas.microsoft.com/office/drawing/2014/main" id="{F6029570-6994-4A9F-A1E0-F8B5E6005DB6}"/>
                </a:ext>
              </a:extLst>
            </p:cNvPr>
            <p:cNvSpPr/>
            <p:nvPr/>
          </p:nvSpPr>
          <p:spPr>
            <a:xfrm>
              <a:off x="464908" y="576000"/>
              <a:ext cx="1426881" cy="1426881"/>
            </a:xfrm>
            <a:custGeom>
              <a:avLst/>
              <a:gdLst>
                <a:gd name="connsiteX0" fmla="*/ 713441 w 1426881"/>
                <a:gd name="connsiteY0" fmla="*/ 0 h 1426881"/>
                <a:gd name="connsiteX1" fmla="*/ 0 w 1426881"/>
                <a:gd name="connsiteY1" fmla="*/ 713441 h 1426881"/>
                <a:gd name="connsiteX2" fmla="*/ 713441 w 1426881"/>
                <a:gd name="connsiteY2" fmla="*/ 1426881 h 1426881"/>
                <a:gd name="connsiteX3" fmla="*/ 1426881 w 1426881"/>
                <a:gd name="connsiteY3" fmla="*/ 713441 h 1426881"/>
                <a:gd name="connsiteX4" fmla="*/ 713441 w 1426881"/>
                <a:gd name="connsiteY4" fmla="*/ 0 h 1426881"/>
                <a:gd name="connsiteX5" fmla="*/ 713441 w 1426881"/>
                <a:gd name="connsiteY5" fmla="*/ 1337701 h 1426881"/>
                <a:gd name="connsiteX6" fmla="*/ 89180 w 1426881"/>
                <a:gd name="connsiteY6" fmla="*/ 713441 h 1426881"/>
                <a:gd name="connsiteX7" fmla="*/ 713441 w 1426881"/>
                <a:gd name="connsiteY7" fmla="*/ 89180 h 1426881"/>
                <a:gd name="connsiteX8" fmla="*/ 1337701 w 1426881"/>
                <a:gd name="connsiteY8" fmla="*/ 713441 h 1426881"/>
                <a:gd name="connsiteX9" fmla="*/ 713441 w 1426881"/>
                <a:gd name="connsiteY9" fmla="*/ 1337701 h 1426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26881" h="1426881">
                  <a:moveTo>
                    <a:pt x="713441" y="0"/>
                  </a:moveTo>
                  <a:cubicBezTo>
                    <a:pt x="319418" y="0"/>
                    <a:pt x="0" y="319418"/>
                    <a:pt x="0" y="713441"/>
                  </a:cubicBezTo>
                  <a:cubicBezTo>
                    <a:pt x="0" y="1107463"/>
                    <a:pt x="319418" y="1426881"/>
                    <a:pt x="713441" y="1426881"/>
                  </a:cubicBezTo>
                  <a:cubicBezTo>
                    <a:pt x="1107463" y="1426881"/>
                    <a:pt x="1426881" y="1107463"/>
                    <a:pt x="1426881" y="713441"/>
                  </a:cubicBezTo>
                  <a:cubicBezTo>
                    <a:pt x="1426472" y="319588"/>
                    <a:pt x="1107293" y="410"/>
                    <a:pt x="713441" y="0"/>
                  </a:cubicBezTo>
                  <a:close/>
                  <a:moveTo>
                    <a:pt x="713441" y="1337701"/>
                  </a:moveTo>
                  <a:cubicBezTo>
                    <a:pt x="368671" y="1337701"/>
                    <a:pt x="89180" y="1058210"/>
                    <a:pt x="89180" y="713441"/>
                  </a:cubicBezTo>
                  <a:cubicBezTo>
                    <a:pt x="89180" y="368671"/>
                    <a:pt x="368671" y="89180"/>
                    <a:pt x="713441" y="89180"/>
                  </a:cubicBezTo>
                  <a:cubicBezTo>
                    <a:pt x="1058210" y="89180"/>
                    <a:pt x="1337701" y="368671"/>
                    <a:pt x="1337701" y="713441"/>
                  </a:cubicBezTo>
                  <a:cubicBezTo>
                    <a:pt x="1337292" y="1058041"/>
                    <a:pt x="1058041" y="1337292"/>
                    <a:pt x="713441" y="1337701"/>
                  </a:cubicBez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sp>
          <p:nvSpPr>
            <p:cNvPr id="14" name="Freeform 19">
              <a:extLst>
                <a:ext uri="{FF2B5EF4-FFF2-40B4-BE49-F238E27FC236}">
                  <a16:creationId xmlns:a16="http://schemas.microsoft.com/office/drawing/2014/main" id="{84C4A2F5-B871-4BBE-8082-ACA73F6976DB}"/>
                </a:ext>
              </a:extLst>
            </p:cNvPr>
            <p:cNvSpPr/>
            <p:nvPr/>
          </p:nvSpPr>
          <p:spPr>
            <a:xfrm>
              <a:off x="1226654" y="1017589"/>
              <a:ext cx="312161" cy="541621"/>
            </a:xfrm>
            <a:custGeom>
              <a:avLst/>
              <a:gdLst>
                <a:gd name="connsiteX0" fmla="*/ 230382 w 312161"/>
                <a:gd name="connsiteY0" fmla="*/ 227261 h 541621"/>
                <a:gd name="connsiteX1" fmla="*/ 89923 w 312161"/>
                <a:gd name="connsiteY1" fmla="*/ 227261 h 541621"/>
                <a:gd name="connsiteX2" fmla="*/ 178360 w 312161"/>
                <a:gd name="connsiteY2" fmla="*/ 86803 h 541621"/>
                <a:gd name="connsiteX3" fmla="*/ 206160 w 312161"/>
                <a:gd name="connsiteY3" fmla="*/ 30202 h 541621"/>
                <a:gd name="connsiteX4" fmla="*/ 149559 w 312161"/>
                <a:gd name="connsiteY4" fmla="*/ 2402 h 541621"/>
                <a:gd name="connsiteX5" fmla="*/ 133027 w 312161"/>
                <a:gd name="connsiteY5" fmla="*/ 12486 h 541621"/>
                <a:gd name="connsiteX6" fmla="*/ 0 w 312161"/>
                <a:gd name="connsiteY6" fmla="*/ 274081 h 541621"/>
                <a:gd name="connsiteX7" fmla="*/ 0 w 312161"/>
                <a:gd name="connsiteY7" fmla="*/ 459873 h 541621"/>
                <a:gd name="connsiteX8" fmla="*/ 81748 w 312161"/>
                <a:gd name="connsiteY8" fmla="*/ 541621 h 541621"/>
                <a:gd name="connsiteX9" fmla="*/ 230382 w 312161"/>
                <a:gd name="connsiteY9" fmla="*/ 541621 h 541621"/>
                <a:gd name="connsiteX10" fmla="*/ 312130 w 312161"/>
                <a:gd name="connsiteY10" fmla="*/ 459873 h 541621"/>
                <a:gd name="connsiteX11" fmla="*/ 312130 w 312161"/>
                <a:gd name="connsiteY11" fmla="*/ 311239 h 541621"/>
                <a:gd name="connsiteX12" fmla="*/ 232642 w 312161"/>
                <a:gd name="connsiteY12" fmla="*/ 227292 h 541621"/>
                <a:gd name="connsiteX13" fmla="*/ 230382 w 312161"/>
                <a:gd name="connsiteY13" fmla="*/ 227261 h 541621"/>
                <a:gd name="connsiteX14" fmla="*/ 222950 w 312161"/>
                <a:gd name="connsiteY14" fmla="*/ 450212 h 541621"/>
                <a:gd name="connsiteX15" fmla="*/ 89180 w 312161"/>
                <a:gd name="connsiteY15" fmla="*/ 450212 h 541621"/>
                <a:gd name="connsiteX16" fmla="*/ 89180 w 312161"/>
                <a:gd name="connsiteY16" fmla="*/ 316442 h 541621"/>
                <a:gd name="connsiteX17" fmla="*/ 222950 w 312161"/>
                <a:gd name="connsiteY17" fmla="*/ 316442 h 541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12161" h="541621">
                  <a:moveTo>
                    <a:pt x="230382" y="227261"/>
                  </a:moveTo>
                  <a:lnTo>
                    <a:pt x="89923" y="227261"/>
                  </a:lnTo>
                  <a:cubicBezTo>
                    <a:pt x="83280" y="165603"/>
                    <a:pt x="119887" y="107462"/>
                    <a:pt x="178360" y="86803"/>
                  </a:cubicBezTo>
                  <a:cubicBezTo>
                    <a:pt x="201667" y="78850"/>
                    <a:pt x="214113" y="53508"/>
                    <a:pt x="206160" y="30202"/>
                  </a:cubicBezTo>
                  <a:cubicBezTo>
                    <a:pt x="198207" y="6895"/>
                    <a:pt x="172866" y="-5552"/>
                    <a:pt x="149559" y="2402"/>
                  </a:cubicBezTo>
                  <a:cubicBezTo>
                    <a:pt x="143376" y="4511"/>
                    <a:pt x="137732" y="7954"/>
                    <a:pt x="133027" y="12486"/>
                  </a:cubicBezTo>
                  <a:cubicBezTo>
                    <a:pt x="38645" y="68967"/>
                    <a:pt x="0" y="107612"/>
                    <a:pt x="0" y="274081"/>
                  </a:cubicBezTo>
                  <a:lnTo>
                    <a:pt x="0" y="459873"/>
                  </a:lnTo>
                  <a:cubicBezTo>
                    <a:pt x="0" y="505021"/>
                    <a:pt x="36600" y="541621"/>
                    <a:pt x="81748" y="541621"/>
                  </a:cubicBezTo>
                  <a:lnTo>
                    <a:pt x="230382" y="541621"/>
                  </a:lnTo>
                  <a:cubicBezTo>
                    <a:pt x="275530" y="541621"/>
                    <a:pt x="312130" y="505021"/>
                    <a:pt x="312130" y="459873"/>
                  </a:cubicBezTo>
                  <a:lnTo>
                    <a:pt x="312130" y="311239"/>
                  </a:lnTo>
                  <a:cubicBezTo>
                    <a:pt x="313362" y="266108"/>
                    <a:pt x="277773" y="228523"/>
                    <a:pt x="232642" y="227292"/>
                  </a:cubicBezTo>
                  <a:cubicBezTo>
                    <a:pt x="231889" y="227271"/>
                    <a:pt x="231135" y="227261"/>
                    <a:pt x="230382" y="227261"/>
                  </a:cubicBezTo>
                  <a:close/>
                  <a:moveTo>
                    <a:pt x="222950" y="450212"/>
                  </a:moveTo>
                  <a:lnTo>
                    <a:pt x="89180" y="450212"/>
                  </a:lnTo>
                  <a:lnTo>
                    <a:pt x="89180" y="316442"/>
                  </a:lnTo>
                  <a:lnTo>
                    <a:pt x="222950" y="316442"/>
                  </a:ln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sp>
          <p:nvSpPr>
            <p:cNvPr id="17" name="Freeform 20">
              <a:extLst>
                <a:ext uri="{FF2B5EF4-FFF2-40B4-BE49-F238E27FC236}">
                  <a16:creationId xmlns:a16="http://schemas.microsoft.com/office/drawing/2014/main" id="{EA52AFEA-EA95-4DB3-B6A6-3406B079897E}"/>
                </a:ext>
              </a:extLst>
            </p:cNvPr>
            <p:cNvSpPr/>
            <p:nvPr/>
          </p:nvSpPr>
          <p:spPr>
            <a:xfrm>
              <a:off x="817912" y="1017589"/>
              <a:ext cx="315846" cy="539477"/>
            </a:xfrm>
            <a:custGeom>
              <a:avLst/>
              <a:gdLst>
                <a:gd name="connsiteX0" fmla="*/ 230382 w 315846"/>
                <a:gd name="connsiteY0" fmla="*/ 227261 h 539477"/>
                <a:gd name="connsiteX1" fmla="*/ 92896 w 315846"/>
                <a:gd name="connsiteY1" fmla="*/ 227261 h 539477"/>
                <a:gd name="connsiteX2" fmla="*/ 178360 w 315846"/>
                <a:gd name="connsiteY2" fmla="*/ 86803 h 539477"/>
                <a:gd name="connsiteX3" fmla="*/ 206160 w 315846"/>
                <a:gd name="connsiteY3" fmla="*/ 30202 h 539477"/>
                <a:gd name="connsiteX4" fmla="*/ 149559 w 315846"/>
                <a:gd name="connsiteY4" fmla="*/ 2402 h 539477"/>
                <a:gd name="connsiteX5" fmla="*/ 133027 w 315846"/>
                <a:gd name="connsiteY5" fmla="*/ 12486 h 539477"/>
                <a:gd name="connsiteX6" fmla="*/ 0 w 315846"/>
                <a:gd name="connsiteY6" fmla="*/ 271852 h 539477"/>
                <a:gd name="connsiteX7" fmla="*/ 0 w 315846"/>
                <a:gd name="connsiteY7" fmla="*/ 457643 h 539477"/>
                <a:gd name="connsiteX8" fmla="*/ 81748 w 315846"/>
                <a:gd name="connsiteY8" fmla="*/ 539392 h 539477"/>
                <a:gd name="connsiteX9" fmla="*/ 230382 w 315846"/>
                <a:gd name="connsiteY9" fmla="*/ 539392 h 539477"/>
                <a:gd name="connsiteX10" fmla="*/ 315762 w 315846"/>
                <a:gd name="connsiteY10" fmla="*/ 461444 h 539477"/>
                <a:gd name="connsiteX11" fmla="*/ 315846 w 315846"/>
                <a:gd name="connsiteY11" fmla="*/ 457643 h 539477"/>
                <a:gd name="connsiteX12" fmla="*/ 315846 w 315846"/>
                <a:gd name="connsiteY12" fmla="*/ 309010 h 539477"/>
                <a:gd name="connsiteX13" fmla="*/ 234182 w 315846"/>
                <a:gd name="connsiteY13" fmla="*/ 227177 h 539477"/>
                <a:gd name="connsiteX14" fmla="*/ 230382 w 315846"/>
                <a:gd name="connsiteY14" fmla="*/ 227262 h 539477"/>
                <a:gd name="connsiteX15" fmla="*/ 222950 w 315846"/>
                <a:gd name="connsiteY15" fmla="*/ 450212 h 539477"/>
                <a:gd name="connsiteX16" fmla="*/ 92896 w 315846"/>
                <a:gd name="connsiteY16" fmla="*/ 450212 h 539477"/>
                <a:gd name="connsiteX17" fmla="*/ 92896 w 315846"/>
                <a:gd name="connsiteY17" fmla="*/ 316442 h 539477"/>
                <a:gd name="connsiteX18" fmla="*/ 226666 w 315846"/>
                <a:gd name="connsiteY18" fmla="*/ 316442 h 539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5846" h="539477">
                  <a:moveTo>
                    <a:pt x="230382" y="227261"/>
                  </a:moveTo>
                  <a:lnTo>
                    <a:pt x="92896" y="227261"/>
                  </a:lnTo>
                  <a:cubicBezTo>
                    <a:pt x="85853" y="166394"/>
                    <a:pt x="121066" y="108523"/>
                    <a:pt x="178360" y="86803"/>
                  </a:cubicBezTo>
                  <a:cubicBezTo>
                    <a:pt x="201667" y="78850"/>
                    <a:pt x="214114" y="53508"/>
                    <a:pt x="206160" y="30202"/>
                  </a:cubicBezTo>
                  <a:cubicBezTo>
                    <a:pt x="198207" y="6895"/>
                    <a:pt x="172866" y="-5552"/>
                    <a:pt x="149559" y="2402"/>
                  </a:cubicBezTo>
                  <a:cubicBezTo>
                    <a:pt x="143376" y="4511"/>
                    <a:pt x="137732" y="7954"/>
                    <a:pt x="133027" y="12486"/>
                  </a:cubicBezTo>
                  <a:cubicBezTo>
                    <a:pt x="38645" y="66737"/>
                    <a:pt x="0" y="105382"/>
                    <a:pt x="0" y="271852"/>
                  </a:cubicBezTo>
                  <a:lnTo>
                    <a:pt x="0" y="457643"/>
                  </a:lnTo>
                  <a:cubicBezTo>
                    <a:pt x="0" y="502792"/>
                    <a:pt x="36600" y="539392"/>
                    <a:pt x="81748" y="539392"/>
                  </a:cubicBezTo>
                  <a:lnTo>
                    <a:pt x="230382" y="539392"/>
                  </a:lnTo>
                  <a:cubicBezTo>
                    <a:pt x="275484" y="541444"/>
                    <a:pt x="313709" y="506545"/>
                    <a:pt x="315762" y="461444"/>
                  </a:cubicBezTo>
                  <a:cubicBezTo>
                    <a:pt x="315819" y="460178"/>
                    <a:pt x="315847" y="458911"/>
                    <a:pt x="315846" y="457643"/>
                  </a:cubicBezTo>
                  <a:lnTo>
                    <a:pt x="315846" y="309010"/>
                  </a:lnTo>
                  <a:cubicBezTo>
                    <a:pt x="315893" y="263862"/>
                    <a:pt x="279331" y="227224"/>
                    <a:pt x="234182" y="227177"/>
                  </a:cubicBezTo>
                  <a:cubicBezTo>
                    <a:pt x="232915" y="227176"/>
                    <a:pt x="231648" y="227204"/>
                    <a:pt x="230382" y="227262"/>
                  </a:cubicBezTo>
                  <a:close/>
                  <a:moveTo>
                    <a:pt x="222950" y="450212"/>
                  </a:moveTo>
                  <a:lnTo>
                    <a:pt x="92896" y="450212"/>
                  </a:lnTo>
                  <a:lnTo>
                    <a:pt x="92896" y="316442"/>
                  </a:lnTo>
                  <a:lnTo>
                    <a:pt x="226666" y="316442"/>
                  </a:ln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grpSp>
      <p:sp>
        <p:nvSpPr>
          <p:cNvPr id="2" name="Title 1">
            <a:extLst>
              <a:ext uri="{FF2B5EF4-FFF2-40B4-BE49-F238E27FC236}">
                <a16:creationId xmlns:a16="http://schemas.microsoft.com/office/drawing/2014/main" id="{818013AF-867C-4364-ABE3-426D46D8A367}"/>
              </a:ext>
            </a:extLst>
          </p:cNvPr>
          <p:cNvSpPr>
            <a:spLocks noGrp="1"/>
          </p:cNvSpPr>
          <p:nvPr>
            <p:ph type="title" hasCustomPrompt="1"/>
          </p:nvPr>
        </p:nvSpPr>
        <p:spPr>
          <a:xfrm>
            <a:off x="576000" y="576000"/>
            <a:ext cx="11041200" cy="459612"/>
          </a:xfrm>
        </p:spPr>
        <p:txBody>
          <a:bodyPr/>
          <a:lstStyle/>
          <a:p>
            <a:r>
              <a:rPr lang="en-GB" dirty="0"/>
              <a:t>Click to add title</a:t>
            </a:r>
          </a:p>
        </p:txBody>
      </p:sp>
      <p:sp>
        <p:nvSpPr>
          <p:cNvPr id="15" name="Subtitle">
            <a:extLst>
              <a:ext uri="{FF2B5EF4-FFF2-40B4-BE49-F238E27FC236}">
                <a16:creationId xmlns:a16="http://schemas.microsoft.com/office/drawing/2014/main" id="{978CE488-5204-4398-BF57-1E6342CA33CF}"/>
              </a:ext>
            </a:extLst>
          </p:cNvPr>
          <p:cNvSpPr>
            <a:spLocks noGrp="1"/>
          </p:cNvSpPr>
          <p:nvPr>
            <p:ph type="subTitle" idx="223"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7" name="Content Placeholder 6">
            <a:extLst>
              <a:ext uri="{FF2B5EF4-FFF2-40B4-BE49-F238E27FC236}">
                <a16:creationId xmlns:a16="http://schemas.microsoft.com/office/drawing/2014/main" id="{4E09B968-61B7-45EB-A6BB-A568137E60D1}"/>
              </a:ext>
            </a:extLst>
          </p:cNvPr>
          <p:cNvSpPr>
            <a:spLocks noGrp="1"/>
          </p:cNvSpPr>
          <p:nvPr>
            <p:ph sz="quarter" idx="13" hasCustomPrompt="1"/>
          </p:nvPr>
        </p:nvSpPr>
        <p:spPr>
          <a:xfrm>
            <a:off x="4352663" y="1728000"/>
            <a:ext cx="3488000" cy="4266000"/>
          </a:xfrm>
        </p:spPr>
        <p:txBody>
          <a:bodyPr/>
          <a:lstStyle>
            <a:lvl1pPr marL="108000" indent="-108000">
              <a:spcAft>
                <a:spcPts val="300"/>
              </a:spcAft>
              <a:defRPr sz="900"/>
            </a:lvl1pPr>
            <a:lvl2pPr marL="216000" indent="-108000">
              <a:spcAft>
                <a:spcPts val="300"/>
              </a:spcAft>
              <a:defRPr sz="900"/>
            </a:lvl2pPr>
            <a:lvl3pPr marL="324000" indent="-108000">
              <a:spcAft>
                <a:spcPts val="300"/>
              </a:spcAft>
              <a:defRPr sz="900"/>
            </a:lvl3pPr>
            <a:lvl4pPr>
              <a:spcAft>
                <a:spcPts val="1000"/>
              </a:spcAft>
              <a:defRPr sz="900" cap="all" baseline="0">
                <a:solidFill>
                  <a:schemeClr val="accent1"/>
                </a:solidFill>
              </a:defRPr>
            </a:lvl4pPr>
            <a:lvl5pPr>
              <a:defRPr sz="900"/>
            </a:lvl5pPr>
            <a:lvl6pPr marL="180000" indent="-180000">
              <a:spcAft>
                <a:spcPts val="600"/>
              </a:spcAft>
              <a:buFont typeface="Arial" panose="020B0604020202020204" pitchFamily="34" charset="0"/>
              <a:buChar char="•"/>
              <a:defRPr sz="1600" b="0"/>
            </a:lvl6pPr>
            <a:lvl7pPr marL="360000" indent="-180000">
              <a:spcAft>
                <a:spcPts val="600"/>
              </a:spcAft>
              <a:buFont typeface="Arial" panose="020B0604020202020204" pitchFamily="34" charset="0"/>
              <a:buChar char="•"/>
              <a:defRPr sz="1600" b="0"/>
            </a:lvl7pPr>
            <a:lvl8pPr marL="540000" indent="-180000">
              <a:spcAft>
                <a:spcPts val="600"/>
              </a:spcAft>
              <a:buFont typeface="Arial" panose="020B0604020202020204" pitchFamily="34" charset="0"/>
              <a:buChar char="•"/>
              <a:defRPr sz="1600" b="0"/>
            </a:lvl8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2" name="Content Placeholder 6">
            <a:extLst>
              <a:ext uri="{FF2B5EF4-FFF2-40B4-BE49-F238E27FC236}">
                <a16:creationId xmlns:a16="http://schemas.microsoft.com/office/drawing/2014/main" id="{5E935795-93AE-416A-A002-B16E63D2FBA0}"/>
              </a:ext>
            </a:extLst>
          </p:cNvPr>
          <p:cNvSpPr>
            <a:spLocks noGrp="1"/>
          </p:cNvSpPr>
          <p:nvPr>
            <p:ph sz="quarter" idx="14" hasCustomPrompt="1"/>
          </p:nvPr>
        </p:nvSpPr>
        <p:spPr>
          <a:xfrm>
            <a:off x="8129937" y="1728000"/>
            <a:ext cx="3487263" cy="4266000"/>
          </a:xfrm>
        </p:spPr>
        <p:txBody>
          <a:bodyPr/>
          <a:lstStyle>
            <a:lvl1pPr marL="108000" indent="-108000">
              <a:spcAft>
                <a:spcPts val="300"/>
              </a:spcAft>
              <a:defRPr sz="900"/>
            </a:lvl1pPr>
            <a:lvl2pPr marL="216000" indent="-108000">
              <a:spcAft>
                <a:spcPts val="300"/>
              </a:spcAft>
              <a:defRPr sz="900"/>
            </a:lvl2pPr>
            <a:lvl3pPr marL="324000" indent="-108000">
              <a:spcAft>
                <a:spcPts val="300"/>
              </a:spcAft>
              <a:defRPr sz="900"/>
            </a:lvl3pPr>
            <a:lvl4pPr>
              <a:spcAft>
                <a:spcPts val="1000"/>
              </a:spcAft>
              <a:defRPr sz="900" cap="all" baseline="0">
                <a:solidFill>
                  <a:schemeClr val="accent1"/>
                </a:solidFill>
              </a:defRPr>
            </a:lvl4pPr>
            <a:lvl5pPr>
              <a:defRPr sz="900"/>
            </a:lvl5pPr>
            <a:lvl6pPr marL="180000" indent="-180000">
              <a:spcAft>
                <a:spcPts val="600"/>
              </a:spcAft>
              <a:buFont typeface="Arial" panose="020B0604020202020204" pitchFamily="34" charset="0"/>
              <a:buChar char="•"/>
              <a:defRPr sz="1600" b="0"/>
            </a:lvl6pPr>
            <a:lvl7pPr marL="360000" indent="-180000">
              <a:spcAft>
                <a:spcPts val="600"/>
              </a:spcAft>
              <a:buFont typeface="Arial" panose="020B0604020202020204" pitchFamily="34" charset="0"/>
              <a:buChar char="•"/>
              <a:defRPr sz="1600" b="0"/>
            </a:lvl7pPr>
            <a:lvl8pPr marL="540000" indent="-180000">
              <a:spcAft>
                <a:spcPts val="600"/>
              </a:spcAft>
              <a:buFont typeface="Arial" panose="020B0604020202020204" pitchFamily="34" charset="0"/>
              <a:buChar char="•"/>
              <a:defRPr sz="1600" b="0"/>
            </a:lvl8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6" name="Text Placeholder 8">
            <a:extLst>
              <a:ext uri="{FF2B5EF4-FFF2-40B4-BE49-F238E27FC236}">
                <a16:creationId xmlns:a16="http://schemas.microsoft.com/office/drawing/2014/main" id="{C306F752-0225-4BEE-88B5-A6082B69D10B}"/>
              </a:ext>
            </a:extLst>
          </p:cNvPr>
          <p:cNvSpPr>
            <a:spLocks noGrp="1"/>
          </p:cNvSpPr>
          <p:nvPr>
            <p:ph type="body" sz="quarter" idx="15" hasCustomPrompt="1"/>
          </p:nvPr>
        </p:nvSpPr>
        <p:spPr>
          <a:xfrm>
            <a:off x="576000" y="2934119"/>
            <a:ext cx="3488000" cy="3058693"/>
          </a:xfrm>
        </p:spPr>
        <p:txBody>
          <a:bodyPr/>
          <a:lstStyle>
            <a:lvl1pPr marL="0" indent="0" algn="ctr">
              <a:lnSpc>
                <a:spcPct val="100000"/>
              </a:lnSpc>
              <a:spcAft>
                <a:spcPts val="600"/>
              </a:spcAft>
              <a:buFont typeface="Arial" panose="020B0604020202020204" pitchFamily="34" charset="0"/>
              <a:buChar char="​"/>
              <a:defRPr sz="1600" b="0">
                <a:solidFill>
                  <a:schemeClr val="accent1"/>
                </a:solidFill>
                <a:latin typeface="+mj-lt"/>
              </a:defRPr>
            </a:lvl1pPr>
            <a:lvl2pPr marL="180000" indent="-180000" algn="ctr">
              <a:spcBef>
                <a:spcPts val="0"/>
              </a:spcBef>
              <a:spcAft>
                <a:spcPts val="600"/>
              </a:spcAft>
              <a:buFont typeface="Arial" panose="020B0604020202020204" pitchFamily="34" charset="0"/>
              <a:buChar char="—"/>
              <a:defRPr sz="1000" b="0" i="1">
                <a:solidFill>
                  <a:schemeClr val="accent1"/>
                </a:solidFill>
                <a:latin typeface="+mn-lt"/>
              </a:defRPr>
            </a:lvl2pPr>
            <a:lvl3pPr marL="0" indent="0" algn="ctr">
              <a:buFont typeface="Arial" panose="020B0604020202020204" pitchFamily="34" charset="0"/>
              <a:buChar char="​"/>
              <a:defRPr sz="1400" b="0">
                <a:solidFill>
                  <a:schemeClr val="accent1"/>
                </a:solidFill>
                <a:latin typeface="+mn-lt"/>
              </a:defRPr>
            </a:lvl3pPr>
            <a:lvl4pPr algn="ctr">
              <a:lnSpc>
                <a:spcPct val="100000"/>
              </a:lnSpc>
              <a:defRPr sz="1400" b="0">
                <a:solidFill>
                  <a:schemeClr val="accent1"/>
                </a:solidFill>
                <a:latin typeface="+mn-lt"/>
              </a:defRPr>
            </a:lvl4pPr>
            <a:lvl5pPr algn="ctr">
              <a:lnSpc>
                <a:spcPct val="100000"/>
              </a:lnSpc>
              <a:defRPr sz="1400" b="0">
                <a:solidFill>
                  <a:schemeClr val="accent1"/>
                </a:solidFill>
                <a:latin typeface="+mn-lt"/>
              </a:defRPr>
            </a:lvl5pPr>
            <a:lvl6pPr marL="0" indent="0" algn="ctr">
              <a:lnSpc>
                <a:spcPct val="100000"/>
              </a:lnSpc>
              <a:buFont typeface="Arial" panose="020B0604020202020204" pitchFamily="34" charset="0"/>
              <a:buChar char="​"/>
              <a:defRPr sz="1400" b="0">
                <a:solidFill>
                  <a:schemeClr val="accent1"/>
                </a:solidFill>
                <a:latin typeface="+mn-lt"/>
              </a:defRPr>
            </a:lvl6pPr>
            <a:lvl7pPr algn="ctr">
              <a:lnSpc>
                <a:spcPct val="100000"/>
              </a:lnSpc>
              <a:defRPr sz="1400" b="0">
                <a:solidFill>
                  <a:schemeClr val="accent1"/>
                </a:solidFill>
                <a:latin typeface="+mn-lt"/>
              </a:defRPr>
            </a:lvl7pPr>
            <a:lvl8pPr algn="ctr">
              <a:lnSpc>
                <a:spcPct val="100000"/>
              </a:lnSpc>
              <a:spcAft>
                <a:spcPts val="600"/>
              </a:spcAft>
              <a:defRPr sz="1400" b="0">
                <a:solidFill>
                  <a:schemeClr val="accent1"/>
                </a:solidFill>
                <a:latin typeface="+mn-lt"/>
              </a:defRPr>
            </a:lvl8pPr>
            <a:lvl9pPr algn="ctr">
              <a:lnSpc>
                <a:spcPct val="100000"/>
              </a:lnSpc>
              <a:spcAft>
                <a:spcPts val="600"/>
              </a:spcAft>
              <a:defRPr sz="1400" b="0">
                <a:solidFill>
                  <a:schemeClr val="accent1"/>
                </a:solidFill>
                <a:latin typeface="+mn-lt"/>
              </a:defRPr>
            </a:lvl9pPr>
          </a:lstStyle>
          <a:p>
            <a:pPr lvl="0"/>
            <a:r>
              <a:rPr lang="en-GB" dirty="0"/>
              <a:t>Click to add quote </a:t>
            </a:r>
            <a:br>
              <a:rPr lang="en-GB" dirty="0"/>
            </a:br>
            <a:r>
              <a:rPr lang="en-GB" dirty="0"/>
              <a:t>Enter &amp; Tab for name text level</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 level</a:t>
            </a:r>
          </a:p>
          <a:p>
            <a:pPr lvl="6"/>
            <a:r>
              <a:rPr lang="en-GB" dirty="0"/>
              <a:t>7</a:t>
            </a:r>
          </a:p>
          <a:p>
            <a:pPr lvl="7"/>
            <a:r>
              <a:rPr lang="en-GB" dirty="0"/>
              <a:t>8</a:t>
            </a:r>
          </a:p>
          <a:p>
            <a:pPr lvl="8"/>
            <a:r>
              <a:rPr lang="en-GB" dirty="0"/>
              <a:t>9</a:t>
            </a:r>
          </a:p>
        </p:txBody>
      </p:sp>
      <p:sp>
        <p:nvSpPr>
          <p:cNvPr id="18" name="Text Placeholder note">
            <a:extLst>
              <a:ext uri="{FF2B5EF4-FFF2-40B4-BE49-F238E27FC236}">
                <a16:creationId xmlns:a16="http://schemas.microsoft.com/office/drawing/2014/main" id="{123F0704-15A2-4391-8120-10480138877D}"/>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6" name="Date Placeholder 5">
            <a:extLst>
              <a:ext uri="{FF2B5EF4-FFF2-40B4-BE49-F238E27FC236}">
                <a16:creationId xmlns:a16="http://schemas.microsoft.com/office/drawing/2014/main" id="{B4D1643D-16CF-4F18-ACA8-3F6B8E7DA98E}"/>
              </a:ext>
            </a:extLst>
          </p:cNvPr>
          <p:cNvSpPr>
            <a:spLocks noGrp="1"/>
          </p:cNvSpPr>
          <p:nvPr>
            <p:ph type="dt" sz="half" idx="220"/>
          </p:nvPr>
        </p:nvSpPr>
        <p:spPr/>
        <p:txBody>
          <a:bodyPr/>
          <a:lstStyle/>
          <a:p>
            <a:endParaRPr lang="en-GB" dirty="0"/>
          </a:p>
        </p:txBody>
      </p:sp>
      <p:sp>
        <p:nvSpPr>
          <p:cNvPr id="8" name="Footer Placeholder 7">
            <a:extLst>
              <a:ext uri="{FF2B5EF4-FFF2-40B4-BE49-F238E27FC236}">
                <a16:creationId xmlns:a16="http://schemas.microsoft.com/office/drawing/2014/main" id="{D8B174CB-83E3-4655-8E4E-F465B2E8A63D}"/>
              </a:ext>
            </a:extLst>
          </p:cNvPr>
          <p:cNvSpPr>
            <a:spLocks noGrp="1"/>
          </p:cNvSpPr>
          <p:nvPr>
            <p:ph type="ftr" sz="quarter" idx="221"/>
          </p:nvPr>
        </p:nvSpPr>
        <p:spPr/>
        <p:txBody>
          <a:bodyPr/>
          <a:lstStyle/>
          <a:p>
            <a:endParaRPr lang="en-GB" dirty="0"/>
          </a:p>
        </p:txBody>
      </p:sp>
      <p:sp>
        <p:nvSpPr>
          <p:cNvPr id="9" name="Slide Number Placeholder 8">
            <a:extLst>
              <a:ext uri="{FF2B5EF4-FFF2-40B4-BE49-F238E27FC236}">
                <a16:creationId xmlns:a16="http://schemas.microsoft.com/office/drawing/2014/main" id="{FB58B741-692C-4232-A8EE-5B925B7554F2}"/>
              </a:ext>
            </a:extLst>
          </p:cNvPr>
          <p:cNvSpPr>
            <a:spLocks noGrp="1"/>
          </p:cNvSpPr>
          <p:nvPr>
            <p:ph type="sldNum" sz="quarter" idx="222"/>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3625348673"/>
      </p:ext>
    </p:extLst>
  </p:cSld>
  <p:clrMapOvr>
    <a:masterClrMapping/>
  </p:clrMapOvr>
</p:sldLayout>
</file>

<file path=ppt/slideLayouts/slideLayout67.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Report: Title + 1 column +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013AF-867C-4364-ABE3-426D46D8A367}"/>
              </a:ext>
            </a:extLst>
          </p:cNvPr>
          <p:cNvSpPr>
            <a:spLocks noGrp="1"/>
          </p:cNvSpPr>
          <p:nvPr>
            <p:ph type="title" hasCustomPrompt="1"/>
          </p:nvPr>
        </p:nvSpPr>
        <p:spPr>
          <a:xfrm>
            <a:off x="576000" y="576000"/>
            <a:ext cx="7264663" cy="439200"/>
          </a:xfrm>
        </p:spPr>
        <p:txBody>
          <a:bodyPr/>
          <a:lstStyle/>
          <a:p>
            <a:r>
              <a:rPr lang="en-GB" dirty="0"/>
              <a:t>Click to add title</a:t>
            </a:r>
          </a:p>
        </p:txBody>
      </p:sp>
      <p:sp>
        <p:nvSpPr>
          <p:cNvPr id="12" name="Subtitle">
            <a:extLst>
              <a:ext uri="{FF2B5EF4-FFF2-40B4-BE49-F238E27FC236}">
                <a16:creationId xmlns:a16="http://schemas.microsoft.com/office/drawing/2014/main" id="{F5DFFA87-B195-4402-A4EF-40F83ACE7F6D}"/>
              </a:ext>
            </a:extLst>
          </p:cNvPr>
          <p:cNvSpPr>
            <a:spLocks noGrp="1"/>
          </p:cNvSpPr>
          <p:nvPr>
            <p:ph type="subTitle" idx="223" hasCustomPrompt="1"/>
          </p:nvPr>
        </p:nvSpPr>
        <p:spPr>
          <a:xfrm>
            <a:off x="576000" y="1036800"/>
            <a:ext cx="7264663"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7" name="Content Placeholder 6">
            <a:extLst>
              <a:ext uri="{FF2B5EF4-FFF2-40B4-BE49-F238E27FC236}">
                <a16:creationId xmlns:a16="http://schemas.microsoft.com/office/drawing/2014/main" id="{4E09B968-61B7-45EB-A6BB-A568137E60D1}"/>
              </a:ext>
            </a:extLst>
          </p:cNvPr>
          <p:cNvSpPr>
            <a:spLocks noGrp="1"/>
          </p:cNvSpPr>
          <p:nvPr>
            <p:ph sz="quarter" idx="13" hasCustomPrompt="1"/>
          </p:nvPr>
        </p:nvSpPr>
        <p:spPr>
          <a:xfrm>
            <a:off x="576000" y="1728000"/>
            <a:ext cx="7264662" cy="4266000"/>
          </a:xfrm>
        </p:spPr>
        <p:txBody>
          <a:bodyPr/>
          <a:lstStyle>
            <a:lvl1pPr marL="108000" indent="-108000">
              <a:spcAft>
                <a:spcPts val="300"/>
              </a:spcAft>
              <a:defRPr sz="900"/>
            </a:lvl1pPr>
            <a:lvl2pPr marL="216000" indent="-108000">
              <a:spcAft>
                <a:spcPts val="300"/>
              </a:spcAft>
              <a:defRPr sz="900"/>
            </a:lvl2pPr>
            <a:lvl3pPr marL="324000" indent="-108000">
              <a:spcAft>
                <a:spcPts val="300"/>
              </a:spcAft>
              <a:defRPr sz="900"/>
            </a:lvl3pPr>
            <a:lvl4pPr>
              <a:spcAft>
                <a:spcPts val="1000"/>
              </a:spcAft>
              <a:defRPr sz="900" cap="all" baseline="0">
                <a:solidFill>
                  <a:schemeClr val="accent1"/>
                </a:solidFill>
              </a:defRPr>
            </a:lvl4pPr>
            <a:lvl5pPr>
              <a:defRPr sz="900"/>
            </a:lvl5pPr>
            <a:lvl6pPr marL="180000" indent="-180000">
              <a:spcAft>
                <a:spcPts val="600"/>
              </a:spcAft>
              <a:buFont typeface="Arial" panose="020B0604020202020204" pitchFamily="34" charset="0"/>
              <a:buChar char="•"/>
              <a:defRPr sz="1600" b="0"/>
            </a:lvl6pPr>
            <a:lvl7pPr marL="360000" indent="-180000">
              <a:spcAft>
                <a:spcPts val="600"/>
              </a:spcAft>
              <a:buFont typeface="Arial" panose="020B0604020202020204" pitchFamily="34" charset="0"/>
              <a:buChar char="•"/>
              <a:defRPr sz="1600" b="0"/>
            </a:lvl7pPr>
            <a:lvl8pPr marL="540000" indent="-180000">
              <a:spcAft>
                <a:spcPts val="600"/>
              </a:spcAft>
              <a:buFont typeface="Arial" panose="020B0604020202020204" pitchFamily="34" charset="0"/>
              <a:buChar char="•"/>
              <a:defRPr sz="1600" b="0"/>
            </a:lvl8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0" name="Picture Placeholder 3">
            <a:extLst>
              <a:ext uri="{FF2B5EF4-FFF2-40B4-BE49-F238E27FC236}">
                <a16:creationId xmlns:a16="http://schemas.microsoft.com/office/drawing/2014/main" id="{F293F45F-D40B-4EC4-BDA6-621506ADF47B}"/>
              </a:ext>
            </a:extLst>
          </p:cNvPr>
          <p:cNvSpPr>
            <a:spLocks noGrp="1"/>
          </p:cNvSpPr>
          <p:nvPr>
            <p:ph type="pic" sz="quarter" idx="14" hasCustomPrompt="1"/>
          </p:nvPr>
        </p:nvSpPr>
        <p:spPr>
          <a:xfrm>
            <a:off x="8128000" y="0"/>
            <a:ext cx="4063999" cy="6856248"/>
          </a:xfrm>
          <a:solidFill>
            <a:schemeClr val="accent6"/>
          </a:solidFill>
        </p:spPr>
        <p:txBody>
          <a:bodyPr tIns="1152000" anchor="ctr" anchorCtr="0"/>
          <a:lstStyle>
            <a:lvl1pPr marL="0" indent="0" algn="ctr">
              <a:spcAft>
                <a:spcPts val="0"/>
              </a:spcAft>
              <a:buNone/>
              <a:defRPr sz="1600"/>
            </a:lvl1pPr>
          </a:lstStyle>
          <a:p>
            <a:r>
              <a:rPr lang="en-GB" noProof="0" dirty="0"/>
              <a:t>Click icon to add picture or click on </a:t>
            </a:r>
            <a:br>
              <a:rPr lang="en-GB" noProof="0" dirty="0"/>
            </a:br>
            <a:r>
              <a:rPr lang="en-GB" noProof="0" dirty="0"/>
              <a:t>frame and insert picture from Templafy Images</a:t>
            </a:r>
          </a:p>
        </p:txBody>
      </p:sp>
      <p:sp>
        <p:nvSpPr>
          <p:cNvPr id="16" name="Text Placeholder note">
            <a:extLst>
              <a:ext uri="{FF2B5EF4-FFF2-40B4-BE49-F238E27FC236}">
                <a16:creationId xmlns:a16="http://schemas.microsoft.com/office/drawing/2014/main" id="{E3F9ADC4-A5A7-4CB6-926C-232018B48284}"/>
              </a:ext>
            </a:extLst>
          </p:cNvPr>
          <p:cNvSpPr>
            <a:spLocks noGrp="1"/>
          </p:cNvSpPr>
          <p:nvPr>
            <p:ph type="body" sz="quarter" idx="233" hasCustomPrompt="1"/>
          </p:nvPr>
        </p:nvSpPr>
        <p:spPr>
          <a:xfrm>
            <a:off x="576000" y="5994000"/>
            <a:ext cx="7264663"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13" name="Date Placeholder 12">
            <a:extLst>
              <a:ext uri="{FF2B5EF4-FFF2-40B4-BE49-F238E27FC236}">
                <a16:creationId xmlns:a16="http://schemas.microsoft.com/office/drawing/2014/main" id="{3968337D-D8F0-4097-8108-392F67379D62}"/>
              </a:ext>
            </a:extLst>
          </p:cNvPr>
          <p:cNvSpPr>
            <a:spLocks noGrp="1"/>
          </p:cNvSpPr>
          <p:nvPr>
            <p:ph type="dt" sz="half" idx="220"/>
          </p:nvPr>
        </p:nvSpPr>
        <p:spPr/>
        <p:txBody>
          <a:bodyPr/>
          <a:lstStyle/>
          <a:p>
            <a:endParaRPr lang="en-GB" dirty="0"/>
          </a:p>
        </p:txBody>
      </p:sp>
      <p:sp>
        <p:nvSpPr>
          <p:cNvPr id="14" name="Footer Placeholder 13">
            <a:extLst>
              <a:ext uri="{FF2B5EF4-FFF2-40B4-BE49-F238E27FC236}">
                <a16:creationId xmlns:a16="http://schemas.microsoft.com/office/drawing/2014/main" id="{E3B56147-3132-4113-BC2A-EA1BA8CA568D}"/>
              </a:ext>
            </a:extLst>
          </p:cNvPr>
          <p:cNvSpPr>
            <a:spLocks noGrp="1"/>
          </p:cNvSpPr>
          <p:nvPr>
            <p:ph type="ftr" sz="quarter" idx="221"/>
          </p:nvPr>
        </p:nvSpPr>
        <p:spPr/>
        <p:txBody>
          <a:bodyPr/>
          <a:lstStyle/>
          <a:p>
            <a:endParaRPr lang="en-GB" dirty="0"/>
          </a:p>
        </p:txBody>
      </p:sp>
      <p:sp>
        <p:nvSpPr>
          <p:cNvPr id="15" name="Slide Number Placeholder 14">
            <a:extLst>
              <a:ext uri="{FF2B5EF4-FFF2-40B4-BE49-F238E27FC236}">
                <a16:creationId xmlns:a16="http://schemas.microsoft.com/office/drawing/2014/main" id="{707A3327-BE9A-49A1-902F-434B222E4C94}"/>
              </a:ext>
            </a:extLst>
          </p:cNvPr>
          <p:cNvSpPr>
            <a:spLocks noGrp="1"/>
          </p:cNvSpPr>
          <p:nvPr>
            <p:ph type="sldNum" sz="quarter" idx="222"/>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858684396"/>
      </p:ext>
    </p:extLst>
  </p:cSld>
  <p:clrMapOvr>
    <a:masterClrMapping/>
  </p:clrMapOvr>
</p:sldLayout>
</file>

<file path=ppt/slideLayouts/slideLayout68.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Report: Title + 2 column +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013AF-867C-4364-ABE3-426D46D8A367}"/>
              </a:ext>
            </a:extLst>
          </p:cNvPr>
          <p:cNvSpPr>
            <a:spLocks noGrp="1"/>
          </p:cNvSpPr>
          <p:nvPr>
            <p:ph type="title" hasCustomPrompt="1"/>
          </p:nvPr>
        </p:nvSpPr>
        <p:spPr>
          <a:xfrm>
            <a:off x="576000" y="576000"/>
            <a:ext cx="7264663" cy="439200"/>
          </a:xfrm>
        </p:spPr>
        <p:txBody>
          <a:bodyPr/>
          <a:lstStyle/>
          <a:p>
            <a:r>
              <a:rPr lang="en-GB" dirty="0"/>
              <a:t>Click to add title</a:t>
            </a:r>
          </a:p>
        </p:txBody>
      </p:sp>
      <p:sp>
        <p:nvSpPr>
          <p:cNvPr id="12" name="Subtitle">
            <a:extLst>
              <a:ext uri="{FF2B5EF4-FFF2-40B4-BE49-F238E27FC236}">
                <a16:creationId xmlns:a16="http://schemas.microsoft.com/office/drawing/2014/main" id="{F5DFFA87-B195-4402-A4EF-40F83ACE7F6D}"/>
              </a:ext>
            </a:extLst>
          </p:cNvPr>
          <p:cNvSpPr>
            <a:spLocks noGrp="1"/>
          </p:cNvSpPr>
          <p:nvPr>
            <p:ph type="subTitle" idx="223" hasCustomPrompt="1"/>
          </p:nvPr>
        </p:nvSpPr>
        <p:spPr>
          <a:xfrm>
            <a:off x="576000" y="1036800"/>
            <a:ext cx="7264663"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7" name="Content Placeholder 6">
            <a:extLst>
              <a:ext uri="{FF2B5EF4-FFF2-40B4-BE49-F238E27FC236}">
                <a16:creationId xmlns:a16="http://schemas.microsoft.com/office/drawing/2014/main" id="{4E09B968-61B7-45EB-A6BB-A568137E60D1}"/>
              </a:ext>
            </a:extLst>
          </p:cNvPr>
          <p:cNvSpPr>
            <a:spLocks noGrp="1"/>
          </p:cNvSpPr>
          <p:nvPr>
            <p:ph sz="quarter" idx="13" hasCustomPrompt="1"/>
          </p:nvPr>
        </p:nvSpPr>
        <p:spPr>
          <a:xfrm>
            <a:off x="576000" y="1728000"/>
            <a:ext cx="3488000" cy="4266000"/>
          </a:xfrm>
        </p:spPr>
        <p:txBody>
          <a:bodyPr/>
          <a:lstStyle>
            <a:lvl1pPr marL="108000" indent="-108000">
              <a:spcAft>
                <a:spcPts val="300"/>
              </a:spcAft>
              <a:defRPr sz="900"/>
            </a:lvl1pPr>
            <a:lvl2pPr marL="216000" indent="-108000">
              <a:spcAft>
                <a:spcPts val="300"/>
              </a:spcAft>
              <a:defRPr sz="900"/>
            </a:lvl2pPr>
            <a:lvl3pPr marL="324000" indent="-108000">
              <a:spcAft>
                <a:spcPts val="300"/>
              </a:spcAft>
              <a:defRPr sz="900"/>
            </a:lvl3pPr>
            <a:lvl4pPr>
              <a:spcAft>
                <a:spcPts val="1000"/>
              </a:spcAft>
              <a:defRPr sz="900" cap="all" baseline="0">
                <a:solidFill>
                  <a:schemeClr val="accent1"/>
                </a:solidFill>
              </a:defRPr>
            </a:lvl4pPr>
            <a:lvl5pPr>
              <a:defRPr sz="900"/>
            </a:lvl5pPr>
            <a:lvl6pPr marL="180000" indent="-180000">
              <a:spcAft>
                <a:spcPts val="600"/>
              </a:spcAft>
              <a:buFont typeface="Arial" panose="020B0604020202020204" pitchFamily="34" charset="0"/>
              <a:buChar char="•"/>
              <a:defRPr sz="1600" b="0"/>
            </a:lvl6pPr>
            <a:lvl7pPr marL="360000" indent="-180000">
              <a:spcAft>
                <a:spcPts val="600"/>
              </a:spcAft>
              <a:buFont typeface="Arial" panose="020B0604020202020204" pitchFamily="34" charset="0"/>
              <a:buChar char="•"/>
              <a:defRPr sz="1600" b="0"/>
            </a:lvl7pPr>
            <a:lvl8pPr marL="540000" indent="-180000">
              <a:spcAft>
                <a:spcPts val="600"/>
              </a:spcAft>
              <a:buFont typeface="Arial" panose="020B0604020202020204" pitchFamily="34" charset="0"/>
              <a:buChar char="•"/>
              <a:defRPr sz="1600" b="0"/>
            </a:lvl8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9" name="Content Placeholder 6">
            <a:extLst>
              <a:ext uri="{FF2B5EF4-FFF2-40B4-BE49-F238E27FC236}">
                <a16:creationId xmlns:a16="http://schemas.microsoft.com/office/drawing/2014/main" id="{19E4DA27-0CAD-4D47-9E85-C3F17C29E1C3}"/>
              </a:ext>
            </a:extLst>
          </p:cNvPr>
          <p:cNvSpPr>
            <a:spLocks noGrp="1"/>
          </p:cNvSpPr>
          <p:nvPr>
            <p:ph sz="quarter" idx="15" hasCustomPrompt="1"/>
          </p:nvPr>
        </p:nvSpPr>
        <p:spPr>
          <a:xfrm>
            <a:off x="4352663" y="1728000"/>
            <a:ext cx="3488000" cy="4266000"/>
          </a:xfrm>
        </p:spPr>
        <p:txBody>
          <a:bodyPr/>
          <a:lstStyle>
            <a:lvl1pPr marL="108000" indent="-108000">
              <a:spcAft>
                <a:spcPts val="300"/>
              </a:spcAft>
              <a:defRPr sz="900"/>
            </a:lvl1pPr>
            <a:lvl2pPr marL="216000" indent="-108000">
              <a:spcAft>
                <a:spcPts val="300"/>
              </a:spcAft>
              <a:defRPr sz="900"/>
            </a:lvl2pPr>
            <a:lvl3pPr marL="324000" indent="-108000">
              <a:spcAft>
                <a:spcPts val="300"/>
              </a:spcAft>
              <a:defRPr sz="900"/>
            </a:lvl3pPr>
            <a:lvl4pPr>
              <a:spcAft>
                <a:spcPts val="1000"/>
              </a:spcAft>
              <a:defRPr sz="900" cap="all" baseline="0">
                <a:solidFill>
                  <a:schemeClr val="accent1"/>
                </a:solidFill>
              </a:defRPr>
            </a:lvl4pPr>
            <a:lvl5pPr>
              <a:defRPr sz="900"/>
            </a:lvl5pPr>
            <a:lvl6pPr marL="180000" indent="-180000">
              <a:spcAft>
                <a:spcPts val="600"/>
              </a:spcAft>
              <a:buFont typeface="Arial" panose="020B0604020202020204" pitchFamily="34" charset="0"/>
              <a:buChar char="•"/>
              <a:defRPr sz="1600" b="0"/>
            </a:lvl6pPr>
            <a:lvl7pPr marL="360000" indent="-180000">
              <a:spcAft>
                <a:spcPts val="600"/>
              </a:spcAft>
              <a:buFont typeface="Arial" panose="020B0604020202020204" pitchFamily="34" charset="0"/>
              <a:buChar char="•"/>
              <a:defRPr sz="1600" b="0"/>
            </a:lvl7pPr>
            <a:lvl8pPr marL="540000" indent="-180000">
              <a:spcAft>
                <a:spcPts val="600"/>
              </a:spcAft>
              <a:buFont typeface="Arial" panose="020B0604020202020204" pitchFamily="34" charset="0"/>
              <a:buChar char="•"/>
              <a:defRPr sz="1600" b="0"/>
            </a:lvl8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0" name="Picture Placeholder 3">
            <a:extLst>
              <a:ext uri="{FF2B5EF4-FFF2-40B4-BE49-F238E27FC236}">
                <a16:creationId xmlns:a16="http://schemas.microsoft.com/office/drawing/2014/main" id="{F293F45F-D40B-4EC4-BDA6-621506ADF47B}"/>
              </a:ext>
            </a:extLst>
          </p:cNvPr>
          <p:cNvSpPr>
            <a:spLocks noGrp="1"/>
          </p:cNvSpPr>
          <p:nvPr>
            <p:ph type="pic" sz="quarter" idx="14" hasCustomPrompt="1"/>
          </p:nvPr>
        </p:nvSpPr>
        <p:spPr>
          <a:xfrm>
            <a:off x="8128000" y="0"/>
            <a:ext cx="4063999" cy="6856248"/>
          </a:xfrm>
          <a:solidFill>
            <a:schemeClr val="accent6"/>
          </a:solidFill>
        </p:spPr>
        <p:txBody>
          <a:bodyPr tIns="1152000" anchor="ctr" anchorCtr="0"/>
          <a:lstStyle>
            <a:lvl1pPr marL="0" indent="0" algn="ctr">
              <a:spcAft>
                <a:spcPts val="0"/>
              </a:spcAft>
              <a:buNone/>
              <a:defRPr sz="1600"/>
            </a:lvl1pPr>
          </a:lstStyle>
          <a:p>
            <a:r>
              <a:rPr lang="en-GB" noProof="0" dirty="0"/>
              <a:t>Click icon to add picture or click on </a:t>
            </a:r>
            <a:br>
              <a:rPr lang="en-GB" noProof="0" dirty="0"/>
            </a:br>
            <a:r>
              <a:rPr lang="en-GB" noProof="0" dirty="0"/>
              <a:t>frame and insert picture from Templafy Images</a:t>
            </a:r>
          </a:p>
        </p:txBody>
      </p:sp>
      <p:sp>
        <p:nvSpPr>
          <p:cNvPr id="16" name="Text Placeholder note">
            <a:extLst>
              <a:ext uri="{FF2B5EF4-FFF2-40B4-BE49-F238E27FC236}">
                <a16:creationId xmlns:a16="http://schemas.microsoft.com/office/drawing/2014/main" id="{E3F9ADC4-A5A7-4CB6-926C-232018B48284}"/>
              </a:ext>
            </a:extLst>
          </p:cNvPr>
          <p:cNvSpPr>
            <a:spLocks noGrp="1"/>
          </p:cNvSpPr>
          <p:nvPr>
            <p:ph type="body" sz="quarter" idx="233" hasCustomPrompt="1"/>
          </p:nvPr>
        </p:nvSpPr>
        <p:spPr>
          <a:xfrm>
            <a:off x="576000" y="5994000"/>
            <a:ext cx="7264663"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13" name="Date Placeholder 12">
            <a:extLst>
              <a:ext uri="{FF2B5EF4-FFF2-40B4-BE49-F238E27FC236}">
                <a16:creationId xmlns:a16="http://schemas.microsoft.com/office/drawing/2014/main" id="{3968337D-D8F0-4097-8108-392F67379D62}"/>
              </a:ext>
            </a:extLst>
          </p:cNvPr>
          <p:cNvSpPr>
            <a:spLocks noGrp="1"/>
          </p:cNvSpPr>
          <p:nvPr>
            <p:ph type="dt" sz="half" idx="220"/>
          </p:nvPr>
        </p:nvSpPr>
        <p:spPr/>
        <p:txBody>
          <a:bodyPr/>
          <a:lstStyle/>
          <a:p>
            <a:endParaRPr lang="en-GB" dirty="0"/>
          </a:p>
        </p:txBody>
      </p:sp>
      <p:sp>
        <p:nvSpPr>
          <p:cNvPr id="14" name="Footer Placeholder 13">
            <a:extLst>
              <a:ext uri="{FF2B5EF4-FFF2-40B4-BE49-F238E27FC236}">
                <a16:creationId xmlns:a16="http://schemas.microsoft.com/office/drawing/2014/main" id="{E3B56147-3132-4113-BC2A-EA1BA8CA568D}"/>
              </a:ext>
            </a:extLst>
          </p:cNvPr>
          <p:cNvSpPr>
            <a:spLocks noGrp="1"/>
          </p:cNvSpPr>
          <p:nvPr>
            <p:ph type="ftr" sz="quarter" idx="221"/>
          </p:nvPr>
        </p:nvSpPr>
        <p:spPr/>
        <p:txBody>
          <a:bodyPr/>
          <a:lstStyle/>
          <a:p>
            <a:endParaRPr lang="en-GB" dirty="0"/>
          </a:p>
        </p:txBody>
      </p:sp>
      <p:sp>
        <p:nvSpPr>
          <p:cNvPr id="15" name="Slide Number Placeholder 14">
            <a:extLst>
              <a:ext uri="{FF2B5EF4-FFF2-40B4-BE49-F238E27FC236}">
                <a16:creationId xmlns:a16="http://schemas.microsoft.com/office/drawing/2014/main" id="{707A3327-BE9A-49A1-902F-434B222E4C94}"/>
              </a:ext>
            </a:extLst>
          </p:cNvPr>
          <p:cNvSpPr>
            <a:spLocks noGrp="1"/>
          </p:cNvSpPr>
          <p:nvPr>
            <p:ph type="sldNum" sz="quarter" idx="222"/>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3169629940"/>
      </p:ext>
    </p:extLst>
  </p:cSld>
  <p:clrMapOvr>
    <a:masterClrMapping/>
  </p:clrMapOvr>
</p:sldLayout>
</file>

<file path=ppt/slideLayouts/slideLayout69.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noProof="0" dirty="0"/>
              <a:t>Click to add title</a:t>
            </a:r>
            <a:endParaRPr lang="en-GB" dirty="0"/>
          </a:p>
        </p:txBody>
      </p:sp>
      <p:sp>
        <p:nvSpPr>
          <p:cNvPr id="8" name="Text Placeholder note">
            <a:extLst>
              <a:ext uri="{FF2B5EF4-FFF2-40B4-BE49-F238E27FC236}">
                <a16:creationId xmlns:a16="http://schemas.microsoft.com/office/drawing/2014/main" id="{C2EEB9EA-C355-4ABE-92DA-38C8B92EB55C}"/>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3" name="Date Placeholder 2">
            <a:extLst>
              <a:ext uri="{FF2B5EF4-FFF2-40B4-BE49-F238E27FC236}">
                <a16:creationId xmlns:a16="http://schemas.microsoft.com/office/drawing/2014/main" id="{91AE4621-8D7A-4671-BACE-5BF6111EB4CA}"/>
              </a:ext>
            </a:extLst>
          </p:cNvPr>
          <p:cNvSpPr>
            <a:spLocks noGrp="1"/>
          </p:cNvSpPr>
          <p:nvPr>
            <p:ph type="dt" sz="half" idx="14"/>
          </p:nvPr>
        </p:nvSpPr>
        <p:spPr/>
        <p:txBody>
          <a:bodyPr/>
          <a:lstStyle/>
          <a:p>
            <a:endParaRPr lang="en-GB" dirty="0"/>
          </a:p>
        </p:txBody>
      </p:sp>
      <p:sp>
        <p:nvSpPr>
          <p:cNvPr id="4" name="Footer Placeholder 3">
            <a:extLst>
              <a:ext uri="{FF2B5EF4-FFF2-40B4-BE49-F238E27FC236}">
                <a16:creationId xmlns:a16="http://schemas.microsoft.com/office/drawing/2014/main" id="{A25D5838-FBFA-467A-8E56-F786B513F2EA}"/>
              </a:ext>
            </a:extLst>
          </p:cNvPr>
          <p:cNvSpPr>
            <a:spLocks noGrp="1"/>
          </p:cNvSpPr>
          <p:nvPr>
            <p:ph type="ftr" sz="quarter" idx="15"/>
          </p:nvPr>
        </p:nvSpPr>
        <p:spPr/>
        <p:txBody>
          <a:bodyPr/>
          <a:lstStyle/>
          <a:p>
            <a:endParaRPr lang="en-GB" dirty="0"/>
          </a:p>
        </p:txBody>
      </p:sp>
      <p:sp>
        <p:nvSpPr>
          <p:cNvPr id="5" name="Slide Number Placeholder 4">
            <a:extLst>
              <a:ext uri="{FF2B5EF4-FFF2-40B4-BE49-F238E27FC236}">
                <a16:creationId xmlns:a16="http://schemas.microsoft.com/office/drawing/2014/main" id="{0ABD57CE-DB07-49DF-BCD6-2DDC1E447F0A}"/>
              </a:ext>
            </a:extLst>
          </p:cNvPr>
          <p:cNvSpPr>
            <a:spLocks noGrp="1"/>
          </p:cNvSpPr>
          <p:nvPr>
            <p:ph type="sldNum" sz="quarter" idx="16"/>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3450888644"/>
      </p:ext>
    </p:extLst>
  </p:cSld>
  <p:clrMapOvr>
    <a:masterClrMapping/>
  </p:clrMapOvr>
</p:sldLayout>
</file>

<file path=ppt/slideLayouts/slideLayout7.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Agenda A">
    <p:spTree>
      <p:nvGrpSpPr>
        <p:cNvPr id="1" name=""/>
        <p:cNvGrpSpPr/>
        <p:nvPr/>
      </p:nvGrpSpPr>
      <p:grpSpPr>
        <a:xfrm>
          <a:off x="0" y="0"/>
          <a:ext cx="0" cy="0"/>
          <a:chOff x="0" y="0"/>
          <a:chExt cx="0" cy="0"/>
        </a:xfrm>
      </p:grpSpPr>
      <p:sp>
        <p:nvSpPr>
          <p:cNvPr id="10" name="Date Placeholder 6" hidden="1">
            <a:extLst>
              <a:ext uri="{FF2B5EF4-FFF2-40B4-BE49-F238E27FC236}">
                <a16:creationId xmlns:a16="http://schemas.microsoft.com/office/drawing/2014/main" id="{840932BE-DDFC-4972-85A7-C427ACEB26D9}"/>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1" name="Footer Placeholder 8" hidden="1">
            <a:extLst>
              <a:ext uri="{FF2B5EF4-FFF2-40B4-BE49-F238E27FC236}">
                <a16:creationId xmlns:a16="http://schemas.microsoft.com/office/drawing/2014/main" id="{CDE982F8-DB66-4D32-95A2-375163C347BD}"/>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2" name="Slide Number Placeholder 10" hidden="1">
            <a:extLst>
              <a:ext uri="{FF2B5EF4-FFF2-40B4-BE49-F238E27FC236}">
                <a16:creationId xmlns:a16="http://schemas.microsoft.com/office/drawing/2014/main" id="{9936A8CC-0D3C-4064-8E29-0B36B3DADA88}"/>
              </a:ext>
            </a:extLst>
          </p:cNvPr>
          <p:cNvSpPr>
            <a:spLocks noGrp="1"/>
          </p:cNvSpPr>
          <p:nvPr>
            <p:ph type="sldNum" sz="quarter" idx="18"/>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9" name="Rectangle 8">
            <a:extLst>
              <a:ext uri="{FF2B5EF4-FFF2-40B4-BE49-F238E27FC236}">
                <a16:creationId xmlns:a16="http://schemas.microsoft.com/office/drawing/2014/main" id="{E45208B8-66B4-4F82-A2D7-96EB109CECE0}"/>
              </a:ext>
            </a:extLst>
          </p:cNvPr>
          <p:cNvSpPr/>
          <p:nvPr userDrawn="1"/>
        </p:nvSpPr>
        <p:spPr bwMode="white">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576000" y="576000"/>
            <a:ext cx="11041200" cy="473700"/>
          </a:xfrm>
        </p:spPr>
        <p:txBody>
          <a:bodyPr/>
          <a:lstStyle>
            <a:lvl1pPr>
              <a:defRPr sz="3000">
                <a:solidFill>
                  <a:schemeClr val="bg1"/>
                </a:solidFill>
              </a:defRPr>
            </a:lvl1pPr>
          </a:lstStyle>
          <a:p>
            <a:r>
              <a:rPr lang="en-GB" noProof="0" dirty="0"/>
              <a:t>Click to add Agenda title</a:t>
            </a:r>
          </a:p>
        </p:txBody>
      </p:sp>
      <p:sp>
        <p:nvSpPr>
          <p:cNvPr id="13" name="Subtitle 2">
            <a:extLst>
              <a:ext uri="{FF2B5EF4-FFF2-40B4-BE49-F238E27FC236}">
                <a16:creationId xmlns:a16="http://schemas.microsoft.com/office/drawing/2014/main" id="{7CE4FB65-A8EF-403F-9761-3779E10C069F}"/>
              </a:ext>
            </a:extLst>
          </p:cNvPr>
          <p:cNvSpPr>
            <a:spLocks noGrp="1"/>
          </p:cNvSpPr>
          <p:nvPr>
            <p:ph type="subTitle" idx="1" hasCustomPrompt="1"/>
          </p:nvPr>
        </p:nvSpPr>
        <p:spPr>
          <a:xfrm>
            <a:off x="576000" y="1051200"/>
            <a:ext cx="11039738" cy="417600"/>
          </a:xfrm>
        </p:spPr>
        <p:txBody>
          <a:bodyPr/>
          <a:lstStyle>
            <a:lvl1pPr marL="0" indent="0" algn="l">
              <a:lnSpc>
                <a:spcPct val="90000"/>
              </a:lnSpc>
              <a:spcBef>
                <a:spcPts val="0"/>
              </a:spcBef>
              <a:spcAft>
                <a:spcPts val="0"/>
              </a:spcAft>
              <a:buFont typeface="Arial" panose="020B0604020202020204" pitchFamily="34" charset="0"/>
              <a:buChar char="​"/>
              <a:defRPr sz="2500">
                <a:solidFill>
                  <a:schemeClr val="bg1"/>
                </a:solidFill>
              </a:defRPr>
            </a:lvl1pPr>
            <a:lvl2pPr marL="0" indent="0" algn="l">
              <a:buFont typeface="Arial" panose="020B0604020202020204" pitchFamily="34" charset="0"/>
              <a:buNone/>
              <a:defRPr sz="2000">
                <a:solidFill>
                  <a:schemeClr val="tx1"/>
                </a:solidFill>
              </a:defRPr>
            </a:lvl2pPr>
            <a:lvl3pPr marL="0" indent="0" algn="l">
              <a:buFont typeface="Arial" panose="020B0604020202020204" pitchFamily="34" charset="0"/>
              <a:buChar char="​"/>
              <a:defRPr sz="2000">
                <a:solidFill>
                  <a:schemeClr val="tx1"/>
                </a:solidFill>
              </a:defRPr>
            </a:lvl3pPr>
            <a:lvl4pPr marL="0" indent="0" algn="l">
              <a:buFont typeface="Arial" panose="020B0604020202020204" pitchFamily="34" charset="0"/>
              <a:buChar char="​"/>
              <a:defRPr sz="2000">
                <a:solidFill>
                  <a:schemeClr val="tx1"/>
                </a:solidFill>
              </a:defRPr>
            </a:lvl4pPr>
            <a:lvl5pPr marL="0" indent="0" algn="l">
              <a:buFont typeface="Arial" panose="020B0604020202020204" pitchFamily="34" charset="0"/>
              <a:buChar char="​"/>
              <a:defRPr sz="2000">
                <a:solidFill>
                  <a:schemeClr val="tx1"/>
                </a:solidFill>
              </a:defRPr>
            </a:lvl5pPr>
            <a:lvl6pPr marL="0" indent="0" algn="l">
              <a:buFont typeface="Arial" panose="020B0604020202020204" pitchFamily="34" charset="0"/>
              <a:buChar char="​"/>
              <a:defRPr sz="2000">
                <a:solidFill>
                  <a:schemeClr val="tx1"/>
                </a:solidFill>
              </a:defRPr>
            </a:lvl6pPr>
            <a:lvl7pPr marL="0" indent="0" algn="l">
              <a:buFont typeface="Arial" panose="020B0604020202020204" pitchFamily="34" charset="0"/>
              <a:buChar char="​"/>
              <a:defRPr sz="2000">
                <a:solidFill>
                  <a:schemeClr val="tx1"/>
                </a:solidFill>
              </a:defRPr>
            </a:lvl7pPr>
            <a:lvl8pPr marL="0" indent="0" algn="l">
              <a:buFont typeface="Arial" panose="020B0604020202020204" pitchFamily="34" charset="0"/>
              <a:buChar char="​"/>
              <a:defRPr sz="2000">
                <a:solidFill>
                  <a:schemeClr val="tx1"/>
                </a:solidFill>
              </a:defRPr>
            </a:lvl8pPr>
            <a:lvl9pPr marL="0" indent="0" algn="l">
              <a:buFont typeface="Arial" panose="020B0604020202020204" pitchFamily="34" charset="0"/>
              <a:buChar char="​"/>
              <a:tabLst/>
              <a:defRPr sz="2000">
                <a:solidFill>
                  <a:schemeClr val="tx1"/>
                </a:solidFill>
              </a:defRPr>
            </a:lvl9pPr>
          </a:lstStyle>
          <a:p>
            <a:r>
              <a:rPr lang="en-GB" dirty="0"/>
              <a:t>Click to add subtitle</a:t>
            </a:r>
          </a:p>
        </p:txBody>
      </p:sp>
      <p:sp>
        <p:nvSpPr>
          <p:cNvPr id="7" name="Text Placeholder 2"/>
          <p:cNvSpPr>
            <a:spLocks noGrp="1"/>
          </p:cNvSpPr>
          <p:nvPr>
            <p:ph type="body" sz="quarter" idx="13" hasCustomPrompt="1"/>
          </p:nvPr>
        </p:nvSpPr>
        <p:spPr>
          <a:xfrm>
            <a:off x="2174875" y="1727974"/>
            <a:ext cx="5008563" cy="4264840"/>
          </a:xfrm>
        </p:spPr>
        <p:txBody>
          <a:bodyPr/>
          <a:lstStyle>
            <a:lvl1pPr marL="0" indent="0">
              <a:lnSpc>
                <a:spcPts val="2400"/>
              </a:lnSpc>
              <a:spcAft>
                <a:spcPts val="0"/>
              </a:spcAft>
              <a:buFont typeface="Arial" panose="020B0604020202020204" pitchFamily="34" charset="0"/>
              <a:buChar char="​"/>
              <a:defRPr sz="2000">
                <a:solidFill>
                  <a:schemeClr val="bg1"/>
                </a:solidFill>
              </a:defRPr>
            </a:lvl1pPr>
            <a:lvl2pPr marL="0" indent="0">
              <a:lnSpc>
                <a:spcPts val="2400"/>
              </a:lnSpc>
              <a:spcBef>
                <a:spcPts val="0"/>
              </a:spcBef>
              <a:spcAft>
                <a:spcPts val="0"/>
              </a:spcAft>
              <a:buFont typeface="Arial" panose="020B0604020202020204" pitchFamily="34" charset="0"/>
              <a:buChar char="​"/>
              <a:defRPr sz="2000" b="1">
                <a:solidFill>
                  <a:schemeClr val="bg1"/>
                </a:solidFill>
              </a:defRPr>
            </a:lvl2pPr>
            <a:lvl3pPr marL="0" indent="0">
              <a:lnSpc>
                <a:spcPts val="2400"/>
              </a:lnSpc>
              <a:spcBef>
                <a:spcPts val="0"/>
              </a:spcBef>
              <a:spcAft>
                <a:spcPts val="0"/>
              </a:spcAft>
              <a:buFont typeface="Arial" panose="020B0604020202020204" pitchFamily="34" charset="0"/>
              <a:buChar char="​"/>
              <a:defRPr sz="2000">
                <a:solidFill>
                  <a:schemeClr val="bg1"/>
                </a:solidFill>
              </a:defRPr>
            </a:lvl3pPr>
            <a:lvl4pPr marL="0" indent="0">
              <a:lnSpc>
                <a:spcPts val="2400"/>
              </a:lnSpc>
              <a:spcBef>
                <a:spcPts val="0"/>
              </a:spcBef>
              <a:spcAft>
                <a:spcPts val="0"/>
              </a:spcAft>
              <a:buFont typeface="Arial" panose="020B0604020202020204" pitchFamily="34" charset="0"/>
              <a:buChar char="​"/>
              <a:defRPr sz="2000">
                <a:solidFill>
                  <a:schemeClr val="bg1"/>
                </a:solidFill>
              </a:defRPr>
            </a:lvl4pPr>
            <a:lvl5pPr marL="0" indent="0">
              <a:lnSpc>
                <a:spcPts val="2400"/>
              </a:lnSpc>
              <a:spcBef>
                <a:spcPts val="0"/>
              </a:spcBef>
              <a:spcAft>
                <a:spcPts val="0"/>
              </a:spcAft>
              <a:buFont typeface="Arial" panose="020B0604020202020204" pitchFamily="34" charset="0"/>
              <a:buChar char="​"/>
              <a:defRPr sz="2000">
                <a:solidFill>
                  <a:schemeClr val="bg1"/>
                </a:solidFill>
              </a:defRPr>
            </a:lvl5pPr>
            <a:lvl6pPr marL="0" indent="0">
              <a:lnSpc>
                <a:spcPts val="2400"/>
              </a:lnSpc>
              <a:spcBef>
                <a:spcPts val="0"/>
              </a:spcBef>
              <a:spcAft>
                <a:spcPts val="0"/>
              </a:spcAft>
              <a:buFont typeface="Arial" panose="020B0604020202020204" pitchFamily="34" charset="0"/>
              <a:buChar char="​"/>
              <a:defRPr sz="2000">
                <a:solidFill>
                  <a:schemeClr val="bg1"/>
                </a:solidFill>
              </a:defRPr>
            </a:lvl6pPr>
            <a:lvl7pPr marL="0" indent="0">
              <a:lnSpc>
                <a:spcPts val="2400"/>
              </a:lnSpc>
              <a:spcBef>
                <a:spcPts val="0"/>
              </a:spcBef>
              <a:spcAft>
                <a:spcPts val="0"/>
              </a:spcAft>
              <a:buFont typeface="Arial" panose="020B0604020202020204" pitchFamily="34" charset="0"/>
              <a:buChar char="​"/>
              <a:defRPr sz="2000">
                <a:solidFill>
                  <a:schemeClr val="bg1"/>
                </a:solidFill>
              </a:defRPr>
            </a:lvl7pPr>
            <a:lvl8pPr marL="0" indent="0">
              <a:lnSpc>
                <a:spcPts val="2400"/>
              </a:lnSpc>
              <a:spcBef>
                <a:spcPts val="0"/>
              </a:spcBef>
              <a:spcAft>
                <a:spcPts val="0"/>
              </a:spcAft>
              <a:buFont typeface="Arial" panose="020B0604020202020204" pitchFamily="34" charset="0"/>
              <a:buChar char="​"/>
              <a:defRPr sz="2000" b="1">
                <a:solidFill>
                  <a:schemeClr val="bg1"/>
                </a:solidFill>
              </a:defRPr>
            </a:lvl8pPr>
            <a:lvl9pPr marL="0" indent="0">
              <a:lnSpc>
                <a:spcPts val="2400"/>
              </a:lnSpc>
              <a:spcBef>
                <a:spcPts val="0"/>
              </a:spcBef>
              <a:buFont typeface="Arial" panose="020B0604020202020204" pitchFamily="34" charset="0"/>
              <a:buChar char="​"/>
              <a:defRPr sz="2000">
                <a:solidFill>
                  <a:schemeClr val="bg1"/>
                </a:solidFill>
                <a:latin typeface="+mn-lt"/>
              </a:defRPr>
            </a:lvl9pPr>
          </a:lstStyle>
          <a:p>
            <a:pPr lvl="0"/>
            <a:r>
              <a:rPr lang="en-GB" noProof="0" dirty="0"/>
              <a:t>Click to add agenda point                       Enter &amp; 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4" name="Text Placeholder 3">
            <a:extLst>
              <a:ext uri="{FF2B5EF4-FFF2-40B4-BE49-F238E27FC236}">
                <a16:creationId xmlns:a16="http://schemas.microsoft.com/office/drawing/2014/main" id="{7D485AA6-92EE-46D3-8826-CF357E1A4587}"/>
              </a:ext>
            </a:extLst>
          </p:cNvPr>
          <p:cNvSpPr>
            <a:spLocks noGrp="1"/>
          </p:cNvSpPr>
          <p:nvPr>
            <p:ph type="body" sz="quarter" idx="17" hasCustomPrompt="1"/>
          </p:nvPr>
        </p:nvSpPr>
        <p:spPr>
          <a:xfrm>
            <a:off x="575999" y="1727973"/>
            <a:ext cx="1598875" cy="4266341"/>
          </a:xfrm>
        </p:spPr>
        <p:txBody>
          <a:bodyPr/>
          <a:lstStyle>
            <a:lvl1pPr marL="0" indent="0">
              <a:lnSpc>
                <a:spcPts val="2400"/>
              </a:lnSpc>
              <a:spcAft>
                <a:spcPts val="0"/>
              </a:spcAft>
              <a:buFont typeface="Arial" panose="020B0604020202020204" pitchFamily="34" charset="0"/>
              <a:buChar char="​"/>
              <a:defRPr sz="2000">
                <a:solidFill>
                  <a:schemeClr val="bg1"/>
                </a:solidFill>
              </a:defRPr>
            </a:lvl1pPr>
            <a:lvl2pPr marL="0" indent="0">
              <a:lnSpc>
                <a:spcPts val="2400"/>
              </a:lnSpc>
              <a:spcAft>
                <a:spcPts val="0"/>
              </a:spcAft>
              <a:buFont typeface="Arial" panose="020B0604020202020204" pitchFamily="34" charset="0"/>
              <a:buChar char="​"/>
              <a:defRPr sz="2000" b="1">
                <a:solidFill>
                  <a:schemeClr val="bg1"/>
                </a:solidFill>
              </a:defRPr>
            </a:lvl2pPr>
            <a:lvl3pPr marL="0" indent="0">
              <a:lnSpc>
                <a:spcPts val="2400"/>
              </a:lnSpc>
              <a:spcAft>
                <a:spcPts val="0"/>
              </a:spcAft>
              <a:buFont typeface="Arial" panose="020B0604020202020204" pitchFamily="34" charset="0"/>
              <a:buChar char="​"/>
              <a:defRPr sz="2000">
                <a:solidFill>
                  <a:schemeClr val="bg1"/>
                </a:solidFill>
              </a:defRPr>
            </a:lvl3pPr>
            <a:lvl4pPr>
              <a:lnSpc>
                <a:spcPts val="2400"/>
              </a:lnSpc>
              <a:spcAft>
                <a:spcPts val="0"/>
              </a:spcAft>
              <a:buFont typeface="Arial" panose="020B0604020202020204" pitchFamily="34" charset="0"/>
              <a:buChar char="​"/>
              <a:defRPr sz="2000">
                <a:solidFill>
                  <a:schemeClr val="bg1"/>
                </a:solidFill>
              </a:defRPr>
            </a:lvl4pPr>
            <a:lvl5pPr>
              <a:lnSpc>
                <a:spcPts val="2400"/>
              </a:lnSpc>
              <a:spcAft>
                <a:spcPts val="0"/>
              </a:spcAft>
              <a:buFont typeface="Arial" panose="020B0604020202020204" pitchFamily="34" charset="0"/>
              <a:buChar char="​"/>
              <a:defRPr sz="2000">
                <a:solidFill>
                  <a:schemeClr val="bg1"/>
                </a:solidFill>
              </a:defRPr>
            </a:lvl5pPr>
            <a:lvl6pPr marL="0" indent="0">
              <a:lnSpc>
                <a:spcPts val="2400"/>
              </a:lnSpc>
              <a:spcAft>
                <a:spcPts val="0"/>
              </a:spcAft>
              <a:buFont typeface="Arial" panose="020B0604020202020204" pitchFamily="34" charset="0"/>
              <a:buChar char="​"/>
              <a:defRPr sz="2000" b="1">
                <a:solidFill>
                  <a:schemeClr val="bg1"/>
                </a:solidFill>
              </a:defRPr>
            </a:lvl6pPr>
            <a:lvl7pPr>
              <a:lnSpc>
                <a:spcPts val="2400"/>
              </a:lnSpc>
              <a:spcAft>
                <a:spcPts val="0"/>
              </a:spcAft>
              <a:defRPr sz="2000" b="0">
                <a:solidFill>
                  <a:schemeClr val="bg1"/>
                </a:solidFill>
              </a:defRPr>
            </a:lvl7pPr>
            <a:lvl8pPr>
              <a:lnSpc>
                <a:spcPts val="2400"/>
              </a:lnSpc>
              <a:spcAft>
                <a:spcPts val="0"/>
              </a:spcAft>
              <a:defRPr sz="2000" b="1">
                <a:solidFill>
                  <a:schemeClr val="bg1"/>
                </a:solidFill>
              </a:defRPr>
            </a:lvl8pPr>
            <a:lvl9pPr>
              <a:lnSpc>
                <a:spcPts val="2400"/>
              </a:lnSpc>
              <a:spcAft>
                <a:spcPts val="0"/>
              </a:spcAft>
              <a:defRPr sz="2000">
                <a:solidFill>
                  <a:schemeClr val="bg1"/>
                </a:solidFill>
                <a:latin typeface="+mn-lt"/>
              </a:defRPr>
            </a:lvl9pPr>
          </a:lstStyle>
          <a:p>
            <a:pPr lvl="0"/>
            <a:r>
              <a:rPr lang="en-GB" dirty="0"/>
              <a:t>09.00-10.00</a:t>
            </a:r>
          </a:p>
          <a:p>
            <a:pPr lvl="1"/>
            <a:r>
              <a:rPr lang="en-GB" dirty="0"/>
              <a:t>02</a:t>
            </a:r>
          </a:p>
          <a:p>
            <a:pPr lvl="2"/>
            <a:r>
              <a:rPr lang="en-GB" dirty="0"/>
              <a:t>03</a:t>
            </a:r>
          </a:p>
          <a:p>
            <a:pPr lvl="3"/>
            <a:r>
              <a:rPr lang="en-GB" dirty="0"/>
              <a:t>04</a:t>
            </a:r>
          </a:p>
          <a:p>
            <a:pPr lvl="4"/>
            <a:r>
              <a:rPr lang="en-GB" dirty="0"/>
              <a:t>05</a:t>
            </a:r>
          </a:p>
          <a:p>
            <a:pPr lvl="5"/>
            <a:r>
              <a:rPr lang="en-GB" dirty="0"/>
              <a:t>06</a:t>
            </a:r>
          </a:p>
          <a:p>
            <a:pPr lvl="6"/>
            <a:r>
              <a:rPr lang="en-GB" dirty="0"/>
              <a:t>07</a:t>
            </a:r>
          </a:p>
          <a:p>
            <a:pPr lvl="7"/>
            <a:r>
              <a:rPr lang="en-GB" dirty="0"/>
              <a:t>08</a:t>
            </a:r>
          </a:p>
          <a:p>
            <a:pPr lvl="8"/>
            <a:r>
              <a:rPr lang="en-GB" dirty="0"/>
              <a:t>09</a:t>
            </a:r>
          </a:p>
        </p:txBody>
      </p:sp>
    </p:spTree>
    <p:extLst>
      <p:ext uri="{BB962C8B-B14F-4D97-AF65-F5344CB8AC3E}">
        <p14:creationId xmlns:p14="http://schemas.microsoft.com/office/powerpoint/2010/main" val="3347665173"/>
      </p:ext>
    </p:extLst>
  </p:cSld>
  <p:clrMapOvr>
    <a:masterClrMapping/>
  </p:clrMapOvr>
</p:sldLayout>
</file>

<file path=ppt/slideLayouts/slideLayout70.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Title only B">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D2080BB-E265-4531-8CDF-EED5AE7C2C5E}"/>
              </a:ext>
            </a:extLst>
          </p:cNvPr>
          <p:cNvSpPr txBox="1"/>
          <p:nvPr userDrawn="1"/>
        </p:nvSpPr>
        <p:spPr>
          <a:xfrm>
            <a:off x="0" y="-270387"/>
            <a:ext cx="11617200" cy="215444"/>
          </a:xfrm>
          <a:prstGeom prst="rect">
            <a:avLst/>
          </a:prstGeom>
          <a:noFill/>
        </p:spPr>
        <p:txBody>
          <a:bodyPr wrap="square" lIns="0" tIns="0" rIns="0" bIns="0" rtlCol="0" anchor="b" anchorCtr="0">
            <a:spAutoFit/>
          </a:body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400" dirty="0"/>
              <a:t>Right click on picture and choose “</a:t>
            </a:r>
            <a:r>
              <a:rPr lang="en-GB" sz="1400" b="0" dirty="0"/>
              <a:t>Send to Back” </a:t>
            </a:r>
            <a:r>
              <a:rPr lang="en-GB" sz="1400" dirty="0"/>
              <a:t>to get overlay in front. You have the option to change the color of the overlay.</a:t>
            </a:r>
            <a:endParaRPr lang="en-GB" sz="1400" dirty="0">
              <a:solidFill>
                <a:schemeClr val="tx2"/>
              </a:solidFill>
            </a:endParaRPr>
          </a:p>
        </p:txBody>
      </p:sp>
      <p:sp>
        <p:nvSpPr>
          <p:cNvPr id="15" name="Text Placeholder overlay">
            <a:extLst>
              <a:ext uri="{FF2B5EF4-FFF2-40B4-BE49-F238E27FC236}">
                <a16:creationId xmlns:a16="http://schemas.microsoft.com/office/drawing/2014/main" id="{4A8BF276-0692-46D5-82F5-A0C2FF038B3F}"/>
              </a:ext>
            </a:extLst>
          </p:cNvPr>
          <p:cNvSpPr>
            <a:spLocks noGrp="1"/>
          </p:cNvSpPr>
          <p:nvPr>
            <p:ph type="body" sz="quarter" idx="20" hasCustomPrompt="1"/>
          </p:nvPr>
        </p:nvSpPr>
        <p:spPr bwMode="ltGray">
          <a:xfrm>
            <a:off x="840" y="0"/>
            <a:ext cx="12191160" cy="6858000"/>
          </a:xfrm>
          <a:prstGeom prst="rect">
            <a:avLst/>
          </a:prstGeom>
          <a:solidFill>
            <a:schemeClr val="accent1">
              <a:alpha val="85000"/>
            </a:schemeClr>
          </a:solidFill>
          <a:ln w="0">
            <a:noFill/>
          </a:ln>
        </p:spPr>
        <p:txBody>
          <a:bodyPr wrap="square">
            <a:noAutofit/>
          </a:bodyPr>
          <a:lstStyle>
            <a:lvl1pPr marL="0" indent="0">
              <a:buNone/>
              <a:defRPr sz="100">
                <a:noFill/>
              </a:defRPr>
            </a:lvl1pPr>
          </a:lstStyle>
          <a:p>
            <a:pPr lvl="0"/>
            <a:r>
              <a:rPr lang="en-GB" dirty="0"/>
              <a:t>.</a:t>
            </a:r>
          </a:p>
        </p:txBody>
      </p:sp>
      <p:sp>
        <p:nvSpPr>
          <p:cNvPr id="17" name="Picture Placeholder">
            <a:extLst>
              <a:ext uri="{FF2B5EF4-FFF2-40B4-BE49-F238E27FC236}">
                <a16:creationId xmlns:a16="http://schemas.microsoft.com/office/drawing/2014/main" id="{A9E3EC95-A154-45E4-BAB3-3F77D735811A}"/>
              </a:ext>
            </a:extLst>
          </p:cNvPr>
          <p:cNvSpPr>
            <a:spLocks noGrp="1"/>
          </p:cNvSpPr>
          <p:nvPr>
            <p:ph type="pic" sz="quarter" idx="19" hasCustomPrompt="1"/>
          </p:nvPr>
        </p:nvSpPr>
        <p:spPr bwMode="white">
          <a:xfrm>
            <a:off x="0" y="-1"/>
            <a:ext cx="12193200" cy="6861600"/>
          </a:xfrm>
          <a:noFill/>
        </p:spPr>
        <p:txBody>
          <a:bodyPr lIns="0" tIns="828000" bIns="0" anchor="ctr" anchorCtr="0"/>
          <a:lstStyle>
            <a:lvl1pPr marL="0" indent="0" algn="ctr">
              <a:spcAft>
                <a:spcPts val="0"/>
              </a:spcAft>
              <a:buNone/>
              <a:defRPr sz="1600">
                <a:solidFill>
                  <a:schemeClr val="bg1"/>
                </a:solidFill>
              </a:defRPr>
            </a:lvl1pPr>
          </a:lstStyle>
          <a:p>
            <a:r>
              <a:rPr lang="en-GB" dirty="0"/>
              <a:t>Click icon to add picture or click on frame and insert picture from Templafy Images</a:t>
            </a:r>
          </a:p>
          <a:p>
            <a:r>
              <a:rPr lang="en-GB" dirty="0"/>
              <a:t>Right click on picture and choose Send to Back to get overlay in front</a:t>
            </a:r>
          </a:p>
        </p:txBody>
      </p:sp>
      <p:sp>
        <p:nvSpPr>
          <p:cNvPr id="2" name="Title 1"/>
          <p:cNvSpPr>
            <a:spLocks noGrp="1"/>
          </p:cNvSpPr>
          <p:nvPr>
            <p:ph type="title" hasCustomPrompt="1"/>
          </p:nvPr>
        </p:nvSpPr>
        <p:spPr>
          <a:xfrm>
            <a:off x="576000" y="576000"/>
            <a:ext cx="11041200" cy="473700"/>
          </a:xfrm>
        </p:spPr>
        <p:txBody>
          <a:bodyPr/>
          <a:lstStyle>
            <a:lvl1pPr>
              <a:defRPr sz="3200">
                <a:solidFill>
                  <a:schemeClr val="bg1"/>
                </a:solidFill>
              </a:defRPr>
            </a:lvl1pPr>
          </a:lstStyle>
          <a:p>
            <a:r>
              <a:rPr lang="en-GB" noProof="0" dirty="0"/>
              <a:t>Click to add title</a:t>
            </a:r>
          </a:p>
        </p:txBody>
      </p:sp>
      <p:sp>
        <p:nvSpPr>
          <p:cNvPr id="11" name="Text Placeholder note">
            <a:extLst>
              <a:ext uri="{FF2B5EF4-FFF2-40B4-BE49-F238E27FC236}">
                <a16:creationId xmlns:a16="http://schemas.microsoft.com/office/drawing/2014/main" id="{08231304-DCEF-4032-AAD9-1F1B817D8E0A}"/>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chemeClr val="bg1"/>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5" name="Date Placeholder 4">
            <a:extLst>
              <a:ext uri="{FF2B5EF4-FFF2-40B4-BE49-F238E27FC236}">
                <a16:creationId xmlns:a16="http://schemas.microsoft.com/office/drawing/2014/main" id="{AE67C167-00C7-4F43-9F18-27BC50326183}"/>
              </a:ext>
            </a:extLst>
          </p:cNvPr>
          <p:cNvSpPr>
            <a:spLocks noGrp="1"/>
          </p:cNvSpPr>
          <p:nvPr>
            <p:ph type="dt" sz="half" idx="21"/>
          </p:nvPr>
        </p:nvSpPr>
        <p:spPr/>
        <p:txBody>
          <a:bodyPr/>
          <a:lstStyle>
            <a:lvl1pPr>
              <a:defRPr>
                <a:solidFill>
                  <a:schemeClr val="bg1"/>
                </a:solidFill>
              </a:defRPr>
            </a:lvl1pPr>
          </a:lstStyle>
          <a:p>
            <a:endParaRPr lang="en-GB" dirty="0"/>
          </a:p>
        </p:txBody>
      </p:sp>
      <p:sp>
        <p:nvSpPr>
          <p:cNvPr id="6" name="Footer Placeholder 5">
            <a:extLst>
              <a:ext uri="{FF2B5EF4-FFF2-40B4-BE49-F238E27FC236}">
                <a16:creationId xmlns:a16="http://schemas.microsoft.com/office/drawing/2014/main" id="{7238C1D3-78FD-43A1-97E2-A274A60A029E}"/>
              </a:ext>
            </a:extLst>
          </p:cNvPr>
          <p:cNvSpPr>
            <a:spLocks noGrp="1"/>
          </p:cNvSpPr>
          <p:nvPr>
            <p:ph type="ftr" sz="quarter" idx="22"/>
          </p:nvPr>
        </p:nvSpPr>
        <p:spPr/>
        <p:txBody>
          <a:bodyPr/>
          <a:lstStyle>
            <a:lvl1pPr>
              <a:defRPr>
                <a:solidFill>
                  <a:schemeClr val="bg1"/>
                </a:solidFill>
              </a:defRPr>
            </a:lvl1pPr>
          </a:lstStyle>
          <a:p>
            <a:endParaRPr lang="en-GB" dirty="0"/>
          </a:p>
        </p:txBody>
      </p:sp>
      <p:sp>
        <p:nvSpPr>
          <p:cNvPr id="8" name="Slide Number Placeholder 7">
            <a:extLst>
              <a:ext uri="{FF2B5EF4-FFF2-40B4-BE49-F238E27FC236}">
                <a16:creationId xmlns:a16="http://schemas.microsoft.com/office/drawing/2014/main" id="{1B7DC71C-FCE2-4BC5-A506-8043DF841353}"/>
              </a:ext>
            </a:extLst>
          </p:cNvPr>
          <p:cNvSpPr>
            <a:spLocks noGrp="1"/>
          </p:cNvSpPr>
          <p:nvPr>
            <p:ph type="sldNum" sz="quarter" idx="23"/>
          </p:nvPr>
        </p:nvSpPr>
        <p:spPr/>
        <p:txBody>
          <a:bodyPr/>
          <a:lstStyle>
            <a:lvl1pPr>
              <a:defRPr>
                <a:solidFill>
                  <a:schemeClr val="bg1"/>
                </a:solid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336116536"/>
      </p:ext>
    </p:extLst>
  </p:cSld>
  <p:clrMapOvr>
    <a:masterClrMapping/>
  </p:clrMapOvr>
</p:sldLayout>
</file>

<file path=ppt/slideLayouts/slideLayout71.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Title + sub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6000" y="576000"/>
            <a:ext cx="11041200" cy="460800"/>
          </a:xfrm>
        </p:spPr>
        <p:txBody>
          <a:bodyPr/>
          <a:lstStyle>
            <a:lvl1pPr>
              <a:defRPr sz="3200"/>
            </a:lvl1pPr>
          </a:lstStyle>
          <a:p>
            <a:r>
              <a:rPr lang="en-GB" noProof="0" dirty="0"/>
              <a:t>Click to add title</a:t>
            </a:r>
            <a:endParaRPr lang="en-GB" dirty="0"/>
          </a:p>
        </p:txBody>
      </p:sp>
      <p:sp>
        <p:nvSpPr>
          <p:cNvPr id="8" name="Subtitle">
            <a:extLst>
              <a:ext uri="{FF2B5EF4-FFF2-40B4-BE49-F238E27FC236}">
                <a16:creationId xmlns:a16="http://schemas.microsoft.com/office/drawing/2014/main" id="{7393096F-4E59-416F-AF3C-2DC19388DED4}"/>
              </a:ext>
            </a:extLst>
          </p:cNvPr>
          <p:cNvSpPr>
            <a:spLocks noGrp="1"/>
          </p:cNvSpPr>
          <p:nvPr>
            <p:ph type="subTitle" idx="13"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11" name="Text Placeholder note">
            <a:extLst>
              <a:ext uri="{FF2B5EF4-FFF2-40B4-BE49-F238E27FC236}">
                <a16:creationId xmlns:a16="http://schemas.microsoft.com/office/drawing/2014/main" id="{02A03667-2B4F-4D0F-B414-8BD38DAF5E62}"/>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3" name="Date Placeholder 2">
            <a:extLst>
              <a:ext uri="{FF2B5EF4-FFF2-40B4-BE49-F238E27FC236}">
                <a16:creationId xmlns:a16="http://schemas.microsoft.com/office/drawing/2014/main" id="{B89AEB2F-B5C9-4F0B-B9F1-55A4EEC5AE2F}"/>
              </a:ext>
            </a:extLst>
          </p:cNvPr>
          <p:cNvSpPr>
            <a:spLocks noGrp="1"/>
          </p:cNvSpPr>
          <p:nvPr>
            <p:ph type="dt" sz="half" idx="220"/>
          </p:nvPr>
        </p:nvSpPr>
        <p:spPr/>
        <p:txBody>
          <a:bodyPr/>
          <a:lstStyle/>
          <a:p>
            <a:endParaRPr lang="en-GB" dirty="0"/>
          </a:p>
        </p:txBody>
      </p:sp>
      <p:sp>
        <p:nvSpPr>
          <p:cNvPr id="4" name="Footer Placeholder 3">
            <a:extLst>
              <a:ext uri="{FF2B5EF4-FFF2-40B4-BE49-F238E27FC236}">
                <a16:creationId xmlns:a16="http://schemas.microsoft.com/office/drawing/2014/main" id="{23FABAB8-DB40-4E2B-A7B2-792E81E8EE07}"/>
              </a:ext>
            </a:extLst>
          </p:cNvPr>
          <p:cNvSpPr>
            <a:spLocks noGrp="1"/>
          </p:cNvSpPr>
          <p:nvPr>
            <p:ph type="ftr" sz="quarter" idx="221"/>
          </p:nvPr>
        </p:nvSpPr>
        <p:spPr/>
        <p:txBody>
          <a:bodyPr/>
          <a:lstStyle/>
          <a:p>
            <a:endParaRPr lang="en-GB" dirty="0"/>
          </a:p>
        </p:txBody>
      </p:sp>
      <p:sp>
        <p:nvSpPr>
          <p:cNvPr id="5" name="Slide Number Placeholder 4">
            <a:extLst>
              <a:ext uri="{FF2B5EF4-FFF2-40B4-BE49-F238E27FC236}">
                <a16:creationId xmlns:a16="http://schemas.microsoft.com/office/drawing/2014/main" id="{38B958B4-7E4B-4469-9066-DEF3718645FF}"/>
              </a:ext>
            </a:extLst>
          </p:cNvPr>
          <p:cNvSpPr>
            <a:spLocks noGrp="1"/>
          </p:cNvSpPr>
          <p:nvPr>
            <p:ph type="sldNum" sz="quarter" idx="222"/>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3624478845"/>
      </p:ext>
    </p:extLst>
  </p:cSld>
  <p:clrMapOvr>
    <a:masterClrMapping/>
  </p:clrMapOvr>
</p:sldLayout>
</file>

<file path=ppt/slideLayouts/slideLayout72.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Title + subtitle only B">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D2080BB-E265-4531-8CDF-EED5AE7C2C5E}"/>
              </a:ext>
            </a:extLst>
          </p:cNvPr>
          <p:cNvSpPr txBox="1"/>
          <p:nvPr userDrawn="1"/>
        </p:nvSpPr>
        <p:spPr>
          <a:xfrm>
            <a:off x="0" y="-270387"/>
            <a:ext cx="11617200" cy="215444"/>
          </a:xfrm>
          <a:prstGeom prst="rect">
            <a:avLst/>
          </a:prstGeom>
          <a:noFill/>
        </p:spPr>
        <p:txBody>
          <a:bodyPr wrap="square" lIns="0" tIns="0" rIns="0" bIns="0" rtlCol="0" anchor="b" anchorCtr="0">
            <a:spAutoFit/>
          </a:body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400" dirty="0"/>
              <a:t>Right click on picture and choose “</a:t>
            </a:r>
            <a:r>
              <a:rPr lang="en-GB" sz="1400" b="0" dirty="0"/>
              <a:t>Send to Back” </a:t>
            </a:r>
            <a:r>
              <a:rPr lang="en-GB" sz="1400" dirty="0"/>
              <a:t>to get overlay in front. You have the option to change the color of the overlay.</a:t>
            </a:r>
            <a:endParaRPr lang="en-GB" sz="1400" dirty="0">
              <a:solidFill>
                <a:schemeClr val="tx2"/>
              </a:solidFill>
            </a:endParaRPr>
          </a:p>
        </p:txBody>
      </p:sp>
      <p:sp>
        <p:nvSpPr>
          <p:cNvPr id="15" name="Text Placeholder overlay">
            <a:extLst>
              <a:ext uri="{FF2B5EF4-FFF2-40B4-BE49-F238E27FC236}">
                <a16:creationId xmlns:a16="http://schemas.microsoft.com/office/drawing/2014/main" id="{4A8BF276-0692-46D5-82F5-A0C2FF038B3F}"/>
              </a:ext>
            </a:extLst>
          </p:cNvPr>
          <p:cNvSpPr>
            <a:spLocks noGrp="1"/>
          </p:cNvSpPr>
          <p:nvPr>
            <p:ph type="body" sz="quarter" idx="20" hasCustomPrompt="1"/>
          </p:nvPr>
        </p:nvSpPr>
        <p:spPr bwMode="ltGray">
          <a:xfrm>
            <a:off x="840" y="0"/>
            <a:ext cx="12191160" cy="6858000"/>
          </a:xfrm>
          <a:prstGeom prst="rect">
            <a:avLst/>
          </a:prstGeom>
          <a:solidFill>
            <a:schemeClr val="accent1">
              <a:alpha val="85000"/>
            </a:schemeClr>
          </a:solidFill>
          <a:ln w="0">
            <a:noFill/>
          </a:ln>
        </p:spPr>
        <p:txBody>
          <a:bodyPr wrap="square">
            <a:noAutofit/>
          </a:bodyPr>
          <a:lstStyle>
            <a:lvl1pPr marL="0" indent="0">
              <a:buNone/>
              <a:defRPr sz="100">
                <a:noFill/>
              </a:defRPr>
            </a:lvl1pPr>
          </a:lstStyle>
          <a:p>
            <a:pPr lvl="0"/>
            <a:r>
              <a:rPr lang="en-GB" dirty="0"/>
              <a:t>.</a:t>
            </a:r>
          </a:p>
        </p:txBody>
      </p:sp>
      <p:sp>
        <p:nvSpPr>
          <p:cNvPr id="11" name="Picture Placeholder">
            <a:extLst>
              <a:ext uri="{FF2B5EF4-FFF2-40B4-BE49-F238E27FC236}">
                <a16:creationId xmlns:a16="http://schemas.microsoft.com/office/drawing/2014/main" id="{2E4DF0E4-F882-4F37-A2E8-37C7D435692C}"/>
              </a:ext>
            </a:extLst>
          </p:cNvPr>
          <p:cNvSpPr>
            <a:spLocks noGrp="1"/>
          </p:cNvSpPr>
          <p:nvPr>
            <p:ph type="pic" sz="quarter" idx="19" hasCustomPrompt="1"/>
          </p:nvPr>
        </p:nvSpPr>
        <p:spPr bwMode="white">
          <a:xfrm>
            <a:off x="0" y="-1"/>
            <a:ext cx="12193200" cy="6861600"/>
          </a:xfrm>
          <a:noFill/>
        </p:spPr>
        <p:txBody>
          <a:bodyPr lIns="0" tIns="828000" bIns="0" anchor="ctr" anchorCtr="0"/>
          <a:lstStyle>
            <a:lvl1pPr marL="0" indent="0" algn="ctr">
              <a:spcAft>
                <a:spcPts val="0"/>
              </a:spcAft>
              <a:buNone/>
              <a:defRPr sz="1600">
                <a:solidFill>
                  <a:schemeClr val="bg1"/>
                </a:solidFill>
              </a:defRPr>
            </a:lvl1pPr>
          </a:lstStyle>
          <a:p>
            <a:r>
              <a:rPr lang="en-GB" dirty="0"/>
              <a:t>Click icon to add picture or click on frame and insert picture from Templafy Images</a:t>
            </a:r>
          </a:p>
          <a:p>
            <a:r>
              <a:rPr lang="en-GB" dirty="0"/>
              <a:t>Right click on picture and choose Send to Back to get overlay in front</a:t>
            </a:r>
          </a:p>
        </p:txBody>
      </p:sp>
      <p:sp>
        <p:nvSpPr>
          <p:cNvPr id="2" name="Title 1"/>
          <p:cNvSpPr>
            <a:spLocks noGrp="1"/>
          </p:cNvSpPr>
          <p:nvPr>
            <p:ph type="title" hasCustomPrompt="1"/>
          </p:nvPr>
        </p:nvSpPr>
        <p:spPr>
          <a:xfrm>
            <a:off x="576000" y="576000"/>
            <a:ext cx="11041200" cy="457201"/>
          </a:xfrm>
        </p:spPr>
        <p:txBody>
          <a:bodyPr/>
          <a:lstStyle>
            <a:lvl1pPr>
              <a:defRPr sz="3200">
                <a:solidFill>
                  <a:schemeClr val="bg1"/>
                </a:solidFill>
              </a:defRPr>
            </a:lvl1pPr>
          </a:lstStyle>
          <a:p>
            <a:r>
              <a:rPr lang="en-GB" noProof="0" dirty="0"/>
              <a:t>Click to add title</a:t>
            </a:r>
          </a:p>
        </p:txBody>
      </p:sp>
      <p:sp>
        <p:nvSpPr>
          <p:cNvPr id="12" name="Subtitle">
            <a:extLst>
              <a:ext uri="{FF2B5EF4-FFF2-40B4-BE49-F238E27FC236}">
                <a16:creationId xmlns:a16="http://schemas.microsoft.com/office/drawing/2014/main" id="{10791275-49B9-4961-8D4A-CBAE8A680BE3}"/>
              </a:ext>
            </a:extLst>
          </p:cNvPr>
          <p:cNvSpPr>
            <a:spLocks noGrp="1"/>
          </p:cNvSpPr>
          <p:nvPr>
            <p:ph type="subTitle" idx="13"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bg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13" name="Text Placeholder note">
            <a:extLst>
              <a:ext uri="{FF2B5EF4-FFF2-40B4-BE49-F238E27FC236}">
                <a16:creationId xmlns:a16="http://schemas.microsoft.com/office/drawing/2014/main" id="{84810F16-2C25-454F-9C56-7A6789A7429A}"/>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chemeClr val="bg1"/>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5" name="Date Placeholder 4">
            <a:extLst>
              <a:ext uri="{FF2B5EF4-FFF2-40B4-BE49-F238E27FC236}">
                <a16:creationId xmlns:a16="http://schemas.microsoft.com/office/drawing/2014/main" id="{AE67C167-00C7-4F43-9F18-27BC50326183}"/>
              </a:ext>
            </a:extLst>
          </p:cNvPr>
          <p:cNvSpPr>
            <a:spLocks noGrp="1"/>
          </p:cNvSpPr>
          <p:nvPr>
            <p:ph type="dt" sz="half" idx="21"/>
          </p:nvPr>
        </p:nvSpPr>
        <p:spPr/>
        <p:txBody>
          <a:bodyPr/>
          <a:lstStyle>
            <a:lvl1pPr>
              <a:defRPr>
                <a:solidFill>
                  <a:schemeClr val="bg1"/>
                </a:solidFill>
              </a:defRPr>
            </a:lvl1pPr>
          </a:lstStyle>
          <a:p>
            <a:endParaRPr lang="en-GB" dirty="0"/>
          </a:p>
        </p:txBody>
      </p:sp>
      <p:sp>
        <p:nvSpPr>
          <p:cNvPr id="6" name="Footer Placeholder 5">
            <a:extLst>
              <a:ext uri="{FF2B5EF4-FFF2-40B4-BE49-F238E27FC236}">
                <a16:creationId xmlns:a16="http://schemas.microsoft.com/office/drawing/2014/main" id="{7238C1D3-78FD-43A1-97E2-A274A60A029E}"/>
              </a:ext>
            </a:extLst>
          </p:cNvPr>
          <p:cNvSpPr>
            <a:spLocks noGrp="1"/>
          </p:cNvSpPr>
          <p:nvPr>
            <p:ph type="ftr" sz="quarter" idx="22"/>
          </p:nvPr>
        </p:nvSpPr>
        <p:spPr/>
        <p:txBody>
          <a:bodyPr/>
          <a:lstStyle>
            <a:lvl1pPr>
              <a:defRPr>
                <a:solidFill>
                  <a:schemeClr val="bg1"/>
                </a:solidFill>
              </a:defRPr>
            </a:lvl1pPr>
          </a:lstStyle>
          <a:p>
            <a:endParaRPr lang="en-GB" dirty="0"/>
          </a:p>
        </p:txBody>
      </p:sp>
      <p:sp>
        <p:nvSpPr>
          <p:cNvPr id="8" name="Slide Number Placeholder 7">
            <a:extLst>
              <a:ext uri="{FF2B5EF4-FFF2-40B4-BE49-F238E27FC236}">
                <a16:creationId xmlns:a16="http://schemas.microsoft.com/office/drawing/2014/main" id="{1B7DC71C-FCE2-4BC5-A506-8043DF841353}"/>
              </a:ext>
            </a:extLst>
          </p:cNvPr>
          <p:cNvSpPr>
            <a:spLocks noGrp="1"/>
          </p:cNvSpPr>
          <p:nvPr>
            <p:ph type="sldNum" sz="quarter" idx="23"/>
          </p:nvPr>
        </p:nvSpPr>
        <p:spPr/>
        <p:txBody>
          <a:bodyPr/>
          <a:lstStyle>
            <a:lvl1pPr>
              <a:defRPr>
                <a:solidFill>
                  <a:schemeClr val="bg1"/>
                </a:solid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79711857"/>
      </p:ext>
    </p:extLst>
  </p:cSld>
  <p:clrMapOvr>
    <a:masterClrMapping/>
  </p:clrMapOvr>
</p:sldLayout>
</file>

<file path=ppt/slideLayouts/slideLayout73.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Title + subtitle only C">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D2080BB-E265-4531-8CDF-EED5AE7C2C5E}"/>
              </a:ext>
            </a:extLst>
          </p:cNvPr>
          <p:cNvSpPr txBox="1"/>
          <p:nvPr userDrawn="1"/>
        </p:nvSpPr>
        <p:spPr>
          <a:xfrm>
            <a:off x="0" y="-270387"/>
            <a:ext cx="11615738" cy="215444"/>
          </a:xfrm>
          <a:prstGeom prst="rect">
            <a:avLst/>
          </a:prstGeom>
          <a:noFill/>
        </p:spPr>
        <p:txBody>
          <a:bodyPr wrap="square" lIns="0" tIns="0" rIns="0" bIns="0" rtlCol="0" anchor="b" anchorCtr="0">
            <a:spAutoFit/>
          </a:body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400" dirty="0"/>
              <a:t>Right click on picture and choose “</a:t>
            </a:r>
            <a:r>
              <a:rPr lang="en-GB" sz="1400" b="0" dirty="0"/>
              <a:t>Send to Back” </a:t>
            </a:r>
            <a:r>
              <a:rPr lang="en-GB" sz="1400" dirty="0"/>
              <a:t>to get overlay in front. You have the option to change the color of the overlay.</a:t>
            </a:r>
            <a:endParaRPr lang="en-GB" sz="1400" dirty="0">
              <a:solidFill>
                <a:schemeClr val="tx2"/>
              </a:solidFill>
            </a:endParaRPr>
          </a:p>
        </p:txBody>
      </p:sp>
      <p:sp>
        <p:nvSpPr>
          <p:cNvPr id="15" name="Text Placeholder overlay">
            <a:extLst>
              <a:ext uri="{FF2B5EF4-FFF2-40B4-BE49-F238E27FC236}">
                <a16:creationId xmlns:a16="http://schemas.microsoft.com/office/drawing/2014/main" id="{4A8BF276-0692-46D5-82F5-A0C2FF038B3F}"/>
              </a:ext>
            </a:extLst>
          </p:cNvPr>
          <p:cNvSpPr>
            <a:spLocks noGrp="1"/>
          </p:cNvSpPr>
          <p:nvPr>
            <p:ph type="body" sz="quarter" idx="20" hasCustomPrompt="1"/>
          </p:nvPr>
        </p:nvSpPr>
        <p:spPr>
          <a:xfrm>
            <a:off x="840" y="0"/>
            <a:ext cx="12191160" cy="6858000"/>
          </a:xfrm>
          <a:prstGeom prst="rect">
            <a:avLst/>
          </a:prstGeom>
          <a:solidFill>
            <a:schemeClr val="bg1">
              <a:alpha val="80000"/>
            </a:schemeClr>
          </a:solidFill>
          <a:ln w="0">
            <a:noFill/>
          </a:ln>
        </p:spPr>
        <p:txBody>
          <a:bodyPr wrap="square">
            <a:noAutofit/>
          </a:bodyPr>
          <a:lstStyle>
            <a:lvl1pPr marL="0" indent="0">
              <a:buNone/>
              <a:defRPr sz="100">
                <a:noFill/>
              </a:defRPr>
            </a:lvl1pPr>
          </a:lstStyle>
          <a:p>
            <a:pPr lvl="0"/>
            <a:r>
              <a:rPr lang="en-GB" dirty="0"/>
              <a:t>.</a:t>
            </a:r>
          </a:p>
        </p:txBody>
      </p:sp>
      <p:sp>
        <p:nvSpPr>
          <p:cNvPr id="14" name="Picture Placeholder">
            <a:extLst>
              <a:ext uri="{FF2B5EF4-FFF2-40B4-BE49-F238E27FC236}">
                <a16:creationId xmlns:a16="http://schemas.microsoft.com/office/drawing/2014/main" id="{679832B5-5EE2-42A0-B3B1-34D6BECE044B}"/>
              </a:ext>
            </a:extLst>
          </p:cNvPr>
          <p:cNvSpPr>
            <a:spLocks noGrp="1"/>
          </p:cNvSpPr>
          <p:nvPr>
            <p:ph type="pic" sz="quarter" idx="19" hasCustomPrompt="1"/>
          </p:nvPr>
        </p:nvSpPr>
        <p:spPr bwMode="white">
          <a:xfrm>
            <a:off x="0" y="-1"/>
            <a:ext cx="12193200" cy="6861600"/>
          </a:xfrm>
          <a:noFill/>
        </p:spPr>
        <p:txBody>
          <a:bodyPr lIns="0" tIns="828000" bIns="0" anchor="ctr" anchorCtr="0"/>
          <a:lstStyle>
            <a:lvl1pPr marL="0" indent="0" algn="ctr">
              <a:spcAft>
                <a:spcPts val="0"/>
              </a:spcAft>
              <a:buNone/>
              <a:defRPr sz="1600">
                <a:solidFill>
                  <a:srgbClr val="545859"/>
                </a:solidFill>
              </a:defRPr>
            </a:lvl1pPr>
          </a:lstStyle>
          <a:p>
            <a:r>
              <a:rPr lang="en-GB" dirty="0"/>
              <a:t>Click icon to add picture or click on frame and insert picture from Templafy Images</a:t>
            </a:r>
          </a:p>
          <a:p>
            <a:r>
              <a:rPr lang="en-GB" dirty="0"/>
              <a:t>Right click on picture and choose Send to Back to get overlay in front</a:t>
            </a:r>
          </a:p>
        </p:txBody>
      </p:sp>
      <p:sp>
        <p:nvSpPr>
          <p:cNvPr id="2" name="Title 1"/>
          <p:cNvSpPr>
            <a:spLocks noGrp="1"/>
          </p:cNvSpPr>
          <p:nvPr>
            <p:ph type="title" hasCustomPrompt="1"/>
          </p:nvPr>
        </p:nvSpPr>
        <p:spPr>
          <a:xfrm>
            <a:off x="576000" y="576000"/>
            <a:ext cx="11041200" cy="439200"/>
          </a:xfrm>
        </p:spPr>
        <p:txBody>
          <a:bodyPr/>
          <a:lstStyle>
            <a:lvl1pPr>
              <a:defRPr sz="3200">
                <a:solidFill>
                  <a:schemeClr val="accent1"/>
                </a:solidFill>
              </a:defRPr>
            </a:lvl1pPr>
          </a:lstStyle>
          <a:p>
            <a:r>
              <a:rPr lang="en-GB" noProof="0" dirty="0"/>
              <a:t>Click to add title</a:t>
            </a:r>
          </a:p>
        </p:txBody>
      </p:sp>
      <p:sp>
        <p:nvSpPr>
          <p:cNvPr id="11" name="Subtitle">
            <a:extLst>
              <a:ext uri="{FF2B5EF4-FFF2-40B4-BE49-F238E27FC236}">
                <a16:creationId xmlns:a16="http://schemas.microsoft.com/office/drawing/2014/main" id="{9DDB0C04-EF1C-4AEE-A984-0CF94E4324CE}"/>
              </a:ext>
            </a:extLst>
          </p:cNvPr>
          <p:cNvSpPr>
            <a:spLocks noGrp="1"/>
          </p:cNvSpPr>
          <p:nvPr>
            <p:ph type="subTitle" idx="13"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12" name="Text Placeholder note">
            <a:extLst>
              <a:ext uri="{FF2B5EF4-FFF2-40B4-BE49-F238E27FC236}">
                <a16:creationId xmlns:a16="http://schemas.microsoft.com/office/drawing/2014/main" id="{56BBE89D-50C4-4B12-8E0D-9F97615BCDAA}"/>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4" name="Date Placeholder 3">
            <a:extLst>
              <a:ext uri="{FF2B5EF4-FFF2-40B4-BE49-F238E27FC236}">
                <a16:creationId xmlns:a16="http://schemas.microsoft.com/office/drawing/2014/main" id="{9D3EB67D-DB30-4E15-A4B0-6434B0D7C29E}"/>
              </a:ext>
            </a:extLst>
          </p:cNvPr>
          <p:cNvSpPr>
            <a:spLocks noGrp="1"/>
          </p:cNvSpPr>
          <p:nvPr>
            <p:ph type="dt" sz="half" idx="220"/>
          </p:nvPr>
        </p:nvSpPr>
        <p:spPr/>
        <p:txBody>
          <a:bodyPr/>
          <a:lstStyle/>
          <a:p>
            <a:endParaRPr lang="en-GB" dirty="0"/>
          </a:p>
        </p:txBody>
      </p:sp>
      <p:sp>
        <p:nvSpPr>
          <p:cNvPr id="7" name="Footer Placeholder 6">
            <a:extLst>
              <a:ext uri="{FF2B5EF4-FFF2-40B4-BE49-F238E27FC236}">
                <a16:creationId xmlns:a16="http://schemas.microsoft.com/office/drawing/2014/main" id="{D0FF154C-2A26-4480-B12A-4454B02D663E}"/>
              </a:ext>
            </a:extLst>
          </p:cNvPr>
          <p:cNvSpPr>
            <a:spLocks noGrp="1"/>
          </p:cNvSpPr>
          <p:nvPr>
            <p:ph type="ftr" sz="quarter" idx="221"/>
          </p:nvPr>
        </p:nvSpPr>
        <p:spPr/>
        <p:txBody>
          <a:bodyPr/>
          <a:lstStyle/>
          <a:p>
            <a:endParaRPr lang="en-GB" dirty="0"/>
          </a:p>
        </p:txBody>
      </p:sp>
      <p:sp>
        <p:nvSpPr>
          <p:cNvPr id="9" name="Slide Number Placeholder 8">
            <a:extLst>
              <a:ext uri="{FF2B5EF4-FFF2-40B4-BE49-F238E27FC236}">
                <a16:creationId xmlns:a16="http://schemas.microsoft.com/office/drawing/2014/main" id="{10322C62-D579-48AA-A1C1-489BDF5228B4}"/>
              </a:ext>
            </a:extLst>
          </p:cNvPr>
          <p:cNvSpPr>
            <a:spLocks noGrp="1"/>
          </p:cNvSpPr>
          <p:nvPr>
            <p:ph type="sldNum" sz="quarter" idx="222"/>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042692766"/>
      </p:ext>
    </p:extLst>
  </p:cSld>
  <p:clrMapOvr>
    <a:masterClrMapping/>
  </p:clrMapOvr>
</p:sldLayout>
</file>

<file path=ppt/slideLayouts/slideLayout74.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Title + subtitle only 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D9B5EFF-FD9D-4B27-9106-E13F82E10C40}"/>
              </a:ext>
            </a:extLst>
          </p:cNvPr>
          <p:cNvPicPr>
            <a:picLocks noChangeAspect="1"/>
          </p:cNvPicPr>
          <p:nvPr userDrawn="1"/>
        </p:nvPicPr>
        <p:blipFill>
          <a:blip r:embed="rId2"/>
          <a:stretch>
            <a:fillRect/>
          </a:stretch>
        </p:blipFill>
        <p:spPr>
          <a:xfrm>
            <a:off x="12313828" y="4096823"/>
            <a:ext cx="1729831" cy="1517395"/>
          </a:xfrm>
          <a:prstGeom prst="rect">
            <a:avLst/>
          </a:prstGeom>
        </p:spPr>
      </p:pic>
      <p:pic>
        <p:nvPicPr>
          <p:cNvPr id="12" name="Picture 11">
            <a:extLst>
              <a:ext uri="{FF2B5EF4-FFF2-40B4-BE49-F238E27FC236}">
                <a16:creationId xmlns:a16="http://schemas.microsoft.com/office/drawing/2014/main" id="{F81035D4-8F7B-4A24-8903-97A7A07D79C1}"/>
              </a:ext>
            </a:extLst>
          </p:cNvPr>
          <p:cNvPicPr>
            <a:picLocks noChangeAspect="1"/>
          </p:cNvPicPr>
          <p:nvPr userDrawn="1"/>
        </p:nvPicPr>
        <p:blipFill>
          <a:blip r:embed="rId3"/>
          <a:stretch>
            <a:fillRect/>
          </a:stretch>
        </p:blipFill>
        <p:spPr>
          <a:xfrm>
            <a:off x="12313828" y="0"/>
            <a:ext cx="1825676" cy="4003676"/>
          </a:xfrm>
          <a:prstGeom prst="rect">
            <a:avLst/>
          </a:prstGeom>
        </p:spPr>
      </p:pic>
      <p:sp>
        <p:nvSpPr>
          <p:cNvPr id="3" name="TextBox 2">
            <a:extLst>
              <a:ext uri="{FF2B5EF4-FFF2-40B4-BE49-F238E27FC236}">
                <a16:creationId xmlns:a16="http://schemas.microsoft.com/office/drawing/2014/main" id="{CD2080BB-E265-4531-8CDF-EED5AE7C2C5E}"/>
              </a:ext>
            </a:extLst>
          </p:cNvPr>
          <p:cNvSpPr txBox="1"/>
          <p:nvPr userDrawn="1"/>
        </p:nvSpPr>
        <p:spPr>
          <a:xfrm>
            <a:off x="0" y="-270387"/>
            <a:ext cx="12192000" cy="215444"/>
          </a:xfrm>
          <a:prstGeom prst="rect">
            <a:avLst/>
          </a:prstGeom>
          <a:noFill/>
        </p:spPr>
        <p:txBody>
          <a:bodyPr wrap="square" lIns="0" tIns="0" rIns="0" bIns="0" rtlCol="0" anchor="b" anchorCtr="0">
            <a:spAutoFit/>
          </a:body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400" dirty="0"/>
              <a:t>Right click on picture and choose “</a:t>
            </a:r>
            <a:r>
              <a:rPr lang="en-GB" sz="1400" b="0" dirty="0"/>
              <a:t>Send to Back” </a:t>
            </a:r>
            <a:r>
              <a:rPr lang="en-GB" sz="1400" dirty="0"/>
              <a:t>to get overlay in front. You have the option to change the color of the overlay, see guide to the right.</a:t>
            </a:r>
            <a:endParaRPr lang="en-GB" sz="1400" dirty="0">
              <a:solidFill>
                <a:schemeClr val="tx2"/>
              </a:solidFill>
            </a:endParaRPr>
          </a:p>
        </p:txBody>
      </p:sp>
      <p:sp>
        <p:nvSpPr>
          <p:cNvPr id="15" name="Text Placeholder overlay">
            <a:extLst>
              <a:ext uri="{FF2B5EF4-FFF2-40B4-BE49-F238E27FC236}">
                <a16:creationId xmlns:a16="http://schemas.microsoft.com/office/drawing/2014/main" id="{4A8BF276-0692-46D5-82F5-A0C2FF038B3F}"/>
              </a:ext>
            </a:extLst>
          </p:cNvPr>
          <p:cNvSpPr>
            <a:spLocks noGrp="1"/>
          </p:cNvSpPr>
          <p:nvPr>
            <p:ph type="body" sz="quarter" idx="20" hasCustomPrompt="1"/>
          </p:nvPr>
        </p:nvSpPr>
        <p:spPr bwMode="ltGray">
          <a:xfrm>
            <a:off x="840" y="0"/>
            <a:ext cx="12191160" cy="6858000"/>
          </a:xfrm>
          <a:prstGeom prst="rect">
            <a:avLst/>
          </a:prstGeom>
          <a:gradFill>
            <a:gsLst>
              <a:gs pos="50000">
                <a:schemeClr val="accent1">
                  <a:alpha val="95000"/>
                </a:schemeClr>
              </a:gs>
              <a:gs pos="99000">
                <a:schemeClr val="accent1">
                  <a:alpha val="70000"/>
                </a:schemeClr>
              </a:gs>
            </a:gsLst>
            <a:lin ang="21594000" scaled="0"/>
          </a:gradFill>
          <a:ln w="0">
            <a:noFill/>
          </a:ln>
        </p:spPr>
        <p:txBody>
          <a:bodyPr wrap="square">
            <a:noAutofit/>
          </a:bodyPr>
          <a:lstStyle>
            <a:lvl1pPr marL="0" indent="0">
              <a:buNone/>
              <a:defRPr sz="100">
                <a:noFill/>
              </a:defRPr>
            </a:lvl1pPr>
          </a:lstStyle>
          <a:p>
            <a:pPr lvl="0"/>
            <a:r>
              <a:rPr lang="en-GB" dirty="0"/>
              <a:t>.</a:t>
            </a:r>
          </a:p>
        </p:txBody>
      </p:sp>
      <p:sp>
        <p:nvSpPr>
          <p:cNvPr id="11" name="Picture Placeholder">
            <a:extLst>
              <a:ext uri="{FF2B5EF4-FFF2-40B4-BE49-F238E27FC236}">
                <a16:creationId xmlns:a16="http://schemas.microsoft.com/office/drawing/2014/main" id="{2E4DF0E4-F882-4F37-A2E8-37C7D435692C}"/>
              </a:ext>
            </a:extLst>
          </p:cNvPr>
          <p:cNvSpPr>
            <a:spLocks noGrp="1"/>
          </p:cNvSpPr>
          <p:nvPr>
            <p:ph type="pic" sz="quarter" idx="19" hasCustomPrompt="1"/>
          </p:nvPr>
        </p:nvSpPr>
        <p:spPr bwMode="white">
          <a:xfrm>
            <a:off x="0" y="-1"/>
            <a:ext cx="12193200" cy="6861600"/>
          </a:xfrm>
          <a:noFill/>
        </p:spPr>
        <p:txBody>
          <a:bodyPr lIns="0" tIns="828000" bIns="0" anchor="ctr" anchorCtr="0"/>
          <a:lstStyle>
            <a:lvl1pPr marL="0" indent="0" algn="ctr">
              <a:spcAft>
                <a:spcPts val="0"/>
              </a:spcAft>
              <a:buNone/>
              <a:defRPr sz="1600">
                <a:solidFill>
                  <a:schemeClr val="bg1"/>
                </a:solidFill>
              </a:defRPr>
            </a:lvl1pPr>
          </a:lstStyle>
          <a:p/>
          <a:p/>
        </p:txBody>
      </p:sp>
      <p:sp>
        <p:nvSpPr>
          <p:cNvPr id="2" name="Title 1"/>
          <p:cNvSpPr>
            <a:spLocks noGrp="1"/>
          </p:cNvSpPr>
          <p:nvPr>
            <p:ph type="title" hasCustomPrompt="1"/>
          </p:nvPr>
        </p:nvSpPr>
        <p:spPr>
          <a:xfrm>
            <a:off x="576000" y="576000"/>
            <a:ext cx="11041200" cy="439200"/>
          </a:xfrm>
        </p:spPr>
        <p:txBody>
          <a:bodyPr/>
          <a:lstStyle>
            <a:lvl1pPr>
              <a:defRPr sz="3200">
                <a:solidFill>
                  <a:schemeClr val="bg1"/>
                </a:solidFill>
              </a:defRPr>
            </a:lvl1pPr>
          </a:lstStyle>
          <a:p/>
        </p:txBody>
      </p:sp>
      <p:sp>
        <p:nvSpPr>
          <p:cNvPr id="13" name="Subtitle">
            <a:extLst>
              <a:ext uri="{FF2B5EF4-FFF2-40B4-BE49-F238E27FC236}">
                <a16:creationId xmlns:a16="http://schemas.microsoft.com/office/drawing/2014/main" id="{1C0B8AAA-70CC-4ACC-B12D-D18CDE75AC8A}"/>
              </a:ext>
            </a:extLst>
          </p:cNvPr>
          <p:cNvSpPr>
            <a:spLocks noGrp="1"/>
          </p:cNvSpPr>
          <p:nvPr>
            <p:ph type="subTitle" idx="13"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bg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p:txBody>
      </p:sp>
      <p:sp>
        <p:nvSpPr>
          <p:cNvPr id="14" name="Text Placeholder note">
            <a:extLst>
              <a:ext uri="{FF2B5EF4-FFF2-40B4-BE49-F238E27FC236}">
                <a16:creationId xmlns:a16="http://schemas.microsoft.com/office/drawing/2014/main" id="{109DFEDB-663D-4415-A2D8-8E6F47AC07FD}"/>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chemeClr val="bg1"/>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p>
        </p:txBody>
      </p:sp>
      <p:sp>
        <p:nvSpPr>
          <p:cNvPr id="5" name="Date Placeholder 4">
            <a:extLst>
              <a:ext uri="{FF2B5EF4-FFF2-40B4-BE49-F238E27FC236}">
                <a16:creationId xmlns:a16="http://schemas.microsoft.com/office/drawing/2014/main" id="{AE67C167-00C7-4F43-9F18-27BC50326183}"/>
              </a:ext>
            </a:extLst>
          </p:cNvPr>
          <p:cNvSpPr>
            <a:spLocks noGrp="1"/>
          </p:cNvSpPr>
          <p:nvPr>
            <p:ph type="dt" sz="half" idx="21"/>
          </p:nvPr>
        </p:nvSpPr>
        <p:spPr/>
        <p:txBody>
          <a:bodyPr/>
          <a:lstStyle>
            <a:lvl1pPr>
              <a:defRPr>
                <a:solidFill>
                  <a:schemeClr val="bg1"/>
                </a:solidFill>
              </a:defRPr>
            </a:lvl1pPr>
          </a:lstStyle>
          <a:p>
            <a:endParaRPr lang="en-GB" dirty="0"/>
          </a:p>
        </p:txBody>
      </p:sp>
      <p:sp>
        <p:nvSpPr>
          <p:cNvPr id="6" name="Footer Placeholder 5">
            <a:extLst>
              <a:ext uri="{FF2B5EF4-FFF2-40B4-BE49-F238E27FC236}">
                <a16:creationId xmlns:a16="http://schemas.microsoft.com/office/drawing/2014/main" id="{7238C1D3-78FD-43A1-97E2-A274A60A029E}"/>
              </a:ext>
            </a:extLst>
          </p:cNvPr>
          <p:cNvSpPr>
            <a:spLocks noGrp="1"/>
          </p:cNvSpPr>
          <p:nvPr>
            <p:ph type="ftr" sz="quarter" idx="22"/>
          </p:nvPr>
        </p:nvSpPr>
        <p:spPr/>
        <p:txBody>
          <a:bodyPr/>
          <a:lstStyle>
            <a:lvl1pPr>
              <a:defRPr>
                <a:solidFill>
                  <a:schemeClr val="bg1"/>
                </a:solidFill>
              </a:defRPr>
            </a:lvl1pPr>
          </a:lstStyle>
          <a:p>
            <a:endParaRPr lang="en-GB" dirty="0"/>
          </a:p>
        </p:txBody>
      </p:sp>
      <p:sp>
        <p:nvSpPr>
          <p:cNvPr id="8" name="Slide Number Placeholder 7">
            <a:extLst>
              <a:ext uri="{FF2B5EF4-FFF2-40B4-BE49-F238E27FC236}">
                <a16:creationId xmlns:a16="http://schemas.microsoft.com/office/drawing/2014/main" id="{1B7DC71C-FCE2-4BC5-A506-8043DF841353}"/>
              </a:ext>
            </a:extLst>
          </p:cNvPr>
          <p:cNvSpPr>
            <a:spLocks noGrp="1"/>
          </p:cNvSpPr>
          <p:nvPr>
            <p:ph type="sldNum" sz="quarter" idx="23"/>
          </p:nvPr>
        </p:nvSpPr>
        <p:spPr/>
        <p:txBody>
          <a:bodyPr/>
          <a:lstStyle>
            <a:lvl1pPr>
              <a:defRPr>
                <a:solidFill>
                  <a:schemeClr val="bg1"/>
                </a:solid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1017307167"/>
      </p:ext>
    </p:extLst>
  </p:cSld>
  <p:clrMapOvr>
    <a:masterClrMapping/>
  </p:clrMapOvr>
</p:sldLayout>
</file>

<file path=ppt/slideLayouts/slideLayout75.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Title + circle shape A">
    <p:spTree>
      <p:nvGrpSpPr>
        <p:cNvPr id="1" name=""/>
        <p:cNvGrpSpPr/>
        <p:nvPr/>
      </p:nvGrpSpPr>
      <p:grpSpPr>
        <a:xfrm>
          <a:off x="0" y="0"/>
          <a:ext cx="0" cy="0"/>
          <a:chOff x="0" y="0"/>
          <a:chExt cx="0" cy="0"/>
        </a:xfrm>
      </p:grpSpPr>
      <p:sp>
        <p:nvSpPr>
          <p:cNvPr id="14" name="Picture Placeholder">
            <a:extLst>
              <a:ext uri="{FF2B5EF4-FFF2-40B4-BE49-F238E27FC236}">
                <a16:creationId xmlns:a16="http://schemas.microsoft.com/office/drawing/2014/main" id="{679832B5-5EE2-42A0-B3B1-34D6BECE044B}"/>
              </a:ext>
            </a:extLst>
          </p:cNvPr>
          <p:cNvSpPr>
            <a:spLocks noGrp="1" noChangeAspect="1"/>
          </p:cNvSpPr>
          <p:nvPr>
            <p:ph type="pic" sz="quarter" idx="19" hasCustomPrompt="1"/>
          </p:nvPr>
        </p:nvSpPr>
        <p:spPr bwMode="white">
          <a:xfrm>
            <a:off x="4352400" y="1972800"/>
            <a:ext cx="3488400" cy="3488400"/>
          </a:xfrm>
          <a:prstGeom prst="ellipse">
            <a:avLst/>
          </a:prstGeom>
          <a:solidFill>
            <a:schemeClr val="accent6"/>
          </a:solidFill>
        </p:spPr>
        <p:txBody>
          <a:bodyPr lIns="0" tIns="1116000" bIns="0" anchor="ctr" anchorCtr="0"/>
          <a:lstStyle>
            <a:lvl1pPr marL="0" indent="0" algn="ctr">
              <a:spcAft>
                <a:spcPts val="0"/>
              </a:spcAft>
              <a:buNone/>
              <a:defRPr sz="1400">
                <a:solidFill>
                  <a:srgbClr val="545859"/>
                </a:solidFill>
              </a:defRPr>
            </a:lvl1pPr>
          </a:lstStyle>
          <a:p>
            <a:r>
              <a:rPr lang="en-GB" dirty="0"/>
              <a:t>Click icon to add picture or click on frame and insert picture from Templafy Images</a:t>
            </a:r>
          </a:p>
        </p:txBody>
      </p:sp>
      <p:sp>
        <p:nvSpPr>
          <p:cNvPr id="11" name="Picture Placeholder">
            <a:extLst>
              <a:ext uri="{FF2B5EF4-FFF2-40B4-BE49-F238E27FC236}">
                <a16:creationId xmlns:a16="http://schemas.microsoft.com/office/drawing/2014/main" id="{79110C8F-E085-4792-AC36-2CD9D9AD4175}"/>
              </a:ext>
            </a:extLst>
          </p:cNvPr>
          <p:cNvSpPr>
            <a:spLocks noGrp="1" noChangeAspect="1"/>
          </p:cNvSpPr>
          <p:nvPr>
            <p:ph type="pic" sz="quarter" idx="220" hasCustomPrompt="1"/>
          </p:nvPr>
        </p:nvSpPr>
        <p:spPr bwMode="white">
          <a:xfrm>
            <a:off x="576000" y="1972800"/>
            <a:ext cx="3488400" cy="3488400"/>
          </a:xfrm>
          <a:prstGeom prst="ellipse">
            <a:avLst/>
          </a:prstGeom>
          <a:solidFill>
            <a:schemeClr val="accent6"/>
          </a:solidFill>
        </p:spPr>
        <p:txBody>
          <a:bodyPr lIns="0" tIns="1116000" bIns="0" anchor="ctr" anchorCtr="0"/>
          <a:lstStyle>
            <a:lvl1pPr marL="0" indent="0" algn="ctr">
              <a:spcAft>
                <a:spcPts val="0"/>
              </a:spcAft>
              <a:buNone/>
              <a:defRPr sz="1400">
                <a:solidFill>
                  <a:srgbClr val="545859"/>
                </a:solidFill>
              </a:defRPr>
            </a:lvl1pPr>
          </a:lstStyle>
          <a:p>
            <a:r>
              <a:rPr lang="en-GB" dirty="0"/>
              <a:t>Click icon to add picture or click on frame and insert picture from Templafy Images</a:t>
            </a:r>
          </a:p>
        </p:txBody>
      </p:sp>
      <p:sp>
        <p:nvSpPr>
          <p:cNvPr id="12" name="Picture Placeholder">
            <a:extLst>
              <a:ext uri="{FF2B5EF4-FFF2-40B4-BE49-F238E27FC236}">
                <a16:creationId xmlns:a16="http://schemas.microsoft.com/office/drawing/2014/main" id="{82FCA4E1-4A84-4378-B614-C2955560A302}"/>
              </a:ext>
            </a:extLst>
          </p:cNvPr>
          <p:cNvSpPr>
            <a:spLocks noGrp="1" noChangeAspect="1"/>
          </p:cNvSpPr>
          <p:nvPr>
            <p:ph type="pic" sz="quarter" idx="221" hasCustomPrompt="1"/>
          </p:nvPr>
        </p:nvSpPr>
        <p:spPr bwMode="white">
          <a:xfrm>
            <a:off x="8128800" y="1972800"/>
            <a:ext cx="3488400" cy="3488400"/>
          </a:xfrm>
          <a:prstGeom prst="ellipse">
            <a:avLst/>
          </a:prstGeom>
          <a:solidFill>
            <a:schemeClr val="accent6"/>
          </a:solidFill>
        </p:spPr>
        <p:txBody>
          <a:bodyPr lIns="0" tIns="1116000" bIns="0" anchor="ctr" anchorCtr="0"/>
          <a:lstStyle>
            <a:lvl1pPr marL="0" indent="0" algn="ctr">
              <a:spcAft>
                <a:spcPts val="0"/>
              </a:spcAft>
              <a:buNone/>
              <a:defRPr sz="1400">
                <a:solidFill>
                  <a:srgbClr val="545859"/>
                </a:solidFill>
              </a:defRPr>
            </a:lvl1pPr>
          </a:lstStyle>
          <a:p>
            <a:r>
              <a:rPr lang="en-GB" dirty="0"/>
              <a:t>Click icon to add picture or click on frame and insert picture from Templafy Images</a:t>
            </a:r>
          </a:p>
        </p:txBody>
      </p:sp>
      <p:sp>
        <p:nvSpPr>
          <p:cNvPr id="2" name="Title 1"/>
          <p:cNvSpPr>
            <a:spLocks noGrp="1"/>
          </p:cNvSpPr>
          <p:nvPr>
            <p:ph type="title" hasCustomPrompt="1"/>
          </p:nvPr>
        </p:nvSpPr>
        <p:spPr>
          <a:xfrm>
            <a:off x="576000" y="576000"/>
            <a:ext cx="11041200" cy="439200"/>
          </a:xfrm>
        </p:spPr>
        <p:txBody>
          <a:bodyPr/>
          <a:lstStyle>
            <a:lvl1pPr>
              <a:defRPr sz="3200">
                <a:solidFill>
                  <a:schemeClr val="accent1"/>
                </a:solidFill>
              </a:defRPr>
            </a:lvl1pPr>
          </a:lstStyle>
          <a:p>
            <a:r>
              <a:rPr lang="en-GB" noProof="0" dirty="0"/>
              <a:t>Click to add title</a:t>
            </a:r>
          </a:p>
        </p:txBody>
      </p:sp>
      <p:sp>
        <p:nvSpPr>
          <p:cNvPr id="13" name="Subtitle">
            <a:extLst>
              <a:ext uri="{FF2B5EF4-FFF2-40B4-BE49-F238E27FC236}">
                <a16:creationId xmlns:a16="http://schemas.microsoft.com/office/drawing/2014/main" id="{4AD341E8-8C7A-425F-BB2B-6455FD229558}"/>
              </a:ext>
            </a:extLst>
          </p:cNvPr>
          <p:cNvSpPr>
            <a:spLocks noGrp="1"/>
          </p:cNvSpPr>
          <p:nvPr>
            <p:ph type="subTitle" idx="13"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15" name="Text Placeholder note">
            <a:extLst>
              <a:ext uri="{FF2B5EF4-FFF2-40B4-BE49-F238E27FC236}">
                <a16:creationId xmlns:a16="http://schemas.microsoft.com/office/drawing/2014/main" id="{A7DDE775-4957-4038-84E2-47E2ED930BEF}"/>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4" name="Date Placeholder 3">
            <a:extLst>
              <a:ext uri="{FF2B5EF4-FFF2-40B4-BE49-F238E27FC236}">
                <a16:creationId xmlns:a16="http://schemas.microsoft.com/office/drawing/2014/main" id="{026D8D60-68A9-4C0B-9F52-EF5301A6AE4D}"/>
              </a:ext>
            </a:extLst>
          </p:cNvPr>
          <p:cNvSpPr>
            <a:spLocks noGrp="1"/>
          </p:cNvSpPr>
          <p:nvPr>
            <p:ph type="dt" sz="half" idx="222"/>
          </p:nvPr>
        </p:nvSpPr>
        <p:spPr/>
        <p:txBody>
          <a:bodyPr/>
          <a:lstStyle/>
          <a:p>
            <a:endParaRPr lang="en-GB" dirty="0"/>
          </a:p>
        </p:txBody>
      </p:sp>
      <p:sp>
        <p:nvSpPr>
          <p:cNvPr id="7" name="Footer Placeholder 6">
            <a:extLst>
              <a:ext uri="{FF2B5EF4-FFF2-40B4-BE49-F238E27FC236}">
                <a16:creationId xmlns:a16="http://schemas.microsoft.com/office/drawing/2014/main" id="{0984C8E1-5630-46EF-909C-B495559F1659}"/>
              </a:ext>
            </a:extLst>
          </p:cNvPr>
          <p:cNvSpPr>
            <a:spLocks noGrp="1"/>
          </p:cNvSpPr>
          <p:nvPr>
            <p:ph type="ftr" sz="quarter" idx="223"/>
          </p:nvPr>
        </p:nvSpPr>
        <p:spPr/>
        <p:txBody>
          <a:bodyPr/>
          <a:lstStyle/>
          <a:p>
            <a:endParaRPr lang="en-GB" dirty="0"/>
          </a:p>
        </p:txBody>
      </p:sp>
      <p:sp>
        <p:nvSpPr>
          <p:cNvPr id="9" name="Slide Number Placeholder 8">
            <a:extLst>
              <a:ext uri="{FF2B5EF4-FFF2-40B4-BE49-F238E27FC236}">
                <a16:creationId xmlns:a16="http://schemas.microsoft.com/office/drawing/2014/main" id="{C19BD192-156E-4898-B955-D3544329A637}"/>
              </a:ext>
            </a:extLst>
          </p:cNvPr>
          <p:cNvSpPr>
            <a:spLocks noGrp="1"/>
          </p:cNvSpPr>
          <p:nvPr>
            <p:ph type="sldNum" sz="quarter" idx="224"/>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3766917706"/>
      </p:ext>
    </p:extLst>
  </p:cSld>
  <p:clrMapOvr>
    <a:masterClrMapping/>
  </p:clrMapOvr>
</p:sldLayout>
</file>

<file path=ppt/slideLayouts/slideLayout76.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Title + circle shape B">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20E6A39E-7A84-455F-B145-DFF60CFDCF1C}"/>
              </a:ext>
            </a:extLst>
          </p:cNvPr>
          <p:cNvSpPr txBox="1"/>
          <p:nvPr userDrawn="1"/>
        </p:nvSpPr>
        <p:spPr>
          <a:xfrm>
            <a:off x="0" y="-270387"/>
            <a:ext cx="11696700" cy="215444"/>
          </a:xfrm>
          <a:prstGeom prst="rect">
            <a:avLst/>
          </a:prstGeom>
          <a:noFill/>
        </p:spPr>
        <p:txBody>
          <a:bodyPr wrap="square" lIns="0" tIns="0" rIns="0" bIns="0" rtlCol="0" anchor="b" anchorCtr="0">
            <a:spAutoFit/>
          </a:body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400" dirty="0"/>
              <a:t>Right click on picture and choose “</a:t>
            </a:r>
            <a:r>
              <a:rPr lang="en-GB" sz="1400" b="0" dirty="0"/>
              <a:t>Send to Back” </a:t>
            </a:r>
            <a:r>
              <a:rPr lang="en-GB" sz="1400" dirty="0"/>
              <a:t>to get overlay in front. You have the option to change the color of the overlay.</a:t>
            </a:r>
            <a:endParaRPr lang="en-GB" sz="1400" dirty="0">
              <a:solidFill>
                <a:schemeClr val="tx2"/>
              </a:solidFill>
            </a:endParaRPr>
          </a:p>
        </p:txBody>
      </p:sp>
      <p:sp>
        <p:nvSpPr>
          <p:cNvPr id="18" name="Text Placeholder overlay">
            <a:extLst>
              <a:ext uri="{FF2B5EF4-FFF2-40B4-BE49-F238E27FC236}">
                <a16:creationId xmlns:a16="http://schemas.microsoft.com/office/drawing/2014/main" id="{21CD53A3-987C-4730-8005-DE7423A13AE4}"/>
              </a:ext>
            </a:extLst>
          </p:cNvPr>
          <p:cNvSpPr>
            <a:spLocks noGrp="1" noChangeAspect="1"/>
          </p:cNvSpPr>
          <p:nvPr>
            <p:ph type="body" sz="quarter" idx="223" hasCustomPrompt="1"/>
          </p:nvPr>
        </p:nvSpPr>
        <p:spPr bwMode="ltGray">
          <a:xfrm>
            <a:off x="4352400" y="1972800"/>
            <a:ext cx="3488400" cy="3488400"/>
          </a:xfrm>
          <a:prstGeom prst="ellipse">
            <a:avLst/>
          </a:prstGeom>
          <a:solidFill>
            <a:schemeClr val="accent1">
              <a:alpha val="80000"/>
            </a:schemeClr>
          </a:solidFill>
          <a:ln w="0">
            <a:noFill/>
          </a:ln>
        </p:spPr>
        <p:txBody>
          <a:bodyPr wrap="square">
            <a:noAutofit/>
          </a:bodyPr>
          <a:lstStyle>
            <a:lvl1pPr marL="0" indent="0">
              <a:buNone/>
              <a:defRPr sz="100">
                <a:noFill/>
              </a:defRPr>
            </a:lvl1pPr>
          </a:lstStyle>
          <a:p>
            <a:pPr lvl="0"/>
            <a:r>
              <a:rPr lang="en-GB" dirty="0"/>
              <a:t>.</a:t>
            </a:r>
          </a:p>
        </p:txBody>
      </p:sp>
      <p:sp>
        <p:nvSpPr>
          <p:cNvPr id="19" name="Text Placeholder overlay">
            <a:extLst>
              <a:ext uri="{FF2B5EF4-FFF2-40B4-BE49-F238E27FC236}">
                <a16:creationId xmlns:a16="http://schemas.microsoft.com/office/drawing/2014/main" id="{7D7AF187-B658-4512-B05E-FB4D72210EFB}"/>
              </a:ext>
            </a:extLst>
          </p:cNvPr>
          <p:cNvSpPr>
            <a:spLocks noGrp="1" noChangeAspect="1"/>
          </p:cNvSpPr>
          <p:nvPr>
            <p:ph type="body" sz="quarter" idx="224" hasCustomPrompt="1"/>
          </p:nvPr>
        </p:nvSpPr>
        <p:spPr bwMode="ltGray">
          <a:xfrm>
            <a:off x="8128800" y="1972800"/>
            <a:ext cx="3488400" cy="3488400"/>
          </a:xfrm>
          <a:prstGeom prst="ellipse">
            <a:avLst/>
          </a:prstGeom>
          <a:solidFill>
            <a:schemeClr val="accent1">
              <a:alpha val="80000"/>
            </a:schemeClr>
          </a:solidFill>
          <a:ln w="0">
            <a:noFill/>
          </a:ln>
        </p:spPr>
        <p:txBody>
          <a:bodyPr wrap="square">
            <a:noAutofit/>
          </a:bodyPr>
          <a:lstStyle>
            <a:lvl1pPr marL="0" indent="0">
              <a:buNone/>
              <a:defRPr sz="100">
                <a:noFill/>
              </a:defRPr>
            </a:lvl1pPr>
          </a:lstStyle>
          <a:p>
            <a:pPr lvl="0"/>
            <a:r>
              <a:rPr lang="en-GB" dirty="0"/>
              <a:t>.</a:t>
            </a:r>
          </a:p>
        </p:txBody>
      </p:sp>
      <p:sp>
        <p:nvSpPr>
          <p:cNvPr id="13" name="Text Placeholder overlay">
            <a:extLst>
              <a:ext uri="{FF2B5EF4-FFF2-40B4-BE49-F238E27FC236}">
                <a16:creationId xmlns:a16="http://schemas.microsoft.com/office/drawing/2014/main" id="{B25EA0B6-8DDC-4D36-8289-53CDE1AF2C80}"/>
              </a:ext>
            </a:extLst>
          </p:cNvPr>
          <p:cNvSpPr>
            <a:spLocks noGrp="1" noChangeAspect="1"/>
          </p:cNvSpPr>
          <p:nvPr>
            <p:ph type="body" sz="quarter" idx="222" hasCustomPrompt="1"/>
          </p:nvPr>
        </p:nvSpPr>
        <p:spPr bwMode="ltGray">
          <a:xfrm>
            <a:off x="576000" y="1972800"/>
            <a:ext cx="3488400" cy="3488400"/>
          </a:xfrm>
          <a:prstGeom prst="ellipse">
            <a:avLst/>
          </a:prstGeom>
          <a:solidFill>
            <a:schemeClr val="accent1">
              <a:alpha val="80000"/>
            </a:schemeClr>
          </a:solidFill>
          <a:ln w="0">
            <a:noFill/>
          </a:ln>
        </p:spPr>
        <p:txBody>
          <a:bodyPr wrap="square">
            <a:noAutofit/>
          </a:bodyPr>
          <a:lstStyle>
            <a:lvl1pPr marL="0" indent="0">
              <a:buNone/>
              <a:defRPr sz="100">
                <a:noFill/>
              </a:defRPr>
            </a:lvl1pPr>
          </a:lstStyle>
          <a:p>
            <a:pPr lvl="0"/>
            <a:r>
              <a:rPr lang="en-GB" dirty="0"/>
              <a:t>.</a:t>
            </a:r>
          </a:p>
        </p:txBody>
      </p:sp>
      <p:sp>
        <p:nvSpPr>
          <p:cNvPr id="14" name="Picture Placeholder">
            <a:extLst>
              <a:ext uri="{FF2B5EF4-FFF2-40B4-BE49-F238E27FC236}">
                <a16:creationId xmlns:a16="http://schemas.microsoft.com/office/drawing/2014/main" id="{679832B5-5EE2-42A0-B3B1-34D6BECE044B}"/>
              </a:ext>
            </a:extLst>
          </p:cNvPr>
          <p:cNvSpPr>
            <a:spLocks noGrp="1" noChangeAspect="1"/>
          </p:cNvSpPr>
          <p:nvPr>
            <p:ph type="pic" sz="quarter" idx="19" hasCustomPrompt="1"/>
          </p:nvPr>
        </p:nvSpPr>
        <p:spPr bwMode="white">
          <a:xfrm>
            <a:off x="4352400" y="1972800"/>
            <a:ext cx="3488400" cy="3488400"/>
          </a:xfrm>
          <a:prstGeom prst="ellipse">
            <a:avLst/>
          </a:prstGeom>
          <a:noFill/>
        </p:spPr>
        <p:txBody>
          <a:bodyPr lIns="0" tIns="0" bIns="0" anchor="t" anchorCtr="0"/>
          <a:lstStyle>
            <a:lvl1pPr marL="0" indent="0" algn="ctr">
              <a:spcAft>
                <a:spcPts val="0"/>
              </a:spcAft>
              <a:buNone/>
              <a:defRPr sz="1000">
                <a:solidFill>
                  <a:schemeClr val="bg1"/>
                </a:solidFill>
              </a:defRPr>
            </a:lvl1pPr>
          </a:lstStyle>
          <a:p>
            <a:r>
              <a:rPr lang="en-GB" dirty="0"/>
              <a:t>Click on frame and insert picture using the Insert tab - Pictures or from Templafy Images. Right click on picture and choose Send to Back to get overlay in front</a:t>
            </a:r>
          </a:p>
        </p:txBody>
      </p:sp>
      <p:sp>
        <p:nvSpPr>
          <p:cNvPr id="11" name="Picture Placeholder">
            <a:extLst>
              <a:ext uri="{FF2B5EF4-FFF2-40B4-BE49-F238E27FC236}">
                <a16:creationId xmlns:a16="http://schemas.microsoft.com/office/drawing/2014/main" id="{79110C8F-E085-4792-AC36-2CD9D9AD4175}"/>
              </a:ext>
            </a:extLst>
          </p:cNvPr>
          <p:cNvSpPr>
            <a:spLocks noGrp="1" noChangeAspect="1"/>
          </p:cNvSpPr>
          <p:nvPr>
            <p:ph type="pic" sz="quarter" idx="220" hasCustomPrompt="1"/>
          </p:nvPr>
        </p:nvSpPr>
        <p:spPr bwMode="white">
          <a:xfrm>
            <a:off x="576000" y="1972800"/>
            <a:ext cx="3488400" cy="3488400"/>
          </a:xfrm>
          <a:prstGeom prst="ellipse">
            <a:avLst/>
          </a:prstGeom>
          <a:noFill/>
        </p:spPr>
        <p:txBody>
          <a:bodyPr lIns="0" tIns="0" bIns="0" anchor="t" anchorCtr="0"/>
          <a:lstStyle>
            <a:lvl1pPr marL="0" indent="0" algn="ctr">
              <a:spcAft>
                <a:spcPts val="0"/>
              </a:spcAft>
              <a:buNone/>
              <a:defRPr sz="1000">
                <a:solidFill>
                  <a:schemeClr val="bg1"/>
                </a:solidFill>
              </a:defRPr>
            </a:lvl1pPr>
          </a:lstStyle>
          <a:p>
            <a:r>
              <a:rPr lang="en-GB" dirty="0"/>
              <a:t>Click on frame and insert picture using the Insert tab - Pictures or from Templafy Images. Right click on picture and choose Send to Back to get overlay in front</a:t>
            </a:r>
          </a:p>
        </p:txBody>
      </p:sp>
      <p:sp>
        <p:nvSpPr>
          <p:cNvPr id="12" name="Picture Placeholder">
            <a:extLst>
              <a:ext uri="{FF2B5EF4-FFF2-40B4-BE49-F238E27FC236}">
                <a16:creationId xmlns:a16="http://schemas.microsoft.com/office/drawing/2014/main" id="{82FCA4E1-4A84-4378-B614-C2955560A302}"/>
              </a:ext>
            </a:extLst>
          </p:cNvPr>
          <p:cNvSpPr>
            <a:spLocks noGrp="1" noChangeAspect="1"/>
          </p:cNvSpPr>
          <p:nvPr>
            <p:ph type="pic" sz="quarter" idx="221" hasCustomPrompt="1"/>
          </p:nvPr>
        </p:nvSpPr>
        <p:spPr bwMode="white">
          <a:xfrm>
            <a:off x="8128800" y="1972800"/>
            <a:ext cx="3488400" cy="3488400"/>
          </a:xfrm>
          <a:prstGeom prst="ellipse">
            <a:avLst/>
          </a:prstGeom>
          <a:noFill/>
        </p:spPr>
        <p:txBody>
          <a:bodyPr lIns="0" tIns="0" bIns="0" anchor="t" anchorCtr="0"/>
          <a:lstStyle>
            <a:lvl1pPr marL="0" indent="0" algn="ctr">
              <a:spcAft>
                <a:spcPts val="0"/>
              </a:spcAft>
              <a:buNone/>
              <a:defRPr sz="1000">
                <a:solidFill>
                  <a:schemeClr val="bg1"/>
                </a:solidFill>
              </a:defRPr>
            </a:lvl1pPr>
          </a:lstStyle>
          <a:p>
            <a:r>
              <a:rPr lang="en-GB" dirty="0"/>
              <a:t>Click on frame and insert picture using the Insert tab - Pictures or from Templafy Images. Right click on picture and choose Send to Back to get overlay in front</a:t>
            </a:r>
          </a:p>
        </p:txBody>
      </p:sp>
      <p:sp>
        <p:nvSpPr>
          <p:cNvPr id="2" name="Title 1"/>
          <p:cNvSpPr>
            <a:spLocks noGrp="1"/>
          </p:cNvSpPr>
          <p:nvPr>
            <p:ph type="title" hasCustomPrompt="1"/>
          </p:nvPr>
        </p:nvSpPr>
        <p:spPr>
          <a:xfrm>
            <a:off x="576000" y="576000"/>
            <a:ext cx="11041200" cy="458966"/>
          </a:xfrm>
        </p:spPr>
        <p:txBody>
          <a:bodyPr/>
          <a:lstStyle>
            <a:lvl1pPr>
              <a:defRPr sz="3200">
                <a:solidFill>
                  <a:schemeClr val="accent1"/>
                </a:solidFill>
              </a:defRPr>
            </a:lvl1pPr>
          </a:lstStyle>
          <a:p>
            <a:r>
              <a:rPr lang="en-GB" noProof="0" dirty="0"/>
              <a:t>Click to add title</a:t>
            </a:r>
          </a:p>
        </p:txBody>
      </p:sp>
      <p:sp>
        <p:nvSpPr>
          <p:cNvPr id="21" name="Subtitle">
            <a:extLst>
              <a:ext uri="{FF2B5EF4-FFF2-40B4-BE49-F238E27FC236}">
                <a16:creationId xmlns:a16="http://schemas.microsoft.com/office/drawing/2014/main" id="{DB432605-7001-44FF-A2B7-2012D5DE10C2}"/>
              </a:ext>
            </a:extLst>
          </p:cNvPr>
          <p:cNvSpPr>
            <a:spLocks noGrp="1"/>
          </p:cNvSpPr>
          <p:nvPr>
            <p:ph type="subTitle" idx="13"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24" name="Text Placeholder 8">
            <a:extLst>
              <a:ext uri="{FF2B5EF4-FFF2-40B4-BE49-F238E27FC236}">
                <a16:creationId xmlns:a16="http://schemas.microsoft.com/office/drawing/2014/main" id="{C5572C0A-5B76-4FA4-B36F-CA2F8550C7BA}"/>
              </a:ext>
            </a:extLst>
          </p:cNvPr>
          <p:cNvSpPr>
            <a:spLocks noGrp="1"/>
          </p:cNvSpPr>
          <p:nvPr>
            <p:ph type="body" sz="quarter" idx="225" hasCustomPrompt="1"/>
          </p:nvPr>
        </p:nvSpPr>
        <p:spPr>
          <a:xfrm>
            <a:off x="1230313" y="3330872"/>
            <a:ext cx="2178000" cy="1422103"/>
          </a:xfrm>
          <a:prstGeom prst="rect">
            <a:avLst/>
          </a:prstGeom>
          <a:noFill/>
        </p:spPr>
        <p:txBody>
          <a:bodyPr lIns="0" tIns="0" rIns="0" bIns="0"/>
          <a:lstStyle>
            <a:lvl1pPr marL="0" indent="0" algn="ctr">
              <a:spcAft>
                <a:spcPts val="600"/>
              </a:spcAft>
              <a:buFont typeface="Arial" panose="020B0604020202020204" pitchFamily="34" charset="0"/>
              <a:buChar char="​"/>
              <a:defRPr sz="1800" b="1">
                <a:solidFill>
                  <a:schemeClr val="bg1"/>
                </a:solidFill>
              </a:defRPr>
            </a:lvl1pPr>
            <a:lvl2pPr marL="0" indent="0" algn="ctr">
              <a:lnSpc>
                <a:spcPct val="100000"/>
              </a:lnSpc>
              <a:spcAft>
                <a:spcPts val="600"/>
              </a:spcAft>
              <a:buFont typeface="Arial" panose="020B0604020202020204" pitchFamily="34" charset="0"/>
              <a:buChar char="​"/>
              <a:defRPr sz="1000" b="0">
                <a:solidFill>
                  <a:schemeClr val="bg1"/>
                </a:solidFill>
              </a:defRPr>
            </a:lvl2pPr>
            <a:lvl3pPr marL="0" indent="0" algn="ctr">
              <a:lnSpc>
                <a:spcPct val="100000"/>
              </a:lnSpc>
              <a:spcAft>
                <a:spcPts val="600"/>
              </a:spcAft>
              <a:buFont typeface="Arial" panose="020B0604020202020204" pitchFamily="34" charset="0"/>
              <a:buChar char="​"/>
              <a:defRPr sz="1000" b="0">
                <a:solidFill>
                  <a:schemeClr val="bg1"/>
                </a:solidFill>
              </a:defRPr>
            </a:lvl3pPr>
            <a:lvl4pPr marL="0" indent="0" algn="ctr">
              <a:lnSpc>
                <a:spcPct val="100000"/>
              </a:lnSpc>
              <a:spcAft>
                <a:spcPts val="600"/>
              </a:spcAft>
              <a:defRPr sz="1000" b="0">
                <a:solidFill>
                  <a:schemeClr val="bg1"/>
                </a:solidFill>
              </a:defRPr>
            </a:lvl4pPr>
            <a:lvl5pPr marL="0" indent="0" algn="ctr">
              <a:lnSpc>
                <a:spcPct val="100000"/>
              </a:lnSpc>
              <a:spcAft>
                <a:spcPts val="600"/>
              </a:spcAft>
              <a:defRPr sz="1000" b="0">
                <a:solidFill>
                  <a:schemeClr val="bg1"/>
                </a:solidFill>
              </a:defRPr>
            </a:lvl5pPr>
            <a:lvl6pPr marL="0" indent="0" algn="ctr">
              <a:lnSpc>
                <a:spcPct val="100000"/>
              </a:lnSpc>
              <a:spcAft>
                <a:spcPts val="600"/>
              </a:spcAft>
              <a:defRPr sz="1000" b="0">
                <a:solidFill>
                  <a:schemeClr val="bg1"/>
                </a:solidFill>
              </a:defRPr>
            </a:lvl6pPr>
            <a:lvl7pPr marL="0" indent="0" algn="ctr">
              <a:lnSpc>
                <a:spcPct val="100000"/>
              </a:lnSpc>
              <a:spcAft>
                <a:spcPts val="600"/>
              </a:spcAft>
              <a:defRPr sz="1000" b="0">
                <a:solidFill>
                  <a:schemeClr val="bg1"/>
                </a:solidFill>
              </a:defRPr>
            </a:lvl7pPr>
            <a:lvl8pPr marL="0" indent="0" algn="ctr">
              <a:lnSpc>
                <a:spcPct val="100000"/>
              </a:lnSpc>
              <a:spcAft>
                <a:spcPts val="600"/>
              </a:spcAft>
              <a:defRPr sz="1000" b="0">
                <a:solidFill>
                  <a:schemeClr val="bg1"/>
                </a:solidFill>
              </a:defRPr>
            </a:lvl8pPr>
            <a:lvl9pPr marL="0" indent="0" algn="ctr">
              <a:lnSpc>
                <a:spcPct val="100000"/>
              </a:lnSpc>
              <a:spcAft>
                <a:spcPts val="600"/>
              </a:spcAft>
              <a:defRPr sz="1000" b="0">
                <a:solidFill>
                  <a:schemeClr val="bg1"/>
                </a:solidFill>
                <a:latin typeface="+mn-lt"/>
              </a:defRPr>
            </a:lvl9pPr>
          </a:lstStyle>
          <a:p>
            <a:pPr lvl="0"/>
            <a:r>
              <a:rPr lang="en-GB" dirty="0"/>
              <a:t>Click to add title Enter &amp; TAB for next text level   SHIFT+TAB to go back in levels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25" name="Text Placeholder 19">
            <a:extLst>
              <a:ext uri="{FF2B5EF4-FFF2-40B4-BE49-F238E27FC236}">
                <a16:creationId xmlns:a16="http://schemas.microsoft.com/office/drawing/2014/main" id="{ACD5BE78-3E6D-4E02-B5D5-49204584A99B}"/>
              </a:ext>
            </a:extLst>
          </p:cNvPr>
          <p:cNvSpPr>
            <a:spLocks noGrp="1"/>
          </p:cNvSpPr>
          <p:nvPr>
            <p:ph type="body" sz="quarter" idx="226" hasCustomPrompt="1"/>
          </p:nvPr>
        </p:nvSpPr>
        <p:spPr>
          <a:xfrm>
            <a:off x="1230312" y="3138538"/>
            <a:ext cx="2176463" cy="190500"/>
          </a:xfrm>
        </p:spPr>
        <p:txBody>
          <a:bodyPr lIns="0" rIns="0"/>
          <a:lstStyle>
            <a:lvl1pPr marL="0" indent="0" algn="ctr">
              <a:buNone/>
              <a:defRPr sz="1000">
                <a:solidFill>
                  <a:schemeClr val="bg1"/>
                </a:solidFill>
              </a:defRPr>
            </a:lvl1pPr>
          </a:lstStyle>
          <a:p>
            <a:pPr lvl="0"/>
            <a:r>
              <a:rPr lang="en-GB" dirty="0"/>
              <a:t>Click to add eyebrow</a:t>
            </a:r>
          </a:p>
        </p:txBody>
      </p:sp>
      <p:sp>
        <p:nvSpPr>
          <p:cNvPr id="26" name="Text Placeholder 8">
            <a:extLst>
              <a:ext uri="{FF2B5EF4-FFF2-40B4-BE49-F238E27FC236}">
                <a16:creationId xmlns:a16="http://schemas.microsoft.com/office/drawing/2014/main" id="{15323CC3-D5CC-4068-A510-E9FD395037E4}"/>
              </a:ext>
            </a:extLst>
          </p:cNvPr>
          <p:cNvSpPr>
            <a:spLocks noGrp="1"/>
          </p:cNvSpPr>
          <p:nvPr>
            <p:ph type="body" sz="quarter" idx="227" hasCustomPrompt="1"/>
          </p:nvPr>
        </p:nvSpPr>
        <p:spPr>
          <a:xfrm>
            <a:off x="5005438" y="3330872"/>
            <a:ext cx="2178000" cy="1422103"/>
          </a:xfrm>
          <a:prstGeom prst="rect">
            <a:avLst/>
          </a:prstGeom>
          <a:noFill/>
        </p:spPr>
        <p:txBody>
          <a:bodyPr lIns="0" tIns="0" rIns="0" bIns="0"/>
          <a:lstStyle>
            <a:lvl1pPr marL="0" indent="0" algn="ctr">
              <a:spcAft>
                <a:spcPts val="600"/>
              </a:spcAft>
              <a:buFont typeface="Arial" panose="020B0604020202020204" pitchFamily="34" charset="0"/>
              <a:buChar char="​"/>
              <a:defRPr sz="1800" b="1">
                <a:solidFill>
                  <a:schemeClr val="bg1"/>
                </a:solidFill>
              </a:defRPr>
            </a:lvl1pPr>
            <a:lvl2pPr marL="0" indent="0" algn="ctr">
              <a:lnSpc>
                <a:spcPct val="100000"/>
              </a:lnSpc>
              <a:spcAft>
                <a:spcPts val="600"/>
              </a:spcAft>
              <a:buFont typeface="Arial" panose="020B0604020202020204" pitchFamily="34" charset="0"/>
              <a:buChar char="​"/>
              <a:defRPr sz="1000" b="0">
                <a:solidFill>
                  <a:schemeClr val="bg1"/>
                </a:solidFill>
              </a:defRPr>
            </a:lvl2pPr>
            <a:lvl3pPr marL="0" indent="0" algn="ctr">
              <a:lnSpc>
                <a:spcPct val="100000"/>
              </a:lnSpc>
              <a:spcAft>
                <a:spcPts val="600"/>
              </a:spcAft>
              <a:buFont typeface="Arial" panose="020B0604020202020204" pitchFamily="34" charset="0"/>
              <a:buChar char="​"/>
              <a:defRPr sz="1000" b="0">
                <a:solidFill>
                  <a:schemeClr val="bg1"/>
                </a:solidFill>
              </a:defRPr>
            </a:lvl3pPr>
            <a:lvl4pPr marL="0" indent="0" algn="ctr">
              <a:lnSpc>
                <a:spcPct val="100000"/>
              </a:lnSpc>
              <a:spcAft>
                <a:spcPts val="600"/>
              </a:spcAft>
              <a:defRPr sz="1000" b="0">
                <a:solidFill>
                  <a:schemeClr val="bg1"/>
                </a:solidFill>
              </a:defRPr>
            </a:lvl4pPr>
            <a:lvl5pPr marL="0" indent="0" algn="ctr">
              <a:lnSpc>
                <a:spcPct val="100000"/>
              </a:lnSpc>
              <a:spcAft>
                <a:spcPts val="600"/>
              </a:spcAft>
              <a:defRPr sz="1000" b="0">
                <a:solidFill>
                  <a:schemeClr val="bg1"/>
                </a:solidFill>
              </a:defRPr>
            </a:lvl5pPr>
            <a:lvl6pPr marL="0" indent="0" algn="ctr">
              <a:lnSpc>
                <a:spcPct val="100000"/>
              </a:lnSpc>
              <a:spcAft>
                <a:spcPts val="600"/>
              </a:spcAft>
              <a:defRPr sz="1000" b="0">
                <a:solidFill>
                  <a:schemeClr val="bg1"/>
                </a:solidFill>
              </a:defRPr>
            </a:lvl6pPr>
            <a:lvl7pPr marL="0" indent="0" algn="ctr">
              <a:lnSpc>
                <a:spcPct val="100000"/>
              </a:lnSpc>
              <a:spcAft>
                <a:spcPts val="600"/>
              </a:spcAft>
              <a:defRPr sz="1000" b="0">
                <a:solidFill>
                  <a:schemeClr val="bg1"/>
                </a:solidFill>
              </a:defRPr>
            </a:lvl7pPr>
            <a:lvl8pPr marL="0" indent="0" algn="ctr">
              <a:lnSpc>
                <a:spcPct val="100000"/>
              </a:lnSpc>
              <a:spcAft>
                <a:spcPts val="600"/>
              </a:spcAft>
              <a:defRPr sz="1000" b="0">
                <a:solidFill>
                  <a:schemeClr val="bg1"/>
                </a:solidFill>
              </a:defRPr>
            </a:lvl8pPr>
            <a:lvl9pPr marL="0" indent="0" algn="ctr">
              <a:lnSpc>
                <a:spcPct val="100000"/>
              </a:lnSpc>
              <a:spcAft>
                <a:spcPts val="600"/>
              </a:spcAft>
              <a:defRPr sz="1000" b="0">
                <a:solidFill>
                  <a:schemeClr val="bg1"/>
                </a:solidFill>
                <a:latin typeface="+mn-lt"/>
              </a:defRPr>
            </a:lvl9pPr>
          </a:lstStyle>
          <a:p>
            <a:pPr lvl="0"/>
            <a:r>
              <a:rPr lang="en-GB" dirty="0"/>
              <a:t>Click to add title Enter &amp; TAB for next text level   SHIFT+TAB to go back in levels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27" name="Text Placeholder 19">
            <a:extLst>
              <a:ext uri="{FF2B5EF4-FFF2-40B4-BE49-F238E27FC236}">
                <a16:creationId xmlns:a16="http://schemas.microsoft.com/office/drawing/2014/main" id="{AF2A29E0-88F8-461B-A326-2F2A2A39BC9C}"/>
              </a:ext>
            </a:extLst>
          </p:cNvPr>
          <p:cNvSpPr>
            <a:spLocks noGrp="1"/>
          </p:cNvSpPr>
          <p:nvPr>
            <p:ph type="body" sz="quarter" idx="228" hasCustomPrompt="1"/>
          </p:nvPr>
        </p:nvSpPr>
        <p:spPr>
          <a:xfrm>
            <a:off x="5005437" y="3138538"/>
            <a:ext cx="2176463" cy="190500"/>
          </a:xfrm>
        </p:spPr>
        <p:txBody>
          <a:bodyPr lIns="0" rIns="0"/>
          <a:lstStyle>
            <a:lvl1pPr marL="0" indent="0" algn="ctr">
              <a:buNone/>
              <a:defRPr sz="1000">
                <a:solidFill>
                  <a:schemeClr val="bg1"/>
                </a:solidFill>
              </a:defRPr>
            </a:lvl1pPr>
          </a:lstStyle>
          <a:p>
            <a:pPr lvl="0"/>
            <a:r>
              <a:rPr lang="en-GB" dirty="0"/>
              <a:t>Click to add eyebrow</a:t>
            </a:r>
          </a:p>
        </p:txBody>
      </p:sp>
      <p:sp>
        <p:nvSpPr>
          <p:cNvPr id="28" name="Text Placeholder 8">
            <a:extLst>
              <a:ext uri="{FF2B5EF4-FFF2-40B4-BE49-F238E27FC236}">
                <a16:creationId xmlns:a16="http://schemas.microsoft.com/office/drawing/2014/main" id="{CE360D9A-429E-4E85-8A7F-3CA3C53E14F4}"/>
              </a:ext>
            </a:extLst>
          </p:cNvPr>
          <p:cNvSpPr>
            <a:spLocks noGrp="1"/>
          </p:cNvSpPr>
          <p:nvPr>
            <p:ph type="body" sz="quarter" idx="229" hasCustomPrompt="1"/>
          </p:nvPr>
        </p:nvSpPr>
        <p:spPr>
          <a:xfrm>
            <a:off x="8783687" y="3330872"/>
            <a:ext cx="2178000" cy="1422103"/>
          </a:xfrm>
          <a:prstGeom prst="rect">
            <a:avLst/>
          </a:prstGeom>
          <a:noFill/>
        </p:spPr>
        <p:txBody>
          <a:bodyPr lIns="0" tIns="0" rIns="0" bIns="0"/>
          <a:lstStyle>
            <a:lvl1pPr marL="0" indent="0" algn="ctr">
              <a:spcAft>
                <a:spcPts val="600"/>
              </a:spcAft>
              <a:buFont typeface="Arial" panose="020B0604020202020204" pitchFamily="34" charset="0"/>
              <a:buChar char="​"/>
              <a:defRPr sz="1800" b="1">
                <a:solidFill>
                  <a:schemeClr val="bg1"/>
                </a:solidFill>
              </a:defRPr>
            </a:lvl1pPr>
            <a:lvl2pPr marL="0" indent="0" algn="ctr">
              <a:lnSpc>
                <a:spcPct val="100000"/>
              </a:lnSpc>
              <a:spcAft>
                <a:spcPts val="600"/>
              </a:spcAft>
              <a:buFont typeface="Arial" panose="020B0604020202020204" pitchFamily="34" charset="0"/>
              <a:buChar char="​"/>
              <a:defRPr sz="1000" b="0">
                <a:solidFill>
                  <a:schemeClr val="bg1"/>
                </a:solidFill>
              </a:defRPr>
            </a:lvl2pPr>
            <a:lvl3pPr marL="0" indent="0" algn="ctr">
              <a:lnSpc>
                <a:spcPct val="100000"/>
              </a:lnSpc>
              <a:spcAft>
                <a:spcPts val="600"/>
              </a:spcAft>
              <a:buFont typeface="Arial" panose="020B0604020202020204" pitchFamily="34" charset="0"/>
              <a:buChar char="​"/>
              <a:defRPr sz="1000" b="0">
                <a:solidFill>
                  <a:schemeClr val="bg1"/>
                </a:solidFill>
              </a:defRPr>
            </a:lvl3pPr>
            <a:lvl4pPr marL="0" indent="0" algn="ctr">
              <a:lnSpc>
                <a:spcPct val="100000"/>
              </a:lnSpc>
              <a:spcAft>
                <a:spcPts val="600"/>
              </a:spcAft>
              <a:defRPr sz="1000" b="0">
                <a:solidFill>
                  <a:schemeClr val="bg1"/>
                </a:solidFill>
              </a:defRPr>
            </a:lvl4pPr>
            <a:lvl5pPr marL="0" indent="0" algn="ctr">
              <a:lnSpc>
                <a:spcPct val="100000"/>
              </a:lnSpc>
              <a:spcAft>
                <a:spcPts val="600"/>
              </a:spcAft>
              <a:defRPr sz="1000" b="0">
                <a:solidFill>
                  <a:schemeClr val="bg1"/>
                </a:solidFill>
              </a:defRPr>
            </a:lvl5pPr>
            <a:lvl6pPr marL="0" indent="0" algn="ctr">
              <a:lnSpc>
                <a:spcPct val="100000"/>
              </a:lnSpc>
              <a:spcAft>
                <a:spcPts val="600"/>
              </a:spcAft>
              <a:defRPr sz="1000" b="0">
                <a:solidFill>
                  <a:schemeClr val="bg1"/>
                </a:solidFill>
              </a:defRPr>
            </a:lvl6pPr>
            <a:lvl7pPr marL="0" indent="0" algn="ctr">
              <a:lnSpc>
                <a:spcPct val="100000"/>
              </a:lnSpc>
              <a:spcAft>
                <a:spcPts val="600"/>
              </a:spcAft>
              <a:defRPr sz="1000" b="0">
                <a:solidFill>
                  <a:schemeClr val="bg1"/>
                </a:solidFill>
              </a:defRPr>
            </a:lvl7pPr>
            <a:lvl8pPr marL="0" indent="0" algn="ctr">
              <a:lnSpc>
                <a:spcPct val="100000"/>
              </a:lnSpc>
              <a:spcAft>
                <a:spcPts val="600"/>
              </a:spcAft>
              <a:defRPr sz="1000" b="0">
                <a:solidFill>
                  <a:schemeClr val="bg1"/>
                </a:solidFill>
              </a:defRPr>
            </a:lvl8pPr>
            <a:lvl9pPr marL="0" indent="0" algn="ctr">
              <a:lnSpc>
                <a:spcPct val="100000"/>
              </a:lnSpc>
              <a:spcAft>
                <a:spcPts val="600"/>
              </a:spcAft>
              <a:defRPr sz="1000" b="0">
                <a:solidFill>
                  <a:schemeClr val="bg1"/>
                </a:solidFill>
                <a:latin typeface="+mn-lt"/>
              </a:defRPr>
            </a:lvl9pPr>
          </a:lstStyle>
          <a:p>
            <a:pPr lvl="0"/>
            <a:r>
              <a:rPr lang="en-GB" dirty="0"/>
              <a:t>Click to add title Enter &amp; TAB for next text level   SHIFT+TAB to go back in levels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29" name="Text Placeholder 19">
            <a:extLst>
              <a:ext uri="{FF2B5EF4-FFF2-40B4-BE49-F238E27FC236}">
                <a16:creationId xmlns:a16="http://schemas.microsoft.com/office/drawing/2014/main" id="{9DC6D3BC-D5EA-4641-8211-7818037A1F03}"/>
              </a:ext>
            </a:extLst>
          </p:cNvPr>
          <p:cNvSpPr>
            <a:spLocks noGrp="1"/>
          </p:cNvSpPr>
          <p:nvPr>
            <p:ph type="body" sz="quarter" idx="230" hasCustomPrompt="1"/>
          </p:nvPr>
        </p:nvSpPr>
        <p:spPr>
          <a:xfrm>
            <a:off x="8783686" y="3138538"/>
            <a:ext cx="2176463" cy="190500"/>
          </a:xfrm>
        </p:spPr>
        <p:txBody>
          <a:bodyPr lIns="0" rIns="0"/>
          <a:lstStyle>
            <a:lvl1pPr marL="0" indent="0" algn="ctr">
              <a:buNone/>
              <a:defRPr sz="1000">
                <a:solidFill>
                  <a:schemeClr val="bg1"/>
                </a:solidFill>
              </a:defRPr>
            </a:lvl1pPr>
          </a:lstStyle>
          <a:p>
            <a:pPr lvl="0"/>
            <a:r>
              <a:rPr lang="en-GB" dirty="0"/>
              <a:t>Click to add eyebrow</a:t>
            </a:r>
          </a:p>
        </p:txBody>
      </p:sp>
      <p:sp>
        <p:nvSpPr>
          <p:cNvPr id="22" name="Text Placeholder note">
            <a:extLst>
              <a:ext uri="{FF2B5EF4-FFF2-40B4-BE49-F238E27FC236}">
                <a16:creationId xmlns:a16="http://schemas.microsoft.com/office/drawing/2014/main" id="{40BAFB69-F79D-49B1-A293-E46326255601}"/>
              </a:ext>
            </a:extLst>
          </p:cNvPr>
          <p:cNvSpPr>
            <a:spLocks noGrp="1"/>
          </p:cNvSpPr>
          <p:nvPr>
            <p:ph type="body" sz="quarter" idx="234"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3" name="Date Placeholder 2">
            <a:extLst>
              <a:ext uri="{FF2B5EF4-FFF2-40B4-BE49-F238E27FC236}">
                <a16:creationId xmlns:a16="http://schemas.microsoft.com/office/drawing/2014/main" id="{F6715AB8-2E73-45DD-AFF5-7B3C1A1FB3CF}"/>
              </a:ext>
            </a:extLst>
          </p:cNvPr>
          <p:cNvSpPr>
            <a:spLocks noGrp="1"/>
          </p:cNvSpPr>
          <p:nvPr>
            <p:ph type="dt" sz="half" idx="231"/>
          </p:nvPr>
        </p:nvSpPr>
        <p:spPr/>
        <p:txBody>
          <a:bodyPr/>
          <a:lstStyle/>
          <a:p>
            <a:endParaRPr lang="en-GB" dirty="0"/>
          </a:p>
        </p:txBody>
      </p:sp>
      <p:sp>
        <p:nvSpPr>
          <p:cNvPr id="4" name="Footer Placeholder 3">
            <a:extLst>
              <a:ext uri="{FF2B5EF4-FFF2-40B4-BE49-F238E27FC236}">
                <a16:creationId xmlns:a16="http://schemas.microsoft.com/office/drawing/2014/main" id="{75071DD5-33EE-4163-8DD7-DA475764DABB}"/>
              </a:ext>
            </a:extLst>
          </p:cNvPr>
          <p:cNvSpPr>
            <a:spLocks noGrp="1"/>
          </p:cNvSpPr>
          <p:nvPr>
            <p:ph type="ftr" sz="quarter" idx="232"/>
          </p:nvPr>
        </p:nvSpPr>
        <p:spPr/>
        <p:txBody>
          <a:bodyPr/>
          <a:lstStyle/>
          <a:p>
            <a:endParaRPr lang="en-GB" dirty="0"/>
          </a:p>
        </p:txBody>
      </p:sp>
      <p:sp>
        <p:nvSpPr>
          <p:cNvPr id="7" name="Slide Number Placeholder 6">
            <a:extLst>
              <a:ext uri="{FF2B5EF4-FFF2-40B4-BE49-F238E27FC236}">
                <a16:creationId xmlns:a16="http://schemas.microsoft.com/office/drawing/2014/main" id="{C57A60B3-F9A2-41D2-A0C4-8048CE086551}"/>
              </a:ext>
            </a:extLst>
          </p:cNvPr>
          <p:cNvSpPr>
            <a:spLocks noGrp="1"/>
          </p:cNvSpPr>
          <p:nvPr>
            <p:ph type="sldNum" sz="quarter" idx="233"/>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1048865375"/>
      </p:ext>
    </p:extLst>
  </p:cSld>
  <p:clrMapOvr>
    <a:masterClrMapping/>
  </p:clrMapOvr>
</p:sldLayout>
</file>

<file path=ppt/slideLayouts/slideLayout77.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Title + arrow shape A">
    <p:spTree>
      <p:nvGrpSpPr>
        <p:cNvPr id="1" name=""/>
        <p:cNvGrpSpPr/>
        <p:nvPr/>
      </p:nvGrpSpPr>
      <p:grpSpPr>
        <a:xfrm>
          <a:off x="0" y="0"/>
          <a:ext cx="0" cy="0"/>
          <a:chOff x="0" y="0"/>
          <a:chExt cx="0" cy="0"/>
        </a:xfrm>
      </p:grpSpPr>
      <p:sp>
        <p:nvSpPr>
          <p:cNvPr id="20" name="Picture Placeholder 19">
            <a:extLst>
              <a:ext uri="{FF2B5EF4-FFF2-40B4-BE49-F238E27FC236}">
                <a16:creationId xmlns:a16="http://schemas.microsoft.com/office/drawing/2014/main" id="{DEDF7323-18FB-49C6-AE59-7F2A5C2E9201}"/>
              </a:ext>
            </a:extLst>
          </p:cNvPr>
          <p:cNvSpPr>
            <a:spLocks noGrp="1"/>
          </p:cNvSpPr>
          <p:nvPr>
            <p:ph type="pic" sz="quarter" idx="222" hasCustomPrompt="1"/>
          </p:nvPr>
        </p:nvSpPr>
        <p:spPr bwMode="white">
          <a:xfrm>
            <a:off x="8128800" y="2290665"/>
            <a:ext cx="3488400" cy="2754000"/>
          </a:xfrm>
          <a:custGeom>
            <a:avLst/>
            <a:gdLst>
              <a:gd name="connsiteX0" fmla="*/ 2111035 w 3488400"/>
              <a:gd name="connsiteY0" fmla="*/ 0 h 2754000"/>
              <a:gd name="connsiteX1" fmla="*/ 3488400 w 3488400"/>
              <a:gd name="connsiteY1" fmla="*/ 1377365 h 2754000"/>
              <a:gd name="connsiteX2" fmla="*/ 2111765 w 3488400"/>
              <a:gd name="connsiteY2" fmla="*/ 2754000 h 2754000"/>
              <a:gd name="connsiteX3" fmla="*/ 2111035 w 3488400"/>
              <a:gd name="connsiteY3" fmla="*/ 2754000 h 2754000"/>
              <a:gd name="connsiteX4" fmla="*/ 2111035 w 3488400"/>
              <a:gd name="connsiteY4" fmla="*/ 2066048 h 2754000"/>
              <a:gd name="connsiteX5" fmla="*/ 0 w 3488400"/>
              <a:gd name="connsiteY5" fmla="*/ 2066048 h 2754000"/>
              <a:gd name="connsiteX6" fmla="*/ 0 w 3488400"/>
              <a:gd name="connsiteY6" fmla="*/ 688683 h 2754000"/>
              <a:gd name="connsiteX7" fmla="*/ 2111035 w 3488400"/>
              <a:gd name="connsiteY7" fmla="*/ 688683 h 275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88400" h="2754000">
                <a:moveTo>
                  <a:pt x="2111035" y="0"/>
                </a:moveTo>
                <a:lnTo>
                  <a:pt x="3488400" y="1377365"/>
                </a:lnTo>
                <a:lnTo>
                  <a:pt x="2111765" y="2754000"/>
                </a:lnTo>
                <a:lnTo>
                  <a:pt x="2111035" y="2754000"/>
                </a:lnTo>
                <a:lnTo>
                  <a:pt x="2111035" y="2066048"/>
                </a:lnTo>
                <a:lnTo>
                  <a:pt x="0" y="2066048"/>
                </a:lnTo>
                <a:lnTo>
                  <a:pt x="0" y="688683"/>
                </a:lnTo>
                <a:lnTo>
                  <a:pt x="2111035" y="688683"/>
                </a:lnTo>
                <a:close/>
              </a:path>
            </a:pathLst>
          </a:custGeom>
          <a:solidFill>
            <a:schemeClr val="accent6"/>
          </a:solidFill>
        </p:spPr>
        <p:txBody>
          <a:bodyPr wrap="square" lIns="144000" tIns="648000" rIns="540000" bIns="0" anchor="ctr" anchorCtr="0">
            <a:noAutofit/>
          </a:bodyPr>
          <a:lstStyle>
            <a:lvl1pPr marL="0" indent="0" algn="ctr">
              <a:spcAft>
                <a:spcPts val="0"/>
              </a:spcAft>
              <a:buNone/>
              <a:defRPr sz="1200">
                <a:solidFill>
                  <a:srgbClr val="545859"/>
                </a:solidFill>
              </a:defRPr>
            </a:lvl1pPr>
          </a:lstStyle>
          <a:p>
            <a:r>
              <a:rPr lang="en-GB" dirty="0"/>
              <a:t>Click icon to add picture or click on frame and insert picture from Templafy Images</a:t>
            </a:r>
          </a:p>
        </p:txBody>
      </p:sp>
      <p:sp>
        <p:nvSpPr>
          <p:cNvPr id="19" name="Picture Placeholder 18">
            <a:extLst>
              <a:ext uri="{FF2B5EF4-FFF2-40B4-BE49-F238E27FC236}">
                <a16:creationId xmlns:a16="http://schemas.microsoft.com/office/drawing/2014/main" id="{D7D2F2AE-BB88-4E58-B29B-87D3BCE55BB3}"/>
              </a:ext>
            </a:extLst>
          </p:cNvPr>
          <p:cNvSpPr>
            <a:spLocks noGrp="1"/>
          </p:cNvSpPr>
          <p:nvPr>
            <p:ph type="pic" sz="quarter" idx="221" hasCustomPrompt="1"/>
          </p:nvPr>
        </p:nvSpPr>
        <p:spPr bwMode="white">
          <a:xfrm>
            <a:off x="4352400" y="2290665"/>
            <a:ext cx="3488400" cy="2754000"/>
          </a:xfrm>
          <a:custGeom>
            <a:avLst/>
            <a:gdLst>
              <a:gd name="connsiteX0" fmla="*/ 2111035 w 3488400"/>
              <a:gd name="connsiteY0" fmla="*/ 0 h 2754000"/>
              <a:gd name="connsiteX1" fmla="*/ 3488400 w 3488400"/>
              <a:gd name="connsiteY1" fmla="*/ 1377365 h 2754000"/>
              <a:gd name="connsiteX2" fmla="*/ 2111765 w 3488400"/>
              <a:gd name="connsiteY2" fmla="*/ 2754000 h 2754000"/>
              <a:gd name="connsiteX3" fmla="*/ 2111035 w 3488400"/>
              <a:gd name="connsiteY3" fmla="*/ 2754000 h 2754000"/>
              <a:gd name="connsiteX4" fmla="*/ 2111035 w 3488400"/>
              <a:gd name="connsiteY4" fmla="*/ 2066048 h 2754000"/>
              <a:gd name="connsiteX5" fmla="*/ 0 w 3488400"/>
              <a:gd name="connsiteY5" fmla="*/ 2066048 h 2754000"/>
              <a:gd name="connsiteX6" fmla="*/ 0 w 3488400"/>
              <a:gd name="connsiteY6" fmla="*/ 688683 h 2754000"/>
              <a:gd name="connsiteX7" fmla="*/ 2111035 w 3488400"/>
              <a:gd name="connsiteY7" fmla="*/ 688683 h 275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88400" h="2754000">
                <a:moveTo>
                  <a:pt x="2111035" y="0"/>
                </a:moveTo>
                <a:lnTo>
                  <a:pt x="3488400" y="1377365"/>
                </a:lnTo>
                <a:lnTo>
                  <a:pt x="2111765" y="2754000"/>
                </a:lnTo>
                <a:lnTo>
                  <a:pt x="2111035" y="2754000"/>
                </a:lnTo>
                <a:lnTo>
                  <a:pt x="2111035" y="2066048"/>
                </a:lnTo>
                <a:lnTo>
                  <a:pt x="0" y="2066048"/>
                </a:lnTo>
                <a:lnTo>
                  <a:pt x="0" y="688683"/>
                </a:lnTo>
                <a:lnTo>
                  <a:pt x="2111035" y="688683"/>
                </a:lnTo>
                <a:close/>
              </a:path>
            </a:pathLst>
          </a:custGeom>
          <a:solidFill>
            <a:schemeClr val="accent6"/>
          </a:solidFill>
        </p:spPr>
        <p:txBody>
          <a:bodyPr wrap="square" lIns="144000" tIns="648000" rIns="540000" bIns="0" anchor="ctr" anchorCtr="0">
            <a:noAutofit/>
          </a:bodyPr>
          <a:lstStyle>
            <a:lvl1pPr marL="0" indent="0" algn="ctr">
              <a:spcAft>
                <a:spcPts val="0"/>
              </a:spcAft>
              <a:buNone/>
              <a:defRPr sz="1200">
                <a:solidFill>
                  <a:srgbClr val="545859"/>
                </a:solidFill>
              </a:defRPr>
            </a:lvl1pPr>
          </a:lstStyle>
          <a:p>
            <a:r>
              <a:rPr lang="en-GB" dirty="0"/>
              <a:t>Click icon to add picture or click on frame and insert picture from Templafy Images</a:t>
            </a:r>
          </a:p>
        </p:txBody>
      </p:sp>
      <p:sp>
        <p:nvSpPr>
          <p:cNvPr id="18" name="Picture Placeholder 17">
            <a:extLst>
              <a:ext uri="{FF2B5EF4-FFF2-40B4-BE49-F238E27FC236}">
                <a16:creationId xmlns:a16="http://schemas.microsoft.com/office/drawing/2014/main" id="{8658E29D-7E55-4ED2-97EE-C0CA29C07599}"/>
              </a:ext>
            </a:extLst>
          </p:cNvPr>
          <p:cNvSpPr>
            <a:spLocks noGrp="1"/>
          </p:cNvSpPr>
          <p:nvPr>
            <p:ph type="pic" sz="quarter" idx="220" hasCustomPrompt="1"/>
          </p:nvPr>
        </p:nvSpPr>
        <p:spPr bwMode="white">
          <a:xfrm>
            <a:off x="576000" y="2290665"/>
            <a:ext cx="3488400" cy="2754000"/>
          </a:xfrm>
          <a:custGeom>
            <a:avLst/>
            <a:gdLst>
              <a:gd name="connsiteX0" fmla="*/ 2111035 w 3488400"/>
              <a:gd name="connsiteY0" fmla="*/ 0 h 2754000"/>
              <a:gd name="connsiteX1" fmla="*/ 3488400 w 3488400"/>
              <a:gd name="connsiteY1" fmla="*/ 1377365 h 2754000"/>
              <a:gd name="connsiteX2" fmla="*/ 2111765 w 3488400"/>
              <a:gd name="connsiteY2" fmla="*/ 2754000 h 2754000"/>
              <a:gd name="connsiteX3" fmla="*/ 2111035 w 3488400"/>
              <a:gd name="connsiteY3" fmla="*/ 2754000 h 2754000"/>
              <a:gd name="connsiteX4" fmla="*/ 2111035 w 3488400"/>
              <a:gd name="connsiteY4" fmla="*/ 2066048 h 2754000"/>
              <a:gd name="connsiteX5" fmla="*/ 0 w 3488400"/>
              <a:gd name="connsiteY5" fmla="*/ 2066048 h 2754000"/>
              <a:gd name="connsiteX6" fmla="*/ 0 w 3488400"/>
              <a:gd name="connsiteY6" fmla="*/ 688683 h 2754000"/>
              <a:gd name="connsiteX7" fmla="*/ 2111035 w 3488400"/>
              <a:gd name="connsiteY7" fmla="*/ 688683 h 275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88400" h="2754000">
                <a:moveTo>
                  <a:pt x="2111035" y="0"/>
                </a:moveTo>
                <a:lnTo>
                  <a:pt x="3488400" y="1377365"/>
                </a:lnTo>
                <a:lnTo>
                  <a:pt x="2111765" y="2754000"/>
                </a:lnTo>
                <a:lnTo>
                  <a:pt x="2111035" y="2754000"/>
                </a:lnTo>
                <a:lnTo>
                  <a:pt x="2111035" y="2066048"/>
                </a:lnTo>
                <a:lnTo>
                  <a:pt x="0" y="2066048"/>
                </a:lnTo>
                <a:lnTo>
                  <a:pt x="0" y="688683"/>
                </a:lnTo>
                <a:lnTo>
                  <a:pt x="2111035" y="688683"/>
                </a:lnTo>
                <a:close/>
              </a:path>
            </a:pathLst>
          </a:custGeom>
          <a:solidFill>
            <a:schemeClr val="accent6"/>
          </a:solidFill>
        </p:spPr>
        <p:txBody>
          <a:bodyPr wrap="square" lIns="144000" tIns="648000" rIns="540000" bIns="0" anchor="ctr" anchorCtr="0">
            <a:noAutofit/>
          </a:bodyPr>
          <a:lstStyle>
            <a:lvl1pPr marL="0" indent="0" algn="ctr">
              <a:spcAft>
                <a:spcPts val="0"/>
              </a:spcAft>
              <a:buNone/>
              <a:defRPr sz="1200">
                <a:solidFill>
                  <a:srgbClr val="545859"/>
                </a:solidFill>
              </a:defRPr>
            </a:lvl1pPr>
          </a:lstStyle>
          <a:p>
            <a:r>
              <a:rPr lang="en-GB" dirty="0"/>
              <a:t>Click icon to add picture or click on frame and insert picture from Templafy Images</a:t>
            </a:r>
          </a:p>
        </p:txBody>
      </p:sp>
      <p:sp>
        <p:nvSpPr>
          <p:cNvPr id="2" name="Title 1"/>
          <p:cNvSpPr>
            <a:spLocks noGrp="1"/>
          </p:cNvSpPr>
          <p:nvPr>
            <p:ph type="title" hasCustomPrompt="1"/>
          </p:nvPr>
        </p:nvSpPr>
        <p:spPr>
          <a:xfrm>
            <a:off x="576000" y="576000"/>
            <a:ext cx="11041200" cy="439200"/>
          </a:xfrm>
        </p:spPr>
        <p:txBody>
          <a:bodyPr/>
          <a:lstStyle>
            <a:lvl1pPr>
              <a:defRPr sz="3200">
                <a:solidFill>
                  <a:schemeClr val="accent1"/>
                </a:solidFill>
              </a:defRPr>
            </a:lvl1pPr>
          </a:lstStyle>
          <a:p>
            <a:r>
              <a:rPr lang="en-GB" noProof="0" dirty="0"/>
              <a:t>Click to add title</a:t>
            </a:r>
          </a:p>
        </p:txBody>
      </p:sp>
      <p:sp>
        <p:nvSpPr>
          <p:cNvPr id="11" name="Subtitle">
            <a:extLst>
              <a:ext uri="{FF2B5EF4-FFF2-40B4-BE49-F238E27FC236}">
                <a16:creationId xmlns:a16="http://schemas.microsoft.com/office/drawing/2014/main" id="{206A8943-421F-4CE1-ADF8-4ECA96A9018E}"/>
              </a:ext>
            </a:extLst>
          </p:cNvPr>
          <p:cNvSpPr>
            <a:spLocks noGrp="1"/>
          </p:cNvSpPr>
          <p:nvPr>
            <p:ph type="subTitle" idx="13"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12" name="Text Placeholder note">
            <a:extLst>
              <a:ext uri="{FF2B5EF4-FFF2-40B4-BE49-F238E27FC236}">
                <a16:creationId xmlns:a16="http://schemas.microsoft.com/office/drawing/2014/main" id="{6D1BC1E4-8775-446B-BE7E-8ADCCABC74F8}"/>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4" name="Date Placeholder 3">
            <a:extLst>
              <a:ext uri="{FF2B5EF4-FFF2-40B4-BE49-F238E27FC236}">
                <a16:creationId xmlns:a16="http://schemas.microsoft.com/office/drawing/2014/main" id="{1B672176-203A-4BC9-B547-3D4DF1F9B767}"/>
              </a:ext>
            </a:extLst>
          </p:cNvPr>
          <p:cNvSpPr>
            <a:spLocks noGrp="1"/>
          </p:cNvSpPr>
          <p:nvPr>
            <p:ph type="dt" sz="half" idx="223"/>
          </p:nvPr>
        </p:nvSpPr>
        <p:spPr/>
        <p:txBody>
          <a:bodyPr/>
          <a:lstStyle/>
          <a:p>
            <a:endParaRPr lang="en-GB" dirty="0"/>
          </a:p>
        </p:txBody>
      </p:sp>
      <p:sp>
        <p:nvSpPr>
          <p:cNvPr id="7" name="Footer Placeholder 6">
            <a:extLst>
              <a:ext uri="{FF2B5EF4-FFF2-40B4-BE49-F238E27FC236}">
                <a16:creationId xmlns:a16="http://schemas.microsoft.com/office/drawing/2014/main" id="{149D9453-4A88-4DAD-8AC2-97D11037E71F}"/>
              </a:ext>
            </a:extLst>
          </p:cNvPr>
          <p:cNvSpPr>
            <a:spLocks noGrp="1"/>
          </p:cNvSpPr>
          <p:nvPr>
            <p:ph type="ftr" sz="quarter" idx="224"/>
          </p:nvPr>
        </p:nvSpPr>
        <p:spPr/>
        <p:txBody>
          <a:bodyPr/>
          <a:lstStyle/>
          <a:p>
            <a:endParaRPr lang="en-GB" dirty="0"/>
          </a:p>
        </p:txBody>
      </p:sp>
      <p:sp>
        <p:nvSpPr>
          <p:cNvPr id="9" name="Slide Number Placeholder 8">
            <a:extLst>
              <a:ext uri="{FF2B5EF4-FFF2-40B4-BE49-F238E27FC236}">
                <a16:creationId xmlns:a16="http://schemas.microsoft.com/office/drawing/2014/main" id="{DFE0E069-7CB1-4288-A5C7-5989A40270FA}"/>
              </a:ext>
            </a:extLst>
          </p:cNvPr>
          <p:cNvSpPr>
            <a:spLocks noGrp="1"/>
          </p:cNvSpPr>
          <p:nvPr>
            <p:ph type="sldNum" sz="quarter" idx="225"/>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737654431"/>
      </p:ext>
    </p:extLst>
  </p:cSld>
  <p:clrMapOvr>
    <a:masterClrMapping/>
  </p:clrMapOvr>
</p:sldLayout>
</file>

<file path=ppt/slideLayouts/slideLayout78.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Title + arrow shape B">
    <p:spTree>
      <p:nvGrpSpPr>
        <p:cNvPr id="1" name=""/>
        <p:cNvGrpSpPr/>
        <p:nvPr/>
      </p:nvGrpSpPr>
      <p:grpSpPr>
        <a:xfrm>
          <a:off x="0" y="0"/>
          <a:ext cx="0" cy="0"/>
          <a:chOff x="0" y="0"/>
          <a:chExt cx="0" cy="0"/>
        </a:xfrm>
      </p:grpSpPr>
      <p:sp>
        <p:nvSpPr>
          <p:cNvPr id="25" name="TextBox 24">
            <a:extLst>
              <a:ext uri="{FF2B5EF4-FFF2-40B4-BE49-F238E27FC236}">
                <a16:creationId xmlns:a16="http://schemas.microsoft.com/office/drawing/2014/main" id="{C1407F03-58CA-44FB-8697-A41AF4FD9042}"/>
              </a:ext>
            </a:extLst>
          </p:cNvPr>
          <p:cNvSpPr txBox="1"/>
          <p:nvPr userDrawn="1"/>
        </p:nvSpPr>
        <p:spPr>
          <a:xfrm>
            <a:off x="13063" y="-270387"/>
            <a:ext cx="11696700" cy="215444"/>
          </a:xfrm>
          <a:prstGeom prst="rect">
            <a:avLst/>
          </a:prstGeom>
          <a:noFill/>
        </p:spPr>
        <p:txBody>
          <a:bodyPr wrap="square" lIns="0" tIns="0" rIns="0" bIns="0" rtlCol="0" anchor="b" anchorCtr="0">
            <a:spAutoFit/>
          </a:body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400" dirty="0"/>
              <a:t>Right click on picture and choose “</a:t>
            </a:r>
            <a:r>
              <a:rPr lang="en-GB" sz="1400" b="0" dirty="0"/>
              <a:t>Send to Back” </a:t>
            </a:r>
            <a:r>
              <a:rPr lang="en-GB" sz="1400" dirty="0"/>
              <a:t>to get overlay in front. You have the option to change the color of the overlay.</a:t>
            </a:r>
            <a:endParaRPr lang="en-GB" sz="1400" dirty="0">
              <a:solidFill>
                <a:schemeClr val="tx2"/>
              </a:solidFill>
            </a:endParaRPr>
          </a:p>
        </p:txBody>
      </p:sp>
      <p:sp>
        <p:nvSpPr>
          <p:cNvPr id="28" name="Freeform: overlay">
            <a:extLst>
              <a:ext uri="{FF2B5EF4-FFF2-40B4-BE49-F238E27FC236}">
                <a16:creationId xmlns:a16="http://schemas.microsoft.com/office/drawing/2014/main" id="{C2E343C3-7425-4E21-A081-BFE06090386A}"/>
              </a:ext>
            </a:extLst>
          </p:cNvPr>
          <p:cNvSpPr>
            <a:spLocks noGrp="1"/>
          </p:cNvSpPr>
          <p:nvPr>
            <p:ph type="body" sz="quarter" idx="231" hasCustomPrompt="1"/>
          </p:nvPr>
        </p:nvSpPr>
        <p:spPr>
          <a:xfrm>
            <a:off x="4352400" y="2290665"/>
            <a:ext cx="3488400" cy="2754000"/>
          </a:xfrm>
          <a:custGeom>
            <a:avLst/>
            <a:gdLst>
              <a:gd name="connsiteX0" fmla="*/ 2111035 w 3488400"/>
              <a:gd name="connsiteY0" fmla="*/ 0 h 2754000"/>
              <a:gd name="connsiteX1" fmla="*/ 3488400 w 3488400"/>
              <a:gd name="connsiteY1" fmla="*/ 1377365 h 2754000"/>
              <a:gd name="connsiteX2" fmla="*/ 2111765 w 3488400"/>
              <a:gd name="connsiteY2" fmla="*/ 2754000 h 2754000"/>
              <a:gd name="connsiteX3" fmla="*/ 2111035 w 3488400"/>
              <a:gd name="connsiteY3" fmla="*/ 2754000 h 2754000"/>
              <a:gd name="connsiteX4" fmla="*/ 2111035 w 3488400"/>
              <a:gd name="connsiteY4" fmla="*/ 2066048 h 2754000"/>
              <a:gd name="connsiteX5" fmla="*/ 0 w 3488400"/>
              <a:gd name="connsiteY5" fmla="*/ 2066048 h 2754000"/>
              <a:gd name="connsiteX6" fmla="*/ 0 w 3488400"/>
              <a:gd name="connsiteY6" fmla="*/ 688683 h 2754000"/>
              <a:gd name="connsiteX7" fmla="*/ 2111035 w 3488400"/>
              <a:gd name="connsiteY7" fmla="*/ 688683 h 275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88400" h="2754000">
                <a:moveTo>
                  <a:pt x="2111035" y="0"/>
                </a:moveTo>
                <a:lnTo>
                  <a:pt x="3488400" y="1377365"/>
                </a:lnTo>
                <a:lnTo>
                  <a:pt x="2111765" y="2754000"/>
                </a:lnTo>
                <a:lnTo>
                  <a:pt x="2111035" y="2754000"/>
                </a:lnTo>
                <a:lnTo>
                  <a:pt x="2111035" y="2066048"/>
                </a:lnTo>
                <a:lnTo>
                  <a:pt x="0" y="2066048"/>
                </a:lnTo>
                <a:lnTo>
                  <a:pt x="0" y="688683"/>
                </a:lnTo>
                <a:lnTo>
                  <a:pt x="2111035" y="688683"/>
                </a:lnTo>
                <a:close/>
              </a:path>
            </a:pathLst>
          </a:custGeom>
          <a:solidFill>
            <a:schemeClr val="accent1">
              <a:alpha val="60000"/>
            </a:schemeClr>
          </a:solidFill>
          <a:ln w="0">
            <a:solidFill>
              <a:srgbClr val="F4F4F4"/>
            </a:solidFill>
          </a:ln>
        </p:spPr>
        <p:txBody>
          <a:bodyPr wrap="square">
            <a:noAutofit/>
          </a:bodyPr>
          <a:lstStyle>
            <a:lvl1pPr marL="0" indent="0">
              <a:buNone/>
              <a:defRPr sz="100">
                <a:noFill/>
              </a:defRPr>
            </a:lvl1pPr>
          </a:lstStyle>
          <a:p>
            <a:pPr lvl="0"/>
            <a:r>
              <a:rPr lang="en-GB" dirty="0"/>
              <a:t>.</a:t>
            </a:r>
          </a:p>
        </p:txBody>
      </p:sp>
      <p:sp>
        <p:nvSpPr>
          <p:cNvPr id="29" name="Freeform: overlay">
            <a:extLst>
              <a:ext uri="{FF2B5EF4-FFF2-40B4-BE49-F238E27FC236}">
                <a16:creationId xmlns:a16="http://schemas.microsoft.com/office/drawing/2014/main" id="{48E2E5E2-B4DC-479C-9977-C9D66AABCAD8}"/>
              </a:ext>
            </a:extLst>
          </p:cNvPr>
          <p:cNvSpPr>
            <a:spLocks noGrp="1"/>
          </p:cNvSpPr>
          <p:nvPr>
            <p:ph type="body" sz="quarter" idx="232" hasCustomPrompt="1"/>
          </p:nvPr>
        </p:nvSpPr>
        <p:spPr>
          <a:xfrm>
            <a:off x="8128800" y="2290665"/>
            <a:ext cx="3488400" cy="2754000"/>
          </a:xfrm>
          <a:custGeom>
            <a:avLst/>
            <a:gdLst>
              <a:gd name="connsiteX0" fmla="*/ 2111035 w 3488400"/>
              <a:gd name="connsiteY0" fmla="*/ 0 h 2754000"/>
              <a:gd name="connsiteX1" fmla="*/ 3488400 w 3488400"/>
              <a:gd name="connsiteY1" fmla="*/ 1377365 h 2754000"/>
              <a:gd name="connsiteX2" fmla="*/ 2111765 w 3488400"/>
              <a:gd name="connsiteY2" fmla="*/ 2754000 h 2754000"/>
              <a:gd name="connsiteX3" fmla="*/ 2111035 w 3488400"/>
              <a:gd name="connsiteY3" fmla="*/ 2754000 h 2754000"/>
              <a:gd name="connsiteX4" fmla="*/ 2111035 w 3488400"/>
              <a:gd name="connsiteY4" fmla="*/ 2066048 h 2754000"/>
              <a:gd name="connsiteX5" fmla="*/ 0 w 3488400"/>
              <a:gd name="connsiteY5" fmla="*/ 2066048 h 2754000"/>
              <a:gd name="connsiteX6" fmla="*/ 0 w 3488400"/>
              <a:gd name="connsiteY6" fmla="*/ 688683 h 2754000"/>
              <a:gd name="connsiteX7" fmla="*/ 2111035 w 3488400"/>
              <a:gd name="connsiteY7" fmla="*/ 688683 h 275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88400" h="2754000">
                <a:moveTo>
                  <a:pt x="2111035" y="0"/>
                </a:moveTo>
                <a:lnTo>
                  <a:pt x="3488400" y="1377365"/>
                </a:lnTo>
                <a:lnTo>
                  <a:pt x="2111765" y="2754000"/>
                </a:lnTo>
                <a:lnTo>
                  <a:pt x="2111035" y="2754000"/>
                </a:lnTo>
                <a:lnTo>
                  <a:pt x="2111035" y="2066048"/>
                </a:lnTo>
                <a:lnTo>
                  <a:pt x="0" y="2066048"/>
                </a:lnTo>
                <a:lnTo>
                  <a:pt x="0" y="688683"/>
                </a:lnTo>
                <a:lnTo>
                  <a:pt x="2111035" y="688683"/>
                </a:lnTo>
                <a:close/>
              </a:path>
            </a:pathLst>
          </a:custGeom>
          <a:solidFill>
            <a:schemeClr val="accent1">
              <a:alpha val="60000"/>
            </a:schemeClr>
          </a:solidFill>
          <a:ln w="0">
            <a:solidFill>
              <a:srgbClr val="F4F4F4"/>
            </a:solidFill>
          </a:ln>
        </p:spPr>
        <p:txBody>
          <a:bodyPr wrap="square">
            <a:noAutofit/>
          </a:bodyPr>
          <a:lstStyle>
            <a:lvl1pPr marL="0" indent="0">
              <a:buNone/>
              <a:defRPr sz="100">
                <a:noFill/>
              </a:defRPr>
            </a:lvl1pPr>
          </a:lstStyle>
          <a:p>
            <a:pPr lvl="0"/>
            <a:r>
              <a:rPr lang="en-GB" dirty="0"/>
              <a:t>.</a:t>
            </a:r>
          </a:p>
        </p:txBody>
      </p:sp>
      <p:sp>
        <p:nvSpPr>
          <p:cNvPr id="27" name="Freeform: overlay">
            <a:extLst>
              <a:ext uri="{FF2B5EF4-FFF2-40B4-BE49-F238E27FC236}">
                <a16:creationId xmlns:a16="http://schemas.microsoft.com/office/drawing/2014/main" id="{55810AE6-DAF5-4A24-9347-0DE17364EB7A}"/>
              </a:ext>
            </a:extLst>
          </p:cNvPr>
          <p:cNvSpPr>
            <a:spLocks noGrp="1"/>
          </p:cNvSpPr>
          <p:nvPr>
            <p:ph type="body" sz="quarter" idx="223" hasCustomPrompt="1"/>
          </p:nvPr>
        </p:nvSpPr>
        <p:spPr>
          <a:xfrm>
            <a:off x="576000" y="2290665"/>
            <a:ext cx="3488400" cy="2754000"/>
          </a:xfrm>
          <a:custGeom>
            <a:avLst/>
            <a:gdLst>
              <a:gd name="connsiteX0" fmla="*/ 2111035 w 3488400"/>
              <a:gd name="connsiteY0" fmla="*/ 0 h 2754000"/>
              <a:gd name="connsiteX1" fmla="*/ 3488400 w 3488400"/>
              <a:gd name="connsiteY1" fmla="*/ 1377365 h 2754000"/>
              <a:gd name="connsiteX2" fmla="*/ 2111765 w 3488400"/>
              <a:gd name="connsiteY2" fmla="*/ 2754000 h 2754000"/>
              <a:gd name="connsiteX3" fmla="*/ 2111035 w 3488400"/>
              <a:gd name="connsiteY3" fmla="*/ 2754000 h 2754000"/>
              <a:gd name="connsiteX4" fmla="*/ 2111035 w 3488400"/>
              <a:gd name="connsiteY4" fmla="*/ 2066048 h 2754000"/>
              <a:gd name="connsiteX5" fmla="*/ 0 w 3488400"/>
              <a:gd name="connsiteY5" fmla="*/ 2066048 h 2754000"/>
              <a:gd name="connsiteX6" fmla="*/ 0 w 3488400"/>
              <a:gd name="connsiteY6" fmla="*/ 688683 h 2754000"/>
              <a:gd name="connsiteX7" fmla="*/ 2111035 w 3488400"/>
              <a:gd name="connsiteY7" fmla="*/ 688683 h 275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88400" h="2754000">
                <a:moveTo>
                  <a:pt x="2111035" y="0"/>
                </a:moveTo>
                <a:lnTo>
                  <a:pt x="3488400" y="1377365"/>
                </a:lnTo>
                <a:lnTo>
                  <a:pt x="2111765" y="2754000"/>
                </a:lnTo>
                <a:lnTo>
                  <a:pt x="2111035" y="2754000"/>
                </a:lnTo>
                <a:lnTo>
                  <a:pt x="2111035" y="2066048"/>
                </a:lnTo>
                <a:lnTo>
                  <a:pt x="0" y="2066048"/>
                </a:lnTo>
                <a:lnTo>
                  <a:pt x="0" y="688683"/>
                </a:lnTo>
                <a:lnTo>
                  <a:pt x="2111035" y="688683"/>
                </a:lnTo>
                <a:close/>
              </a:path>
            </a:pathLst>
          </a:custGeom>
          <a:solidFill>
            <a:schemeClr val="accent1">
              <a:alpha val="60000"/>
            </a:schemeClr>
          </a:solidFill>
          <a:ln w="0">
            <a:solidFill>
              <a:srgbClr val="F4F4F4"/>
            </a:solidFill>
          </a:ln>
        </p:spPr>
        <p:txBody>
          <a:bodyPr wrap="square">
            <a:noAutofit/>
          </a:bodyPr>
          <a:lstStyle>
            <a:lvl1pPr marL="0" indent="0">
              <a:buNone/>
              <a:defRPr sz="100">
                <a:noFill/>
              </a:defRPr>
            </a:lvl1pPr>
          </a:lstStyle>
          <a:p>
            <a:pPr lvl="0"/>
            <a:r>
              <a:rPr lang="en-GB" dirty="0"/>
              <a:t>.</a:t>
            </a:r>
          </a:p>
        </p:txBody>
      </p:sp>
      <p:sp>
        <p:nvSpPr>
          <p:cNvPr id="18" name="Picture Placeholder 17">
            <a:extLst>
              <a:ext uri="{FF2B5EF4-FFF2-40B4-BE49-F238E27FC236}">
                <a16:creationId xmlns:a16="http://schemas.microsoft.com/office/drawing/2014/main" id="{8658E29D-7E55-4ED2-97EE-C0CA29C07599}"/>
              </a:ext>
            </a:extLst>
          </p:cNvPr>
          <p:cNvSpPr>
            <a:spLocks noGrp="1"/>
          </p:cNvSpPr>
          <p:nvPr>
            <p:ph type="pic" sz="quarter" idx="220" hasCustomPrompt="1"/>
          </p:nvPr>
        </p:nvSpPr>
        <p:spPr bwMode="white">
          <a:xfrm>
            <a:off x="576000" y="2290665"/>
            <a:ext cx="3488400" cy="2754000"/>
          </a:xfrm>
          <a:custGeom>
            <a:avLst/>
            <a:gdLst>
              <a:gd name="connsiteX0" fmla="*/ 2111035 w 3488400"/>
              <a:gd name="connsiteY0" fmla="*/ 0 h 2754000"/>
              <a:gd name="connsiteX1" fmla="*/ 3488400 w 3488400"/>
              <a:gd name="connsiteY1" fmla="*/ 1377365 h 2754000"/>
              <a:gd name="connsiteX2" fmla="*/ 2111765 w 3488400"/>
              <a:gd name="connsiteY2" fmla="*/ 2754000 h 2754000"/>
              <a:gd name="connsiteX3" fmla="*/ 2111035 w 3488400"/>
              <a:gd name="connsiteY3" fmla="*/ 2754000 h 2754000"/>
              <a:gd name="connsiteX4" fmla="*/ 2111035 w 3488400"/>
              <a:gd name="connsiteY4" fmla="*/ 2066048 h 2754000"/>
              <a:gd name="connsiteX5" fmla="*/ 0 w 3488400"/>
              <a:gd name="connsiteY5" fmla="*/ 2066048 h 2754000"/>
              <a:gd name="connsiteX6" fmla="*/ 0 w 3488400"/>
              <a:gd name="connsiteY6" fmla="*/ 688683 h 2754000"/>
              <a:gd name="connsiteX7" fmla="*/ 2111035 w 3488400"/>
              <a:gd name="connsiteY7" fmla="*/ 688683 h 275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88400" h="2754000">
                <a:moveTo>
                  <a:pt x="2111035" y="0"/>
                </a:moveTo>
                <a:lnTo>
                  <a:pt x="3488400" y="1377365"/>
                </a:lnTo>
                <a:lnTo>
                  <a:pt x="2111765" y="2754000"/>
                </a:lnTo>
                <a:lnTo>
                  <a:pt x="2111035" y="2754000"/>
                </a:lnTo>
                <a:lnTo>
                  <a:pt x="2111035" y="2066048"/>
                </a:lnTo>
                <a:lnTo>
                  <a:pt x="0" y="2066048"/>
                </a:lnTo>
                <a:lnTo>
                  <a:pt x="0" y="688683"/>
                </a:lnTo>
                <a:lnTo>
                  <a:pt x="2111035" y="688683"/>
                </a:lnTo>
                <a:close/>
              </a:path>
            </a:pathLst>
          </a:custGeom>
          <a:noFill/>
          <a:ln>
            <a:solidFill>
              <a:srgbClr val="F4F4F4"/>
            </a:solidFill>
          </a:ln>
        </p:spPr>
        <p:txBody>
          <a:bodyPr wrap="square" lIns="72000" tIns="720000" rIns="720000" bIns="0" anchor="t" anchorCtr="0">
            <a:noAutofit/>
          </a:bodyPr>
          <a:lstStyle>
            <a:lvl1pPr marL="0" indent="0" algn="l">
              <a:spcAft>
                <a:spcPts val="0"/>
              </a:spcAft>
              <a:buNone/>
              <a:defRPr sz="1000">
                <a:solidFill>
                  <a:schemeClr val="bg1"/>
                </a:solidFill>
              </a:defRPr>
            </a:lvl1pPr>
          </a:lstStyle>
          <a:p>
            <a:r>
              <a:rPr lang="en-GB" dirty="0"/>
              <a:t>Click on frame and insert picture using the Insert tab - Pictures or from Templafy Images. Right click on picture and choose Send to Back to get overlay in front</a:t>
            </a:r>
          </a:p>
        </p:txBody>
      </p:sp>
      <p:sp>
        <p:nvSpPr>
          <p:cNvPr id="19" name="Picture Placeholder 18">
            <a:extLst>
              <a:ext uri="{FF2B5EF4-FFF2-40B4-BE49-F238E27FC236}">
                <a16:creationId xmlns:a16="http://schemas.microsoft.com/office/drawing/2014/main" id="{D7D2F2AE-BB88-4E58-B29B-87D3BCE55BB3}"/>
              </a:ext>
            </a:extLst>
          </p:cNvPr>
          <p:cNvSpPr>
            <a:spLocks noGrp="1"/>
          </p:cNvSpPr>
          <p:nvPr>
            <p:ph type="pic" sz="quarter" idx="221" hasCustomPrompt="1"/>
          </p:nvPr>
        </p:nvSpPr>
        <p:spPr bwMode="white">
          <a:xfrm>
            <a:off x="4352400" y="2290665"/>
            <a:ext cx="3488400" cy="2754000"/>
          </a:xfrm>
          <a:custGeom>
            <a:avLst/>
            <a:gdLst>
              <a:gd name="connsiteX0" fmla="*/ 2111035 w 3488400"/>
              <a:gd name="connsiteY0" fmla="*/ 0 h 2754000"/>
              <a:gd name="connsiteX1" fmla="*/ 3488400 w 3488400"/>
              <a:gd name="connsiteY1" fmla="*/ 1377365 h 2754000"/>
              <a:gd name="connsiteX2" fmla="*/ 2111765 w 3488400"/>
              <a:gd name="connsiteY2" fmla="*/ 2754000 h 2754000"/>
              <a:gd name="connsiteX3" fmla="*/ 2111035 w 3488400"/>
              <a:gd name="connsiteY3" fmla="*/ 2754000 h 2754000"/>
              <a:gd name="connsiteX4" fmla="*/ 2111035 w 3488400"/>
              <a:gd name="connsiteY4" fmla="*/ 2066048 h 2754000"/>
              <a:gd name="connsiteX5" fmla="*/ 0 w 3488400"/>
              <a:gd name="connsiteY5" fmla="*/ 2066048 h 2754000"/>
              <a:gd name="connsiteX6" fmla="*/ 0 w 3488400"/>
              <a:gd name="connsiteY6" fmla="*/ 688683 h 2754000"/>
              <a:gd name="connsiteX7" fmla="*/ 2111035 w 3488400"/>
              <a:gd name="connsiteY7" fmla="*/ 688683 h 275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88400" h="2754000">
                <a:moveTo>
                  <a:pt x="2111035" y="0"/>
                </a:moveTo>
                <a:lnTo>
                  <a:pt x="3488400" y="1377365"/>
                </a:lnTo>
                <a:lnTo>
                  <a:pt x="2111765" y="2754000"/>
                </a:lnTo>
                <a:lnTo>
                  <a:pt x="2111035" y="2754000"/>
                </a:lnTo>
                <a:lnTo>
                  <a:pt x="2111035" y="2066048"/>
                </a:lnTo>
                <a:lnTo>
                  <a:pt x="0" y="2066048"/>
                </a:lnTo>
                <a:lnTo>
                  <a:pt x="0" y="688683"/>
                </a:lnTo>
                <a:lnTo>
                  <a:pt x="2111035" y="688683"/>
                </a:lnTo>
                <a:close/>
              </a:path>
            </a:pathLst>
          </a:custGeom>
          <a:noFill/>
          <a:ln>
            <a:solidFill>
              <a:srgbClr val="F4F4F4"/>
            </a:solidFill>
          </a:ln>
        </p:spPr>
        <p:txBody>
          <a:bodyPr wrap="square" lIns="72000" tIns="720000" rIns="720000" bIns="0" anchor="t" anchorCtr="0">
            <a:noAutofit/>
          </a:bodyPr>
          <a:lstStyle>
            <a:lvl1pPr marL="0" indent="0" algn="l">
              <a:spcAft>
                <a:spcPts val="0"/>
              </a:spcAft>
              <a:buNone/>
              <a:defRPr sz="1000">
                <a:solidFill>
                  <a:schemeClr val="bg1"/>
                </a:solidFill>
              </a:defRPr>
            </a:lvl1pPr>
          </a:lstStyle>
          <a:p>
            <a:r>
              <a:rPr lang="en-GB" dirty="0"/>
              <a:t>Click on frame and insert picture using the Insert tab - Pictures or from Templafy Images. Right click on picture and choose Send to Back to get overlay in front</a:t>
            </a:r>
          </a:p>
        </p:txBody>
      </p:sp>
      <p:sp>
        <p:nvSpPr>
          <p:cNvPr id="20" name="Picture Placeholder 19">
            <a:extLst>
              <a:ext uri="{FF2B5EF4-FFF2-40B4-BE49-F238E27FC236}">
                <a16:creationId xmlns:a16="http://schemas.microsoft.com/office/drawing/2014/main" id="{DEDF7323-18FB-49C6-AE59-7F2A5C2E9201}"/>
              </a:ext>
            </a:extLst>
          </p:cNvPr>
          <p:cNvSpPr>
            <a:spLocks noGrp="1"/>
          </p:cNvSpPr>
          <p:nvPr>
            <p:ph type="pic" sz="quarter" idx="222" hasCustomPrompt="1"/>
          </p:nvPr>
        </p:nvSpPr>
        <p:spPr bwMode="white">
          <a:xfrm>
            <a:off x="8128800" y="2290665"/>
            <a:ext cx="3488400" cy="2754000"/>
          </a:xfrm>
          <a:custGeom>
            <a:avLst/>
            <a:gdLst>
              <a:gd name="connsiteX0" fmla="*/ 2111035 w 3488400"/>
              <a:gd name="connsiteY0" fmla="*/ 0 h 2754000"/>
              <a:gd name="connsiteX1" fmla="*/ 3488400 w 3488400"/>
              <a:gd name="connsiteY1" fmla="*/ 1377365 h 2754000"/>
              <a:gd name="connsiteX2" fmla="*/ 2111765 w 3488400"/>
              <a:gd name="connsiteY2" fmla="*/ 2754000 h 2754000"/>
              <a:gd name="connsiteX3" fmla="*/ 2111035 w 3488400"/>
              <a:gd name="connsiteY3" fmla="*/ 2754000 h 2754000"/>
              <a:gd name="connsiteX4" fmla="*/ 2111035 w 3488400"/>
              <a:gd name="connsiteY4" fmla="*/ 2066048 h 2754000"/>
              <a:gd name="connsiteX5" fmla="*/ 0 w 3488400"/>
              <a:gd name="connsiteY5" fmla="*/ 2066048 h 2754000"/>
              <a:gd name="connsiteX6" fmla="*/ 0 w 3488400"/>
              <a:gd name="connsiteY6" fmla="*/ 688683 h 2754000"/>
              <a:gd name="connsiteX7" fmla="*/ 2111035 w 3488400"/>
              <a:gd name="connsiteY7" fmla="*/ 688683 h 275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88400" h="2754000">
                <a:moveTo>
                  <a:pt x="2111035" y="0"/>
                </a:moveTo>
                <a:lnTo>
                  <a:pt x="3488400" y="1377365"/>
                </a:lnTo>
                <a:lnTo>
                  <a:pt x="2111765" y="2754000"/>
                </a:lnTo>
                <a:lnTo>
                  <a:pt x="2111035" y="2754000"/>
                </a:lnTo>
                <a:lnTo>
                  <a:pt x="2111035" y="2066048"/>
                </a:lnTo>
                <a:lnTo>
                  <a:pt x="0" y="2066048"/>
                </a:lnTo>
                <a:lnTo>
                  <a:pt x="0" y="688683"/>
                </a:lnTo>
                <a:lnTo>
                  <a:pt x="2111035" y="688683"/>
                </a:lnTo>
                <a:close/>
              </a:path>
            </a:pathLst>
          </a:custGeom>
          <a:noFill/>
        </p:spPr>
        <p:txBody>
          <a:bodyPr wrap="square" lIns="72000" tIns="720000" rIns="720000" bIns="0" anchor="t" anchorCtr="0">
            <a:noAutofit/>
          </a:bodyPr>
          <a:lstStyle>
            <a:lvl1pPr marL="0" indent="0" algn="l">
              <a:spcAft>
                <a:spcPts val="0"/>
              </a:spcAft>
              <a:buNone/>
              <a:defRPr sz="1000">
                <a:solidFill>
                  <a:schemeClr val="bg1"/>
                </a:solidFill>
              </a:defRPr>
            </a:lvl1pPr>
          </a:lstStyle>
          <a:p>
            <a:r>
              <a:rPr lang="en-GB" dirty="0"/>
              <a:t>Click on frame and insert picture using the Insert tab - Pictures or from Templafy Images. Right click on picture and choose Send to Back to get overlay in front</a:t>
            </a:r>
          </a:p>
        </p:txBody>
      </p:sp>
      <p:sp>
        <p:nvSpPr>
          <p:cNvPr id="2" name="Title 1"/>
          <p:cNvSpPr>
            <a:spLocks noGrp="1"/>
          </p:cNvSpPr>
          <p:nvPr>
            <p:ph type="title" hasCustomPrompt="1"/>
          </p:nvPr>
        </p:nvSpPr>
        <p:spPr>
          <a:xfrm>
            <a:off x="576000" y="576000"/>
            <a:ext cx="11041200" cy="439200"/>
          </a:xfrm>
        </p:spPr>
        <p:txBody>
          <a:bodyPr/>
          <a:lstStyle>
            <a:lvl1pPr>
              <a:defRPr sz="3200">
                <a:solidFill>
                  <a:schemeClr val="accent1"/>
                </a:solidFill>
              </a:defRPr>
            </a:lvl1pPr>
          </a:lstStyle>
          <a:p>
            <a:r>
              <a:rPr lang="en-GB" noProof="0" dirty="0"/>
              <a:t>Click to add title</a:t>
            </a:r>
          </a:p>
        </p:txBody>
      </p:sp>
      <p:sp>
        <p:nvSpPr>
          <p:cNvPr id="23" name="Subtitle">
            <a:extLst>
              <a:ext uri="{FF2B5EF4-FFF2-40B4-BE49-F238E27FC236}">
                <a16:creationId xmlns:a16="http://schemas.microsoft.com/office/drawing/2014/main" id="{E5DB35C6-BCD8-4808-8F72-C7762DB076B1}"/>
              </a:ext>
            </a:extLst>
          </p:cNvPr>
          <p:cNvSpPr>
            <a:spLocks noGrp="1"/>
          </p:cNvSpPr>
          <p:nvPr>
            <p:ph type="subTitle" idx="13"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17" name="Text Placeholder 8">
            <a:extLst>
              <a:ext uri="{FF2B5EF4-FFF2-40B4-BE49-F238E27FC236}">
                <a16:creationId xmlns:a16="http://schemas.microsoft.com/office/drawing/2014/main" id="{AF056C86-9B72-4237-AAA6-C389EC111C70}"/>
              </a:ext>
            </a:extLst>
          </p:cNvPr>
          <p:cNvSpPr>
            <a:spLocks noGrp="1"/>
          </p:cNvSpPr>
          <p:nvPr>
            <p:ph type="body" sz="quarter" idx="225" hasCustomPrompt="1"/>
          </p:nvPr>
        </p:nvSpPr>
        <p:spPr>
          <a:xfrm>
            <a:off x="840056" y="3514923"/>
            <a:ext cx="2880000" cy="332086"/>
          </a:xfrm>
          <a:prstGeom prst="rect">
            <a:avLst/>
          </a:prstGeom>
          <a:noFill/>
        </p:spPr>
        <p:txBody>
          <a:bodyPr lIns="0" tIns="0" rIns="0" bIns="0"/>
          <a:lstStyle>
            <a:lvl1pPr marL="0" indent="0" algn="l">
              <a:spcAft>
                <a:spcPts val="0"/>
              </a:spcAft>
              <a:buFont typeface="Arial" panose="020B0604020202020204" pitchFamily="34" charset="0"/>
              <a:buNone/>
              <a:defRPr sz="1800" b="1">
                <a:solidFill>
                  <a:schemeClr val="bg1"/>
                </a:solidFill>
              </a:defRPr>
            </a:lvl1pPr>
            <a:lvl2pPr marL="0" indent="0" algn="ctr">
              <a:lnSpc>
                <a:spcPct val="100000"/>
              </a:lnSpc>
              <a:spcAft>
                <a:spcPts val="600"/>
              </a:spcAft>
              <a:buFont typeface="Arial" panose="020B0604020202020204" pitchFamily="34" charset="0"/>
              <a:buChar char="​"/>
              <a:defRPr sz="1000" b="0">
                <a:solidFill>
                  <a:schemeClr val="bg1"/>
                </a:solidFill>
              </a:defRPr>
            </a:lvl2pPr>
            <a:lvl3pPr marL="0" indent="0" algn="ctr">
              <a:lnSpc>
                <a:spcPct val="100000"/>
              </a:lnSpc>
              <a:spcAft>
                <a:spcPts val="600"/>
              </a:spcAft>
              <a:buFont typeface="Arial" panose="020B0604020202020204" pitchFamily="34" charset="0"/>
              <a:buChar char="​"/>
              <a:defRPr sz="1000" b="0">
                <a:solidFill>
                  <a:schemeClr val="bg1"/>
                </a:solidFill>
              </a:defRPr>
            </a:lvl3pPr>
            <a:lvl4pPr marL="0" indent="0" algn="ctr">
              <a:lnSpc>
                <a:spcPct val="100000"/>
              </a:lnSpc>
              <a:spcAft>
                <a:spcPts val="600"/>
              </a:spcAft>
              <a:defRPr sz="1000" b="0">
                <a:solidFill>
                  <a:schemeClr val="bg1"/>
                </a:solidFill>
              </a:defRPr>
            </a:lvl4pPr>
            <a:lvl5pPr marL="0" indent="0" algn="ctr">
              <a:lnSpc>
                <a:spcPct val="100000"/>
              </a:lnSpc>
              <a:spcAft>
                <a:spcPts val="600"/>
              </a:spcAft>
              <a:defRPr sz="1000" b="0">
                <a:solidFill>
                  <a:schemeClr val="bg1"/>
                </a:solidFill>
              </a:defRPr>
            </a:lvl5pPr>
            <a:lvl6pPr marL="0" indent="0" algn="ctr">
              <a:lnSpc>
                <a:spcPct val="100000"/>
              </a:lnSpc>
              <a:spcAft>
                <a:spcPts val="600"/>
              </a:spcAft>
              <a:defRPr sz="1000" b="0">
                <a:solidFill>
                  <a:schemeClr val="bg1"/>
                </a:solidFill>
              </a:defRPr>
            </a:lvl6pPr>
            <a:lvl7pPr marL="0" indent="0" algn="ctr">
              <a:lnSpc>
                <a:spcPct val="100000"/>
              </a:lnSpc>
              <a:spcAft>
                <a:spcPts val="600"/>
              </a:spcAft>
              <a:defRPr sz="1000" b="0">
                <a:solidFill>
                  <a:schemeClr val="bg1"/>
                </a:solidFill>
              </a:defRPr>
            </a:lvl7pPr>
            <a:lvl8pPr marL="0" indent="0" algn="ctr">
              <a:lnSpc>
                <a:spcPct val="100000"/>
              </a:lnSpc>
              <a:spcAft>
                <a:spcPts val="600"/>
              </a:spcAft>
              <a:defRPr sz="1000" b="0">
                <a:solidFill>
                  <a:schemeClr val="bg1"/>
                </a:solidFill>
              </a:defRPr>
            </a:lvl8pPr>
            <a:lvl9pPr marL="0" indent="0" algn="ctr">
              <a:lnSpc>
                <a:spcPct val="100000"/>
              </a:lnSpc>
              <a:spcAft>
                <a:spcPts val="600"/>
              </a:spcAft>
              <a:defRPr sz="1000" b="0">
                <a:solidFill>
                  <a:schemeClr val="bg1"/>
                </a:solidFill>
                <a:latin typeface="+mn-lt"/>
              </a:defRPr>
            </a:lvl9pPr>
          </a:lstStyle>
          <a:p>
            <a:pPr lvl="0"/>
            <a:r>
              <a:rPr lang="en-GB" dirty="0"/>
              <a:t>Click to add title</a:t>
            </a:r>
          </a:p>
        </p:txBody>
      </p:sp>
      <p:sp>
        <p:nvSpPr>
          <p:cNvPr id="21" name="Text Placeholder 8">
            <a:extLst>
              <a:ext uri="{FF2B5EF4-FFF2-40B4-BE49-F238E27FC236}">
                <a16:creationId xmlns:a16="http://schemas.microsoft.com/office/drawing/2014/main" id="{EFAAFBF5-84F6-4F9A-8C6C-37D3086EA40D}"/>
              </a:ext>
            </a:extLst>
          </p:cNvPr>
          <p:cNvSpPr>
            <a:spLocks noGrp="1"/>
          </p:cNvSpPr>
          <p:nvPr>
            <p:ph type="body" sz="quarter" idx="226" hasCustomPrompt="1"/>
          </p:nvPr>
        </p:nvSpPr>
        <p:spPr>
          <a:xfrm>
            <a:off x="4590018" y="3514923"/>
            <a:ext cx="2880000" cy="332086"/>
          </a:xfrm>
          <a:prstGeom prst="rect">
            <a:avLst/>
          </a:prstGeom>
          <a:noFill/>
        </p:spPr>
        <p:txBody>
          <a:bodyPr lIns="0" tIns="0" rIns="0" bIns="0"/>
          <a:lstStyle>
            <a:lvl1pPr marL="0" indent="0" algn="l">
              <a:spcAft>
                <a:spcPts val="0"/>
              </a:spcAft>
              <a:buFont typeface="Arial" panose="020B0604020202020204" pitchFamily="34" charset="0"/>
              <a:buNone/>
              <a:defRPr sz="1800" b="1">
                <a:solidFill>
                  <a:schemeClr val="bg1"/>
                </a:solidFill>
              </a:defRPr>
            </a:lvl1pPr>
            <a:lvl2pPr marL="0" indent="0" algn="ctr">
              <a:lnSpc>
                <a:spcPct val="100000"/>
              </a:lnSpc>
              <a:spcAft>
                <a:spcPts val="600"/>
              </a:spcAft>
              <a:buFont typeface="Arial" panose="020B0604020202020204" pitchFamily="34" charset="0"/>
              <a:buChar char="​"/>
              <a:defRPr sz="1000" b="0">
                <a:solidFill>
                  <a:schemeClr val="bg1"/>
                </a:solidFill>
              </a:defRPr>
            </a:lvl2pPr>
            <a:lvl3pPr marL="0" indent="0" algn="ctr">
              <a:lnSpc>
                <a:spcPct val="100000"/>
              </a:lnSpc>
              <a:spcAft>
                <a:spcPts val="600"/>
              </a:spcAft>
              <a:buFont typeface="Arial" panose="020B0604020202020204" pitchFamily="34" charset="0"/>
              <a:buChar char="​"/>
              <a:defRPr sz="1000" b="0">
                <a:solidFill>
                  <a:schemeClr val="bg1"/>
                </a:solidFill>
              </a:defRPr>
            </a:lvl3pPr>
            <a:lvl4pPr marL="0" indent="0" algn="ctr">
              <a:lnSpc>
                <a:spcPct val="100000"/>
              </a:lnSpc>
              <a:spcAft>
                <a:spcPts val="600"/>
              </a:spcAft>
              <a:defRPr sz="1000" b="0">
                <a:solidFill>
                  <a:schemeClr val="bg1"/>
                </a:solidFill>
              </a:defRPr>
            </a:lvl4pPr>
            <a:lvl5pPr marL="0" indent="0" algn="ctr">
              <a:lnSpc>
                <a:spcPct val="100000"/>
              </a:lnSpc>
              <a:spcAft>
                <a:spcPts val="600"/>
              </a:spcAft>
              <a:defRPr sz="1000" b="0">
                <a:solidFill>
                  <a:schemeClr val="bg1"/>
                </a:solidFill>
              </a:defRPr>
            </a:lvl5pPr>
            <a:lvl6pPr marL="0" indent="0" algn="ctr">
              <a:lnSpc>
                <a:spcPct val="100000"/>
              </a:lnSpc>
              <a:spcAft>
                <a:spcPts val="600"/>
              </a:spcAft>
              <a:defRPr sz="1000" b="0">
                <a:solidFill>
                  <a:schemeClr val="bg1"/>
                </a:solidFill>
              </a:defRPr>
            </a:lvl6pPr>
            <a:lvl7pPr marL="0" indent="0" algn="ctr">
              <a:lnSpc>
                <a:spcPct val="100000"/>
              </a:lnSpc>
              <a:spcAft>
                <a:spcPts val="600"/>
              </a:spcAft>
              <a:defRPr sz="1000" b="0">
                <a:solidFill>
                  <a:schemeClr val="bg1"/>
                </a:solidFill>
              </a:defRPr>
            </a:lvl7pPr>
            <a:lvl8pPr marL="0" indent="0" algn="ctr">
              <a:lnSpc>
                <a:spcPct val="100000"/>
              </a:lnSpc>
              <a:spcAft>
                <a:spcPts val="600"/>
              </a:spcAft>
              <a:defRPr sz="1000" b="0">
                <a:solidFill>
                  <a:schemeClr val="bg1"/>
                </a:solidFill>
              </a:defRPr>
            </a:lvl8pPr>
            <a:lvl9pPr marL="0" indent="0" algn="ctr">
              <a:lnSpc>
                <a:spcPct val="100000"/>
              </a:lnSpc>
              <a:spcAft>
                <a:spcPts val="600"/>
              </a:spcAft>
              <a:defRPr sz="1000" b="0">
                <a:solidFill>
                  <a:schemeClr val="bg1"/>
                </a:solidFill>
                <a:latin typeface="+mn-lt"/>
              </a:defRPr>
            </a:lvl9pPr>
          </a:lstStyle>
          <a:p>
            <a:pPr lvl="0"/>
            <a:r>
              <a:rPr lang="en-GB" dirty="0"/>
              <a:t>Click to add title</a:t>
            </a:r>
          </a:p>
        </p:txBody>
      </p:sp>
      <p:sp>
        <p:nvSpPr>
          <p:cNvPr id="22" name="Text Placeholder 8">
            <a:extLst>
              <a:ext uri="{FF2B5EF4-FFF2-40B4-BE49-F238E27FC236}">
                <a16:creationId xmlns:a16="http://schemas.microsoft.com/office/drawing/2014/main" id="{363FC073-E101-4215-809B-C1ADF2A1D67E}"/>
              </a:ext>
            </a:extLst>
          </p:cNvPr>
          <p:cNvSpPr>
            <a:spLocks noGrp="1"/>
          </p:cNvSpPr>
          <p:nvPr>
            <p:ph type="body" sz="quarter" idx="227" hasCustomPrompt="1"/>
          </p:nvPr>
        </p:nvSpPr>
        <p:spPr>
          <a:xfrm>
            <a:off x="8404303" y="3514923"/>
            <a:ext cx="2880000" cy="332086"/>
          </a:xfrm>
          <a:prstGeom prst="rect">
            <a:avLst/>
          </a:prstGeom>
          <a:noFill/>
        </p:spPr>
        <p:txBody>
          <a:bodyPr lIns="0" tIns="0" rIns="0" bIns="0"/>
          <a:lstStyle>
            <a:lvl1pPr marL="0" indent="0" algn="l">
              <a:spcAft>
                <a:spcPts val="0"/>
              </a:spcAft>
              <a:buFont typeface="Arial" panose="020B0604020202020204" pitchFamily="34" charset="0"/>
              <a:buNone/>
              <a:defRPr sz="1800" b="1">
                <a:solidFill>
                  <a:schemeClr val="bg1"/>
                </a:solidFill>
              </a:defRPr>
            </a:lvl1pPr>
            <a:lvl2pPr marL="0" indent="0" algn="ctr">
              <a:lnSpc>
                <a:spcPct val="100000"/>
              </a:lnSpc>
              <a:spcAft>
                <a:spcPts val="600"/>
              </a:spcAft>
              <a:buFont typeface="Arial" panose="020B0604020202020204" pitchFamily="34" charset="0"/>
              <a:buChar char="​"/>
              <a:defRPr sz="1000" b="0">
                <a:solidFill>
                  <a:schemeClr val="bg1"/>
                </a:solidFill>
              </a:defRPr>
            </a:lvl2pPr>
            <a:lvl3pPr marL="0" indent="0" algn="ctr">
              <a:lnSpc>
                <a:spcPct val="100000"/>
              </a:lnSpc>
              <a:spcAft>
                <a:spcPts val="600"/>
              </a:spcAft>
              <a:buFont typeface="Arial" panose="020B0604020202020204" pitchFamily="34" charset="0"/>
              <a:buChar char="​"/>
              <a:defRPr sz="1000" b="0">
                <a:solidFill>
                  <a:schemeClr val="bg1"/>
                </a:solidFill>
              </a:defRPr>
            </a:lvl3pPr>
            <a:lvl4pPr marL="0" indent="0" algn="ctr">
              <a:lnSpc>
                <a:spcPct val="100000"/>
              </a:lnSpc>
              <a:spcAft>
                <a:spcPts val="600"/>
              </a:spcAft>
              <a:defRPr sz="1000" b="0">
                <a:solidFill>
                  <a:schemeClr val="bg1"/>
                </a:solidFill>
              </a:defRPr>
            </a:lvl4pPr>
            <a:lvl5pPr marL="0" indent="0" algn="ctr">
              <a:lnSpc>
                <a:spcPct val="100000"/>
              </a:lnSpc>
              <a:spcAft>
                <a:spcPts val="600"/>
              </a:spcAft>
              <a:defRPr sz="1000" b="0">
                <a:solidFill>
                  <a:schemeClr val="bg1"/>
                </a:solidFill>
              </a:defRPr>
            </a:lvl5pPr>
            <a:lvl6pPr marL="0" indent="0" algn="ctr">
              <a:lnSpc>
                <a:spcPct val="100000"/>
              </a:lnSpc>
              <a:spcAft>
                <a:spcPts val="600"/>
              </a:spcAft>
              <a:defRPr sz="1000" b="0">
                <a:solidFill>
                  <a:schemeClr val="bg1"/>
                </a:solidFill>
              </a:defRPr>
            </a:lvl6pPr>
            <a:lvl7pPr marL="0" indent="0" algn="ctr">
              <a:lnSpc>
                <a:spcPct val="100000"/>
              </a:lnSpc>
              <a:spcAft>
                <a:spcPts val="600"/>
              </a:spcAft>
              <a:defRPr sz="1000" b="0">
                <a:solidFill>
                  <a:schemeClr val="bg1"/>
                </a:solidFill>
              </a:defRPr>
            </a:lvl7pPr>
            <a:lvl8pPr marL="0" indent="0" algn="ctr">
              <a:lnSpc>
                <a:spcPct val="100000"/>
              </a:lnSpc>
              <a:spcAft>
                <a:spcPts val="600"/>
              </a:spcAft>
              <a:defRPr sz="1000" b="0">
                <a:solidFill>
                  <a:schemeClr val="bg1"/>
                </a:solidFill>
              </a:defRPr>
            </a:lvl8pPr>
            <a:lvl9pPr marL="0" indent="0" algn="ctr">
              <a:lnSpc>
                <a:spcPct val="100000"/>
              </a:lnSpc>
              <a:spcAft>
                <a:spcPts val="600"/>
              </a:spcAft>
              <a:defRPr sz="1000" b="0">
                <a:solidFill>
                  <a:schemeClr val="bg1"/>
                </a:solidFill>
                <a:latin typeface="+mn-lt"/>
              </a:defRPr>
            </a:lvl9pPr>
          </a:lstStyle>
          <a:p>
            <a:pPr lvl="0"/>
            <a:r>
              <a:rPr lang="en-GB" dirty="0"/>
              <a:t>Click to add title</a:t>
            </a:r>
          </a:p>
        </p:txBody>
      </p:sp>
      <p:sp>
        <p:nvSpPr>
          <p:cNvPr id="24" name="Text Placeholder note">
            <a:extLst>
              <a:ext uri="{FF2B5EF4-FFF2-40B4-BE49-F238E27FC236}">
                <a16:creationId xmlns:a16="http://schemas.microsoft.com/office/drawing/2014/main" id="{FDAE462F-4EF6-425C-9A35-F99BDC636F38}"/>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3" name="Date Placeholder 2">
            <a:extLst>
              <a:ext uri="{FF2B5EF4-FFF2-40B4-BE49-F238E27FC236}">
                <a16:creationId xmlns:a16="http://schemas.microsoft.com/office/drawing/2014/main" id="{1E967099-930F-4210-9F50-DC9990450EE4}"/>
              </a:ext>
            </a:extLst>
          </p:cNvPr>
          <p:cNvSpPr>
            <a:spLocks noGrp="1"/>
          </p:cNvSpPr>
          <p:nvPr>
            <p:ph type="dt" sz="half" idx="228"/>
          </p:nvPr>
        </p:nvSpPr>
        <p:spPr/>
        <p:txBody>
          <a:bodyPr/>
          <a:lstStyle/>
          <a:p>
            <a:endParaRPr lang="en-GB" dirty="0"/>
          </a:p>
        </p:txBody>
      </p:sp>
      <p:sp>
        <p:nvSpPr>
          <p:cNvPr id="4" name="Footer Placeholder 3">
            <a:extLst>
              <a:ext uri="{FF2B5EF4-FFF2-40B4-BE49-F238E27FC236}">
                <a16:creationId xmlns:a16="http://schemas.microsoft.com/office/drawing/2014/main" id="{E0A2135A-048F-432E-BC94-231FB655E075}"/>
              </a:ext>
            </a:extLst>
          </p:cNvPr>
          <p:cNvSpPr>
            <a:spLocks noGrp="1"/>
          </p:cNvSpPr>
          <p:nvPr>
            <p:ph type="ftr" sz="quarter" idx="229"/>
          </p:nvPr>
        </p:nvSpPr>
        <p:spPr/>
        <p:txBody>
          <a:bodyPr/>
          <a:lstStyle/>
          <a:p>
            <a:endParaRPr lang="en-GB" dirty="0"/>
          </a:p>
        </p:txBody>
      </p:sp>
      <p:sp>
        <p:nvSpPr>
          <p:cNvPr id="7" name="Slide Number Placeholder 6">
            <a:extLst>
              <a:ext uri="{FF2B5EF4-FFF2-40B4-BE49-F238E27FC236}">
                <a16:creationId xmlns:a16="http://schemas.microsoft.com/office/drawing/2014/main" id="{BBA04ED0-2EBB-40B6-B700-99EBA66031D0}"/>
              </a:ext>
            </a:extLst>
          </p:cNvPr>
          <p:cNvSpPr>
            <a:spLocks noGrp="1"/>
          </p:cNvSpPr>
          <p:nvPr>
            <p:ph type="sldNum" sz="quarter" idx="230"/>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3889952665"/>
      </p:ext>
    </p:extLst>
  </p:cSld>
  <p:clrMapOvr>
    <a:masterClrMapping/>
  </p:clrMapOvr>
</p:sldLayout>
</file>

<file path=ppt/slideLayouts/slideLayout79.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Blank with Footer">
    <p:spTree>
      <p:nvGrpSpPr>
        <p:cNvPr id="1" name=""/>
        <p:cNvGrpSpPr/>
        <p:nvPr/>
      </p:nvGrpSpPr>
      <p:grpSpPr>
        <a:xfrm>
          <a:off x="0" y="0"/>
          <a:ext cx="0" cy="0"/>
          <a:chOff x="0" y="0"/>
          <a:chExt cx="0" cy="0"/>
        </a:xfrm>
      </p:grpSpPr>
      <p:sp>
        <p:nvSpPr>
          <p:cNvPr id="7" name="Text Placeholder note">
            <a:extLst>
              <a:ext uri="{FF2B5EF4-FFF2-40B4-BE49-F238E27FC236}">
                <a16:creationId xmlns:a16="http://schemas.microsoft.com/office/drawing/2014/main" id="{D73B33C5-8972-4A84-A388-ED4964C9DAE6}"/>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2" name="Date Placeholder 1">
            <a:extLst>
              <a:ext uri="{FF2B5EF4-FFF2-40B4-BE49-F238E27FC236}">
                <a16:creationId xmlns:a16="http://schemas.microsoft.com/office/drawing/2014/main" id="{29D8E0B0-421A-4CA7-B758-5764CB40B346}"/>
              </a:ext>
            </a:extLst>
          </p:cNvPr>
          <p:cNvSpPr>
            <a:spLocks noGrp="1"/>
          </p:cNvSpPr>
          <p:nvPr>
            <p:ph type="dt" sz="half" idx="14"/>
          </p:nvPr>
        </p:nvSpPr>
        <p:spPr/>
        <p:txBody>
          <a:bodyPr/>
          <a:lstStyle/>
          <a:p>
            <a:endParaRPr lang="en-GB" dirty="0"/>
          </a:p>
        </p:txBody>
      </p:sp>
      <p:sp>
        <p:nvSpPr>
          <p:cNvPr id="3" name="Footer Placeholder 2">
            <a:extLst>
              <a:ext uri="{FF2B5EF4-FFF2-40B4-BE49-F238E27FC236}">
                <a16:creationId xmlns:a16="http://schemas.microsoft.com/office/drawing/2014/main" id="{272EAD2E-013E-4D25-A08A-2E155D6743CB}"/>
              </a:ext>
            </a:extLst>
          </p:cNvPr>
          <p:cNvSpPr>
            <a:spLocks noGrp="1"/>
          </p:cNvSpPr>
          <p:nvPr>
            <p:ph type="ftr" sz="quarter" idx="15"/>
          </p:nvPr>
        </p:nvSpPr>
        <p:spPr/>
        <p:txBody>
          <a:bodyPr/>
          <a:lstStyle/>
          <a:p>
            <a:endParaRPr lang="en-GB" dirty="0"/>
          </a:p>
        </p:txBody>
      </p:sp>
      <p:sp>
        <p:nvSpPr>
          <p:cNvPr id="4" name="Slide Number Placeholder 3">
            <a:extLst>
              <a:ext uri="{FF2B5EF4-FFF2-40B4-BE49-F238E27FC236}">
                <a16:creationId xmlns:a16="http://schemas.microsoft.com/office/drawing/2014/main" id="{452B060A-EF64-4591-BF25-FC11C9534A95}"/>
              </a:ext>
            </a:extLst>
          </p:cNvPr>
          <p:cNvSpPr>
            <a:spLocks noGrp="1"/>
          </p:cNvSpPr>
          <p:nvPr>
            <p:ph type="sldNum" sz="quarter" idx="16"/>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843948884"/>
      </p:ext>
    </p:extLst>
  </p:cSld>
  <p:clrMapOvr>
    <a:masterClrMapping/>
  </p:clrMapOvr>
</p:sldLayout>
</file>

<file path=ppt/slideLayouts/slideLayout8.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Agenda B">
    <p:spTree>
      <p:nvGrpSpPr>
        <p:cNvPr id="1" name=""/>
        <p:cNvGrpSpPr/>
        <p:nvPr/>
      </p:nvGrpSpPr>
      <p:grpSpPr>
        <a:xfrm>
          <a:off x="0" y="0"/>
          <a:ext cx="0" cy="0"/>
          <a:chOff x="0" y="0"/>
          <a:chExt cx="0" cy="0"/>
        </a:xfrm>
      </p:grpSpPr>
      <p:sp>
        <p:nvSpPr>
          <p:cNvPr id="10" name="Date Placeholder 6" hidden="1">
            <a:extLst>
              <a:ext uri="{FF2B5EF4-FFF2-40B4-BE49-F238E27FC236}">
                <a16:creationId xmlns:a16="http://schemas.microsoft.com/office/drawing/2014/main" id="{A0208642-FAE2-4418-9014-1CE767DCC7FD}"/>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1" name="Footer Placeholder 8" hidden="1">
            <a:extLst>
              <a:ext uri="{FF2B5EF4-FFF2-40B4-BE49-F238E27FC236}">
                <a16:creationId xmlns:a16="http://schemas.microsoft.com/office/drawing/2014/main" id="{E7F83165-73E5-45CF-B88B-91410D08B505}"/>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2" name="Slide Number Placeholder 10" hidden="1">
            <a:extLst>
              <a:ext uri="{FF2B5EF4-FFF2-40B4-BE49-F238E27FC236}">
                <a16:creationId xmlns:a16="http://schemas.microsoft.com/office/drawing/2014/main" id="{F03054CD-9DA2-4418-92CC-F992664950B9}"/>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9" name="Rectangle 8">
            <a:extLst>
              <a:ext uri="{FF2B5EF4-FFF2-40B4-BE49-F238E27FC236}">
                <a16:creationId xmlns:a16="http://schemas.microsoft.com/office/drawing/2014/main" id="{277433B5-7CF5-4F0C-AFEC-58E83EB67089}"/>
              </a:ext>
            </a:extLst>
          </p:cNvPr>
          <p:cNvSpPr/>
          <p:nvPr userDrawn="1"/>
        </p:nvSpPr>
        <p:spPr bwMode="white">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itle 1">
            <a:extLst>
              <a:ext uri="{FF2B5EF4-FFF2-40B4-BE49-F238E27FC236}">
                <a16:creationId xmlns:a16="http://schemas.microsoft.com/office/drawing/2014/main" id="{4B9E4CCA-E0B7-42CA-AF66-CD380B3136DA}"/>
              </a:ext>
            </a:extLst>
          </p:cNvPr>
          <p:cNvSpPr>
            <a:spLocks noGrp="1"/>
          </p:cNvSpPr>
          <p:nvPr>
            <p:ph type="title" hasCustomPrompt="1"/>
          </p:nvPr>
        </p:nvSpPr>
        <p:spPr>
          <a:xfrm>
            <a:off x="576000" y="576000"/>
            <a:ext cx="11041200" cy="473700"/>
          </a:xfrm>
        </p:spPr>
        <p:txBody>
          <a:bodyPr/>
          <a:lstStyle>
            <a:lvl1pPr>
              <a:defRPr sz="3000">
                <a:solidFill>
                  <a:schemeClr val="bg1"/>
                </a:solidFill>
              </a:defRPr>
            </a:lvl1pPr>
          </a:lstStyle>
          <a:p>
            <a:r>
              <a:rPr lang="en-GB" noProof="0" dirty="0"/>
              <a:t>Click to add Agenda title</a:t>
            </a:r>
          </a:p>
        </p:txBody>
      </p:sp>
      <p:sp>
        <p:nvSpPr>
          <p:cNvPr id="14" name="Subtitle 2">
            <a:extLst>
              <a:ext uri="{FF2B5EF4-FFF2-40B4-BE49-F238E27FC236}">
                <a16:creationId xmlns:a16="http://schemas.microsoft.com/office/drawing/2014/main" id="{D1831C40-2A63-4308-8155-2886F8ADA87E}"/>
              </a:ext>
            </a:extLst>
          </p:cNvPr>
          <p:cNvSpPr>
            <a:spLocks noGrp="1"/>
          </p:cNvSpPr>
          <p:nvPr>
            <p:ph type="subTitle" idx="1" hasCustomPrompt="1"/>
          </p:nvPr>
        </p:nvSpPr>
        <p:spPr>
          <a:xfrm>
            <a:off x="576000" y="1051200"/>
            <a:ext cx="11039738" cy="417600"/>
          </a:xfrm>
        </p:spPr>
        <p:txBody>
          <a:bodyPr/>
          <a:lstStyle>
            <a:lvl1pPr marL="0" indent="0" algn="l">
              <a:lnSpc>
                <a:spcPct val="90000"/>
              </a:lnSpc>
              <a:spcBef>
                <a:spcPts val="0"/>
              </a:spcBef>
              <a:spcAft>
                <a:spcPts val="0"/>
              </a:spcAft>
              <a:buFont typeface="Arial" panose="020B0604020202020204" pitchFamily="34" charset="0"/>
              <a:buChar char="​"/>
              <a:defRPr sz="2500">
                <a:solidFill>
                  <a:schemeClr val="bg1"/>
                </a:solidFill>
              </a:defRPr>
            </a:lvl1pPr>
            <a:lvl2pPr marL="0" indent="0" algn="l">
              <a:buFont typeface="Arial" panose="020B0604020202020204" pitchFamily="34" charset="0"/>
              <a:buNone/>
              <a:defRPr sz="2000">
                <a:solidFill>
                  <a:schemeClr val="tx1"/>
                </a:solidFill>
              </a:defRPr>
            </a:lvl2pPr>
            <a:lvl3pPr marL="0" indent="0" algn="l">
              <a:buFont typeface="Arial" panose="020B0604020202020204" pitchFamily="34" charset="0"/>
              <a:buChar char="​"/>
              <a:defRPr sz="2000">
                <a:solidFill>
                  <a:schemeClr val="tx1"/>
                </a:solidFill>
              </a:defRPr>
            </a:lvl3pPr>
            <a:lvl4pPr marL="0" indent="0" algn="l">
              <a:buFont typeface="Arial" panose="020B0604020202020204" pitchFamily="34" charset="0"/>
              <a:buChar char="​"/>
              <a:defRPr sz="2000">
                <a:solidFill>
                  <a:schemeClr val="tx1"/>
                </a:solidFill>
              </a:defRPr>
            </a:lvl4pPr>
            <a:lvl5pPr marL="0" indent="0" algn="l">
              <a:buFont typeface="Arial" panose="020B0604020202020204" pitchFamily="34" charset="0"/>
              <a:buChar char="​"/>
              <a:defRPr sz="2000">
                <a:solidFill>
                  <a:schemeClr val="tx1"/>
                </a:solidFill>
              </a:defRPr>
            </a:lvl5pPr>
            <a:lvl6pPr marL="0" indent="0" algn="l">
              <a:buFont typeface="Arial" panose="020B0604020202020204" pitchFamily="34" charset="0"/>
              <a:buChar char="​"/>
              <a:defRPr sz="2000">
                <a:solidFill>
                  <a:schemeClr val="tx1"/>
                </a:solidFill>
              </a:defRPr>
            </a:lvl6pPr>
            <a:lvl7pPr marL="0" indent="0" algn="l">
              <a:buFont typeface="Arial" panose="020B0604020202020204" pitchFamily="34" charset="0"/>
              <a:buChar char="​"/>
              <a:defRPr sz="2000">
                <a:solidFill>
                  <a:schemeClr val="tx1"/>
                </a:solidFill>
              </a:defRPr>
            </a:lvl7pPr>
            <a:lvl8pPr marL="0" indent="0" algn="l">
              <a:buFont typeface="Arial" panose="020B0604020202020204" pitchFamily="34" charset="0"/>
              <a:buChar char="​"/>
              <a:defRPr sz="2000">
                <a:solidFill>
                  <a:schemeClr val="tx1"/>
                </a:solidFill>
              </a:defRPr>
            </a:lvl8pPr>
            <a:lvl9pPr marL="0" indent="0" algn="l">
              <a:buFont typeface="Arial" panose="020B0604020202020204" pitchFamily="34" charset="0"/>
              <a:buChar char="​"/>
              <a:tabLst/>
              <a:defRPr sz="2000">
                <a:solidFill>
                  <a:schemeClr val="tx1"/>
                </a:solidFill>
              </a:defRPr>
            </a:lvl9pPr>
          </a:lstStyle>
          <a:p>
            <a:r>
              <a:rPr lang="en-GB" dirty="0"/>
              <a:t>Click to add subtitle</a:t>
            </a:r>
          </a:p>
        </p:txBody>
      </p:sp>
      <p:sp>
        <p:nvSpPr>
          <p:cNvPr id="7" name="Text Placeholder 2"/>
          <p:cNvSpPr>
            <a:spLocks noGrp="1"/>
          </p:cNvSpPr>
          <p:nvPr>
            <p:ph type="body" sz="quarter" idx="13" hasCustomPrompt="1"/>
          </p:nvPr>
        </p:nvSpPr>
        <p:spPr>
          <a:xfrm>
            <a:off x="576000" y="1728000"/>
            <a:ext cx="6607438" cy="4264813"/>
          </a:xfrm>
        </p:spPr>
        <p:txBody>
          <a:bodyPr/>
          <a:lstStyle>
            <a:lvl1pPr marL="0" indent="0">
              <a:lnSpc>
                <a:spcPct val="100000"/>
              </a:lnSpc>
              <a:spcAft>
                <a:spcPts val="900"/>
              </a:spcAft>
              <a:buFont typeface="Arial" panose="020B0604020202020204" pitchFamily="34" charset="0"/>
              <a:buChar char="​"/>
              <a:defRPr sz="2000">
                <a:solidFill>
                  <a:schemeClr val="bg1"/>
                </a:solidFill>
              </a:defRPr>
            </a:lvl1pPr>
            <a:lvl2pPr marL="0" indent="0">
              <a:lnSpc>
                <a:spcPct val="100000"/>
              </a:lnSpc>
              <a:spcBef>
                <a:spcPts val="0"/>
              </a:spcBef>
              <a:spcAft>
                <a:spcPts val="900"/>
              </a:spcAft>
              <a:buFont typeface="Arial" panose="020B0604020202020204" pitchFamily="34" charset="0"/>
              <a:buChar char="​"/>
              <a:defRPr sz="2000" b="1">
                <a:solidFill>
                  <a:schemeClr val="bg1"/>
                </a:solidFill>
              </a:defRPr>
            </a:lvl2pPr>
            <a:lvl3pPr marL="0" indent="0">
              <a:lnSpc>
                <a:spcPct val="100000"/>
              </a:lnSpc>
              <a:spcBef>
                <a:spcPts val="0"/>
              </a:spcBef>
              <a:spcAft>
                <a:spcPts val="900"/>
              </a:spcAft>
              <a:buFont typeface="Arial" panose="020B0604020202020204" pitchFamily="34" charset="0"/>
              <a:buChar char="​"/>
              <a:defRPr sz="2000">
                <a:solidFill>
                  <a:schemeClr val="bg1"/>
                </a:solidFill>
              </a:defRPr>
            </a:lvl3pPr>
            <a:lvl4pPr marL="0" indent="0">
              <a:lnSpc>
                <a:spcPct val="100000"/>
              </a:lnSpc>
              <a:spcBef>
                <a:spcPts val="0"/>
              </a:spcBef>
              <a:spcAft>
                <a:spcPts val="900"/>
              </a:spcAft>
              <a:buFont typeface="Arial" panose="020B0604020202020204" pitchFamily="34" charset="0"/>
              <a:buChar char="​"/>
              <a:defRPr sz="2000">
                <a:solidFill>
                  <a:schemeClr val="bg1"/>
                </a:solidFill>
              </a:defRPr>
            </a:lvl4pPr>
            <a:lvl5pPr marL="0" indent="0">
              <a:lnSpc>
                <a:spcPct val="100000"/>
              </a:lnSpc>
              <a:spcBef>
                <a:spcPts val="0"/>
              </a:spcBef>
              <a:spcAft>
                <a:spcPts val="900"/>
              </a:spcAft>
              <a:buFont typeface="Arial" panose="020B0604020202020204" pitchFamily="34" charset="0"/>
              <a:buChar char="​"/>
              <a:defRPr sz="2000">
                <a:solidFill>
                  <a:schemeClr val="bg1"/>
                </a:solidFill>
              </a:defRPr>
            </a:lvl5pPr>
            <a:lvl6pPr marL="0" indent="0">
              <a:lnSpc>
                <a:spcPct val="100000"/>
              </a:lnSpc>
              <a:spcBef>
                <a:spcPts val="0"/>
              </a:spcBef>
              <a:spcAft>
                <a:spcPts val="900"/>
              </a:spcAft>
              <a:buFont typeface="Arial" panose="020B0604020202020204" pitchFamily="34" charset="0"/>
              <a:buChar char="​"/>
              <a:defRPr sz="2000">
                <a:solidFill>
                  <a:schemeClr val="bg1"/>
                </a:solidFill>
              </a:defRPr>
            </a:lvl6pPr>
            <a:lvl7pPr marL="0" indent="0">
              <a:lnSpc>
                <a:spcPct val="100000"/>
              </a:lnSpc>
              <a:spcBef>
                <a:spcPts val="0"/>
              </a:spcBef>
              <a:spcAft>
                <a:spcPts val="900"/>
              </a:spcAft>
              <a:buFont typeface="Arial" panose="020B0604020202020204" pitchFamily="34" charset="0"/>
              <a:buChar char="​"/>
              <a:defRPr sz="2000">
                <a:solidFill>
                  <a:schemeClr val="bg1"/>
                </a:solidFill>
              </a:defRPr>
            </a:lvl7pPr>
            <a:lvl8pPr marL="0" indent="0">
              <a:lnSpc>
                <a:spcPct val="100000"/>
              </a:lnSpc>
              <a:spcBef>
                <a:spcPts val="0"/>
              </a:spcBef>
              <a:spcAft>
                <a:spcPts val="900"/>
              </a:spcAft>
              <a:buFont typeface="Arial" panose="020B0604020202020204" pitchFamily="34" charset="0"/>
              <a:buChar char="​"/>
              <a:defRPr sz="2000" b="1">
                <a:solidFill>
                  <a:schemeClr val="bg1"/>
                </a:solidFill>
              </a:defRPr>
            </a:lvl8pPr>
            <a:lvl9pPr marL="0" indent="0">
              <a:lnSpc>
                <a:spcPct val="100000"/>
              </a:lnSpc>
              <a:spcBef>
                <a:spcPts val="0"/>
              </a:spcBef>
              <a:spcAft>
                <a:spcPts val="900"/>
              </a:spcAft>
              <a:buFont typeface="Arial" panose="020B0604020202020204" pitchFamily="34" charset="0"/>
              <a:buChar char="​"/>
              <a:defRPr sz="2000">
                <a:solidFill>
                  <a:schemeClr val="bg1"/>
                </a:solidFill>
                <a:latin typeface="+mn-lt"/>
              </a:defRPr>
            </a:lvl9pPr>
          </a:lstStyle>
          <a:p>
            <a:pPr lvl="0"/>
            <a:r>
              <a:rPr lang="en-GB" noProof="0" dirty="0"/>
              <a:t>Click to add agenda point                                              Enter &amp; 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Tree>
    <p:extLst>
      <p:ext uri="{BB962C8B-B14F-4D97-AF65-F5344CB8AC3E}">
        <p14:creationId xmlns:p14="http://schemas.microsoft.com/office/powerpoint/2010/main" val="2198317535"/>
      </p:ext>
    </p:extLst>
  </p:cSld>
  <p:clrMapOvr>
    <a:masterClrMapping/>
  </p:clrMapOvr>
</p:sldLayout>
</file>

<file path=ppt/slideLayouts/slideLayout80.xml><?xml version="1.0" encoding="utf-8"?>
<p:sldLayout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reserve="1" userDrawn="1">
  <p:cSld name="User guide">
    <p:spTree>
      <p:nvGrpSpPr>
        <p:cNvPr id="1" name=""/>
        <p:cNvGrpSpPr/>
        <p:nvPr/>
      </p:nvGrpSpPr>
      <p:grpSpPr>
        <a:xfrm>
          <a:off x="0" y="0"/>
          <a:ext cx="0" cy="0"/>
          <a:chOff x="0" y="0"/>
          <a:chExt cx="0" cy="0"/>
        </a:xfrm>
      </p:grpSpPr>
      <p:sp>
        <p:nvSpPr>
          <p:cNvPr id="20" name="Date Placeholder 6" hidden="1">
            <a:extLst>
              <a:ext uri="{FF2B5EF4-FFF2-40B4-BE49-F238E27FC236}">
                <a16:creationId xmlns:a16="http://schemas.microsoft.com/office/drawing/2014/main" id="{C8F77785-DAC9-4046-8A82-0AC407341173}"/>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21" name="Footer Placeholder 8" hidden="1">
            <a:extLst>
              <a:ext uri="{FF2B5EF4-FFF2-40B4-BE49-F238E27FC236}">
                <a16:creationId xmlns:a16="http://schemas.microsoft.com/office/drawing/2014/main" id="{9675D1FD-FB10-4317-AAF4-BDCB2224F107}"/>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23" name="Slide Number Placeholder 10" hidden="1">
            <a:extLst>
              <a:ext uri="{FF2B5EF4-FFF2-40B4-BE49-F238E27FC236}">
                <a16:creationId xmlns:a16="http://schemas.microsoft.com/office/drawing/2014/main" id="{BBF7E881-962B-4385-8C0A-994D3D7717F3}"/>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9" name="Fast overskrift"/>
          <p:cNvSpPr txBox="1"/>
          <p:nvPr userDrawn="1"/>
        </p:nvSpPr>
        <p:spPr>
          <a:xfrm>
            <a:off x="576000" y="575389"/>
            <a:ext cx="11036658" cy="650171"/>
          </a:xfrm>
          <a:prstGeom prst="rect">
            <a:avLst/>
          </a:prstGeom>
          <a:noFill/>
        </p:spPr>
        <p:txBody>
          <a:bodyPr wrap="square" lIns="0" tIns="0" rIns="0" bIns="0" rtlCol="0" anchor="t" anchorCtr="0">
            <a:noAutofit/>
          </a:bodyPr>
          <a:lstStyle/>
          <a:p>
            <a:r>
              <a:rPr lang="en-GB" sz="3200" b="0" noProof="1">
                <a:solidFill>
                  <a:schemeClr val="tx1"/>
                </a:solidFill>
                <a:latin typeface="+mj-lt"/>
                <a:cs typeface="Arial" panose="020B0604020202020204" pitchFamily="34" charset="0"/>
              </a:rPr>
              <a:t>TIPS &amp; TRICKS - YOUR USER GUIDE</a:t>
            </a:r>
          </a:p>
        </p:txBody>
      </p:sp>
      <p:sp>
        <p:nvSpPr>
          <p:cNvPr id="13" name="Text Box 2">
            <a:extLst>
              <a:ext uri="{FF2B5EF4-FFF2-40B4-BE49-F238E27FC236}">
                <a16:creationId xmlns:a16="http://schemas.microsoft.com/office/drawing/2014/main" id="{0BB3B459-CDFE-44C8-879C-511BDE5A64B2}"/>
              </a:ext>
            </a:extLst>
          </p:cNvPr>
          <p:cNvSpPr txBox="1">
            <a:spLocks noChangeArrowheads="1"/>
          </p:cNvSpPr>
          <p:nvPr userDrawn="1"/>
        </p:nvSpPr>
        <p:spPr bwMode="auto">
          <a:xfrm>
            <a:off x="579080" y="1744202"/>
            <a:ext cx="2448000" cy="3662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600" dirty="0">
                <a:latin typeface="+mn-lt"/>
                <a:cs typeface="Arial" panose="020B0604020202020204" pitchFamily="34" charset="0"/>
              </a:rPr>
              <a:t>TEXT STYLES</a:t>
            </a:r>
            <a:endParaRPr lang="en-GB" altLang="da-DK" sz="1600" b="0" noProof="1">
              <a:solidFill>
                <a:schemeClr val="tx1"/>
              </a:solidFill>
              <a:latin typeface="+mn-lt"/>
              <a:cs typeface="Arial" panose="020B0604020202020204" pitchFamily="34" charset="0"/>
            </a:endParaRPr>
          </a:p>
          <a:p>
            <a:pPr eaLnBrk="1" hangingPunct="1">
              <a:spcAft>
                <a:spcPts val="600"/>
              </a:spcAft>
              <a:defRPr/>
            </a:pPr>
            <a:r>
              <a:rPr lang="en-GB" altLang="da-DK" sz="900" b="0" noProof="1">
                <a:solidFill>
                  <a:schemeClr val="tx1"/>
                </a:solidFill>
                <a:latin typeface="+mn-lt"/>
                <a:cs typeface="Arial" panose="020B0604020202020204" pitchFamily="34" charset="0"/>
              </a:rPr>
              <a:t>Use the </a:t>
            </a:r>
            <a:r>
              <a:rPr lang="en-GB" altLang="da-DK" sz="900" b="1" noProof="1">
                <a:solidFill>
                  <a:schemeClr val="tx1"/>
                </a:solidFill>
                <a:latin typeface="+mn-lt"/>
                <a:cs typeface="Arial" panose="020B0604020202020204" pitchFamily="34" charset="0"/>
              </a:rPr>
              <a:t>TAB</a:t>
            </a:r>
            <a:r>
              <a:rPr lang="en-GB" altLang="da-DK" sz="900" b="0" noProof="1">
                <a:solidFill>
                  <a:schemeClr val="tx1"/>
                </a:solidFill>
                <a:latin typeface="+mn-lt"/>
                <a:cs typeface="Arial" panose="020B0604020202020204" pitchFamily="34" charset="0"/>
              </a:rPr>
              <a:t>-key</a:t>
            </a:r>
            <a:r>
              <a:rPr lang="en-GB" altLang="da-DK" sz="900" b="0" baseline="0" noProof="1">
                <a:solidFill>
                  <a:schemeClr val="tx1"/>
                </a:solidFill>
                <a:latin typeface="+mn-lt"/>
                <a:cs typeface="Arial" panose="020B0604020202020204" pitchFamily="34" charset="0"/>
              </a:rPr>
              <a:t> to jump through </a:t>
            </a:r>
            <a:br>
              <a:rPr lang="en-GB" altLang="da-DK" sz="900" b="0" baseline="0" noProof="1">
                <a:solidFill>
                  <a:schemeClr val="tx1"/>
                </a:solidFill>
                <a:latin typeface="+mn-lt"/>
                <a:cs typeface="Arial" panose="020B0604020202020204" pitchFamily="34" charset="0"/>
              </a:rPr>
            </a:br>
            <a:r>
              <a:rPr lang="en-GB" altLang="da-DK" sz="900" b="0" baseline="0" noProof="1">
                <a:solidFill>
                  <a:schemeClr val="tx1"/>
                </a:solidFill>
                <a:latin typeface="+mn-lt"/>
                <a:cs typeface="Arial" panose="020B0604020202020204" pitchFamily="34" charset="0"/>
              </a:rPr>
              <a:t>levels. Click </a:t>
            </a:r>
            <a:r>
              <a:rPr lang="en-GB" altLang="da-DK" sz="900" b="1" baseline="0" noProof="1">
                <a:solidFill>
                  <a:schemeClr val="tx1"/>
                </a:solidFill>
                <a:latin typeface="+mn-lt"/>
                <a:cs typeface="Arial" panose="020B0604020202020204" pitchFamily="34" charset="0"/>
              </a:rPr>
              <a:t>ENTER</a:t>
            </a:r>
            <a:r>
              <a:rPr lang="en-GB" altLang="da-DK" sz="900" b="0" baseline="0" noProof="1">
                <a:solidFill>
                  <a:schemeClr val="tx1"/>
                </a:solidFill>
                <a:latin typeface="+mn-lt"/>
                <a:cs typeface="Arial" panose="020B0604020202020204" pitchFamily="34" charset="0"/>
              </a:rPr>
              <a:t>, then </a:t>
            </a:r>
            <a:r>
              <a:rPr lang="en-GB" altLang="da-DK" sz="900" b="1" baseline="0" noProof="1">
                <a:solidFill>
                  <a:schemeClr val="tx1"/>
                </a:solidFill>
                <a:latin typeface="+mn-lt"/>
                <a:cs typeface="Arial" panose="020B0604020202020204" pitchFamily="34" charset="0"/>
              </a:rPr>
              <a:t>TAB</a:t>
            </a:r>
            <a:r>
              <a:rPr lang="en-GB" altLang="da-DK" sz="900" b="0" baseline="0" noProof="1">
                <a:solidFill>
                  <a:schemeClr val="tx1"/>
                </a:solidFill>
                <a:latin typeface="+mn-lt"/>
                <a:cs typeface="Arial" panose="020B0604020202020204" pitchFamily="34" charset="0"/>
              </a:rPr>
              <a:t> to switch from one level to the next level</a:t>
            </a:r>
          </a:p>
          <a:p>
            <a:pPr eaLnBrk="1" hangingPunct="1">
              <a:spcAft>
                <a:spcPts val="600"/>
              </a:spcAft>
              <a:defRPr/>
            </a:pPr>
            <a:r>
              <a:rPr lang="en-GB" altLang="da-DK" sz="900" b="0" baseline="0" noProof="1">
                <a:solidFill>
                  <a:schemeClr val="tx1"/>
                </a:solidFill>
                <a:latin typeface="+mn-lt"/>
                <a:cs typeface="Arial" panose="020B0604020202020204" pitchFamily="34" charset="0"/>
              </a:rPr>
              <a:t>To go back in levels use </a:t>
            </a:r>
            <a:r>
              <a:rPr lang="en-GB" altLang="da-DK" sz="900" b="1" baseline="0" noProof="1">
                <a:solidFill>
                  <a:schemeClr val="tx1"/>
                </a:solidFill>
                <a:latin typeface="+mn-lt"/>
                <a:cs typeface="Arial" panose="020B0604020202020204" pitchFamily="34" charset="0"/>
              </a:rPr>
              <a:t>SHIFT-TAB</a:t>
            </a:r>
            <a:endParaRPr lang="en-GB" sz="900" b="1" noProof="1">
              <a:solidFill>
                <a:schemeClr val="tx1"/>
              </a:solidFill>
              <a:latin typeface="+mn-lt"/>
              <a:cs typeface="Arial" panose="020B0604020202020204" pitchFamily="34" charset="0"/>
            </a:endParaRPr>
          </a:p>
          <a:p>
            <a:pPr eaLnBrk="1" hangingPunct="1">
              <a:spcAft>
                <a:spcPts val="600"/>
              </a:spcAft>
              <a:defRPr/>
            </a:pPr>
            <a:r>
              <a:rPr lang="en-GB" sz="900" noProof="1">
                <a:solidFill>
                  <a:schemeClr val="tx1"/>
                </a:solidFill>
                <a:latin typeface="+mn-lt"/>
                <a:cs typeface="Arial" panose="020B0604020202020204" pitchFamily="34" charset="0"/>
              </a:rPr>
              <a:t>Alternatively, </a:t>
            </a:r>
            <a:r>
              <a:rPr lang="en-GB" sz="900" b="1" noProof="1">
                <a:solidFill>
                  <a:schemeClr val="tx1"/>
                </a:solidFill>
                <a:latin typeface="+mn-lt"/>
                <a:cs typeface="Arial" panose="020B0604020202020204" pitchFamily="34" charset="0"/>
              </a:rPr>
              <a:t>Increase</a:t>
            </a:r>
            <a:r>
              <a:rPr lang="en-GB" sz="900" baseline="0" noProof="1">
                <a:solidFill>
                  <a:schemeClr val="tx1"/>
                </a:solidFill>
                <a:latin typeface="+mn-lt"/>
                <a:cs typeface="Arial" panose="020B0604020202020204" pitchFamily="34" charset="0"/>
              </a:rPr>
              <a:t> and</a:t>
            </a:r>
            <a:br>
              <a:rPr lang="en-GB" sz="900" baseline="0" noProof="1">
                <a:solidFill>
                  <a:schemeClr val="tx1"/>
                </a:solidFill>
                <a:latin typeface="+mn-lt"/>
                <a:cs typeface="Arial" panose="020B0604020202020204" pitchFamily="34" charset="0"/>
              </a:rPr>
            </a:br>
            <a:r>
              <a:rPr lang="en-GB" sz="900" b="1" baseline="0" noProof="1">
                <a:solidFill>
                  <a:schemeClr val="tx1"/>
                </a:solidFill>
                <a:latin typeface="+mn-lt"/>
                <a:cs typeface="Arial" panose="020B0604020202020204" pitchFamily="34" charset="0"/>
              </a:rPr>
              <a:t>Decrease </a:t>
            </a:r>
            <a:r>
              <a:rPr lang="en-GB" sz="900" baseline="0" noProof="1">
                <a:solidFill>
                  <a:schemeClr val="tx1"/>
                </a:solidFill>
                <a:latin typeface="+mn-lt"/>
                <a:cs typeface="Arial" panose="020B0604020202020204" pitchFamily="34" charset="0"/>
              </a:rPr>
              <a:t>list level can be used</a:t>
            </a:r>
            <a:br>
              <a:rPr lang="en-GB" altLang="da-DK" sz="900" b="0" noProof="1">
                <a:solidFill>
                  <a:schemeClr val="tx1"/>
                </a:solidFill>
                <a:latin typeface="+mn-lt"/>
                <a:cs typeface="Arial" panose="020B0604020202020204" pitchFamily="34" charset="0"/>
              </a:rPr>
            </a:br>
            <a:br>
              <a:rPr lang="en-GB" altLang="da-DK" sz="900" b="0" noProof="1">
                <a:solidFill>
                  <a:schemeClr val="tx1"/>
                </a:solidFill>
                <a:latin typeface="+mn-lt"/>
                <a:cs typeface="Arial" panose="020B0604020202020204" pitchFamily="34" charset="0"/>
              </a:rPr>
            </a:br>
            <a:r>
              <a:rPr lang="en-GB" sz="900" b="1" noProof="1">
                <a:solidFill>
                  <a:schemeClr val="tx1"/>
                </a:solidFill>
                <a:latin typeface="+mn-lt"/>
                <a:cs typeface="Arial" panose="020B0604020202020204" pitchFamily="34" charset="0"/>
              </a:rPr>
              <a:t>Reset slide</a:t>
            </a:r>
          </a:p>
          <a:p>
            <a:pPr marL="0" marR="0" indent="0" algn="l" defTabSz="914400" rtl="0" eaLnBrk="1" fontAlgn="auto" latinLnBrk="0" hangingPunct="1">
              <a:lnSpc>
                <a:spcPct val="100000"/>
              </a:lnSpc>
              <a:spcBef>
                <a:spcPts val="0"/>
              </a:spcBef>
              <a:spcAft>
                <a:spcPts val="600"/>
              </a:spcAft>
              <a:buClrTx/>
              <a:buSzTx/>
              <a:buFont typeface="+mj-lt"/>
              <a:buNone/>
              <a:tabLst/>
              <a:defRPr/>
            </a:pPr>
            <a:r>
              <a:rPr lang="en-GB" altLang="da-DK" sz="900" noProof="1">
                <a:solidFill>
                  <a:schemeClr val="tx1"/>
                </a:solidFill>
                <a:latin typeface="+mn-lt"/>
                <a:cs typeface="Arial" panose="020B0604020202020204" pitchFamily="34" charset="0"/>
              </a:rPr>
              <a:t>Click the </a:t>
            </a:r>
            <a:r>
              <a:rPr lang="en-GB" altLang="da-DK" sz="900" b="1" baseline="0" noProof="1">
                <a:solidFill>
                  <a:schemeClr val="tx1"/>
                </a:solidFill>
                <a:latin typeface="+mn-lt"/>
                <a:cs typeface="Arial" panose="020B0604020202020204" pitchFamily="34" charset="0"/>
              </a:rPr>
              <a:t>Reset </a:t>
            </a:r>
            <a:r>
              <a:rPr lang="en-GB" altLang="da-DK" sz="900" noProof="1">
                <a:solidFill>
                  <a:schemeClr val="tx1"/>
                </a:solidFill>
                <a:latin typeface="+mn-lt"/>
                <a:cs typeface="Arial" panose="020B0604020202020204" pitchFamily="34" charset="0"/>
              </a:rPr>
              <a:t>menu to reset position, size</a:t>
            </a:r>
            <a:r>
              <a:rPr lang="en-GB" altLang="da-DK" sz="900" baseline="0" noProof="1">
                <a:solidFill>
                  <a:schemeClr val="tx1"/>
                </a:solidFill>
                <a:latin typeface="+mn-lt"/>
                <a:cs typeface="Arial" panose="020B0604020202020204" pitchFamily="34" charset="0"/>
              </a:rPr>
              <a:t> and formatting of the slide placeholders to their default settings</a:t>
            </a:r>
          </a:p>
          <a:p>
            <a:pPr marL="0" marR="0" lvl="0" indent="0" algn="l" defTabSz="914400" rtl="0" eaLnBrk="1" fontAlgn="auto" latinLnBrk="0" hangingPunct="1">
              <a:lnSpc>
                <a:spcPct val="100000"/>
              </a:lnSpc>
              <a:spcBef>
                <a:spcPts val="0"/>
              </a:spcBef>
              <a:spcAft>
                <a:spcPts val="600"/>
              </a:spcAft>
              <a:buClrTx/>
              <a:buSzTx/>
              <a:buFontTx/>
              <a:buNone/>
              <a:tabLst/>
              <a:defRPr/>
            </a:pPr>
            <a:br>
              <a:rPr lang="en-GB" altLang="da-DK" sz="900" b="0" noProof="1">
                <a:solidFill>
                  <a:schemeClr val="tx1"/>
                </a:solidFill>
                <a:latin typeface="+mn-lt"/>
                <a:cs typeface="Arial" panose="020B0604020202020204" pitchFamily="34" charset="0"/>
              </a:rPr>
            </a:br>
            <a:r>
              <a:rPr lang="en-GB" sz="1600" dirty="0">
                <a:latin typeface="+mn-lt"/>
                <a:cs typeface="Arial" panose="020B0604020202020204" pitchFamily="34" charset="0"/>
              </a:rPr>
              <a:t>SLIDES &amp; LAYOUTS</a:t>
            </a:r>
          </a:p>
          <a:p>
            <a:pPr marL="0" marR="0" lvl="0" indent="0" algn="l" defTabSz="914400" rtl="0" eaLnBrk="1" fontAlgn="auto" latinLnBrk="0" hangingPunct="1">
              <a:lnSpc>
                <a:spcPct val="100000"/>
              </a:lnSpc>
              <a:spcBef>
                <a:spcPts val="0"/>
              </a:spcBef>
              <a:spcAft>
                <a:spcPts val="600"/>
              </a:spcAft>
              <a:buClrTx/>
              <a:buSzTx/>
              <a:buFontTx/>
              <a:buNone/>
              <a:tabLst/>
              <a:defRPr/>
            </a:pPr>
            <a:r>
              <a:rPr lang="en-GB" altLang="da-DK" sz="900" b="0" noProof="1">
                <a:solidFill>
                  <a:schemeClr val="tx1"/>
                </a:solidFill>
                <a:latin typeface="+mn-lt"/>
                <a:cs typeface="Arial" panose="020B0604020202020204" pitchFamily="34" charset="0"/>
              </a:rPr>
              <a:t>Click on the menu </a:t>
            </a:r>
            <a:r>
              <a:rPr lang="en-GB" altLang="da-DK" sz="900" b="1" noProof="1">
                <a:solidFill>
                  <a:schemeClr val="tx1"/>
                </a:solidFill>
                <a:latin typeface="+mn-lt"/>
                <a:cs typeface="Arial" panose="020B0604020202020204" pitchFamily="34" charset="0"/>
              </a:rPr>
              <a:t>New Slide </a:t>
            </a:r>
            <a:r>
              <a:rPr lang="en-GB" altLang="da-DK" sz="900" b="0" noProof="1">
                <a:solidFill>
                  <a:schemeClr val="tx1"/>
                </a:solidFill>
                <a:latin typeface="+mn-lt"/>
                <a:cs typeface="Arial" panose="020B0604020202020204" pitchFamily="34" charset="0"/>
              </a:rPr>
              <a:t>in the </a:t>
            </a:r>
            <a:r>
              <a:rPr lang="en-GB" altLang="da-DK" sz="900" b="1" noProof="1">
                <a:solidFill>
                  <a:schemeClr val="tx1"/>
                </a:solidFill>
                <a:latin typeface="+mn-lt"/>
                <a:cs typeface="Arial" panose="020B0604020202020204" pitchFamily="34" charset="0"/>
              </a:rPr>
              <a:t>Home</a:t>
            </a:r>
            <a:r>
              <a:rPr lang="en-GB" altLang="da-DK" sz="900" b="0" noProof="1">
                <a:solidFill>
                  <a:schemeClr val="tx1"/>
                </a:solidFill>
                <a:latin typeface="+mn-lt"/>
                <a:cs typeface="Arial" panose="020B0604020202020204" pitchFamily="34" charset="0"/>
              </a:rPr>
              <a:t> tab to insert a new slide</a:t>
            </a:r>
            <a:br>
              <a:rPr lang="en-GB" altLang="da-DK" sz="900" b="0" noProof="1">
                <a:solidFill>
                  <a:schemeClr val="tx1"/>
                </a:solidFill>
                <a:latin typeface="+mn-lt"/>
                <a:cs typeface="Arial" panose="020B0604020202020204" pitchFamily="34" charset="0"/>
              </a:rPr>
            </a:br>
            <a:br>
              <a:rPr lang="en-GB" altLang="da-DK" sz="900" b="0" noProof="1">
                <a:solidFill>
                  <a:schemeClr val="tx1"/>
                </a:solidFill>
                <a:latin typeface="+mn-lt"/>
                <a:cs typeface="Arial" panose="020B0604020202020204" pitchFamily="34" charset="0"/>
              </a:rPr>
            </a:br>
            <a:r>
              <a:rPr lang="en-GB" altLang="da-DK" sz="900" b="1" noProof="1">
                <a:solidFill>
                  <a:schemeClr val="tx1"/>
                </a:solidFill>
                <a:latin typeface="+mn-lt"/>
                <a:cs typeface="Arial" panose="020B0604020202020204" pitchFamily="34" charset="0"/>
              </a:rPr>
              <a:t>Change layout</a:t>
            </a:r>
            <a:endParaRPr lang="en-GB" altLang="da-DK" sz="900" b="0" noProof="1">
              <a:solidFill>
                <a:schemeClr val="tx1"/>
              </a:solidFill>
              <a:latin typeface="+mn-lt"/>
              <a:cs typeface="Arial" panose="020B0604020202020204" pitchFamily="34" charset="0"/>
            </a:endParaRPr>
          </a:p>
          <a:p>
            <a:pPr marL="0" indent="0">
              <a:spcAft>
                <a:spcPts val="600"/>
              </a:spcAft>
              <a:buFont typeface="+mj-lt"/>
              <a:buNone/>
            </a:pPr>
            <a:r>
              <a:rPr lang="en-GB" sz="900" dirty="0">
                <a:solidFill>
                  <a:srgbClr val="000000"/>
                </a:solidFill>
                <a:latin typeface="+mn-lt"/>
                <a:ea typeface="Arial" panose="020B0604020202020204" pitchFamily="34" charset="0"/>
              </a:rPr>
              <a:t>Click on the arrow next to </a:t>
            </a:r>
            <a:r>
              <a:rPr lang="en-GB" sz="900" b="1" dirty="0">
                <a:solidFill>
                  <a:srgbClr val="000000"/>
                </a:solidFill>
                <a:latin typeface="+mn-lt"/>
                <a:ea typeface="Arial" panose="020B0604020202020204" pitchFamily="34" charset="0"/>
              </a:rPr>
              <a:t>Layout</a:t>
            </a:r>
            <a:br>
              <a:rPr lang="en-GB" sz="900" b="1" dirty="0">
                <a:solidFill>
                  <a:srgbClr val="000000"/>
                </a:solidFill>
                <a:latin typeface="+mn-lt"/>
                <a:ea typeface="Arial" panose="020B0604020202020204" pitchFamily="34" charset="0"/>
              </a:rPr>
            </a:br>
            <a:r>
              <a:rPr lang="en-GB" sz="900" dirty="0">
                <a:solidFill>
                  <a:srgbClr val="000000"/>
                </a:solidFill>
                <a:latin typeface="+mn-lt"/>
                <a:ea typeface="Arial" panose="020B0604020202020204" pitchFamily="34" charset="0"/>
              </a:rPr>
              <a:t>to view a dropdown menu of possible slide layouts</a:t>
            </a:r>
            <a:endParaRPr lang="en-GB" sz="900" dirty="0">
              <a:latin typeface="+mn-lt"/>
              <a:ea typeface="Arial" panose="020B0604020202020204" pitchFamily="34" charset="0"/>
            </a:endParaRPr>
          </a:p>
        </p:txBody>
      </p:sp>
      <p:sp>
        <p:nvSpPr>
          <p:cNvPr id="14" name="Text Box 3">
            <a:extLst>
              <a:ext uri="{FF2B5EF4-FFF2-40B4-BE49-F238E27FC236}">
                <a16:creationId xmlns:a16="http://schemas.microsoft.com/office/drawing/2014/main" id="{66B3FBB4-61DE-493B-8F38-CB78E008D9BE}"/>
              </a:ext>
            </a:extLst>
          </p:cNvPr>
          <p:cNvSpPr txBox="1">
            <a:spLocks noChangeArrowheads="1"/>
          </p:cNvSpPr>
          <p:nvPr userDrawn="1"/>
        </p:nvSpPr>
        <p:spPr bwMode="auto">
          <a:xfrm>
            <a:off x="4351338" y="1753553"/>
            <a:ext cx="2448000" cy="2723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600" dirty="0">
                <a:latin typeface="+mn-lt"/>
                <a:cs typeface="Arial" panose="020B0604020202020204" pitchFamily="34" charset="0"/>
              </a:rPr>
              <a:t>PICTURES</a:t>
            </a:r>
            <a:endParaRPr lang="en-GB" sz="1600" b="1" noProof="1">
              <a:solidFill>
                <a:schemeClr val="tx1"/>
              </a:solidFill>
              <a:latin typeface="+mn-lt"/>
              <a:cs typeface="Arial" panose="020B0604020202020204" pitchFamily="34" charset="0"/>
            </a:endParaRPr>
          </a:p>
          <a:p>
            <a:pPr eaLnBrk="1" hangingPunct="1">
              <a:spcAft>
                <a:spcPts val="600"/>
              </a:spcAft>
              <a:defRPr/>
            </a:pPr>
            <a:r>
              <a:rPr lang="en-GB" altLang="da-DK" sz="900" b="0" noProof="1">
                <a:solidFill>
                  <a:schemeClr val="tx1"/>
                </a:solidFill>
                <a:latin typeface="+mn-lt"/>
                <a:cs typeface="Arial" panose="020B0604020202020204" pitchFamily="34" charset="0"/>
              </a:rPr>
              <a:t>On slides with pictureplaceholder, click on the icon and choose </a:t>
            </a:r>
            <a:r>
              <a:rPr lang="en-GB" altLang="da-DK" sz="900" b="1" noProof="1">
                <a:solidFill>
                  <a:schemeClr val="tx1"/>
                </a:solidFill>
                <a:latin typeface="+mn-lt"/>
                <a:cs typeface="Arial" panose="020B0604020202020204" pitchFamily="34" charset="0"/>
              </a:rPr>
              <a:t>Insert</a:t>
            </a:r>
          </a:p>
          <a:p>
            <a:pPr eaLnBrk="1" hangingPunct="1">
              <a:spcBef>
                <a:spcPts val="1200"/>
              </a:spcBef>
              <a:spcAft>
                <a:spcPts val="600"/>
              </a:spcAft>
              <a:defRPr/>
            </a:pPr>
            <a:r>
              <a:rPr lang="en-GB" sz="900" b="1" noProof="1">
                <a:solidFill>
                  <a:schemeClr val="tx1"/>
                </a:solidFill>
                <a:latin typeface="+mn-lt"/>
                <a:cs typeface="Arial" panose="020B0604020202020204" pitchFamily="34" charset="0"/>
              </a:rPr>
              <a:t>Crop picture</a:t>
            </a:r>
          </a:p>
          <a:p>
            <a:pPr eaLnBrk="1" hangingPunct="1">
              <a:spcAft>
                <a:spcPts val="600"/>
              </a:spcAft>
              <a:defRPr/>
            </a:pPr>
            <a:r>
              <a:rPr lang="en-GB" altLang="da-DK" sz="900" b="1" noProof="1">
                <a:solidFill>
                  <a:schemeClr val="tx1"/>
                </a:solidFill>
                <a:latin typeface="+mn-lt"/>
                <a:cs typeface="Arial" panose="020B0604020202020204" pitchFamily="34" charset="0"/>
              </a:rPr>
              <a:t>1. </a:t>
            </a:r>
            <a:r>
              <a:rPr lang="en-GB" altLang="da-DK" sz="900" b="0" noProof="1">
                <a:solidFill>
                  <a:schemeClr val="tx1"/>
                </a:solidFill>
                <a:latin typeface="+mn-lt"/>
                <a:cs typeface="Arial" panose="020B0604020202020204" pitchFamily="34" charset="0"/>
              </a:rPr>
              <a:t>Click </a:t>
            </a:r>
            <a:r>
              <a:rPr lang="en-GB" altLang="da-DK" sz="900" b="1" noProof="1">
                <a:solidFill>
                  <a:schemeClr val="tx1"/>
                </a:solidFill>
                <a:latin typeface="+mn-lt"/>
                <a:cs typeface="Arial" panose="020B0604020202020204" pitchFamily="34" charset="0"/>
              </a:rPr>
              <a:t>Crop</a:t>
            </a:r>
            <a:r>
              <a:rPr lang="en-GB" altLang="da-DK" sz="900" b="0" noProof="1">
                <a:solidFill>
                  <a:schemeClr val="tx1"/>
                </a:solidFill>
                <a:latin typeface="+mn-lt"/>
                <a:cs typeface="Arial" panose="020B0604020202020204" pitchFamily="34" charset="0"/>
              </a:rPr>
              <a:t> to change size or </a:t>
            </a:r>
            <a:br>
              <a:rPr lang="en-GB" altLang="da-DK" sz="900" b="0" noProof="1">
                <a:solidFill>
                  <a:schemeClr val="tx1"/>
                </a:solidFill>
                <a:latin typeface="+mn-lt"/>
                <a:cs typeface="Arial" panose="020B0604020202020204" pitchFamily="34" charset="0"/>
              </a:rPr>
            </a:br>
            <a:r>
              <a:rPr lang="en-GB" altLang="da-DK" sz="900" b="0" noProof="1">
                <a:solidFill>
                  <a:schemeClr val="tx1"/>
                </a:solidFill>
                <a:latin typeface="+mn-lt"/>
                <a:cs typeface="Arial" panose="020B0604020202020204" pitchFamily="34" charset="0"/>
              </a:rPr>
              <a:t>focus of the picture</a:t>
            </a:r>
          </a:p>
          <a:p>
            <a:pPr eaLnBrk="1" hangingPunct="1">
              <a:spcAft>
                <a:spcPts val="600"/>
              </a:spcAft>
              <a:defRPr/>
            </a:pPr>
            <a:r>
              <a:rPr lang="en-GB" altLang="da-DK" sz="900" b="1" noProof="1">
                <a:solidFill>
                  <a:schemeClr val="tx1"/>
                </a:solidFill>
                <a:latin typeface="+mn-lt"/>
                <a:cs typeface="Arial" panose="020B0604020202020204" pitchFamily="34" charset="0"/>
              </a:rPr>
              <a:t>2. </a:t>
            </a:r>
            <a:r>
              <a:rPr lang="en-GB" altLang="da-DK" sz="900" b="0" noProof="1">
                <a:solidFill>
                  <a:schemeClr val="tx1"/>
                </a:solidFill>
                <a:latin typeface="+mn-lt"/>
                <a:cs typeface="Arial" panose="020B0604020202020204" pitchFamily="34" charset="0"/>
              </a:rPr>
              <a:t>If you want to scale the picture, </a:t>
            </a:r>
            <a:br>
              <a:rPr lang="en-GB" altLang="da-DK" sz="900" b="0" noProof="1">
                <a:solidFill>
                  <a:schemeClr val="tx1"/>
                </a:solidFill>
                <a:latin typeface="+mn-lt"/>
                <a:cs typeface="Arial" panose="020B0604020202020204" pitchFamily="34" charset="0"/>
              </a:rPr>
            </a:br>
            <a:r>
              <a:rPr lang="en-GB" altLang="da-DK" sz="900" b="0" noProof="1">
                <a:solidFill>
                  <a:schemeClr val="tx1"/>
                </a:solidFill>
                <a:latin typeface="+mn-lt"/>
                <a:cs typeface="Arial" panose="020B0604020202020204" pitchFamily="34" charset="0"/>
              </a:rPr>
              <a:t>hold </a:t>
            </a:r>
            <a:r>
              <a:rPr lang="en-GB" altLang="da-DK" sz="900" b="1" noProof="1">
                <a:solidFill>
                  <a:schemeClr val="tx1"/>
                </a:solidFill>
                <a:latin typeface="+mn-lt"/>
                <a:cs typeface="Arial" panose="020B0604020202020204" pitchFamily="34" charset="0"/>
              </a:rPr>
              <a:t>SHIFT</a:t>
            </a:r>
            <a:r>
              <a:rPr lang="en-GB" altLang="da-DK" sz="900" b="0" noProof="1">
                <a:solidFill>
                  <a:schemeClr val="tx1"/>
                </a:solidFill>
                <a:latin typeface="+mn-lt"/>
                <a:cs typeface="Arial" panose="020B0604020202020204" pitchFamily="34" charset="0"/>
              </a:rPr>
              <a:t>-key down while </a:t>
            </a:r>
            <a:br>
              <a:rPr lang="en-GB" altLang="da-DK" sz="900" b="0" noProof="1">
                <a:solidFill>
                  <a:schemeClr val="tx1"/>
                </a:solidFill>
                <a:latin typeface="+mn-lt"/>
                <a:cs typeface="Arial" panose="020B0604020202020204" pitchFamily="34" charset="0"/>
              </a:rPr>
            </a:br>
            <a:r>
              <a:rPr lang="en-GB" altLang="da-DK" sz="900" b="0" noProof="1">
                <a:solidFill>
                  <a:schemeClr val="tx1"/>
                </a:solidFill>
                <a:latin typeface="+mn-lt"/>
                <a:cs typeface="Arial" panose="020B0604020202020204" pitchFamily="34" charset="0"/>
              </a:rPr>
              <a:t>dragging the corners of the picture</a:t>
            </a:r>
            <a:br>
              <a:rPr lang="en-GB" altLang="da-DK" sz="900" b="0" noProof="1">
                <a:solidFill>
                  <a:schemeClr val="tx1"/>
                </a:solidFill>
                <a:latin typeface="+mn-lt"/>
                <a:cs typeface="Arial" panose="020B0604020202020204" pitchFamily="34" charset="0"/>
              </a:rPr>
            </a:br>
            <a:endParaRPr lang="en-GB" altLang="da-DK" sz="900" b="0" noProof="1">
              <a:solidFill>
                <a:schemeClr val="tx1"/>
              </a:solidFill>
              <a:latin typeface="+mn-lt"/>
              <a:cs typeface="Arial" panose="020B0604020202020204" pitchFamily="34" charset="0"/>
            </a:endParaRPr>
          </a:p>
          <a:p>
            <a:pPr eaLnBrk="1" hangingPunct="1">
              <a:spcAft>
                <a:spcPts val="600"/>
              </a:spcAft>
              <a:defRPr/>
            </a:pPr>
            <a:r>
              <a:rPr lang="en-GB" altLang="da-DK" sz="900" b="1" noProof="1">
                <a:solidFill>
                  <a:schemeClr val="tx1"/>
                </a:solidFill>
                <a:latin typeface="+mn-lt"/>
                <a:cs typeface="Arial" panose="020B0604020202020204" pitchFamily="34" charset="0"/>
              </a:rPr>
              <a:t>HINT: </a:t>
            </a:r>
            <a:r>
              <a:rPr lang="en-GB" altLang="da-DK" sz="900" b="0" noProof="1">
                <a:solidFill>
                  <a:schemeClr val="tx1"/>
                </a:solidFill>
                <a:latin typeface="+mn-lt"/>
                <a:cs typeface="Arial" panose="020B0604020202020204" pitchFamily="34" charset="0"/>
              </a:rPr>
              <a:t>If you delete the picture and </a:t>
            </a:r>
            <a:br>
              <a:rPr lang="en-GB" altLang="da-DK" sz="900" b="0" noProof="1">
                <a:solidFill>
                  <a:schemeClr val="tx1"/>
                </a:solidFill>
                <a:latin typeface="+mn-lt"/>
                <a:cs typeface="Arial" panose="020B0604020202020204" pitchFamily="34" charset="0"/>
              </a:rPr>
            </a:br>
            <a:r>
              <a:rPr lang="en-GB" altLang="da-DK" sz="900" b="0" noProof="1">
                <a:solidFill>
                  <a:schemeClr val="tx1"/>
                </a:solidFill>
                <a:latin typeface="+mn-lt"/>
                <a:cs typeface="Arial" panose="020B0604020202020204" pitchFamily="34" charset="0"/>
              </a:rPr>
              <a:t>insert a new one, the picture may </a:t>
            </a:r>
            <a:br>
              <a:rPr lang="en-GB" altLang="da-DK" sz="900" b="0" noProof="1">
                <a:solidFill>
                  <a:schemeClr val="tx1"/>
                </a:solidFill>
                <a:latin typeface="+mn-lt"/>
                <a:cs typeface="Arial" panose="020B0604020202020204" pitchFamily="34" charset="0"/>
              </a:rPr>
            </a:br>
            <a:r>
              <a:rPr lang="en-GB" altLang="da-DK" sz="900" b="0" noProof="1">
                <a:solidFill>
                  <a:schemeClr val="tx1"/>
                </a:solidFill>
                <a:latin typeface="+mn-lt"/>
                <a:cs typeface="Arial" panose="020B0604020202020204" pitchFamily="34" charset="0"/>
              </a:rPr>
              <a:t>lie in front of the text or graphic.</a:t>
            </a:r>
            <a:br>
              <a:rPr lang="en-GB" altLang="da-DK" sz="900" b="0" noProof="1">
                <a:solidFill>
                  <a:schemeClr val="tx1"/>
                </a:solidFill>
                <a:latin typeface="+mn-lt"/>
                <a:cs typeface="Arial" panose="020B0604020202020204" pitchFamily="34" charset="0"/>
              </a:rPr>
            </a:br>
            <a:r>
              <a:rPr lang="en-GB" altLang="da-DK" sz="900" b="0" noProof="1">
                <a:solidFill>
                  <a:schemeClr val="tx1"/>
                </a:solidFill>
                <a:latin typeface="+mn-lt"/>
                <a:cs typeface="Arial" panose="020B0604020202020204" pitchFamily="34" charset="0"/>
              </a:rPr>
              <a:t>If this happens, select the picture, </a:t>
            </a:r>
            <a:br>
              <a:rPr lang="en-GB" altLang="da-DK" sz="900" b="0" noProof="1">
                <a:solidFill>
                  <a:schemeClr val="tx1"/>
                </a:solidFill>
                <a:latin typeface="+mn-lt"/>
                <a:cs typeface="Arial" panose="020B0604020202020204" pitchFamily="34" charset="0"/>
              </a:rPr>
            </a:br>
            <a:r>
              <a:rPr lang="en-GB" altLang="da-DK" sz="900" b="0" noProof="1">
                <a:solidFill>
                  <a:schemeClr val="tx1"/>
                </a:solidFill>
                <a:latin typeface="+mn-lt"/>
                <a:cs typeface="Arial" panose="020B0604020202020204" pitchFamily="34" charset="0"/>
              </a:rPr>
              <a:t>right-click and choose </a:t>
            </a:r>
            <a:r>
              <a:rPr lang="en-GB" altLang="da-DK" sz="900" b="1" noProof="1">
                <a:solidFill>
                  <a:schemeClr val="tx1"/>
                </a:solidFill>
                <a:latin typeface="+mn-lt"/>
                <a:cs typeface="Arial" panose="020B0604020202020204" pitchFamily="34" charset="0"/>
              </a:rPr>
              <a:t>Send to Back</a:t>
            </a:r>
          </a:p>
        </p:txBody>
      </p:sp>
      <p:sp>
        <p:nvSpPr>
          <p:cNvPr id="15" name="Text Box 4">
            <a:extLst>
              <a:ext uri="{FF2B5EF4-FFF2-40B4-BE49-F238E27FC236}">
                <a16:creationId xmlns:a16="http://schemas.microsoft.com/office/drawing/2014/main" id="{17EA80A0-F605-4897-AE2A-18933CAB6DBB}"/>
              </a:ext>
            </a:extLst>
          </p:cNvPr>
          <p:cNvSpPr txBox="1">
            <a:spLocks noChangeArrowheads="1"/>
          </p:cNvSpPr>
          <p:nvPr userDrawn="1"/>
        </p:nvSpPr>
        <p:spPr bwMode="auto">
          <a:xfrm>
            <a:off x="8115542" y="1744202"/>
            <a:ext cx="24480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600" dirty="0">
                <a:latin typeface="+mn-lt"/>
                <a:cs typeface="Arial" panose="020B0604020202020204" pitchFamily="34" charset="0"/>
              </a:rPr>
              <a:t>HEADER &amp; FOOTER</a:t>
            </a:r>
            <a:endParaRPr lang="en-GB" altLang="da-DK" sz="1600" b="0" noProof="1">
              <a:solidFill>
                <a:schemeClr val="tx1"/>
              </a:solidFill>
              <a:latin typeface="+mn-lt"/>
              <a:cs typeface="Arial" panose="020B0604020202020204" pitchFamily="34" charset="0"/>
            </a:endParaRPr>
          </a:p>
          <a:p>
            <a:pPr eaLnBrk="1" hangingPunct="1">
              <a:spcAft>
                <a:spcPts val="600"/>
              </a:spcAft>
              <a:defRPr/>
            </a:pPr>
            <a:r>
              <a:rPr lang="en-GB" altLang="da-DK" sz="900" b="0" noProof="1">
                <a:solidFill>
                  <a:schemeClr val="tx1"/>
                </a:solidFill>
                <a:latin typeface="+mn-lt"/>
                <a:cs typeface="Arial" panose="020B0604020202020204" pitchFamily="34" charset="0"/>
              </a:rPr>
              <a:t>Do this at the very end to apply the changes on all slides</a:t>
            </a:r>
          </a:p>
          <a:p>
            <a:pPr eaLnBrk="1" hangingPunct="1">
              <a:spcAft>
                <a:spcPts val="600"/>
              </a:spcAft>
              <a:defRPr/>
            </a:pPr>
            <a:r>
              <a:rPr lang="en-GB" altLang="da-DK" sz="900" b="0" noProof="1">
                <a:solidFill>
                  <a:schemeClr val="tx1"/>
                </a:solidFill>
                <a:latin typeface="+mn-lt"/>
                <a:cs typeface="Arial" panose="020B0604020202020204" pitchFamily="34" charset="0"/>
              </a:rPr>
              <a:t>Click on </a:t>
            </a:r>
            <a:r>
              <a:rPr lang="en-GB" altLang="da-DK" sz="900" b="1" noProof="1">
                <a:solidFill>
                  <a:schemeClr val="tx1"/>
                </a:solidFill>
                <a:latin typeface="+mn-lt"/>
                <a:cs typeface="Arial" panose="020B0604020202020204" pitchFamily="34" charset="0"/>
              </a:rPr>
              <a:t>Header and Footer </a:t>
            </a:r>
            <a:r>
              <a:rPr lang="en-GB" altLang="da-DK" sz="900" b="0" noProof="1">
                <a:solidFill>
                  <a:schemeClr val="tx1"/>
                </a:solidFill>
                <a:latin typeface="+mn-lt"/>
                <a:cs typeface="Arial" panose="020B0604020202020204" pitchFamily="34" charset="0"/>
              </a:rPr>
              <a:t>in the </a:t>
            </a:r>
            <a:r>
              <a:rPr lang="en-GB" altLang="da-DK" sz="900" b="1" noProof="1">
                <a:solidFill>
                  <a:schemeClr val="tx1"/>
                </a:solidFill>
                <a:latin typeface="+mn-lt"/>
                <a:cs typeface="Arial" panose="020B0604020202020204" pitchFamily="34" charset="0"/>
              </a:rPr>
              <a:t>Insert</a:t>
            </a:r>
            <a:r>
              <a:rPr lang="en-GB" altLang="da-DK" sz="900" b="0" noProof="1">
                <a:solidFill>
                  <a:schemeClr val="tx1"/>
                </a:solidFill>
                <a:latin typeface="+mn-lt"/>
                <a:cs typeface="Arial" panose="020B0604020202020204" pitchFamily="34" charset="0"/>
              </a:rPr>
              <a:t> tab (write the desired text, click date or page number from or to)</a:t>
            </a:r>
          </a:p>
          <a:p>
            <a:pPr eaLnBrk="1" hangingPunct="1">
              <a:spcAft>
                <a:spcPts val="600"/>
              </a:spcAft>
              <a:defRPr/>
            </a:pPr>
            <a:r>
              <a:rPr lang="en-GB" altLang="da-DK" sz="900" b="0" noProof="1">
                <a:solidFill>
                  <a:schemeClr val="tx1"/>
                </a:solidFill>
                <a:latin typeface="+mn-lt"/>
                <a:cs typeface="Arial" panose="020B0604020202020204" pitchFamily="34" charset="0"/>
              </a:rPr>
              <a:t>Click </a:t>
            </a:r>
            <a:r>
              <a:rPr lang="en-GB" altLang="da-DK" sz="900" b="1" noProof="1">
                <a:solidFill>
                  <a:schemeClr val="tx1"/>
                </a:solidFill>
                <a:latin typeface="+mn-lt"/>
                <a:cs typeface="Arial" panose="020B0604020202020204" pitchFamily="34" charset="0"/>
              </a:rPr>
              <a:t>Apply to All </a:t>
            </a:r>
            <a:r>
              <a:rPr lang="en-GB" altLang="da-DK" sz="900" b="0" noProof="1">
                <a:solidFill>
                  <a:schemeClr val="tx1"/>
                </a:solidFill>
                <a:latin typeface="+mn-lt"/>
                <a:cs typeface="Arial" panose="020B0604020202020204" pitchFamily="34" charset="0"/>
              </a:rPr>
              <a:t>or </a:t>
            </a:r>
            <a:r>
              <a:rPr lang="en-GB" altLang="da-DK" sz="900" b="1" noProof="1">
                <a:solidFill>
                  <a:schemeClr val="tx1"/>
                </a:solidFill>
                <a:latin typeface="+mn-lt"/>
                <a:cs typeface="Arial" panose="020B0604020202020204" pitchFamily="34" charset="0"/>
              </a:rPr>
              <a:t>Apply</a:t>
            </a:r>
            <a:r>
              <a:rPr lang="en-GB" altLang="da-DK" sz="900" b="0" noProof="1">
                <a:solidFill>
                  <a:schemeClr val="tx1"/>
                </a:solidFill>
                <a:latin typeface="+mn-lt"/>
                <a:cs typeface="Arial" panose="020B0604020202020204" pitchFamily="34" charset="0"/>
              </a:rPr>
              <a:t> if only used on one slide</a:t>
            </a:r>
            <a:br>
              <a:rPr lang="en-GB" altLang="da-DK" sz="900" b="0" noProof="1">
                <a:solidFill>
                  <a:schemeClr val="tx1"/>
                </a:solidFill>
                <a:latin typeface="+mn-lt"/>
                <a:cs typeface="Arial" panose="020B0604020202020204" pitchFamily="34" charset="0"/>
              </a:rPr>
            </a:br>
            <a:endParaRPr lang="en-GB" altLang="da-DK" sz="900" b="0" noProof="1">
              <a:solidFill>
                <a:schemeClr val="tx1"/>
              </a:solidFill>
              <a:latin typeface="+mn-lt"/>
              <a:cs typeface="Arial" panose="020B0604020202020204" pitchFamily="34" charset="0"/>
            </a:endParaRPr>
          </a:p>
          <a:p>
            <a:pPr eaLnBrk="1" hangingPunct="1">
              <a:spcAft>
                <a:spcPts val="600"/>
              </a:spcAft>
              <a:defRPr/>
            </a:pPr>
            <a:r>
              <a:rPr lang="en-GB" sz="1600" dirty="0">
                <a:latin typeface="+mn-lt"/>
                <a:cs typeface="Arial" panose="020B0604020202020204" pitchFamily="34" charset="0"/>
              </a:rPr>
              <a:t>GRIDLINES</a:t>
            </a:r>
          </a:p>
          <a:p>
            <a:pPr eaLnBrk="1" hangingPunct="1">
              <a:spcAft>
                <a:spcPts val="600"/>
              </a:spcAft>
              <a:defRPr/>
            </a:pPr>
            <a:r>
              <a:rPr lang="en-GB" altLang="da-DK" sz="900" b="0" noProof="1">
                <a:solidFill>
                  <a:schemeClr val="tx1"/>
                </a:solidFill>
                <a:latin typeface="+mn-lt"/>
                <a:cs typeface="Arial" panose="020B0604020202020204" pitchFamily="34" charset="0"/>
              </a:rPr>
              <a:t>Click the </a:t>
            </a:r>
            <a:r>
              <a:rPr lang="en-GB" altLang="da-DK" sz="900" b="1" noProof="1">
                <a:solidFill>
                  <a:schemeClr val="tx1"/>
                </a:solidFill>
                <a:latin typeface="+mn-lt"/>
                <a:cs typeface="Arial" panose="020B0604020202020204" pitchFamily="34" charset="0"/>
              </a:rPr>
              <a:t>View</a:t>
            </a:r>
            <a:r>
              <a:rPr lang="en-GB" altLang="da-DK" sz="900" b="0" noProof="1">
                <a:solidFill>
                  <a:schemeClr val="tx1"/>
                </a:solidFill>
                <a:latin typeface="+mn-lt"/>
                <a:cs typeface="Arial" panose="020B0604020202020204" pitchFamily="34" charset="0"/>
              </a:rPr>
              <a:t> tab and set tick mark next to </a:t>
            </a:r>
            <a:r>
              <a:rPr lang="en-GB" altLang="da-DK" sz="900" b="1" noProof="1">
                <a:solidFill>
                  <a:schemeClr val="tx1"/>
                </a:solidFill>
                <a:latin typeface="+mn-lt"/>
                <a:cs typeface="Arial" panose="020B0604020202020204" pitchFamily="34" charset="0"/>
              </a:rPr>
              <a:t>Guides</a:t>
            </a:r>
            <a:endParaRPr lang="en-GB" altLang="da-DK" sz="900" b="0" noProof="1">
              <a:solidFill>
                <a:schemeClr val="tx1"/>
              </a:solidFill>
              <a:latin typeface="+mn-lt"/>
              <a:cs typeface="Arial" panose="020B0604020202020204" pitchFamily="34" charset="0"/>
            </a:endParaRPr>
          </a:p>
          <a:p>
            <a:pPr eaLnBrk="1" hangingPunct="1">
              <a:spcAft>
                <a:spcPts val="600"/>
              </a:spcAft>
              <a:defRPr/>
            </a:pPr>
            <a:r>
              <a:rPr lang="en-GB" altLang="da-DK" sz="900" b="1" noProof="1">
                <a:solidFill>
                  <a:schemeClr val="tx1"/>
                </a:solidFill>
                <a:latin typeface="+mn-lt"/>
                <a:cs typeface="Arial" panose="020B0604020202020204" pitchFamily="34" charset="0"/>
              </a:rPr>
              <a:t>HINT: Alt + F9 </a:t>
            </a:r>
            <a:r>
              <a:rPr lang="en-GB" altLang="da-DK" sz="900" b="0" noProof="1">
                <a:solidFill>
                  <a:schemeClr val="tx1"/>
                </a:solidFill>
                <a:latin typeface="+mn-lt"/>
                <a:cs typeface="Arial" panose="020B0604020202020204" pitchFamily="34" charset="0"/>
              </a:rPr>
              <a:t>for quick view of guides</a:t>
            </a:r>
            <a:br>
              <a:rPr lang="en-GB" altLang="da-DK" sz="900" b="0" noProof="1">
                <a:solidFill>
                  <a:schemeClr val="tx1"/>
                </a:solidFill>
                <a:latin typeface="+mn-lt"/>
                <a:cs typeface="Arial" panose="020B0604020202020204" pitchFamily="34" charset="0"/>
              </a:rPr>
            </a:br>
            <a:r>
              <a:rPr lang="en-GB" altLang="da-DK" sz="900" b="1" noProof="1">
                <a:solidFill>
                  <a:schemeClr val="tx1"/>
                </a:solidFill>
                <a:latin typeface="+mn-lt"/>
                <a:cs typeface="Arial" panose="020B0604020202020204" pitchFamily="34" charset="0"/>
              </a:rPr>
              <a:t>Mac: </a:t>
            </a:r>
            <a:r>
              <a:rPr lang="en-GB" sz="900" b="0" i="0" dirty="0">
                <a:solidFill>
                  <a:srgbClr val="333333"/>
                </a:solidFill>
                <a:effectLst/>
                <a:latin typeface="Arial"/>
              </a:rPr>
              <a:t>⌘ </a:t>
            </a:r>
            <a:r>
              <a:rPr lang="en-GB" altLang="da-DK" sz="900" b="0" noProof="1">
                <a:solidFill>
                  <a:schemeClr val="tx1"/>
                </a:solidFill>
                <a:latin typeface="+mn-lt"/>
                <a:cs typeface="Arial" panose="020B0604020202020204" pitchFamily="34" charset="0"/>
              </a:rPr>
              <a:t>+ option + ctrl + G</a:t>
            </a:r>
            <a:br>
              <a:rPr lang="en-GB" altLang="da-DK" sz="900" b="0" noProof="1">
                <a:solidFill>
                  <a:schemeClr val="tx1"/>
                </a:solidFill>
                <a:latin typeface="+mn-lt"/>
                <a:cs typeface="Arial" panose="020B0604020202020204" pitchFamily="34" charset="0"/>
              </a:rPr>
            </a:br>
            <a:endParaRPr lang="en-GB" altLang="da-DK" sz="900" b="0" noProof="1">
              <a:solidFill>
                <a:schemeClr val="tx1"/>
              </a:solidFill>
              <a:latin typeface="+mn-lt"/>
              <a:cs typeface="Arial" panose="020B0604020202020204" pitchFamily="34" charset="0"/>
            </a:endParaRPr>
          </a:p>
          <a:p>
            <a:pPr eaLnBrk="1" hangingPunct="1">
              <a:spcAft>
                <a:spcPts val="600"/>
              </a:spcAft>
              <a:defRPr/>
            </a:pPr>
            <a:r>
              <a:rPr lang="en-GB" altLang="da-DK" sz="1600" b="0" noProof="1">
                <a:solidFill>
                  <a:schemeClr val="tx1"/>
                </a:solidFill>
                <a:latin typeface="+mn-lt"/>
                <a:cs typeface="Arial" panose="020B0604020202020204" pitchFamily="34" charset="0"/>
              </a:rPr>
              <a:t>COPY/PASTE CONTENT</a:t>
            </a:r>
          </a:p>
          <a:p>
            <a:pPr eaLnBrk="1" hangingPunct="1">
              <a:spcAft>
                <a:spcPts val="600"/>
              </a:spcAft>
              <a:defRPr/>
            </a:pPr>
            <a:r>
              <a:rPr lang="en-GB" altLang="da-DK" sz="900" b="0" noProof="1">
                <a:solidFill>
                  <a:schemeClr val="tx1"/>
                </a:solidFill>
                <a:latin typeface="+mn-lt"/>
                <a:cs typeface="Arial" panose="020B0604020202020204" pitchFamily="34" charset="0"/>
              </a:rPr>
              <a:t>When copying old content to your new presentation, 2 options are available:</a:t>
            </a:r>
          </a:p>
          <a:p>
            <a:pPr eaLnBrk="1" hangingPunct="1">
              <a:spcAft>
                <a:spcPts val="600"/>
              </a:spcAft>
              <a:defRPr/>
            </a:pPr>
            <a:r>
              <a:rPr lang="en-GB" altLang="da-DK" sz="900" b="1" noProof="1">
                <a:solidFill>
                  <a:schemeClr val="tx1"/>
                </a:solidFill>
                <a:latin typeface="+mn-lt"/>
                <a:cs typeface="Arial" panose="020B0604020202020204" pitchFamily="34" charset="0"/>
              </a:rPr>
              <a:t>1. Best practice: </a:t>
            </a:r>
            <a:r>
              <a:rPr lang="en-GB" altLang="da-DK" sz="900" b="0" noProof="1">
                <a:solidFill>
                  <a:schemeClr val="tx1"/>
                </a:solidFill>
                <a:latin typeface="+mn-lt"/>
                <a:cs typeface="Arial" panose="020B0604020202020204" pitchFamily="34" charset="0"/>
              </a:rPr>
              <a:t>Create a slide in your new presentation and copy </a:t>
            </a:r>
            <a:r>
              <a:rPr lang="en-GB" altLang="da-DK" sz="900" b="0" i="0" u="sng" noProof="1">
                <a:solidFill>
                  <a:schemeClr val="tx1"/>
                </a:solidFill>
                <a:latin typeface="+mn-lt"/>
                <a:cs typeface="Arial" panose="020B0604020202020204" pitchFamily="34" charset="0"/>
              </a:rPr>
              <a:t>one</a:t>
            </a:r>
            <a:r>
              <a:rPr lang="en-GB" altLang="da-DK" sz="900" b="0" i="0" u="none" noProof="1">
                <a:solidFill>
                  <a:schemeClr val="tx1"/>
                </a:solidFill>
                <a:latin typeface="+mn-lt"/>
                <a:cs typeface="Arial" panose="020B0604020202020204" pitchFamily="34" charset="0"/>
              </a:rPr>
              <a:t> piece of content at a time (e.g. copy all text from </a:t>
            </a:r>
            <a:r>
              <a:rPr lang="en-GB" altLang="da-DK" sz="900" b="0" i="0" u="sng" noProof="1">
                <a:solidFill>
                  <a:schemeClr val="tx1"/>
                </a:solidFill>
                <a:latin typeface="+mn-lt"/>
                <a:cs typeface="Arial" panose="020B0604020202020204" pitchFamily="34" charset="0"/>
              </a:rPr>
              <a:t>one</a:t>
            </a:r>
            <a:r>
              <a:rPr lang="en-GB" altLang="da-DK" sz="900" b="0" i="0" u="none" noProof="1">
                <a:solidFill>
                  <a:schemeClr val="tx1"/>
                </a:solidFill>
                <a:latin typeface="+mn-lt"/>
                <a:cs typeface="Arial" panose="020B0604020202020204" pitchFamily="34" charset="0"/>
              </a:rPr>
              <a:t> textbox)</a:t>
            </a:r>
            <a:endParaRPr lang="en-GB" altLang="da-DK" sz="900" b="1" i="0" u="sng" noProof="1">
              <a:solidFill>
                <a:schemeClr val="tx1"/>
              </a:solidFill>
              <a:latin typeface="+mn-lt"/>
              <a:cs typeface="Arial" panose="020B0604020202020204" pitchFamily="34" charset="0"/>
            </a:endParaRPr>
          </a:p>
          <a:p>
            <a:pPr eaLnBrk="1" hangingPunct="1">
              <a:spcAft>
                <a:spcPts val="600"/>
              </a:spcAft>
              <a:defRPr/>
            </a:pPr>
            <a:r>
              <a:rPr lang="en-GB" altLang="da-DK" sz="900" b="1" noProof="1">
                <a:solidFill>
                  <a:schemeClr val="tx1"/>
                </a:solidFill>
                <a:latin typeface="+mn-lt"/>
                <a:cs typeface="Arial" panose="020B0604020202020204" pitchFamily="34" charset="0"/>
              </a:rPr>
              <a:t>2. </a:t>
            </a:r>
            <a:r>
              <a:rPr lang="en-GB" altLang="da-DK" sz="900" b="0" noProof="1">
                <a:solidFill>
                  <a:schemeClr val="tx1"/>
                </a:solidFill>
                <a:latin typeface="+mn-lt"/>
                <a:cs typeface="Arial" panose="020B0604020202020204" pitchFamily="34" charset="0"/>
              </a:rPr>
              <a:t>Or copy an entire slide into your new presentation and then choose a fitting layout. Remember to delete the old, wrong layouts (go to View &gt; Slidemaster and delete them)</a:t>
            </a:r>
            <a:endParaRPr lang="en-GB" altLang="da-DK" sz="900" b="1" noProof="1">
              <a:solidFill>
                <a:schemeClr val="tx1"/>
              </a:solidFill>
              <a:latin typeface="+mn-lt"/>
              <a:cs typeface="Arial" panose="020B0604020202020204" pitchFamily="34" charset="0"/>
            </a:endParaRPr>
          </a:p>
        </p:txBody>
      </p:sp>
      <p:pic>
        <p:nvPicPr>
          <p:cNvPr id="19" name="Picture 18">
            <a:extLst>
              <a:ext uri="{FF2B5EF4-FFF2-40B4-BE49-F238E27FC236}">
                <a16:creationId xmlns:a16="http://schemas.microsoft.com/office/drawing/2014/main" id="{0722642E-922E-4D3E-9481-C027E3A93CD0}"/>
              </a:ext>
            </a:extLst>
          </p:cNvPr>
          <p:cNvPicPr>
            <a:picLocks noChangeAspect="1"/>
          </p:cNvPicPr>
          <p:nvPr userDrawn="1"/>
        </p:nvPicPr>
        <p:blipFill>
          <a:blip r:embed="rId2"/>
          <a:stretch>
            <a:fillRect/>
          </a:stretch>
        </p:blipFill>
        <p:spPr>
          <a:xfrm>
            <a:off x="2972055" y="5081316"/>
            <a:ext cx="475428" cy="176762"/>
          </a:xfrm>
          <a:prstGeom prst="rect">
            <a:avLst/>
          </a:prstGeom>
        </p:spPr>
      </p:pic>
      <p:pic>
        <p:nvPicPr>
          <p:cNvPr id="22" name="Picture 21">
            <a:extLst>
              <a:ext uri="{FF2B5EF4-FFF2-40B4-BE49-F238E27FC236}">
                <a16:creationId xmlns:a16="http://schemas.microsoft.com/office/drawing/2014/main" id="{F37E3D92-3923-49A5-9D66-A01D052984C0}"/>
              </a:ext>
            </a:extLst>
          </p:cNvPr>
          <p:cNvPicPr>
            <a:picLocks noChangeAspect="1"/>
          </p:cNvPicPr>
          <p:nvPr userDrawn="1"/>
        </p:nvPicPr>
        <p:blipFill rotWithShape="1">
          <a:blip r:embed="rId3"/>
          <a:srcRect l="3901" t="45142" r="62601" b="9046"/>
          <a:stretch/>
        </p:blipFill>
        <p:spPr>
          <a:xfrm>
            <a:off x="6579394" y="2036591"/>
            <a:ext cx="341204" cy="321707"/>
          </a:xfrm>
          <a:prstGeom prst="rect">
            <a:avLst/>
          </a:prstGeom>
        </p:spPr>
      </p:pic>
      <p:pic>
        <p:nvPicPr>
          <p:cNvPr id="24" name="Picture 16">
            <a:extLst>
              <a:ext uri="{FF2B5EF4-FFF2-40B4-BE49-F238E27FC236}">
                <a16:creationId xmlns:a16="http://schemas.microsoft.com/office/drawing/2014/main" id="{EE4BD888-DAA9-4A3B-ADD9-0ACB9540A63B}"/>
              </a:ext>
            </a:extLst>
          </p:cNvPr>
          <p:cNvPicPr>
            <a:picLocks noChangeAspect="1"/>
          </p:cNvPicPr>
          <p:nvPr userDrawn="1"/>
        </p:nvPicPr>
        <p:blipFill>
          <a:blip r:embed="rId4"/>
          <a:stretch>
            <a:fillRect/>
          </a:stretch>
        </p:blipFill>
        <p:spPr>
          <a:xfrm>
            <a:off x="2972055" y="4264321"/>
            <a:ext cx="328881" cy="505501"/>
          </a:xfrm>
          <a:prstGeom prst="rect">
            <a:avLst/>
          </a:prstGeom>
        </p:spPr>
      </p:pic>
      <p:pic>
        <p:nvPicPr>
          <p:cNvPr id="26" name="Picture 20">
            <a:extLst>
              <a:ext uri="{FF2B5EF4-FFF2-40B4-BE49-F238E27FC236}">
                <a16:creationId xmlns:a16="http://schemas.microsoft.com/office/drawing/2014/main" id="{ADF46DFB-ABDB-43BA-AD93-FDEE2D7642D0}"/>
              </a:ext>
            </a:extLst>
          </p:cNvPr>
          <p:cNvPicPr>
            <a:picLocks noChangeAspect="1"/>
          </p:cNvPicPr>
          <p:nvPr userDrawn="1"/>
        </p:nvPicPr>
        <p:blipFill>
          <a:blip r:embed="rId5"/>
          <a:stretch>
            <a:fillRect/>
          </a:stretch>
        </p:blipFill>
        <p:spPr>
          <a:xfrm>
            <a:off x="2974753" y="3531166"/>
            <a:ext cx="538465" cy="172841"/>
          </a:xfrm>
          <a:prstGeom prst="rect">
            <a:avLst/>
          </a:prstGeom>
        </p:spPr>
      </p:pic>
      <p:pic>
        <p:nvPicPr>
          <p:cNvPr id="27" name="Picture 19">
            <a:extLst>
              <a:ext uri="{FF2B5EF4-FFF2-40B4-BE49-F238E27FC236}">
                <a16:creationId xmlns:a16="http://schemas.microsoft.com/office/drawing/2014/main" id="{CF6F40E1-EF2A-4675-A88E-429AD3ADD347}"/>
              </a:ext>
            </a:extLst>
          </p:cNvPr>
          <p:cNvPicPr>
            <a:picLocks noChangeAspect="1"/>
          </p:cNvPicPr>
          <p:nvPr userDrawn="1"/>
        </p:nvPicPr>
        <p:blipFill>
          <a:blip r:embed="rId6"/>
          <a:stretch>
            <a:fillRect/>
          </a:stretch>
        </p:blipFill>
        <p:spPr>
          <a:xfrm>
            <a:off x="6655538" y="2755071"/>
            <a:ext cx="313788" cy="543900"/>
          </a:xfrm>
          <a:prstGeom prst="rect">
            <a:avLst/>
          </a:prstGeom>
        </p:spPr>
      </p:pic>
      <p:pic>
        <p:nvPicPr>
          <p:cNvPr id="18" name="Picture 12">
            <a:extLst>
              <a:ext uri="{FF2B5EF4-FFF2-40B4-BE49-F238E27FC236}">
                <a16:creationId xmlns:a16="http://schemas.microsoft.com/office/drawing/2014/main" id="{1EEB59ED-856C-4646-8080-8164D2973D0E}"/>
              </a:ext>
            </a:extLst>
          </p:cNvPr>
          <p:cNvPicPr>
            <a:picLocks noChangeAspect="1"/>
          </p:cNvPicPr>
          <p:nvPr userDrawn="1"/>
        </p:nvPicPr>
        <p:blipFill>
          <a:blip r:embed="rId7"/>
          <a:stretch>
            <a:fillRect/>
          </a:stretch>
        </p:blipFill>
        <p:spPr>
          <a:xfrm>
            <a:off x="10756665" y="2281948"/>
            <a:ext cx="378293" cy="543366"/>
          </a:xfrm>
          <a:prstGeom prst="rect">
            <a:avLst/>
          </a:prstGeom>
        </p:spPr>
      </p:pic>
      <p:pic>
        <p:nvPicPr>
          <p:cNvPr id="11" name="Picture 10">
            <a:extLst>
              <a:ext uri="{FF2B5EF4-FFF2-40B4-BE49-F238E27FC236}">
                <a16:creationId xmlns:a16="http://schemas.microsoft.com/office/drawing/2014/main" id="{718B3BD4-04BC-40A0-B801-FB79B0884023}"/>
              </a:ext>
            </a:extLst>
          </p:cNvPr>
          <p:cNvPicPr>
            <a:picLocks noChangeAspect="1"/>
          </p:cNvPicPr>
          <p:nvPr userDrawn="1"/>
        </p:nvPicPr>
        <p:blipFill>
          <a:blip r:embed="rId8"/>
          <a:stretch>
            <a:fillRect/>
          </a:stretch>
        </p:blipFill>
        <p:spPr>
          <a:xfrm>
            <a:off x="2972055" y="2819876"/>
            <a:ext cx="457143" cy="257143"/>
          </a:xfrm>
          <a:prstGeom prst="rect">
            <a:avLst/>
          </a:prstGeom>
        </p:spPr>
      </p:pic>
    </p:spTree>
    <p:extLst>
      <p:ext uri="{BB962C8B-B14F-4D97-AF65-F5344CB8AC3E}">
        <p14:creationId xmlns:p14="http://schemas.microsoft.com/office/powerpoint/2010/main" val="2217397770"/>
      </p:ext>
    </p:extLst>
  </p:cSld>
  <p:clrMapOvr>
    <a:masterClrMapping/>
  </p:clrMapOvr>
</p:sldLayout>
</file>

<file path=ppt/slideLayouts/slideLayout81.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showMasterSp="0" preserve="1" userDrawn="1">
  <p:cSld name="&gt;Do not use layouts after this &gt;">
    <p:bg>
      <p:bgPr>
        <a:solidFill>
          <a:schemeClr val="tx1"/>
        </a:solidFill>
        <a:effectLst/>
      </p:bgPr>
    </p:bg>
    <p:spTree>
      <p:nvGrpSpPr>
        <p:cNvPr id="1" name=""/>
        <p:cNvGrpSpPr/>
        <p:nvPr/>
      </p:nvGrpSpPr>
      <p:grpSpPr>
        <a:xfrm>
          <a:off x="0" y="0"/>
          <a:ext cx="0" cy="0"/>
          <a:chOff x="0" y="0"/>
          <a:chExt cx="0" cy="0"/>
        </a:xfrm>
      </p:grpSpPr>
      <p:sp>
        <p:nvSpPr>
          <p:cNvPr id="13" name="Date Placeholder 6" hidden="1">
            <a:extLst>
              <a:ext uri="{FF2B5EF4-FFF2-40B4-BE49-F238E27FC236}">
                <a16:creationId xmlns:a16="http://schemas.microsoft.com/office/drawing/2014/main" id="{706505A8-87EA-4BA0-B698-35156BC765D0}"/>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4" name="Footer Placeholder 8" hidden="1">
            <a:extLst>
              <a:ext uri="{FF2B5EF4-FFF2-40B4-BE49-F238E27FC236}">
                <a16:creationId xmlns:a16="http://schemas.microsoft.com/office/drawing/2014/main" id="{AB150C2C-2030-498B-8262-6BD5BCCBB345}"/>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5" name="Slide Number Placeholder 10" hidden="1">
            <a:extLst>
              <a:ext uri="{FF2B5EF4-FFF2-40B4-BE49-F238E27FC236}">
                <a16:creationId xmlns:a16="http://schemas.microsoft.com/office/drawing/2014/main" id="{E81B246F-92C7-4EF8-ACD0-05F73C7095BE}"/>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2" name="Rectangle 1">
            <a:extLst>
              <a:ext uri="{FF2B5EF4-FFF2-40B4-BE49-F238E27FC236}">
                <a16:creationId xmlns:a16="http://schemas.microsoft.com/office/drawing/2014/main" id="{0F124504-36FD-4753-851D-5B7D02D4A2D1}"/>
              </a:ext>
            </a:extLst>
          </p:cNvPr>
          <p:cNvSpPr/>
          <p:nvPr userDrawn="1"/>
        </p:nvSpPr>
        <p:spPr bwMode="white">
          <a:xfrm>
            <a:off x="0" y="0"/>
            <a:ext cx="12192000" cy="6858000"/>
          </a:xfrm>
          <a:prstGeom prst="rect">
            <a:avLst/>
          </a:prstGeom>
          <a:solidFill>
            <a:schemeClr val="tx1"/>
          </a:solid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en-GB" sz="1400" dirty="0">
              <a:solidFill>
                <a:schemeClr val="tx1"/>
              </a:solidFill>
            </a:endParaRPr>
          </a:p>
        </p:txBody>
      </p:sp>
      <p:sp>
        <p:nvSpPr>
          <p:cNvPr id="5" name="Do not use"/>
          <p:cNvSpPr txBox="1"/>
          <p:nvPr userDrawn="1"/>
        </p:nvSpPr>
        <p:spPr>
          <a:xfrm>
            <a:off x="430213" y="656823"/>
            <a:ext cx="11356977" cy="2893100"/>
          </a:xfrm>
          <a:prstGeom prst="rect">
            <a:avLst/>
          </a:prstGeom>
          <a:noFill/>
        </p:spPr>
        <p:txBody>
          <a:bodyPr wrap="square" lIns="0" tIns="0" rIns="0" bIns="0" rtlCol="0">
            <a:spAutoFit/>
          </a:bodyPr>
          <a:lstStyle/>
          <a:p>
            <a:pPr marL="0" marR="0" indent="0" algn="ctr" fontAlgn="auto">
              <a:lnSpc>
                <a:spcPct val="100000"/>
              </a:lnSpc>
              <a:spcBef>
                <a:spcPts val="600"/>
              </a:spcBef>
              <a:spcAft>
                <a:spcPts val="0"/>
              </a:spcAft>
              <a:buClr>
                <a:srgbClr val="003755"/>
              </a:buClr>
              <a:buSzTx/>
              <a:buFontTx/>
              <a:buNone/>
              <a:tabLst/>
            </a:pPr>
            <a:r>
              <a:rPr lang="en-GB" sz="4400" b="0" noProof="0" dirty="0">
                <a:solidFill>
                  <a:schemeClr val="bg1"/>
                </a:solidFill>
              </a:rPr>
              <a:t>If you see any </a:t>
            </a:r>
            <a:r>
              <a:rPr lang="en-GB" sz="4400" b="1" i="1" noProof="0" dirty="0">
                <a:solidFill>
                  <a:schemeClr val="bg1"/>
                </a:solidFill>
              </a:rPr>
              <a:t>layouts after this </a:t>
            </a:r>
            <a:r>
              <a:rPr lang="en-GB" sz="4400" b="0" i="0" noProof="0" dirty="0">
                <a:solidFill>
                  <a:schemeClr val="bg1"/>
                </a:solidFill>
              </a:rPr>
              <a:t>one</a:t>
            </a:r>
            <a:r>
              <a:rPr lang="en-GB" sz="4400" b="1" i="1" noProof="0" dirty="0">
                <a:solidFill>
                  <a:schemeClr val="bg1"/>
                </a:solidFill>
              </a:rPr>
              <a:t>,</a:t>
            </a:r>
            <a:br>
              <a:rPr lang="en-GB" sz="4400" b="0" i="0" noProof="0" dirty="0">
                <a:solidFill>
                  <a:schemeClr val="bg1"/>
                </a:solidFill>
              </a:rPr>
            </a:br>
            <a:r>
              <a:rPr lang="en-GB" sz="4400" b="0" noProof="0" dirty="0">
                <a:solidFill>
                  <a:schemeClr val="bg1"/>
                </a:solidFill>
              </a:rPr>
              <a:t>do not use them. These layouts </a:t>
            </a:r>
            <a:r>
              <a:rPr lang="en-GB" sz="4400" b="1" i="1" u="none" noProof="0" dirty="0">
                <a:solidFill>
                  <a:schemeClr val="bg1"/>
                </a:solidFill>
              </a:rPr>
              <a:t>are not </a:t>
            </a:r>
            <a:r>
              <a:rPr lang="en-GB" sz="4400" b="0" noProof="0" dirty="0">
                <a:solidFill>
                  <a:schemeClr val="bg1"/>
                </a:solidFill>
              </a:rPr>
              <a:t>part of our corporate template.</a:t>
            </a:r>
            <a:br>
              <a:rPr lang="en-GB" sz="2800" b="0" noProof="0" dirty="0">
                <a:solidFill>
                  <a:schemeClr val="bg1"/>
                </a:solidFill>
              </a:rPr>
            </a:br>
            <a:br>
              <a:rPr lang="en-GB" sz="2800" b="0" noProof="0" dirty="0">
                <a:solidFill>
                  <a:schemeClr val="bg1"/>
                </a:solidFill>
              </a:rPr>
            </a:br>
            <a:endParaRPr lang="en-GB" sz="2800" b="0" noProof="0" dirty="0">
              <a:solidFill>
                <a:schemeClr val="bg1"/>
              </a:solidFill>
            </a:endParaRPr>
          </a:p>
        </p:txBody>
      </p:sp>
      <p:grpSp>
        <p:nvGrpSpPr>
          <p:cNvPr id="4" name="Group 3">
            <a:extLst>
              <a:ext uri="{FF2B5EF4-FFF2-40B4-BE49-F238E27FC236}">
                <a16:creationId xmlns:a16="http://schemas.microsoft.com/office/drawing/2014/main" id="{2BEB5E5A-DA85-4D5B-80B9-F94482F55D76}"/>
              </a:ext>
            </a:extLst>
          </p:cNvPr>
          <p:cNvGrpSpPr/>
          <p:nvPr userDrawn="1"/>
        </p:nvGrpSpPr>
        <p:grpSpPr bwMode="black">
          <a:xfrm rot="8100000">
            <a:off x="10404874" y="3325226"/>
            <a:ext cx="1036788" cy="1036788"/>
            <a:chOff x="6096000" y="4963130"/>
            <a:chExt cx="1456719" cy="1456719"/>
          </a:xfrm>
          <a:solidFill>
            <a:schemeClr val="bg1"/>
          </a:solidFill>
        </p:grpSpPr>
        <p:sp>
          <p:nvSpPr>
            <p:cNvPr id="3" name="Rectangle 2">
              <a:extLst>
                <a:ext uri="{FF2B5EF4-FFF2-40B4-BE49-F238E27FC236}">
                  <a16:creationId xmlns:a16="http://schemas.microsoft.com/office/drawing/2014/main" id="{C823227E-A862-4A7F-BC20-0D107430AB2C}"/>
                </a:ext>
              </a:extLst>
            </p:cNvPr>
            <p:cNvSpPr/>
            <p:nvPr userDrawn="1"/>
          </p:nvSpPr>
          <p:spPr bwMode="black">
            <a:xfrm rot="5400000">
              <a:off x="5534135" y="5524995"/>
              <a:ext cx="1456719" cy="332990"/>
            </a:xfrm>
            <a:prstGeom prst="rect">
              <a:avLst/>
            </a:prstGeom>
            <a:grp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en-GB" sz="1400" dirty="0">
                <a:solidFill>
                  <a:schemeClr val="tx1"/>
                </a:solidFill>
              </a:endParaRPr>
            </a:p>
          </p:txBody>
        </p:sp>
        <p:sp>
          <p:nvSpPr>
            <p:cNvPr id="6" name="Rectangle 5">
              <a:extLst>
                <a:ext uri="{FF2B5EF4-FFF2-40B4-BE49-F238E27FC236}">
                  <a16:creationId xmlns:a16="http://schemas.microsoft.com/office/drawing/2014/main" id="{08501AE6-6504-4184-9443-E89AFACF769D}"/>
                </a:ext>
              </a:extLst>
            </p:cNvPr>
            <p:cNvSpPr/>
            <p:nvPr userDrawn="1"/>
          </p:nvSpPr>
          <p:spPr bwMode="black">
            <a:xfrm rot="10800000">
              <a:off x="6096000" y="4963130"/>
              <a:ext cx="1456719" cy="332990"/>
            </a:xfrm>
            <a:prstGeom prst="rect">
              <a:avLst/>
            </a:prstGeom>
            <a:grp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en-GB" sz="1400" dirty="0">
                <a:solidFill>
                  <a:schemeClr val="tx1"/>
                </a:solidFill>
              </a:endParaRPr>
            </a:p>
          </p:txBody>
        </p:sp>
      </p:grpSp>
      <p:sp>
        <p:nvSpPr>
          <p:cNvPr id="12" name="Rectangle 11">
            <a:extLst>
              <a:ext uri="{FF2B5EF4-FFF2-40B4-BE49-F238E27FC236}">
                <a16:creationId xmlns:a16="http://schemas.microsoft.com/office/drawing/2014/main" id="{67CEE09B-6EE1-4BF2-85A3-DE69E91BC4C6}"/>
              </a:ext>
            </a:extLst>
          </p:cNvPr>
          <p:cNvSpPr/>
          <p:nvPr userDrawn="1"/>
        </p:nvSpPr>
        <p:spPr>
          <a:xfrm>
            <a:off x="430213" y="2588374"/>
            <a:ext cx="10152346" cy="2215991"/>
          </a:xfrm>
          <a:prstGeom prst="rect">
            <a:avLst/>
          </a:prstGeom>
        </p:spPr>
        <p:txBody>
          <a:bodyPr wrap="square">
            <a:spAutoFit/>
          </a:bodyPr>
          <a:lstStyle/>
          <a:p>
            <a:pPr algn="ctr"/>
            <a:r>
              <a:rPr lang="en-GB" sz="13800" b="1" i="1" noProof="0" dirty="0">
                <a:solidFill>
                  <a:schemeClr val="bg1"/>
                </a:solidFill>
              </a:rPr>
              <a:t>Do not use </a:t>
            </a:r>
            <a:endParaRPr lang="en-GB" sz="2400" b="1" i="1" dirty="0"/>
          </a:p>
        </p:txBody>
      </p:sp>
      <p:sp>
        <p:nvSpPr>
          <p:cNvPr id="16" name="Do not use">
            <a:extLst>
              <a:ext uri="{FF2B5EF4-FFF2-40B4-BE49-F238E27FC236}">
                <a16:creationId xmlns:a16="http://schemas.microsoft.com/office/drawing/2014/main" id="{A8FA78FA-4D94-4717-B7C6-6F86378D6B01}"/>
              </a:ext>
            </a:extLst>
          </p:cNvPr>
          <p:cNvSpPr txBox="1"/>
          <p:nvPr userDrawn="1"/>
        </p:nvSpPr>
        <p:spPr>
          <a:xfrm>
            <a:off x="430214" y="5186455"/>
            <a:ext cx="11356974" cy="969496"/>
          </a:xfrm>
          <a:prstGeom prst="rect">
            <a:avLst/>
          </a:prstGeom>
          <a:noFill/>
        </p:spPr>
        <p:txBody>
          <a:bodyPr wrap="square" lIns="0" tIns="0" rIns="0" bIns="0" rtlCol="0">
            <a:spAutoFit/>
          </a:bodyPr>
          <a:lstStyle/>
          <a:p>
            <a:pPr marL="0" marR="0" indent="0" algn="ctr" fontAlgn="auto">
              <a:lnSpc>
                <a:spcPct val="100000"/>
              </a:lnSpc>
              <a:spcBef>
                <a:spcPts val="600"/>
              </a:spcBef>
              <a:spcAft>
                <a:spcPts val="0"/>
              </a:spcAft>
              <a:buClr>
                <a:srgbClr val="003755"/>
              </a:buClr>
              <a:buSzTx/>
              <a:buFontTx/>
              <a:buNone/>
              <a:tabLst/>
            </a:pPr>
            <a:r>
              <a:rPr lang="en-GB" sz="2000" b="0" noProof="0" dirty="0">
                <a:solidFill>
                  <a:schemeClr val="bg1"/>
                </a:solidFill>
              </a:rPr>
              <a:t>Due to PowerPoint’s standard Copy/Paste functionality extra undesirable layouts can appear.</a:t>
            </a:r>
          </a:p>
          <a:p>
            <a:pPr marL="0" marR="0" indent="0" algn="ctr" fontAlgn="auto">
              <a:lnSpc>
                <a:spcPct val="100000"/>
              </a:lnSpc>
              <a:spcBef>
                <a:spcPts val="600"/>
              </a:spcBef>
              <a:spcAft>
                <a:spcPts val="0"/>
              </a:spcAft>
              <a:buClr>
                <a:srgbClr val="003755"/>
              </a:buClr>
              <a:buSzTx/>
              <a:buFontTx/>
              <a:buNone/>
              <a:tabLst/>
            </a:pPr>
            <a:r>
              <a:rPr lang="en-GB" sz="2000" b="0" noProof="0" dirty="0">
                <a:solidFill>
                  <a:schemeClr val="bg1"/>
                </a:solidFill>
              </a:rPr>
              <a:t>Also notice: Layouts after this might contain potential confidential information.</a:t>
            </a:r>
            <a:br>
              <a:rPr lang="en-GB" sz="1800" b="0" noProof="0" dirty="0">
                <a:solidFill>
                  <a:schemeClr val="bg1"/>
                </a:solidFill>
              </a:rPr>
            </a:br>
            <a:endParaRPr lang="en-GB" sz="1800" b="0" noProof="0" dirty="0">
              <a:solidFill>
                <a:schemeClr val="bg1"/>
              </a:solidFill>
            </a:endParaRPr>
          </a:p>
        </p:txBody>
      </p:sp>
    </p:spTree>
    <p:extLst>
      <p:ext uri="{BB962C8B-B14F-4D97-AF65-F5344CB8AC3E}">
        <p14:creationId xmlns:p14="http://schemas.microsoft.com/office/powerpoint/2010/main" val="1653146245"/>
      </p:ext>
    </p:extLst>
  </p:cSld>
  <p:clrMapOvr>
    <a:masterClrMapping/>
  </p:clrMapOvr>
</p:sldLayout>
</file>

<file path=ppt/slideLayouts/slideLayout82.xml><?xml version="1.0" encoding="utf-8"?>
<p:sldLayout xmlns:p14="http://schemas.microsoft.com/office/powerpoint/2010/main"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4952D5-E77C-4673-AB0E-A92DAD70891E}" type="datetime1">
              <a:rPr lang="en-GB" noProof="0" smtClean="0"/>
              <a:t>05/09/2023</a:t>
            </a:fld>
            <a:endParaRPr lang="en-GB" noProof="0" dirty="0"/>
          </a:p>
        </p:txBody>
      </p:sp>
      <p:sp>
        <p:nvSpPr>
          <p:cNvPr id="4" name="Slide Number Placeholder 3"/>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3" name="Footer Placeholder 2"/>
          <p:cNvSpPr>
            <a:spLocks noGrp="1"/>
          </p:cNvSpPr>
          <p:nvPr>
            <p:ph type="ftr" sz="quarter" idx="13"/>
          </p:nvPr>
        </p:nvSpPr>
        <p:spPr/>
        <p:txBody>
          <a:bodyPr/>
          <a:lstStyle/>
          <a:p>
            <a:r>
              <a:rPr lang="en-GB" noProof="0" dirty="0"/>
              <a:t>Footer or alternate date</a:t>
            </a:r>
          </a:p>
        </p:txBody>
      </p:sp>
    </p:spTree>
    <p:extLst>
      <p:ext uri="{BB962C8B-B14F-4D97-AF65-F5344CB8AC3E}">
        <p14:creationId xmlns:p14="http://schemas.microsoft.com/office/powerpoint/2010/main" val="907724128"/>
      </p:ext>
    </p:extLst>
  </p:cSld>
  <p:clrMapOvr>
    <a:masterClrMapping/>
  </p:clrMapOvr>
</p:sldLayout>
</file>

<file path=ppt/slideLayouts/slideLayout83.xml><?xml version="1.0" encoding="utf-8"?>
<p:sldLayout xmlns:p14="http://schemas.microsoft.com/office/powerpoint/2010/main"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488951" y="1600200"/>
            <a:ext cx="11211983" cy="4572000"/>
          </a:xfrm>
        </p:spPr>
        <p:txBody>
          <a:bodyPr/>
          <a:lstStyle>
            <a:lvl1pPr>
              <a:defRPr>
                <a:solidFill>
                  <a:srgbClr val="565A5C"/>
                </a:solidFill>
              </a:defRPr>
            </a:lvl1pPr>
            <a:lvl2pPr>
              <a:buClr>
                <a:srgbClr val="565A5C"/>
              </a:buClr>
              <a:defRPr>
                <a:solidFill>
                  <a:srgbClr val="565A5C"/>
                </a:solidFill>
              </a:defRPr>
            </a:lvl2pPr>
            <a:lvl3pPr>
              <a:defRPr>
                <a:solidFill>
                  <a:srgbClr val="565A5C"/>
                </a:solidFill>
              </a:defRPr>
            </a:lvl3pPr>
            <a:lvl4pPr>
              <a:defRPr>
                <a:solidFill>
                  <a:srgbClr val="565A5C"/>
                </a:solidFill>
              </a:defRPr>
            </a:lvl4pPr>
            <a:lvl5pPr>
              <a:defRPr>
                <a:solidFill>
                  <a:srgbClr val="565A5C"/>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2" name="Date Placeholder 11"/>
          <p:cNvSpPr>
            <a:spLocks noGrp="1"/>
          </p:cNvSpPr>
          <p:nvPr>
            <p:ph type="dt" sz="half" idx="14"/>
          </p:nvPr>
        </p:nvSpPr>
        <p:spPr/>
        <p:txBody>
          <a:bodyPr/>
          <a:lstStyle/>
          <a:p>
            <a:r>
              <a:rPr lang="de-DE" noProof="0" dirty="0"/>
              <a:t>3. November 2022</a:t>
            </a:r>
            <a:endParaRPr lang="en-GB" noProof="0" dirty="0"/>
          </a:p>
        </p:txBody>
      </p:sp>
      <p:sp>
        <p:nvSpPr>
          <p:cNvPr id="14" name="Slide Number Placeholder 13"/>
          <p:cNvSpPr>
            <a:spLocks noGrp="1"/>
          </p:cNvSpPr>
          <p:nvPr>
            <p:ph type="sldNum" sz="quarter" idx="16"/>
          </p:nvPr>
        </p:nvSpPr>
        <p:spPr/>
        <p:txBody>
          <a:bodyPr/>
          <a:lstStyle/>
          <a:p>
            <a:fld id="{D34DACC3-9742-4940-92E6-4CAB853A3218}" type="slidenum">
              <a:rPr lang="en-GB" noProof="0" smtClean="0"/>
              <a:pPr/>
              <a:t>‹#›</a:t>
            </a:fld>
            <a:endParaRPr lang="en-GB" noProof="0" dirty="0"/>
          </a:p>
        </p:txBody>
      </p:sp>
      <p:sp>
        <p:nvSpPr>
          <p:cNvPr id="3" name="Title 2"/>
          <p:cNvSpPr>
            <a:spLocks noGrp="1"/>
          </p:cNvSpPr>
          <p:nvPr>
            <p:ph type="title"/>
          </p:nvPr>
        </p:nvSpPr>
        <p:spPr/>
        <p:txBody>
          <a:bodyPr/>
          <a:lstStyle/>
          <a:p>
            <a:r>
              <a:rPr lang="en-US" noProof="0"/>
              <a:t>Click to edit Master title style</a:t>
            </a:r>
            <a:endParaRPr lang="en-GB" noProof="0" dirty="0"/>
          </a:p>
        </p:txBody>
      </p:sp>
      <p:sp>
        <p:nvSpPr>
          <p:cNvPr id="2" name="Footer Placeholder 1"/>
          <p:cNvSpPr>
            <a:spLocks noGrp="1"/>
          </p:cNvSpPr>
          <p:nvPr>
            <p:ph type="ftr" sz="quarter" idx="18"/>
          </p:nvPr>
        </p:nvSpPr>
        <p:spPr/>
        <p:txBody>
          <a:bodyPr/>
          <a:lstStyle/>
          <a:p>
            <a:endParaRPr lang="en-GB" noProof="0" dirty="0"/>
          </a:p>
        </p:txBody>
      </p:sp>
    </p:spTree>
    <p:extLst>
      <p:ext uri="{BB962C8B-B14F-4D97-AF65-F5344CB8AC3E}">
        <p14:creationId xmlns:p14="http://schemas.microsoft.com/office/powerpoint/2010/main" val="3911645492"/>
      </p:ext>
    </p:extLst>
  </p:cSld>
  <p:clrMapOvr>
    <a:masterClrMapping/>
  </p:clrMapOvr>
</p:sldLayout>
</file>

<file path=ppt/slideLayouts/slideLayout9.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Agenda C">
    <p:spTree>
      <p:nvGrpSpPr>
        <p:cNvPr id="1" name=""/>
        <p:cNvGrpSpPr/>
        <p:nvPr/>
      </p:nvGrpSpPr>
      <p:grpSpPr>
        <a:xfrm>
          <a:off x="0" y="0"/>
          <a:ext cx="0" cy="0"/>
          <a:chOff x="0" y="0"/>
          <a:chExt cx="0" cy="0"/>
        </a:xfrm>
      </p:grpSpPr>
      <p:sp>
        <p:nvSpPr>
          <p:cNvPr id="10" name="Date Placeholder 6" hidden="1">
            <a:extLst>
              <a:ext uri="{FF2B5EF4-FFF2-40B4-BE49-F238E27FC236}">
                <a16:creationId xmlns:a16="http://schemas.microsoft.com/office/drawing/2014/main" id="{840932BE-DDFC-4972-85A7-C427ACEB26D9}"/>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1" name="Footer Placeholder 8" hidden="1">
            <a:extLst>
              <a:ext uri="{FF2B5EF4-FFF2-40B4-BE49-F238E27FC236}">
                <a16:creationId xmlns:a16="http://schemas.microsoft.com/office/drawing/2014/main" id="{CDE982F8-DB66-4D32-95A2-375163C347BD}"/>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2" name="Slide Number Placeholder 10" hidden="1">
            <a:extLst>
              <a:ext uri="{FF2B5EF4-FFF2-40B4-BE49-F238E27FC236}">
                <a16:creationId xmlns:a16="http://schemas.microsoft.com/office/drawing/2014/main" id="{9936A8CC-0D3C-4064-8E29-0B36B3DADA88}"/>
              </a:ext>
            </a:extLst>
          </p:cNvPr>
          <p:cNvSpPr>
            <a:spLocks noGrp="1"/>
          </p:cNvSpPr>
          <p:nvPr>
            <p:ph type="sldNum" sz="quarter" idx="18"/>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15" name="Text Placeholder overlay">
            <a:extLst>
              <a:ext uri="{FF2B5EF4-FFF2-40B4-BE49-F238E27FC236}">
                <a16:creationId xmlns:a16="http://schemas.microsoft.com/office/drawing/2014/main" id="{4A8BF276-0692-46D5-82F5-A0C2FF038B3F}"/>
              </a:ext>
            </a:extLst>
          </p:cNvPr>
          <p:cNvSpPr>
            <a:spLocks noGrp="1"/>
          </p:cNvSpPr>
          <p:nvPr>
            <p:ph type="body" sz="quarter" idx="20" hasCustomPrompt="1"/>
          </p:nvPr>
        </p:nvSpPr>
        <p:spPr bwMode="ltGray">
          <a:xfrm>
            <a:off x="840" y="0"/>
            <a:ext cx="12191160" cy="6858000"/>
          </a:xfrm>
          <a:prstGeom prst="rect">
            <a:avLst/>
          </a:prstGeom>
          <a:solidFill>
            <a:schemeClr val="accent1">
              <a:alpha val="85000"/>
            </a:schemeClr>
          </a:solidFill>
          <a:ln w="0">
            <a:noFill/>
          </a:ln>
        </p:spPr>
        <p:txBody>
          <a:bodyPr wrap="square">
            <a:noAutofit/>
          </a:bodyPr>
          <a:lstStyle>
            <a:lvl1pPr marL="0" indent="0">
              <a:buNone/>
              <a:defRPr sz="100">
                <a:noFill/>
              </a:defRPr>
            </a:lvl1pPr>
          </a:lstStyle>
          <a:p>
            <a:pPr lvl="0"/>
            <a:r>
              <a:rPr lang="en-GB" dirty="0"/>
              <a:t>.</a:t>
            </a:r>
          </a:p>
        </p:txBody>
      </p:sp>
      <p:sp>
        <p:nvSpPr>
          <p:cNvPr id="14" name="Picture Placeholder">
            <a:extLst>
              <a:ext uri="{FF2B5EF4-FFF2-40B4-BE49-F238E27FC236}">
                <a16:creationId xmlns:a16="http://schemas.microsoft.com/office/drawing/2014/main" id="{679832B5-5EE2-42A0-B3B1-34D6BECE044B}"/>
              </a:ext>
            </a:extLst>
          </p:cNvPr>
          <p:cNvSpPr>
            <a:spLocks noGrp="1"/>
          </p:cNvSpPr>
          <p:nvPr>
            <p:ph type="pic" sz="quarter" idx="19" hasCustomPrompt="1"/>
          </p:nvPr>
        </p:nvSpPr>
        <p:spPr bwMode="white">
          <a:xfrm>
            <a:off x="0" y="-1"/>
            <a:ext cx="12193200" cy="6861600"/>
          </a:xfrm>
          <a:noFill/>
        </p:spPr>
        <p:txBody>
          <a:bodyPr lIns="144000" tIns="36000" bIns="108000" anchor="b" anchorCtr="0"/>
          <a:lstStyle>
            <a:lvl1pPr marL="0" indent="0" algn="l">
              <a:spcAft>
                <a:spcPts val="0"/>
              </a:spcAft>
              <a:buNone/>
              <a:defRPr sz="1600">
                <a:solidFill>
                  <a:schemeClr val="bg1"/>
                </a:solidFill>
              </a:defRPr>
            </a:lvl1pPr>
          </a:lstStyle>
          <a:p>
            <a:r>
              <a:rPr lang="en-GB" dirty="0"/>
              <a:t>Click on frame and insert picture using the Insert tab - Pictures or from Templafy Images.</a:t>
            </a:r>
            <a:br>
              <a:rPr lang="en-GB" dirty="0"/>
            </a:br>
            <a:r>
              <a:rPr lang="en-GB" dirty="0"/>
              <a:t>Right click on picture and choose Send to Back to get overlay in front</a:t>
            </a:r>
          </a:p>
        </p:txBody>
      </p:sp>
      <p:sp>
        <p:nvSpPr>
          <p:cNvPr id="2" name="Title 1"/>
          <p:cNvSpPr>
            <a:spLocks noGrp="1"/>
          </p:cNvSpPr>
          <p:nvPr>
            <p:ph type="title" hasCustomPrompt="1"/>
          </p:nvPr>
        </p:nvSpPr>
        <p:spPr>
          <a:xfrm>
            <a:off x="576000" y="576000"/>
            <a:ext cx="11041200" cy="473700"/>
          </a:xfrm>
        </p:spPr>
        <p:txBody>
          <a:bodyPr/>
          <a:lstStyle>
            <a:lvl1pPr>
              <a:defRPr sz="3000">
                <a:solidFill>
                  <a:schemeClr val="bg1"/>
                </a:solidFill>
              </a:defRPr>
            </a:lvl1pPr>
          </a:lstStyle>
          <a:p>
            <a:r>
              <a:rPr lang="en-GB" noProof="0" dirty="0"/>
              <a:t>Click to add Agenda title</a:t>
            </a:r>
          </a:p>
        </p:txBody>
      </p:sp>
      <p:sp>
        <p:nvSpPr>
          <p:cNvPr id="13" name="Subtitle 2">
            <a:extLst>
              <a:ext uri="{FF2B5EF4-FFF2-40B4-BE49-F238E27FC236}">
                <a16:creationId xmlns:a16="http://schemas.microsoft.com/office/drawing/2014/main" id="{7CE4FB65-A8EF-403F-9761-3779E10C069F}"/>
              </a:ext>
            </a:extLst>
          </p:cNvPr>
          <p:cNvSpPr>
            <a:spLocks noGrp="1"/>
          </p:cNvSpPr>
          <p:nvPr>
            <p:ph type="subTitle" idx="1" hasCustomPrompt="1"/>
          </p:nvPr>
        </p:nvSpPr>
        <p:spPr>
          <a:xfrm>
            <a:off x="576000" y="1051200"/>
            <a:ext cx="11039738" cy="417600"/>
          </a:xfrm>
        </p:spPr>
        <p:txBody>
          <a:bodyPr/>
          <a:lstStyle>
            <a:lvl1pPr marL="0" indent="0" algn="l">
              <a:lnSpc>
                <a:spcPct val="90000"/>
              </a:lnSpc>
              <a:spcBef>
                <a:spcPts val="0"/>
              </a:spcBef>
              <a:spcAft>
                <a:spcPts val="0"/>
              </a:spcAft>
              <a:buFont typeface="Arial" panose="020B0604020202020204" pitchFamily="34" charset="0"/>
              <a:buChar char="​"/>
              <a:defRPr sz="2500">
                <a:solidFill>
                  <a:schemeClr val="bg1"/>
                </a:solidFill>
              </a:defRPr>
            </a:lvl1pPr>
            <a:lvl2pPr marL="0" indent="0" algn="l">
              <a:buFont typeface="Arial" panose="020B0604020202020204" pitchFamily="34" charset="0"/>
              <a:buNone/>
              <a:defRPr sz="2000">
                <a:solidFill>
                  <a:schemeClr val="tx1"/>
                </a:solidFill>
              </a:defRPr>
            </a:lvl2pPr>
            <a:lvl3pPr marL="0" indent="0" algn="l">
              <a:buFont typeface="Arial" panose="020B0604020202020204" pitchFamily="34" charset="0"/>
              <a:buChar char="​"/>
              <a:defRPr sz="2000">
                <a:solidFill>
                  <a:schemeClr val="tx1"/>
                </a:solidFill>
              </a:defRPr>
            </a:lvl3pPr>
            <a:lvl4pPr marL="0" indent="0" algn="l">
              <a:buFont typeface="Arial" panose="020B0604020202020204" pitchFamily="34" charset="0"/>
              <a:buChar char="​"/>
              <a:defRPr sz="2000">
                <a:solidFill>
                  <a:schemeClr val="tx1"/>
                </a:solidFill>
              </a:defRPr>
            </a:lvl4pPr>
            <a:lvl5pPr marL="0" indent="0" algn="l">
              <a:buFont typeface="Arial" panose="020B0604020202020204" pitchFamily="34" charset="0"/>
              <a:buChar char="​"/>
              <a:defRPr sz="2000">
                <a:solidFill>
                  <a:schemeClr val="tx1"/>
                </a:solidFill>
              </a:defRPr>
            </a:lvl5pPr>
            <a:lvl6pPr marL="0" indent="0" algn="l">
              <a:buFont typeface="Arial" panose="020B0604020202020204" pitchFamily="34" charset="0"/>
              <a:buChar char="​"/>
              <a:defRPr sz="2000">
                <a:solidFill>
                  <a:schemeClr val="tx1"/>
                </a:solidFill>
              </a:defRPr>
            </a:lvl6pPr>
            <a:lvl7pPr marL="0" indent="0" algn="l">
              <a:buFont typeface="Arial" panose="020B0604020202020204" pitchFamily="34" charset="0"/>
              <a:buChar char="​"/>
              <a:defRPr sz="2000">
                <a:solidFill>
                  <a:schemeClr val="tx1"/>
                </a:solidFill>
              </a:defRPr>
            </a:lvl7pPr>
            <a:lvl8pPr marL="0" indent="0" algn="l">
              <a:buFont typeface="Arial" panose="020B0604020202020204" pitchFamily="34" charset="0"/>
              <a:buChar char="​"/>
              <a:defRPr sz="2000">
                <a:solidFill>
                  <a:schemeClr val="tx1"/>
                </a:solidFill>
              </a:defRPr>
            </a:lvl8pPr>
            <a:lvl9pPr marL="0" indent="0" algn="l">
              <a:buFont typeface="Arial" panose="020B0604020202020204" pitchFamily="34" charset="0"/>
              <a:buChar char="​"/>
              <a:tabLst/>
              <a:defRPr sz="2000">
                <a:solidFill>
                  <a:schemeClr val="tx1"/>
                </a:solidFill>
              </a:defRPr>
            </a:lvl9pPr>
          </a:lstStyle>
          <a:p>
            <a:r>
              <a:rPr lang="en-GB" dirty="0"/>
              <a:t>Click to add subtitle</a:t>
            </a:r>
          </a:p>
        </p:txBody>
      </p:sp>
      <p:sp>
        <p:nvSpPr>
          <p:cNvPr id="7" name="Text Placeholder 2"/>
          <p:cNvSpPr>
            <a:spLocks noGrp="1"/>
          </p:cNvSpPr>
          <p:nvPr>
            <p:ph type="body" sz="quarter" idx="13" hasCustomPrompt="1"/>
          </p:nvPr>
        </p:nvSpPr>
        <p:spPr>
          <a:xfrm>
            <a:off x="2174875" y="1727974"/>
            <a:ext cx="5008563" cy="4264840"/>
          </a:xfrm>
        </p:spPr>
        <p:txBody>
          <a:bodyPr/>
          <a:lstStyle>
            <a:lvl1pPr marL="0" indent="0">
              <a:lnSpc>
                <a:spcPts val="2400"/>
              </a:lnSpc>
              <a:spcAft>
                <a:spcPts val="0"/>
              </a:spcAft>
              <a:buFont typeface="Arial" panose="020B0604020202020204" pitchFamily="34" charset="0"/>
              <a:buChar char="​"/>
              <a:defRPr sz="2000">
                <a:solidFill>
                  <a:schemeClr val="bg1"/>
                </a:solidFill>
              </a:defRPr>
            </a:lvl1pPr>
            <a:lvl2pPr marL="0" indent="0">
              <a:lnSpc>
                <a:spcPts val="2400"/>
              </a:lnSpc>
              <a:spcBef>
                <a:spcPts val="0"/>
              </a:spcBef>
              <a:spcAft>
                <a:spcPts val="0"/>
              </a:spcAft>
              <a:buFont typeface="Arial" panose="020B0604020202020204" pitchFamily="34" charset="0"/>
              <a:buChar char="​"/>
              <a:defRPr sz="2000" b="1">
                <a:solidFill>
                  <a:schemeClr val="bg1"/>
                </a:solidFill>
              </a:defRPr>
            </a:lvl2pPr>
            <a:lvl3pPr marL="0" indent="0">
              <a:lnSpc>
                <a:spcPts val="2400"/>
              </a:lnSpc>
              <a:spcBef>
                <a:spcPts val="0"/>
              </a:spcBef>
              <a:spcAft>
                <a:spcPts val="0"/>
              </a:spcAft>
              <a:buFont typeface="Arial" panose="020B0604020202020204" pitchFamily="34" charset="0"/>
              <a:buChar char="​"/>
              <a:defRPr sz="2000">
                <a:solidFill>
                  <a:schemeClr val="bg1"/>
                </a:solidFill>
              </a:defRPr>
            </a:lvl3pPr>
            <a:lvl4pPr marL="0" indent="0">
              <a:lnSpc>
                <a:spcPts val="2400"/>
              </a:lnSpc>
              <a:spcBef>
                <a:spcPts val="0"/>
              </a:spcBef>
              <a:spcAft>
                <a:spcPts val="0"/>
              </a:spcAft>
              <a:buFont typeface="Arial" panose="020B0604020202020204" pitchFamily="34" charset="0"/>
              <a:buChar char="​"/>
              <a:defRPr sz="2000">
                <a:solidFill>
                  <a:schemeClr val="bg1"/>
                </a:solidFill>
              </a:defRPr>
            </a:lvl4pPr>
            <a:lvl5pPr marL="0" indent="0">
              <a:lnSpc>
                <a:spcPts val="2400"/>
              </a:lnSpc>
              <a:spcBef>
                <a:spcPts val="0"/>
              </a:spcBef>
              <a:spcAft>
                <a:spcPts val="0"/>
              </a:spcAft>
              <a:buFont typeface="Arial" panose="020B0604020202020204" pitchFamily="34" charset="0"/>
              <a:buChar char="​"/>
              <a:defRPr sz="2000">
                <a:solidFill>
                  <a:schemeClr val="bg1"/>
                </a:solidFill>
              </a:defRPr>
            </a:lvl5pPr>
            <a:lvl6pPr marL="0" indent="0">
              <a:lnSpc>
                <a:spcPts val="2400"/>
              </a:lnSpc>
              <a:spcBef>
                <a:spcPts val="0"/>
              </a:spcBef>
              <a:spcAft>
                <a:spcPts val="0"/>
              </a:spcAft>
              <a:buFont typeface="Arial" panose="020B0604020202020204" pitchFamily="34" charset="0"/>
              <a:buChar char="​"/>
              <a:defRPr sz="2000">
                <a:solidFill>
                  <a:schemeClr val="bg1"/>
                </a:solidFill>
              </a:defRPr>
            </a:lvl6pPr>
            <a:lvl7pPr marL="0" indent="0">
              <a:lnSpc>
                <a:spcPts val="2400"/>
              </a:lnSpc>
              <a:spcBef>
                <a:spcPts val="0"/>
              </a:spcBef>
              <a:spcAft>
                <a:spcPts val="0"/>
              </a:spcAft>
              <a:buFont typeface="Arial" panose="020B0604020202020204" pitchFamily="34" charset="0"/>
              <a:buChar char="​"/>
              <a:defRPr sz="2000">
                <a:solidFill>
                  <a:schemeClr val="bg1"/>
                </a:solidFill>
              </a:defRPr>
            </a:lvl7pPr>
            <a:lvl8pPr marL="0" indent="0">
              <a:lnSpc>
                <a:spcPts val="2400"/>
              </a:lnSpc>
              <a:spcBef>
                <a:spcPts val="0"/>
              </a:spcBef>
              <a:spcAft>
                <a:spcPts val="0"/>
              </a:spcAft>
              <a:buFont typeface="Arial" panose="020B0604020202020204" pitchFamily="34" charset="0"/>
              <a:buChar char="​"/>
              <a:defRPr sz="2000" b="1">
                <a:solidFill>
                  <a:schemeClr val="bg1"/>
                </a:solidFill>
              </a:defRPr>
            </a:lvl8pPr>
            <a:lvl9pPr marL="0" indent="0">
              <a:lnSpc>
                <a:spcPts val="2400"/>
              </a:lnSpc>
              <a:spcBef>
                <a:spcPts val="0"/>
              </a:spcBef>
              <a:buFont typeface="Arial" panose="020B0604020202020204" pitchFamily="34" charset="0"/>
              <a:buChar char="​"/>
              <a:defRPr sz="2000">
                <a:solidFill>
                  <a:schemeClr val="bg1"/>
                </a:solidFill>
                <a:latin typeface="+mn-lt"/>
              </a:defRPr>
            </a:lvl9pPr>
          </a:lstStyle>
          <a:p>
            <a:pPr lvl="0"/>
            <a:r>
              <a:rPr lang="en-GB" noProof="0" dirty="0"/>
              <a:t>Click to add agenda point                              Enter &amp; 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 level</a:t>
            </a:r>
          </a:p>
          <a:p>
            <a:pPr lvl="6"/>
            <a:r>
              <a:rPr lang="en-GB" noProof="0" dirty="0"/>
              <a:t>7 level</a:t>
            </a:r>
          </a:p>
          <a:p>
            <a:pPr lvl="7"/>
            <a:r>
              <a:rPr lang="en-GB" noProof="0" dirty="0"/>
              <a:t>8 level</a:t>
            </a:r>
          </a:p>
          <a:p>
            <a:pPr lvl="8"/>
            <a:r>
              <a:rPr lang="en-GB" noProof="0" dirty="0"/>
              <a:t>9 level</a:t>
            </a:r>
          </a:p>
        </p:txBody>
      </p:sp>
      <p:sp>
        <p:nvSpPr>
          <p:cNvPr id="4" name="Text Placeholder 3">
            <a:extLst>
              <a:ext uri="{FF2B5EF4-FFF2-40B4-BE49-F238E27FC236}">
                <a16:creationId xmlns:a16="http://schemas.microsoft.com/office/drawing/2014/main" id="{7D485AA6-92EE-46D3-8826-CF357E1A4587}"/>
              </a:ext>
            </a:extLst>
          </p:cNvPr>
          <p:cNvSpPr>
            <a:spLocks noGrp="1"/>
          </p:cNvSpPr>
          <p:nvPr>
            <p:ph type="body" sz="quarter" idx="17" hasCustomPrompt="1"/>
          </p:nvPr>
        </p:nvSpPr>
        <p:spPr>
          <a:xfrm>
            <a:off x="575999" y="1727973"/>
            <a:ext cx="1598875" cy="4266341"/>
          </a:xfrm>
        </p:spPr>
        <p:txBody>
          <a:bodyPr/>
          <a:lstStyle>
            <a:lvl1pPr marL="0" indent="0">
              <a:lnSpc>
                <a:spcPts val="2400"/>
              </a:lnSpc>
              <a:spcAft>
                <a:spcPts val="0"/>
              </a:spcAft>
              <a:buFont typeface="Arial" panose="020B0604020202020204" pitchFamily="34" charset="0"/>
              <a:buChar char="​"/>
              <a:defRPr sz="2000">
                <a:solidFill>
                  <a:schemeClr val="bg1"/>
                </a:solidFill>
              </a:defRPr>
            </a:lvl1pPr>
            <a:lvl2pPr marL="0" indent="0">
              <a:lnSpc>
                <a:spcPts val="2400"/>
              </a:lnSpc>
              <a:spcAft>
                <a:spcPts val="0"/>
              </a:spcAft>
              <a:buFont typeface="Arial" panose="020B0604020202020204" pitchFamily="34" charset="0"/>
              <a:buChar char="​"/>
              <a:defRPr sz="2000" b="1">
                <a:solidFill>
                  <a:schemeClr val="bg1"/>
                </a:solidFill>
              </a:defRPr>
            </a:lvl2pPr>
            <a:lvl3pPr marL="0" indent="0">
              <a:lnSpc>
                <a:spcPts val="2400"/>
              </a:lnSpc>
              <a:spcAft>
                <a:spcPts val="0"/>
              </a:spcAft>
              <a:buFont typeface="Arial" panose="020B0604020202020204" pitchFamily="34" charset="0"/>
              <a:buChar char="​"/>
              <a:defRPr sz="2000">
                <a:solidFill>
                  <a:schemeClr val="bg1"/>
                </a:solidFill>
              </a:defRPr>
            </a:lvl3pPr>
            <a:lvl4pPr>
              <a:lnSpc>
                <a:spcPts val="2400"/>
              </a:lnSpc>
              <a:spcAft>
                <a:spcPts val="0"/>
              </a:spcAft>
              <a:buFont typeface="Arial" panose="020B0604020202020204" pitchFamily="34" charset="0"/>
              <a:buChar char="​"/>
              <a:defRPr sz="2000">
                <a:solidFill>
                  <a:schemeClr val="bg1"/>
                </a:solidFill>
              </a:defRPr>
            </a:lvl4pPr>
            <a:lvl5pPr>
              <a:lnSpc>
                <a:spcPts val="2400"/>
              </a:lnSpc>
              <a:spcAft>
                <a:spcPts val="0"/>
              </a:spcAft>
              <a:buFont typeface="Arial" panose="020B0604020202020204" pitchFamily="34" charset="0"/>
              <a:buChar char="​"/>
              <a:defRPr sz="2000">
                <a:solidFill>
                  <a:schemeClr val="bg1"/>
                </a:solidFill>
              </a:defRPr>
            </a:lvl5pPr>
            <a:lvl6pPr marL="0" indent="0">
              <a:lnSpc>
                <a:spcPts val="2400"/>
              </a:lnSpc>
              <a:spcAft>
                <a:spcPts val="0"/>
              </a:spcAft>
              <a:buFont typeface="Arial" panose="020B0604020202020204" pitchFamily="34" charset="0"/>
              <a:buChar char="​"/>
              <a:defRPr sz="2000" b="1">
                <a:solidFill>
                  <a:schemeClr val="bg1"/>
                </a:solidFill>
              </a:defRPr>
            </a:lvl6pPr>
            <a:lvl7pPr>
              <a:lnSpc>
                <a:spcPts val="2400"/>
              </a:lnSpc>
              <a:spcAft>
                <a:spcPts val="0"/>
              </a:spcAft>
              <a:defRPr sz="2000" b="0">
                <a:solidFill>
                  <a:schemeClr val="bg1"/>
                </a:solidFill>
              </a:defRPr>
            </a:lvl7pPr>
            <a:lvl8pPr>
              <a:lnSpc>
                <a:spcPts val="2400"/>
              </a:lnSpc>
              <a:spcAft>
                <a:spcPts val="0"/>
              </a:spcAft>
              <a:defRPr sz="2000" b="1">
                <a:solidFill>
                  <a:schemeClr val="bg1"/>
                </a:solidFill>
              </a:defRPr>
            </a:lvl8pPr>
            <a:lvl9pPr>
              <a:lnSpc>
                <a:spcPts val="2400"/>
              </a:lnSpc>
              <a:spcAft>
                <a:spcPts val="0"/>
              </a:spcAft>
              <a:defRPr sz="2000">
                <a:solidFill>
                  <a:schemeClr val="bg1"/>
                </a:solidFill>
                <a:latin typeface="+mn-lt"/>
              </a:defRPr>
            </a:lvl9pPr>
          </a:lstStyle>
          <a:p>
            <a:pPr lvl="0"/>
            <a:r>
              <a:rPr lang="en-GB" dirty="0"/>
              <a:t>09.00-10.00</a:t>
            </a:r>
          </a:p>
          <a:p>
            <a:pPr lvl="1"/>
            <a:r>
              <a:rPr lang="en-GB" dirty="0"/>
              <a:t>02</a:t>
            </a:r>
          </a:p>
          <a:p>
            <a:pPr lvl="2"/>
            <a:r>
              <a:rPr lang="en-GB" dirty="0"/>
              <a:t>03</a:t>
            </a:r>
          </a:p>
          <a:p>
            <a:pPr lvl="3"/>
            <a:r>
              <a:rPr lang="en-GB" dirty="0"/>
              <a:t>04</a:t>
            </a:r>
          </a:p>
          <a:p>
            <a:pPr lvl="4"/>
            <a:r>
              <a:rPr lang="en-GB" dirty="0"/>
              <a:t>05</a:t>
            </a:r>
          </a:p>
          <a:p>
            <a:pPr lvl="5"/>
            <a:r>
              <a:rPr lang="en-GB" dirty="0"/>
              <a:t>06</a:t>
            </a:r>
          </a:p>
          <a:p>
            <a:pPr lvl="6"/>
            <a:r>
              <a:rPr lang="en-GB" dirty="0"/>
              <a:t>07</a:t>
            </a:r>
          </a:p>
          <a:p>
            <a:pPr lvl="7"/>
            <a:r>
              <a:rPr lang="en-GB" dirty="0"/>
              <a:t>08</a:t>
            </a:r>
          </a:p>
          <a:p>
            <a:pPr lvl="8"/>
            <a:r>
              <a:rPr lang="en-GB" dirty="0"/>
              <a:t>09</a:t>
            </a:r>
          </a:p>
        </p:txBody>
      </p:sp>
      <p:sp>
        <p:nvSpPr>
          <p:cNvPr id="3" name="TextBox 2">
            <a:extLst>
              <a:ext uri="{FF2B5EF4-FFF2-40B4-BE49-F238E27FC236}">
                <a16:creationId xmlns:a16="http://schemas.microsoft.com/office/drawing/2014/main" id="{CD2080BB-E265-4531-8CDF-EED5AE7C2C5E}"/>
              </a:ext>
            </a:extLst>
          </p:cNvPr>
          <p:cNvSpPr txBox="1"/>
          <p:nvPr userDrawn="1"/>
        </p:nvSpPr>
        <p:spPr>
          <a:xfrm>
            <a:off x="9525" y="-270387"/>
            <a:ext cx="8882626" cy="215444"/>
          </a:xfrm>
          <a:prstGeom prst="rect">
            <a:avLst/>
          </a:prstGeom>
          <a:noFill/>
        </p:spPr>
        <p:txBody>
          <a:bodyPr wrap="square" lIns="0" tIns="0" rIns="0" bIns="0" rtlCol="0" anchor="b" anchorCtr="0">
            <a:spAutoFit/>
          </a:bodyPr>
          <a:lstStyle/>
          <a:p>
            <a:pPr marL="0" indent="0" algn="l">
              <a:spcAft>
                <a:spcPts val="600"/>
              </a:spcAft>
              <a:buFont typeface="Arial" panose="020B0604020202020204" pitchFamily="34" charset="0"/>
              <a:buNone/>
            </a:pPr>
            <a:r>
              <a:rPr lang="en-GB" sz="1400" dirty="0"/>
              <a:t>Right click on picture and choose “</a:t>
            </a:r>
            <a:r>
              <a:rPr lang="en-GB" sz="1400" b="0" dirty="0"/>
              <a:t>Send to Back” </a:t>
            </a:r>
            <a:r>
              <a:rPr lang="en-GB" sz="1400" dirty="0"/>
              <a:t>to get overlay in front</a:t>
            </a:r>
            <a:endParaRPr lang="en-GB" sz="1600" dirty="0">
              <a:solidFill>
                <a:schemeClr val="tx2"/>
              </a:solidFill>
            </a:endParaRPr>
          </a:p>
        </p:txBody>
      </p:sp>
    </p:spTree>
    <p:extLst>
      <p:ext uri="{BB962C8B-B14F-4D97-AF65-F5344CB8AC3E}">
        <p14:creationId xmlns:p14="http://schemas.microsoft.com/office/powerpoint/2010/main" val="2341971763"/>
      </p:ext>
    </p:extLst>
  </p:cSld>
  <p:clrMapOvr>
    <a:masterClrMapping/>
  </p:clrMapOvr>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84" Type="http://schemas.openxmlformats.org/officeDocument/2006/relationships/theme" Target="../theme/theme1.xml"/><Relationship Id="rId89" Type="http://schemas.openxmlformats.org/officeDocument/2006/relationships/tags" Target="../tags/tag5.xml"/><Relationship Id="rId16" Type="http://schemas.openxmlformats.org/officeDocument/2006/relationships/slideLayout" Target="../slideLayouts/slideLayout16.xml"/><Relationship Id="rId11" Type="http://schemas.openxmlformats.org/officeDocument/2006/relationships/slideLayout" Target="../slideLayouts/slideLayout11.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5" Type="http://schemas.openxmlformats.org/officeDocument/2006/relationships/slideLayout" Target="../slideLayouts/slideLayout5.xml"/><Relationship Id="rId90" Type="http://schemas.openxmlformats.org/officeDocument/2006/relationships/tags" Target="../tags/tag6.xml"/><Relationship Id="rId95" Type="http://schemas.openxmlformats.org/officeDocument/2006/relationships/tags" Target="../tags/tag11.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80" Type="http://schemas.openxmlformats.org/officeDocument/2006/relationships/slideLayout" Target="../slideLayouts/slideLayout80.xml"/><Relationship Id="rId85" Type="http://schemas.openxmlformats.org/officeDocument/2006/relationships/tags" Target="../tags/tag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83" Type="http://schemas.openxmlformats.org/officeDocument/2006/relationships/slideLayout" Target="../slideLayouts/slideLayout83.xml"/><Relationship Id="rId88" Type="http://schemas.openxmlformats.org/officeDocument/2006/relationships/tags" Target="../tags/tag4.xml"/><Relationship Id="rId91" Type="http://schemas.openxmlformats.org/officeDocument/2006/relationships/tags" Target="../tags/tag7.xml"/><Relationship Id="rId96" Type="http://schemas.openxmlformats.org/officeDocument/2006/relationships/tags" Target="../tags/tag12.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86" Type="http://schemas.openxmlformats.org/officeDocument/2006/relationships/tags" Target="../tags/tag2.xml"/><Relationship Id="rId94" Type="http://schemas.openxmlformats.org/officeDocument/2006/relationships/tags" Target="../tags/tag10.xml"/><Relationship Id="rId99" Type="http://schemas.openxmlformats.org/officeDocument/2006/relationships/tags" Target="../tags/tag15.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97" Type="http://schemas.openxmlformats.org/officeDocument/2006/relationships/tags" Target="../tags/tag13.xml"/><Relationship Id="rId7" Type="http://schemas.openxmlformats.org/officeDocument/2006/relationships/slideLayout" Target="../slideLayouts/slideLayout7.xml"/><Relationship Id="rId71" Type="http://schemas.openxmlformats.org/officeDocument/2006/relationships/slideLayout" Target="../slideLayouts/slideLayout71.xml"/><Relationship Id="rId92" Type="http://schemas.openxmlformats.org/officeDocument/2006/relationships/tags" Target="../tags/tag8.xml"/><Relationship Id="rId2" Type="http://schemas.openxmlformats.org/officeDocument/2006/relationships/slideLayout" Target="../slideLayouts/slideLayout2.xml"/><Relationship Id="rId29" Type="http://schemas.openxmlformats.org/officeDocument/2006/relationships/slideLayout" Target="../slideLayouts/slideLayout29.xml"/><Relationship Id="rId24" Type="http://schemas.openxmlformats.org/officeDocument/2006/relationships/slideLayout" Target="../slideLayouts/slideLayout24.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66" Type="http://schemas.openxmlformats.org/officeDocument/2006/relationships/slideLayout" Target="../slideLayouts/slideLayout66.xml"/><Relationship Id="rId87" Type="http://schemas.openxmlformats.org/officeDocument/2006/relationships/tags" Target="../tags/tag3.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56" Type="http://schemas.openxmlformats.org/officeDocument/2006/relationships/slideLayout" Target="../slideLayouts/slideLayout56.xml"/><Relationship Id="rId77" Type="http://schemas.openxmlformats.org/officeDocument/2006/relationships/slideLayout" Target="../slideLayouts/slideLayout77.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93" Type="http://schemas.openxmlformats.org/officeDocument/2006/relationships/tags" Target="../tags/tag9.xml"/><Relationship Id="rId98" Type="http://schemas.openxmlformats.org/officeDocument/2006/relationships/tags" Target="../tags/tag14.xml"/></Relationships>
</file>

<file path=ppt/slideMasters/slideMaster1.xml><?xml version="1.0" encoding="utf-8"?>
<p:sldMaster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76000" y="1727200"/>
            <a:ext cx="11041200" cy="4265613"/>
          </a:xfrm>
          <a:prstGeom prst="rect">
            <a:avLst/>
          </a:prstGeom>
        </p:spPr>
        <p:txBody>
          <a:bodyPr vert="horz" lIns="0" tIns="0" rIns="0" bIns="0" rtlCol="0">
            <a:noAutofit/>
          </a:bodyPr>
          <a:lstStyle/>
          <a:p>
            <a:pPr lvl="0"/>
            <a:r>
              <a:rPr lang="en-GB" noProof="0" dirty="0"/>
              <a:t>Level 1 (Enter+TAB for next text level, SHIFT+TAB to go back in levels)</a:t>
            </a:r>
          </a:p>
          <a:p>
            <a:pPr lvl="1"/>
            <a:r>
              <a:rPr lang="en-GB" noProof="0" dirty="0"/>
              <a:t>Level 2</a:t>
            </a:r>
          </a:p>
          <a:p>
            <a:pPr lvl="2"/>
            <a:r>
              <a:rPr lang="en-GB" noProof="0" dirty="0"/>
              <a:t>Level 3</a:t>
            </a:r>
          </a:p>
          <a:p>
            <a:pPr lvl="3"/>
            <a:r>
              <a:rPr lang="en-GB" noProof="0" dirty="0"/>
              <a:t>Level 4, Header</a:t>
            </a:r>
          </a:p>
          <a:p>
            <a:pPr lvl="4"/>
            <a:r>
              <a:rPr lang="en-GB" noProof="0" dirty="0"/>
              <a:t>Level 5, Body</a:t>
            </a:r>
          </a:p>
          <a:p>
            <a:pPr lvl="5"/>
            <a:r>
              <a:rPr lang="en-GB" noProof="0" dirty="0"/>
              <a:t>Level 6</a:t>
            </a:r>
          </a:p>
          <a:p>
            <a:pPr lvl="6"/>
            <a:r>
              <a:rPr lang="en-GB" noProof="0" dirty="0"/>
              <a:t>Level 7</a:t>
            </a:r>
          </a:p>
          <a:p>
            <a:pPr lvl="7"/>
            <a:r>
              <a:rPr lang="en-GB" noProof="0" dirty="0"/>
              <a:t>Level 8, Small Body</a:t>
            </a:r>
          </a:p>
          <a:p>
            <a:pPr lvl="8"/>
            <a:r>
              <a:rPr lang="en-GB" noProof="0" dirty="0"/>
              <a:t>Level 9, Highlight</a:t>
            </a:r>
          </a:p>
        </p:txBody>
      </p:sp>
      <p:sp>
        <p:nvSpPr>
          <p:cNvPr id="7" name="Title Placeholder 6">
            <a:extLst>
              <a:ext uri="{FF2B5EF4-FFF2-40B4-BE49-F238E27FC236}">
                <a16:creationId xmlns:a16="http://schemas.microsoft.com/office/drawing/2014/main" id="{C9392247-CE23-49BB-A39E-64C7575BE478}"/>
              </a:ext>
            </a:extLst>
          </p:cNvPr>
          <p:cNvSpPr>
            <a:spLocks noGrp="1"/>
          </p:cNvSpPr>
          <p:nvPr>
            <p:ph type="title"/>
          </p:nvPr>
        </p:nvSpPr>
        <p:spPr>
          <a:xfrm>
            <a:off x="576000" y="576000"/>
            <a:ext cx="11041200" cy="460800"/>
          </a:xfrm>
          <a:prstGeom prst="rect">
            <a:avLst/>
          </a:prstGeom>
        </p:spPr>
        <p:txBody>
          <a:bodyPr vert="horz" lIns="0" tIns="0" rIns="0" bIns="0" rtlCol="0" anchor="t" anchorCtr="0">
            <a:noAutofit/>
          </a:bodyPr>
          <a:lstStyle/>
          <a:p>
            <a:r>
              <a:rPr lang="en-GB" dirty="0"/>
              <a:t>Click to add title</a:t>
            </a:r>
          </a:p>
        </p:txBody>
      </p:sp>
      <p:sp>
        <p:nvSpPr>
          <p:cNvPr id="2" name="Date Placeholder 1">
            <a:extLst>
              <a:ext uri="{FF2B5EF4-FFF2-40B4-BE49-F238E27FC236}">
                <a16:creationId xmlns:a16="http://schemas.microsoft.com/office/drawing/2014/main" id="{0643F1B6-0743-4D14-8B95-B030120DE5D1}"/>
              </a:ext>
            </a:extLst>
          </p:cNvPr>
          <p:cNvSpPr>
            <a:spLocks noGrp="1"/>
          </p:cNvSpPr>
          <p:nvPr>
            <p:ph type="dt" sz="half" idx="2"/>
          </p:nvPr>
        </p:nvSpPr>
        <p:spPr>
          <a:xfrm>
            <a:off x="576001" y="6469200"/>
            <a:ext cx="1887480" cy="180000"/>
          </a:xfrm>
          <a:prstGeom prst="rect">
            <a:avLst/>
          </a:prstGeom>
        </p:spPr>
        <p:txBody>
          <a:bodyPr vert="horz" lIns="0" tIns="0" rIns="0" bIns="0" rtlCol="0" anchor="t" anchorCtr="0"/>
          <a:lstStyle>
            <a:lvl1pPr algn="l">
              <a:defRPr sz="800">
                <a:solidFill>
                  <a:schemeClr val="accent5"/>
                </a:solidFill>
              </a:defRPr>
            </a:lvl1pPr>
          </a:lstStyle>
          <a:p>
            <a:endParaRPr lang="en-GB" dirty="0"/>
          </a:p>
        </p:txBody>
      </p:sp>
      <p:sp>
        <p:nvSpPr>
          <p:cNvPr id="8" name="Footer Placeholder 7">
            <a:extLst>
              <a:ext uri="{FF2B5EF4-FFF2-40B4-BE49-F238E27FC236}">
                <a16:creationId xmlns:a16="http://schemas.microsoft.com/office/drawing/2014/main" id="{69460BDC-2796-43E8-A075-B3BFBC3B28E3}"/>
              </a:ext>
            </a:extLst>
          </p:cNvPr>
          <p:cNvSpPr>
            <a:spLocks noGrp="1"/>
          </p:cNvSpPr>
          <p:nvPr>
            <p:ph type="ftr" sz="quarter" idx="3"/>
          </p:nvPr>
        </p:nvSpPr>
        <p:spPr>
          <a:xfrm>
            <a:off x="6896100" y="6469200"/>
            <a:ext cx="3776537" cy="180000"/>
          </a:xfrm>
          <a:prstGeom prst="rect">
            <a:avLst/>
          </a:prstGeom>
        </p:spPr>
        <p:txBody>
          <a:bodyPr vert="horz" lIns="0" tIns="0" rIns="0" bIns="0" rtlCol="0" anchor="t" anchorCtr="0"/>
          <a:lstStyle>
            <a:lvl1pPr algn="r">
              <a:defRPr sz="800">
                <a:solidFill>
                  <a:schemeClr val="accent5"/>
                </a:solidFill>
              </a:defRPr>
            </a:lvl1pPr>
          </a:lstStyle>
          <a:p>
            <a:endParaRPr lang="en-GB" dirty="0"/>
          </a:p>
        </p:txBody>
      </p:sp>
      <p:sp>
        <p:nvSpPr>
          <p:cNvPr id="9" name="Slide Number Placeholder 8">
            <a:extLst>
              <a:ext uri="{FF2B5EF4-FFF2-40B4-BE49-F238E27FC236}">
                <a16:creationId xmlns:a16="http://schemas.microsoft.com/office/drawing/2014/main" id="{5942516E-ED5A-4F68-B285-E8D0CC42F948}"/>
              </a:ext>
            </a:extLst>
          </p:cNvPr>
          <p:cNvSpPr>
            <a:spLocks noGrp="1"/>
          </p:cNvSpPr>
          <p:nvPr>
            <p:ph type="sldNum" sz="quarter" idx="4"/>
          </p:nvPr>
        </p:nvSpPr>
        <p:spPr>
          <a:xfrm>
            <a:off x="10961688" y="6469200"/>
            <a:ext cx="655512" cy="180000"/>
          </a:xfrm>
          <a:prstGeom prst="rect">
            <a:avLst/>
          </a:prstGeom>
        </p:spPr>
        <p:txBody>
          <a:bodyPr vert="horz" lIns="0" tIns="0" rIns="0" bIns="0" rtlCol="0" anchor="t" anchorCtr="0"/>
          <a:lstStyle>
            <a:lvl1pPr algn="r">
              <a:defRPr sz="800">
                <a:solidFill>
                  <a:schemeClr val="accent5"/>
                </a:solidFill>
              </a:defRPr>
            </a:lvl1pPr>
          </a:lstStyle>
          <a:p>
            <a:fld id="{23AA811B-2EBD-4900-905E-5BE206449611}" type="slidenum">
              <a:rPr lang="en-GB" smtClean="0"/>
              <a:pPr/>
              <a:t>‹#›</a:t>
            </a:fld>
            <a:endParaRPr lang="en-GB" dirty="0"/>
          </a:p>
        </p:txBody>
      </p:sp>
      <p:grpSp>
        <p:nvGrpSpPr>
          <p:cNvPr id="10" name="Group guide" hidden="1">
            <a:extLst>
              <a:ext uri="{FF2B5EF4-FFF2-40B4-BE49-F238E27FC236}">
                <a16:creationId xmlns:a16="http://schemas.microsoft.com/office/drawing/2014/main" id="{FED3DC1F-6EDD-4AFC-8429-68AD2C72A611}"/>
              </a:ext>
            </a:extLst>
          </p:cNvPr>
          <p:cNvGrpSpPr/>
          <p:nvPr userDrawn="1"/>
        </p:nvGrpSpPr>
        <p:grpSpPr>
          <a:xfrm>
            <a:off x="574410" y="575999"/>
            <a:ext cx="11042791" cy="5994001"/>
            <a:chOff x="574410" y="575999"/>
            <a:chExt cx="11042791" cy="5994001"/>
          </a:xfrm>
        </p:grpSpPr>
        <p:sp>
          <p:nvSpPr>
            <p:cNvPr id="11" name="S6">
              <a:extLst>
                <a:ext uri="{FF2B5EF4-FFF2-40B4-BE49-F238E27FC236}">
                  <a16:creationId xmlns:a16="http://schemas.microsoft.com/office/drawing/2014/main" id="{B35FD085-677B-4481-8D47-5ABCECB0F2D8}"/>
                </a:ext>
              </a:extLst>
            </p:cNvPr>
            <p:cNvSpPr/>
            <p:nvPr>
              <p:custDataLst>
                <p:tags r:id="rId85"/>
              </p:custDataLst>
            </p:nvPr>
          </p:nvSpPr>
          <p:spPr>
            <a:xfrm>
              <a:off x="576001" y="6282000"/>
              <a:ext cx="11041200" cy="288000"/>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sp>
          <p:nvSpPr>
            <p:cNvPr id="12" name="S6">
              <a:extLst>
                <a:ext uri="{FF2B5EF4-FFF2-40B4-BE49-F238E27FC236}">
                  <a16:creationId xmlns:a16="http://schemas.microsoft.com/office/drawing/2014/main" id="{E8A52E1C-48DC-401C-9306-3E0F7413AB3E}"/>
                </a:ext>
              </a:extLst>
            </p:cNvPr>
            <p:cNvSpPr/>
            <p:nvPr>
              <p:custDataLst>
                <p:tags r:id="rId86"/>
              </p:custDataLst>
            </p:nvPr>
          </p:nvSpPr>
          <p:spPr>
            <a:xfrm>
              <a:off x="574410" y="3716469"/>
              <a:ext cx="11041201" cy="288000"/>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sp>
          <p:nvSpPr>
            <p:cNvPr id="13" name="S6">
              <a:extLst>
                <a:ext uri="{FF2B5EF4-FFF2-40B4-BE49-F238E27FC236}">
                  <a16:creationId xmlns:a16="http://schemas.microsoft.com/office/drawing/2014/main" id="{18617E3D-F17C-47A6-A9FF-3C1D7DFFC0E1}"/>
                </a:ext>
              </a:extLst>
            </p:cNvPr>
            <p:cNvSpPr/>
            <p:nvPr>
              <p:custDataLst>
                <p:tags r:id="rId87"/>
              </p:custDataLst>
            </p:nvPr>
          </p:nvSpPr>
          <p:spPr>
            <a:xfrm>
              <a:off x="576000" y="576000"/>
              <a:ext cx="11039611" cy="1152000"/>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sp>
          <p:nvSpPr>
            <p:cNvPr id="14" name="S11">
              <a:extLst>
                <a:ext uri="{FF2B5EF4-FFF2-40B4-BE49-F238E27FC236}">
                  <a16:creationId xmlns:a16="http://schemas.microsoft.com/office/drawing/2014/main" id="{9FC31626-354D-4843-93D2-B68323141ED5}"/>
                </a:ext>
              </a:extLst>
            </p:cNvPr>
            <p:cNvSpPr/>
            <p:nvPr>
              <p:custDataLst>
                <p:tags r:id="rId88"/>
              </p:custDataLst>
            </p:nvPr>
          </p:nvSpPr>
          <p:spPr>
            <a:xfrm flipH="1">
              <a:off x="1231200" y="575999"/>
              <a:ext cx="288000" cy="5418001"/>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sp>
          <p:nvSpPr>
            <p:cNvPr id="15" name="S11">
              <a:extLst>
                <a:ext uri="{FF2B5EF4-FFF2-40B4-BE49-F238E27FC236}">
                  <a16:creationId xmlns:a16="http://schemas.microsoft.com/office/drawing/2014/main" id="{83E9C906-3B6B-4C48-9DBD-3AD9C113E4BE}"/>
                </a:ext>
              </a:extLst>
            </p:cNvPr>
            <p:cNvSpPr/>
            <p:nvPr>
              <p:custDataLst>
                <p:tags r:id="rId89"/>
              </p:custDataLst>
            </p:nvPr>
          </p:nvSpPr>
          <p:spPr>
            <a:xfrm flipH="1">
              <a:off x="2175480" y="575999"/>
              <a:ext cx="288000" cy="5418001"/>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sp>
          <p:nvSpPr>
            <p:cNvPr id="16" name="S11">
              <a:extLst>
                <a:ext uri="{FF2B5EF4-FFF2-40B4-BE49-F238E27FC236}">
                  <a16:creationId xmlns:a16="http://schemas.microsoft.com/office/drawing/2014/main" id="{653373A0-257C-42A2-B208-BBC0F9EF891C}"/>
                </a:ext>
              </a:extLst>
            </p:cNvPr>
            <p:cNvSpPr/>
            <p:nvPr>
              <p:custDataLst>
                <p:tags r:id="rId90"/>
              </p:custDataLst>
            </p:nvPr>
          </p:nvSpPr>
          <p:spPr>
            <a:xfrm flipH="1">
              <a:off x="3119760" y="575999"/>
              <a:ext cx="288000" cy="5418001"/>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sp>
          <p:nvSpPr>
            <p:cNvPr id="17" name="S11">
              <a:extLst>
                <a:ext uri="{FF2B5EF4-FFF2-40B4-BE49-F238E27FC236}">
                  <a16:creationId xmlns:a16="http://schemas.microsoft.com/office/drawing/2014/main" id="{E0B38116-3A33-4BD1-969E-D8D16DDF008D}"/>
                </a:ext>
              </a:extLst>
            </p:cNvPr>
            <p:cNvSpPr/>
            <p:nvPr>
              <p:custDataLst>
                <p:tags r:id="rId91"/>
              </p:custDataLst>
            </p:nvPr>
          </p:nvSpPr>
          <p:spPr>
            <a:xfrm flipH="1">
              <a:off x="4064040" y="575999"/>
              <a:ext cx="288000" cy="5418001"/>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sp>
          <p:nvSpPr>
            <p:cNvPr id="18" name="S11">
              <a:extLst>
                <a:ext uri="{FF2B5EF4-FFF2-40B4-BE49-F238E27FC236}">
                  <a16:creationId xmlns:a16="http://schemas.microsoft.com/office/drawing/2014/main" id="{13220C9B-97B9-4F71-A52C-749E79523431}"/>
                </a:ext>
              </a:extLst>
            </p:cNvPr>
            <p:cNvSpPr/>
            <p:nvPr>
              <p:custDataLst>
                <p:tags r:id="rId92"/>
              </p:custDataLst>
            </p:nvPr>
          </p:nvSpPr>
          <p:spPr>
            <a:xfrm flipH="1">
              <a:off x="5008320" y="575999"/>
              <a:ext cx="288000" cy="5418001"/>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sp>
          <p:nvSpPr>
            <p:cNvPr id="19" name="S11">
              <a:extLst>
                <a:ext uri="{FF2B5EF4-FFF2-40B4-BE49-F238E27FC236}">
                  <a16:creationId xmlns:a16="http://schemas.microsoft.com/office/drawing/2014/main" id="{286E0E09-9F91-4AD5-A585-B4B6AC5798C1}"/>
                </a:ext>
              </a:extLst>
            </p:cNvPr>
            <p:cNvSpPr/>
            <p:nvPr>
              <p:custDataLst>
                <p:tags r:id="rId93"/>
              </p:custDataLst>
            </p:nvPr>
          </p:nvSpPr>
          <p:spPr>
            <a:xfrm flipH="1">
              <a:off x="5952600" y="575999"/>
              <a:ext cx="288000" cy="5418001"/>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sp>
          <p:nvSpPr>
            <p:cNvPr id="20" name="S11">
              <a:extLst>
                <a:ext uri="{FF2B5EF4-FFF2-40B4-BE49-F238E27FC236}">
                  <a16:creationId xmlns:a16="http://schemas.microsoft.com/office/drawing/2014/main" id="{52E49D3D-1C59-4539-822F-39FDF315B8E4}"/>
                </a:ext>
              </a:extLst>
            </p:cNvPr>
            <p:cNvSpPr/>
            <p:nvPr>
              <p:custDataLst>
                <p:tags r:id="rId94"/>
              </p:custDataLst>
            </p:nvPr>
          </p:nvSpPr>
          <p:spPr>
            <a:xfrm flipH="1">
              <a:off x="6896880" y="575999"/>
              <a:ext cx="288000" cy="5418001"/>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sp>
          <p:nvSpPr>
            <p:cNvPr id="21" name="S11">
              <a:extLst>
                <a:ext uri="{FF2B5EF4-FFF2-40B4-BE49-F238E27FC236}">
                  <a16:creationId xmlns:a16="http://schemas.microsoft.com/office/drawing/2014/main" id="{D015E50B-CFFC-4416-BE0E-CD22B28FCC87}"/>
                </a:ext>
              </a:extLst>
            </p:cNvPr>
            <p:cNvSpPr/>
            <p:nvPr>
              <p:custDataLst>
                <p:tags r:id="rId95"/>
              </p:custDataLst>
            </p:nvPr>
          </p:nvSpPr>
          <p:spPr>
            <a:xfrm flipH="1">
              <a:off x="7841160" y="575999"/>
              <a:ext cx="288000" cy="5418001"/>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sp>
          <p:nvSpPr>
            <p:cNvPr id="22" name="S11">
              <a:extLst>
                <a:ext uri="{FF2B5EF4-FFF2-40B4-BE49-F238E27FC236}">
                  <a16:creationId xmlns:a16="http://schemas.microsoft.com/office/drawing/2014/main" id="{D34E1CE3-3748-4C47-9B06-9F67D4C72B2B}"/>
                </a:ext>
              </a:extLst>
            </p:cNvPr>
            <p:cNvSpPr/>
            <p:nvPr>
              <p:custDataLst>
                <p:tags r:id="rId96"/>
              </p:custDataLst>
            </p:nvPr>
          </p:nvSpPr>
          <p:spPr>
            <a:xfrm flipH="1">
              <a:off x="8785440" y="575999"/>
              <a:ext cx="288000" cy="5418001"/>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sp>
          <p:nvSpPr>
            <p:cNvPr id="23" name="S11">
              <a:extLst>
                <a:ext uri="{FF2B5EF4-FFF2-40B4-BE49-F238E27FC236}">
                  <a16:creationId xmlns:a16="http://schemas.microsoft.com/office/drawing/2014/main" id="{57330365-6113-4A1C-8161-63E6C28208E1}"/>
                </a:ext>
              </a:extLst>
            </p:cNvPr>
            <p:cNvSpPr/>
            <p:nvPr>
              <p:custDataLst>
                <p:tags r:id="rId97"/>
              </p:custDataLst>
            </p:nvPr>
          </p:nvSpPr>
          <p:spPr>
            <a:xfrm flipH="1">
              <a:off x="9729720" y="575999"/>
              <a:ext cx="288000" cy="5418001"/>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sp>
          <p:nvSpPr>
            <p:cNvPr id="24" name="S11">
              <a:extLst>
                <a:ext uri="{FF2B5EF4-FFF2-40B4-BE49-F238E27FC236}">
                  <a16:creationId xmlns:a16="http://schemas.microsoft.com/office/drawing/2014/main" id="{A6C07624-E096-4120-87AA-ADB0125A77ED}"/>
                </a:ext>
              </a:extLst>
            </p:cNvPr>
            <p:cNvSpPr/>
            <p:nvPr>
              <p:custDataLst>
                <p:tags r:id="rId98"/>
              </p:custDataLst>
            </p:nvPr>
          </p:nvSpPr>
          <p:spPr>
            <a:xfrm flipH="1">
              <a:off x="10674000" y="575999"/>
              <a:ext cx="288000" cy="5418001"/>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sp>
          <p:nvSpPr>
            <p:cNvPr id="25" name="S6">
              <a:extLst>
                <a:ext uri="{FF2B5EF4-FFF2-40B4-BE49-F238E27FC236}">
                  <a16:creationId xmlns:a16="http://schemas.microsoft.com/office/drawing/2014/main" id="{9A11174D-DEE6-48B8-B2C1-A9B5A66BFA61}"/>
                </a:ext>
              </a:extLst>
            </p:cNvPr>
            <p:cNvSpPr/>
            <p:nvPr>
              <p:custDataLst>
                <p:tags r:id="rId99"/>
              </p:custDataLst>
            </p:nvPr>
          </p:nvSpPr>
          <p:spPr>
            <a:xfrm>
              <a:off x="576001" y="5994000"/>
              <a:ext cx="11041200" cy="288000"/>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grpSp>
    </p:spTree>
    <p:extLst>
      <p:ext uri="{BB962C8B-B14F-4D97-AF65-F5344CB8AC3E}">
        <p14:creationId xmlns:p14="http://schemas.microsoft.com/office/powerpoint/2010/main" val="180999990"/>
      </p:ext>
    </p:extLst>
  </p:cSld>
  <p:clrMap bg1="lt1" tx1="dk1" bg2="lt2" tx2="dk2" accent1="accent1" accent2="accent2" accent3="accent3" accent4="accent4" accent5="accent5" accent6="accent6" hlink="hlink" folHlink="folHlink"/>
  <p:sldLayoutIdLst>
    <p:sldLayoutId id="2147483772" r:id="rId1"/>
    <p:sldLayoutId id="2147483827" r:id="rId2"/>
    <p:sldLayoutId id="2147483819" r:id="rId3"/>
    <p:sldLayoutId id="2147483820" r:id="rId4"/>
    <p:sldLayoutId id="2147483822" r:id="rId5"/>
    <p:sldLayoutId id="2147483775" r:id="rId6"/>
    <p:sldLayoutId id="2147483766" r:id="rId7"/>
    <p:sldLayoutId id="2147483737" r:id="rId8"/>
    <p:sldLayoutId id="2147483823" r:id="rId9"/>
    <p:sldLayoutId id="2147483731" r:id="rId10"/>
    <p:sldLayoutId id="2147483808" r:id="rId11"/>
    <p:sldLayoutId id="2147483809" r:id="rId12"/>
    <p:sldLayoutId id="2147483810" r:id="rId13"/>
    <p:sldLayoutId id="2147483811" r:id="rId14"/>
    <p:sldLayoutId id="2147483812" r:id="rId15"/>
    <p:sldLayoutId id="2147483813" r:id="rId16"/>
    <p:sldLayoutId id="2147483814" r:id="rId17"/>
    <p:sldLayoutId id="2147483824" r:id="rId18"/>
    <p:sldLayoutId id="2147483825" r:id="rId19"/>
    <p:sldLayoutId id="2147483849" r:id="rId20"/>
    <p:sldLayoutId id="2147483850" r:id="rId21"/>
    <p:sldLayoutId id="2147483851" r:id="rId22"/>
    <p:sldLayoutId id="2147483826" r:id="rId23"/>
    <p:sldLayoutId id="2147483732" r:id="rId24"/>
    <p:sldLayoutId id="2147483828" r:id="rId25"/>
    <p:sldLayoutId id="2147483829" r:id="rId26"/>
    <p:sldLayoutId id="2147483852" r:id="rId27"/>
    <p:sldLayoutId id="2147483755" r:id="rId28"/>
    <p:sldLayoutId id="2147483776" r:id="rId29"/>
    <p:sldLayoutId id="2147483769" r:id="rId30"/>
    <p:sldLayoutId id="2147483777" r:id="rId31"/>
    <p:sldLayoutId id="2147483758" r:id="rId32"/>
    <p:sldLayoutId id="2147483778" r:id="rId33"/>
    <p:sldLayoutId id="2147483854" r:id="rId34"/>
    <p:sldLayoutId id="2147483831" r:id="rId35"/>
    <p:sldLayoutId id="2147483835" r:id="rId36"/>
    <p:sldLayoutId id="2147483780" r:id="rId37"/>
    <p:sldLayoutId id="2147483832" r:id="rId38"/>
    <p:sldLayoutId id="2147483855" r:id="rId39"/>
    <p:sldLayoutId id="2147483834" r:id="rId40"/>
    <p:sldLayoutId id="2147483836" r:id="rId41"/>
    <p:sldLayoutId id="2147483781" r:id="rId42"/>
    <p:sldLayoutId id="2147483782" r:id="rId43"/>
    <p:sldLayoutId id="2147483837" r:id="rId44"/>
    <p:sldLayoutId id="2147483783" r:id="rId45"/>
    <p:sldLayoutId id="2147483784" r:id="rId46"/>
    <p:sldLayoutId id="2147483797" r:id="rId47"/>
    <p:sldLayoutId id="2147483857" r:id="rId48"/>
    <p:sldLayoutId id="2147483785" r:id="rId49"/>
    <p:sldLayoutId id="2147483786" r:id="rId50"/>
    <p:sldLayoutId id="2147483788" r:id="rId51"/>
    <p:sldLayoutId id="2147483789" r:id="rId52"/>
    <p:sldLayoutId id="2147483790" r:id="rId53"/>
    <p:sldLayoutId id="2147483792" r:id="rId54"/>
    <p:sldLayoutId id="2147483793" r:id="rId55"/>
    <p:sldLayoutId id="2147483795" r:id="rId56"/>
    <p:sldLayoutId id="2147483817" r:id="rId57"/>
    <p:sldLayoutId id="2147483816" r:id="rId58"/>
    <p:sldLayoutId id="2147483815" r:id="rId59"/>
    <p:sldLayoutId id="2147483794" r:id="rId60"/>
    <p:sldLayoutId id="2147483796" r:id="rId61"/>
    <p:sldLayoutId id="2147483839" r:id="rId62"/>
    <p:sldLayoutId id="2147483840" r:id="rId63"/>
    <p:sldLayoutId id="2147483798" r:id="rId64"/>
    <p:sldLayoutId id="2147483800" r:id="rId65"/>
    <p:sldLayoutId id="2147483801" r:id="rId66"/>
    <p:sldLayoutId id="2147483856" r:id="rId67"/>
    <p:sldLayoutId id="2147483807" r:id="rId68"/>
    <p:sldLayoutId id="2147483743" r:id="rId69"/>
    <p:sldLayoutId id="2147483842" r:id="rId70"/>
    <p:sldLayoutId id="2147483841" r:id="rId71"/>
    <p:sldLayoutId id="2147483843" r:id="rId72"/>
    <p:sldLayoutId id="2147483844" r:id="rId73"/>
    <p:sldLayoutId id="2147483853" r:id="rId74"/>
    <p:sldLayoutId id="2147483845" r:id="rId75"/>
    <p:sldLayoutId id="2147483846" r:id="rId76"/>
    <p:sldLayoutId id="2147483847" r:id="rId77"/>
    <p:sldLayoutId id="2147483848" r:id="rId78"/>
    <p:sldLayoutId id="2147483744" r:id="rId79"/>
    <p:sldLayoutId id="2147483760" r:id="rId80"/>
    <p:sldLayoutId id="2147483751" r:id="rId81"/>
    <p:sldLayoutId id="2147483858" r:id="rId82"/>
    <p:sldLayoutId id="2147483859" r:id="rId83"/>
  </p:sldLayoutIdLst>
  <p:hf hdr="0"/>
  <p:txStyles>
    <p:titleStyle>
      <a:lvl1pPr algn="l" defTabSz="914400" rtl="0" eaLnBrk="1" latinLnBrk="0" hangingPunct="1">
        <a:lnSpc>
          <a:spcPct val="90000"/>
        </a:lnSpc>
        <a:spcBef>
          <a:spcPct val="0"/>
        </a:spcBef>
        <a:buNone/>
        <a:defRPr sz="3200" b="0" kern="1200">
          <a:solidFill>
            <a:schemeClr val="accent1"/>
          </a:solidFill>
          <a:latin typeface="+mj-lt"/>
          <a:ea typeface="+mj-ea"/>
          <a:cs typeface="+mj-cs"/>
        </a:defRPr>
      </a:lvl1pPr>
    </p:titleStyle>
    <p:bodyStyle>
      <a:lvl1pPr marL="180000" indent="-180000" algn="l" defTabSz="914400" rtl="0" eaLnBrk="1" latinLnBrk="0" hangingPunct="1">
        <a:lnSpc>
          <a:spcPct val="100000"/>
        </a:lnSpc>
        <a:spcBef>
          <a:spcPts val="0"/>
        </a:spcBef>
        <a:spcAft>
          <a:spcPts val="600"/>
        </a:spcAft>
        <a:buFont typeface="Arial" panose="020B0604020202020204" pitchFamily="34" charset="0"/>
        <a:buChar char="•"/>
        <a:defRPr sz="1600" kern="1200">
          <a:solidFill>
            <a:srgbClr val="545859"/>
          </a:solidFill>
          <a:latin typeface="+mn-lt"/>
          <a:ea typeface="+mn-ea"/>
          <a:cs typeface="+mn-cs"/>
        </a:defRPr>
      </a:lvl1pPr>
      <a:lvl2pPr marL="360000" indent="-180000" algn="l" defTabSz="914400" rtl="0" eaLnBrk="1" latinLnBrk="0" hangingPunct="1">
        <a:lnSpc>
          <a:spcPct val="100000"/>
        </a:lnSpc>
        <a:spcBef>
          <a:spcPts val="0"/>
        </a:spcBef>
        <a:spcAft>
          <a:spcPts val="600"/>
        </a:spcAft>
        <a:buFont typeface="Arial" panose="020B0604020202020204" pitchFamily="34" charset="0"/>
        <a:buChar char="•"/>
        <a:defRPr sz="1600" kern="1200">
          <a:solidFill>
            <a:srgbClr val="545859"/>
          </a:solidFill>
          <a:latin typeface="+mn-lt"/>
          <a:ea typeface="+mn-ea"/>
          <a:cs typeface="+mn-cs"/>
        </a:defRPr>
      </a:lvl2pPr>
      <a:lvl3pPr marL="540000" indent="-180000" algn="l" defTabSz="914400" rtl="0" eaLnBrk="1" latinLnBrk="0" hangingPunct="1">
        <a:lnSpc>
          <a:spcPct val="100000"/>
        </a:lnSpc>
        <a:spcBef>
          <a:spcPts val="0"/>
        </a:spcBef>
        <a:spcAft>
          <a:spcPts val="600"/>
        </a:spcAft>
        <a:buFont typeface="Arial" panose="020B0604020202020204" pitchFamily="34" charset="0"/>
        <a:buChar char="•"/>
        <a:defRPr sz="1600" kern="1200">
          <a:solidFill>
            <a:srgbClr val="545859"/>
          </a:solidFill>
          <a:latin typeface="+mn-lt"/>
          <a:ea typeface="+mn-ea"/>
          <a:cs typeface="+mn-cs"/>
        </a:defRPr>
      </a:lvl3pPr>
      <a:lvl4pPr marL="0" indent="0" algn="l" defTabSz="914400" rtl="0" eaLnBrk="1" latinLnBrk="0" hangingPunct="1">
        <a:lnSpc>
          <a:spcPct val="100000"/>
        </a:lnSpc>
        <a:spcBef>
          <a:spcPts val="0"/>
        </a:spcBef>
        <a:spcAft>
          <a:spcPts val="600"/>
        </a:spcAft>
        <a:buFont typeface="Arial" panose="020B0604020202020204" pitchFamily="34" charset="0"/>
        <a:buChar char="​"/>
        <a:defRPr sz="1400" b="1" kern="1200">
          <a:solidFill>
            <a:srgbClr val="545859"/>
          </a:solidFill>
          <a:latin typeface="+mn-lt"/>
          <a:ea typeface="+mn-ea"/>
          <a:cs typeface="+mn-cs"/>
        </a:defRPr>
      </a:lvl4pPr>
      <a:lvl5pPr marL="0" indent="0" algn="l" defTabSz="914400" rtl="0" eaLnBrk="1" latinLnBrk="0" hangingPunct="1">
        <a:lnSpc>
          <a:spcPct val="100000"/>
        </a:lnSpc>
        <a:spcBef>
          <a:spcPts val="0"/>
        </a:spcBef>
        <a:spcAft>
          <a:spcPts val="600"/>
        </a:spcAft>
        <a:buFont typeface="Arial" panose="020B0604020202020204" pitchFamily="34" charset="0"/>
        <a:buChar char="​"/>
        <a:tabLst/>
        <a:defRPr sz="1400" kern="1200">
          <a:solidFill>
            <a:srgbClr val="545859"/>
          </a:solidFill>
          <a:latin typeface="+mn-lt"/>
          <a:ea typeface="+mn-ea"/>
          <a:cs typeface="+mn-cs"/>
        </a:defRPr>
      </a:lvl5pPr>
      <a:lvl6pPr marL="0" indent="0" algn="l" defTabSz="914400" rtl="0" eaLnBrk="1" latinLnBrk="0" hangingPunct="1">
        <a:lnSpc>
          <a:spcPct val="100000"/>
        </a:lnSpc>
        <a:spcBef>
          <a:spcPts val="0"/>
        </a:spcBef>
        <a:spcAft>
          <a:spcPts val="600"/>
        </a:spcAft>
        <a:buFont typeface="Arial" panose="020B0604020202020204" pitchFamily="34" charset="0"/>
        <a:buChar char="​"/>
        <a:defRPr sz="2000" b="1" kern="1200">
          <a:solidFill>
            <a:srgbClr val="545859"/>
          </a:solidFill>
          <a:latin typeface="+mn-lt"/>
          <a:ea typeface="+mn-ea"/>
          <a:cs typeface="+mn-cs"/>
        </a:defRPr>
      </a:lvl6pPr>
      <a:lvl7pPr marL="0" indent="0" algn="l" defTabSz="914400" rtl="0" eaLnBrk="1" latinLnBrk="0" hangingPunct="1">
        <a:lnSpc>
          <a:spcPct val="100000"/>
        </a:lnSpc>
        <a:spcBef>
          <a:spcPts val="0"/>
        </a:spcBef>
        <a:spcAft>
          <a:spcPts val="600"/>
        </a:spcAft>
        <a:buFont typeface="Arial" panose="020B0604020202020204" pitchFamily="34" charset="0"/>
        <a:buChar char="​"/>
        <a:defRPr sz="2000" b="0" kern="1200" baseline="0">
          <a:solidFill>
            <a:srgbClr val="545859"/>
          </a:solidFill>
          <a:latin typeface="+mn-lt"/>
          <a:ea typeface="+mn-ea"/>
          <a:cs typeface="+mn-cs"/>
        </a:defRPr>
      </a:lvl7pPr>
      <a:lvl8pPr marL="0" indent="0" algn="l" defTabSz="914400" rtl="0" eaLnBrk="1" latinLnBrk="0" hangingPunct="1">
        <a:lnSpc>
          <a:spcPct val="100000"/>
        </a:lnSpc>
        <a:spcBef>
          <a:spcPts val="0"/>
        </a:spcBef>
        <a:spcAft>
          <a:spcPts val="300"/>
        </a:spcAft>
        <a:buFont typeface="Arial" panose="020B0604020202020204" pitchFamily="34" charset="0"/>
        <a:buChar char="​"/>
        <a:defRPr sz="1000" kern="1200">
          <a:solidFill>
            <a:srgbClr val="545859"/>
          </a:solidFill>
          <a:latin typeface="+mn-lt"/>
          <a:ea typeface="+mn-ea"/>
          <a:cs typeface="+mn-cs"/>
        </a:defRPr>
      </a:lvl8pPr>
      <a:lvl9pPr marL="0" indent="0" algn="l" defTabSz="914400" rtl="0" eaLnBrk="1" latinLnBrk="0" hangingPunct="1">
        <a:lnSpc>
          <a:spcPct val="90000"/>
        </a:lnSpc>
        <a:spcBef>
          <a:spcPts val="0"/>
        </a:spcBef>
        <a:spcAft>
          <a:spcPts val="0"/>
        </a:spcAft>
        <a:buFont typeface="Arial" panose="020B0604020202020204" pitchFamily="34" charset="0"/>
        <a:buChar char="​"/>
        <a:defRPr sz="4800" kern="1200" baseline="0">
          <a:solidFill>
            <a:srgbClr val="545859"/>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2341" userDrawn="1">
          <p15:clr>
            <a:srgbClr val="A4A3A4"/>
          </p15:clr>
        </p15:guide>
        <p15:guide id="4" orient="horz" pos="2522" userDrawn="1">
          <p15:clr>
            <a:srgbClr val="A4A3A4"/>
          </p15:clr>
        </p15:guide>
        <p15:guide id="5" pos="362" userDrawn="1">
          <p15:clr>
            <a:srgbClr val="F26B43"/>
          </p15:clr>
        </p15:guide>
        <p15:guide id="6" orient="horz" pos="362" userDrawn="1">
          <p15:clr>
            <a:srgbClr val="F26B43"/>
          </p15:clr>
        </p15:guide>
        <p15:guide id="7" orient="horz" pos="1088" userDrawn="1">
          <p15:clr>
            <a:srgbClr val="F26B43"/>
          </p15:clr>
        </p15:guide>
        <p15:guide id="8" pos="775" userDrawn="1">
          <p15:clr>
            <a:srgbClr val="A4A3A4"/>
          </p15:clr>
        </p15:guide>
        <p15:guide id="9" pos="956" userDrawn="1">
          <p15:clr>
            <a:srgbClr val="A4A3A4"/>
          </p15:clr>
        </p15:guide>
        <p15:guide id="10" orient="horz" pos="3775" userDrawn="1">
          <p15:clr>
            <a:srgbClr val="F26B43"/>
          </p15:clr>
        </p15:guide>
        <p15:guide id="11" pos="1370" userDrawn="1">
          <p15:clr>
            <a:srgbClr val="A4A3A4"/>
          </p15:clr>
        </p15:guide>
        <p15:guide id="12" pos="1551" userDrawn="1">
          <p15:clr>
            <a:srgbClr val="A4A3A4"/>
          </p15:clr>
        </p15:guide>
        <p15:guide id="13" pos="1965" userDrawn="1">
          <p15:clr>
            <a:srgbClr val="A4A3A4"/>
          </p15:clr>
        </p15:guide>
        <p15:guide id="14" pos="2146" userDrawn="1">
          <p15:clr>
            <a:srgbClr val="A4A3A4"/>
          </p15:clr>
        </p15:guide>
        <p15:guide id="15" pos="2560" userDrawn="1">
          <p15:clr>
            <a:srgbClr val="A4A3A4"/>
          </p15:clr>
        </p15:guide>
        <p15:guide id="16" pos="2741" userDrawn="1">
          <p15:clr>
            <a:srgbClr val="A4A3A4"/>
          </p15:clr>
        </p15:guide>
        <p15:guide id="17" pos="3154" userDrawn="1">
          <p15:clr>
            <a:srgbClr val="A4A3A4"/>
          </p15:clr>
        </p15:guide>
        <p15:guide id="18" pos="3336" userDrawn="1">
          <p15:clr>
            <a:srgbClr val="A4A3A4"/>
          </p15:clr>
        </p15:guide>
        <p15:guide id="19" pos="3749" userDrawn="1">
          <p15:clr>
            <a:srgbClr val="A4A3A4"/>
          </p15:clr>
        </p15:guide>
        <p15:guide id="20" pos="3931" userDrawn="1">
          <p15:clr>
            <a:srgbClr val="A4A3A4"/>
          </p15:clr>
        </p15:guide>
        <p15:guide id="21" pos="4344" userDrawn="1">
          <p15:clr>
            <a:srgbClr val="A4A3A4"/>
          </p15:clr>
        </p15:guide>
        <p15:guide id="22" pos="4525" userDrawn="1">
          <p15:clr>
            <a:srgbClr val="A4A3A4"/>
          </p15:clr>
        </p15:guide>
        <p15:guide id="23" pos="4939" userDrawn="1">
          <p15:clr>
            <a:srgbClr val="A4A3A4"/>
          </p15:clr>
        </p15:guide>
        <p15:guide id="24" pos="5120" userDrawn="1">
          <p15:clr>
            <a:srgbClr val="A4A3A4"/>
          </p15:clr>
        </p15:guide>
        <p15:guide id="25" pos="5534" userDrawn="1">
          <p15:clr>
            <a:srgbClr val="A4A3A4"/>
          </p15:clr>
        </p15:guide>
        <p15:guide id="26" pos="5715" userDrawn="1">
          <p15:clr>
            <a:srgbClr val="A4A3A4"/>
          </p15:clr>
        </p15:guide>
        <p15:guide id="27" pos="6128" userDrawn="1">
          <p15:clr>
            <a:srgbClr val="A4A3A4"/>
          </p15:clr>
        </p15:guide>
        <p15:guide id="28" pos="6310" userDrawn="1">
          <p15:clr>
            <a:srgbClr val="A4A3A4"/>
          </p15:clr>
        </p15:guide>
        <p15:guide id="29" pos="6723" userDrawn="1">
          <p15:clr>
            <a:srgbClr val="A4A3A4"/>
          </p15:clr>
        </p15:guide>
        <p15:guide id="30" pos="6905" userDrawn="1">
          <p15:clr>
            <a:srgbClr val="A4A3A4"/>
          </p15:clr>
        </p15:guide>
        <p15:guide id="31" pos="7317" userDrawn="1">
          <p15:clr>
            <a:srgbClr val="F26B43"/>
          </p15:clr>
        </p15:guide>
        <p15:guide id="32" orient="horz" pos="3957" userDrawn="1">
          <p15:clr>
            <a:srgbClr val="F26B43"/>
          </p15:clr>
        </p15:guide>
        <p15:guide id="33" orient="horz" pos="4138" userDrawn="1">
          <p15:clr>
            <a:srgbClr val="A4A3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82.xml"/></Relationships>
</file>

<file path=ppt/slides/_rels/slide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8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customXml" Target="../../customXml/item22.xml"/><Relationship Id="rId1" Type="http://schemas.openxmlformats.org/officeDocument/2006/relationships/customXml" Target="../../customXml/item43.xml"/><Relationship Id="rId4" Type="http://schemas.openxmlformats.org/officeDocument/2006/relationships/image" Target="../media/image13.jpeg"/></Relationships>
</file>

<file path=ppt/slides/slide1.xml><?xml version="1.0" encoding="utf-8"?>
<p:sld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extBox 1" descr="" title=""/>
          <p:cNvSpPr txBox="1"/>
          <p:nvPr/>
        </p:nvSpPr>
        <p:spPr>
          <a:xfrm>
            <a:off x="4687395" y="2850113"/>
            <a:ext cx="2969043" cy="923330"/>
          </a:xfrm>
          <a:prstGeom prst="rect">
            <a:avLst/>
          </a:prstGeom>
          <a:noFill/>
          <a:ln>
            <a:solidFill>
              <a:schemeClr val="tx1"/>
            </a:solidFill>
          </a:ln>
        </p:spPr>
        <p:txBody>
          <a:bodyPr wrap="square" rtlCol="0">
            <a:spAutoFit/>
          </a:bodyPr>
          <a:lstStyle/>
          <a:p>
            <a:pPr algn="ctr"/>
            <a:endParaRPr lang="de-DE" sz="1500" dirty="0">
              <a:latin typeface="Arial" panose="020B0604020202020204" pitchFamily="34" charset="0"/>
              <a:cs typeface="Arial" panose="020B0604020202020204" pitchFamily="34" charset="0"/>
            </a:endParaRPr>
          </a:p>
          <a:p>
            <a:pPr algn="ctr"/>
            <a:r>
              <a:rPr lang="de-DE" sz="2400" dirty="0">
                <a:latin typeface="Arial" panose="020B0604020202020204" pitchFamily="34" charset="0"/>
                <a:cs typeface="Arial" panose="020B0604020202020204" pitchFamily="34" charset="0"/>
              </a:rPr>
              <a:t>Enterprise</a:t>
            </a:r>
          </a:p>
          <a:p>
            <a:pPr algn="ctr"/>
            <a:endParaRPr lang="de-DE" sz="1500" dirty="0">
              <a:latin typeface="Arial" panose="020B0604020202020204" pitchFamily="34" charset="0"/>
              <a:cs typeface="Arial" panose="020B0604020202020204" pitchFamily="34" charset="0"/>
            </a:endParaRPr>
          </a:p>
        </p:txBody>
      </p:sp>
      <p:sp>
        <p:nvSpPr>
          <p:cNvPr id="3" name="TextBox 2" descr="" title=""/>
          <p:cNvSpPr txBox="1"/>
          <p:nvPr/>
        </p:nvSpPr>
        <p:spPr>
          <a:xfrm>
            <a:off x="2031219" y="2577002"/>
            <a:ext cx="1147241" cy="323165"/>
          </a:xfrm>
          <a:prstGeom prst="rect">
            <a:avLst/>
          </a:prstGeom>
          <a:noFill/>
          <a:ln>
            <a:noFill/>
          </a:ln>
        </p:spPr>
        <p:txBody>
          <a:bodyPr wrap="square" rtlCol="0">
            <a:spAutoFit/>
          </a:bodyPr>
          <a:lstStyle/>
          <a:p>
            <a:pPr algn="ctr"/>
            <a:r>
              <a:rPr lang="de-DE" sz="1500" dirty="0">
                <a:latin typeface="Arial" panose="020B0604020202020204" pitchFamily="34" charset="0"/>
                <a:cs typeface="Arial" panose="020B0604020202020204" pitchFamily="34" charset="0"/>
              </a:rPr>
              <a:t>state</a:t>
            </a:r>
          </a:p>
        </p:txBody>
      </p:sp>
      <p:sp>
        <p:nvSpPr>
          <p:cNvPr id="4" name="TextBox 3" descr="" title=""/>
          <p:cNvSpPr txBox="1"/>
          <p:nvPr/>
        </p:nvSpPr>
        <p:spPr>
          <a:xfrm>
            <a:off x="3383975" y="2054678"/>
            <a:ext cx="1147241" cy="323165"/>
          </a:xfrm>
          <a:prstGeom prst="rect">
            <a:avLst/>
          </a:prstGeom>
          <a:noFill/>
          <a:ln>
            <a:noFill/>
          </a:ln>
        </p:spPr>
        <p:txBody>
          <a:bodyPr wrap="square" rtlCol="0">
            <a:spAutoFit/>
          </a:bodyPr>
          <a:lstStyle/>
          <a:p>
            <a:pPr algn="ctr"/>
            <a:r>
              <a:rPr lang="de-DE" sz="1500" dirty="0">
                <a:latin typeface="Arial" panose="020B0604020202020204" pitchFamily="34" charset="0"/>
                <a:cs typeface="Arial" panose="020B0604020202020204" pitchFamily="34" charset="0"/>
              </a:rPr>
              <a:t>EU</a:t>
            </a:r>
          </a:p>
        </p:txBody>
      </p:sp>
      <p:sp>
        <p:nvSpPr>
          <p:cNvPr id="5" name="TextBox 4" descr="" title=""/>
          <p:cNvSpPr txBox="1"/>
          <p:nvPr/>
        </p:nvSpPr>
        <p:spPr>
          <a:xfrm>
            <a:off x="4972085" y="1573589"/>
            <a:ext cx="1317526" cy="553998"/>
          </a:xfrm>
          <a:prstGeom prst="rect">
            <a:avLst/>
          </a:prstGeom>
          <a:noFill/>
          <a:ln>
            <a:noFill/>
          </a:ln>
        </p:spPr>
        <p:txBody>
          <a:bodyPr wrap="square" rtlCol="0">
            <a:spAutoFit/>
          </a:bodyPr>
          <a:lstStyle/>
          <a:p>
            <a:pPr algn="ctr"/>
            <a:r>
              <a:rPr lang="de-DE" sz="1500" dirty="0">
                <a:latin typeface="Arial" panose="020B0604020202020204" pitchFamily="34" charset="0"/>
                <a:cs typeface="Arial" panose="020B0604020202020204" pitchFamily="34" charset="0"/>
              </a:rPr>
              <a:t>IGO</a:t>
            </a:r>
          </a:p>
          <a:p>
            <a:pPr algn="ctr"/>
            <a:r>
              <a:rPr lang="de-DE" sz="1500" dirty="0">
                <a:latin typeface="Arial" panose="020B0604020202020204" pitchFamily="34" charset="0"/>
                <a:cs typeface="Arial" panose="020B0604020202020204" pitchFamily="34" charset="0"/>
              </a:rPr>
              <a:t>(UN, OECD)</a:t>
            </a:r>
          </a:p>
        </p:txBody>
      </p:sp>
      <p:sp>
        <p:nvSpPr>
          <p:cNvPr id="6" name="TextBox 5" descr="" title=""/>
          <p:cNvSpPr txBox="1"/>
          <p:nvPr/>
        </p:nvSpPr>
        <p:spPr>
          <a:xfrm>
            <a:off x="6840698" y="1340745"/>
            <a:ext cx="1844704" cy="784830"/>
          </a:xfrm>
          <a:prstGeom prst="rect">
            <a:avLst/>
          </a:prstGeom>
          <a:noFill/>
          <a:ln>
            <a:noFill/>
          </a:ln>
        </p:spPr>
        <p:txBody>
          <a:bodyPr wrap="square" rtlCol="0">
            <a:spAutoFit/>
          </a:bodyPr>
          <a:lstStyle/>
          <a:p>
            <a:pPr algn="ctr"/>
            <a:r>
              <a:rPr lang="de-DE" sz="1500" dirty="0">
                <a:latin typeface="Arial" panose="020B0604020202020204" pitchFamily="34" charset="0"/>
                <a:cs typeface="Arial" panose="020B0604020202020204" pitchFamily="34" charset="0"/>
              </a:rPr>
              <a:t>NGO </a:t>
            </a:r>
          </a:p>
          <a:p>
            <a:pPr algn="ctr"/>
            <a:r>
              <a:rPr lang="de-DE" sz="1500" dirty="0">
                <a:latin typeface="Arial" panose="020B0604020202020204" pitchFamily="34" charset="0"/>
                <a:cs typeface="Arial" panose="020B0604020202020204" pitchFamily="34" charset="0"/>
              </a:rPr>
              <a:t>(local, international)</a:t>
            </a:r>
          </a:p>
        </p:txBody>
      </p:sp>
      <p:sp>
        <p:nvSpPr>
          <p:cNvPr id="7" name="TextBox 6" descr="" title=""/>
          <p:cNvSpPr txBox="1"/>
          <p:nvPr/>
        </p:nvSpPr>
        <p:spPr>
          <a:xfrm>
            <a:off x="8685403" y="2473387"/>
            <a:ext cx="1147241" cy="323165"/>
          </a:xfrm>
          <a:prstGeom prst="rect">
            <a:avLst/>
          </a:prstGeom>
          <a:noFill/>
          <a:ln>
            <a:noFill/>
          </a:ln>
        </p:spPr>
        <p:txBody>
          <a:bodyPr wrap="square" rtlCol="0">
            <a:spAutoFit/>
          </a:bodyPr>
          <a:lstStyle/>
          <a:p>
            <a:pPr algn="ctr"/>
            <a:r>
              <a:rPr lang="de-DE" sz="1500" dirty="0">
                <a:latin typeface="Arial" panose="020B0604020202020204" pitchFamily="34" charset="0"/>
                <a:cs typeface="Arial" panose="020B0604020202020204" pitchFamily="34" charset="0"/>
              </a:rPr>
              <a:t>investors</a:t>
            </a:r>
          </a:p>
        </p:txBody>
      </p:sp>
      <p:sp>
        <p:nvSpPr>
          <p:cNvPr id="8" name="TextBox 7" descr="" title=""/>
          <p:cNvSpPr txBox="1"/>
          <p:nvPr/>
        </p:nvSpPr>
        <p:spPr>
          <a:xfrm>
            <a:off x="9145204" y="3398364"/>
            <a:ext cx="1147241" cy="323165"/>
          </a:xfrm>
          <a:prstGeom prst="rect">
            <a:avLst/>
          </a:prstGeom>
          <a:noFill/>
          <a:ln>
            <a:noFill/>
          </a:ln>
        </p:spPr>
        <p:txBody>
          <a:bodyPr wrap="square" rtlCol="0">
            <a:spAutoFit/>
          </a:bodyPr>
          <a:lstStyle/>
          <a:p>
            <a:pPr algn="ctr"/>
            <a:r>
              <a:rPr lang="de-DE" sz="1500" dirty="0">
                <a:latin typeface="Arial" panose="020B0604020202020204" pitchFamily="34" charset="0"/>
                <a:cs typeface="Arial" panose="020B0604020202020204" pitchFamily="34" charset="0"/>
              </a:rPr>
              <a:t>financiers</a:t>
            </a:r>
          </a:p>
        </p:txBody>
      </p:sp>
      <p:sp>
        <p:nvSpPr>
          <p:cNvPr id="9" name="TextBox 8" descr="" title=""/>
          <p:cNvSpPr txBox="1"/>
          <p:nvPr/>
        </p:nvSpPr>
        <p:spPr>
          <a:xfrm>
            <a:off x="8513583" y="4168006"/>
            <a:ext cx="1357817" cy="553998"/>
          </a:xfrm>
          <a:prstGeom prst="rect">
            <a:avLst/>
          </a:prstGeom>
          <a:noFill/>
          <a:ln>
            <a:noFill/>
          </a:ln>
        </p:spPr>
        <p:txBody>
          <a:bodyPr wrap="square" rtlCol="0">
            <a:spAutoFit/>
          </a:bodyPr>
          <a:lstStyle/>
          <a:p>
            <a:pPr algn="ctr"/>
            <a:r>
              <a:rPr lang="de-DE" sz="1500" dirty="0">
                <a:latin typeface="Arial" panose="020B0604020202020204" pitchFamily="34" charset="0"/>
                <a:cs typeface="Arial" panose="020B0604020202020204" pitchFamily="34" charset="0"/>
              </a:rPr>
              <a:t>industry</a:t>
            </a:r>
          </a:p>
          <a:p>
            <a:pPr algn="ctr"/>
            <a:r>
              <a:rPr lang="de-DE" sz="1500" dirty="0">
                <a:latin typeface="Arial" panose="020B0604020202020204" pitchFamily="34" charset="0"/>
                <a:cs typeface="Arial" panose="020B0604020202020204" pitchFamily="34" charset="0"/>
              </a:rPr>
              <a:t>associations </a:t>
            </a:r>
          </a:p>
        </p:txBody>
      </p:sp>
      <p:sp>
        <p:nvSpPr>
          <p:cNvPr id="10" name="TextBox 9" descr="" title=""/>
          <p:cNvSpPr txBox="1"/>
          <p:nvPr/>
        </p:nvSpPr>
        <p:spPr>
          <a:xfrm>
            <a:off x="6088474" y="4772968"/>
            <a:ext cx="2287909" cy="784830"/>
          </a:xfrm>
          <a:prstGeom prst="rect">
            <a:avLst/>
          </a:prstGeom>
          <a:noFill/>
          <a:ln>
            <a:noFill/>
          </a:ln>
        </p:spPr>
        <p:txBody>
          <a:bodyPr wrap="square" rtlCol="0">
            <a:spAutoFit/>
          </a:bodyPr>
          <a:lstStyle/>
          <a:p>
            <a:pPr algn="ctr"/>
            <a:r>
              <a:rPr lang="de-DE" sz="1500" dirty="0">
                <a:latin typeface="Arial" panose="020B0604020202020204" pitchFamily="34" charset="0"/>
                <a:cs typeface="Arial" panose="020B0604020202020204" pitchFamily="34" charset="0"/>
              </a:rPr>
              <a:t>contract partner </a:t>
            </a:r>
          </a:p>
          <a:p>
            <a:pPr algn="ctr"/>
            <a:r>
              <a:rPr lang="de-DE" sz="1500" dirty="0">
                <a:latin typeface="Arial" panose="020B0604020202020204" pitchFamily="34" charset="0"/>
                <a:cs typeface="Arial" panose="020B0604020202020204" pitchFamily="34" charset="0"/>
              </a:rPr>
              <a:t>(suppliers, clients, lawyers)</a:t>
            </a:r>
          </a:p>
        </p:txBody>
      </p:sp>
      <p:sp>
        <p:nvSpPr>
          <p:cNvPr id="11" name="TextBox 10" descr="" title=""/>
          <p:cNvSpPr txBox="1"/>
          <p:nvPr/>
        </p:nvSpPr>
        <p:spPr>
          <a:xfrm>
            <a:off x="4453284" y="4888385"/>
            <a:ext cx="1212555" cy="553998"/>
          </a:xfrm>
          <a:prstGeom prst="rect">
            <a:avLst/>
          </a:prstGeom>
          <a:noFill/>
          <a:ln>
            <a:noFill/>
          </a:ln>
        </p:spPr>
        <p:txBody>
          <a:bodyPr wrap="square" rtlCol="0">
            <a:spAutoFit/>
          </a:bodyPr>
          <a:lstStyle/>
          <a:p>
            <a:pPr algn="ctr"/>
            <a:r>
              <a:rPr lang="de-DE" sz="1500" dirty="0">
                <a:latin typeface="Arial" panose="020B0604020202020204" pitchFamily="34" charset="0"/>
                <a:cs typeface="Arial" panose="020B0604020202020204" pitchFamily="34" charset="0"/>
              </a:rPr>
              <a:t>rating agencies</a:t>
            </a:r>
          </a:p>
        </p:txBody>
      </p:sp>
      <p:sp>
        <p:nvSpPr>
          <p:cNvPr id="12" name="TextBox 11" descr="" title=""/>
          <p:cNvSpPr txBox="1"/>
          <p:nvPr/>
        </p:nvSpPr>
        <p:spPr>
          <a:xfrm>
            <a:off x="2054787" y="3393190"/>
            <a:ext cx="1420161" cy="553998"/>
          </a:xfrm>
          <a:prstGeom prst="rect">
            <a:avLst/>
          </a:prstGeom>
          <a:noFill/>
          <a:ln>
            <a:noFill/>
          </a:ln>
        </p:spPr>
        <p:txBody>
          <a:bodyPr wrap="square" rtlCol="0">
            <a:spAutoFit/>
          </a:bodyPr>
          <a:lstStyle/>
          <a:p>
            <a:pPr algn="ctr"/>
            <a:r>
              <a:rPr lang="de-DE" sz="1500" dirty="0">
                <a:latin typeface="Arial" panose="020B0604020202020204" pitchFamily="34" charset="0"/>
                <a:cs typeface="Arial" panose="020B0604020202020204" pitchFamily="34" charset="0"/>
              </a:rPr>
              <a:t>export agencies</a:t>
            </a:r>
          </a:p>
        </p:txBody>
      </p:sp>
      <p:sp>
        <p:nvSpPr>
          <p:cNvPr id="13" name="TextBox 12" descr="" title=""/>
          <p:cNvSpPr txBox="1"/>
          <p:nvPr/>
        </p:nvSpPr>
        <p:spPr>
          <a:xfrm>
            <a:off x="2417004" y="4610071"/>
            <a:ext cx="1563836" cy="784830"/>
          </a:xfrm>
          <a:prstGeom prst="rect">
            <a:avLst/>
          </a:prstGeom>
          <a:noFill/>
          <a:ln>
            <a:noFill/>
          </a:ln>
        </p:spPr>
        <p:txBody>
          <a:bodyPr wrap="square" rtlCol="0">
            <a:spAutoFit/>
          </a:bodyPr>
          <a:lstStyle/>
          <a:p>
            <a:pPr algn="ctr"/>
            <a:r>
              <a:rPr lang="de-DE" sz="1500" dirty="0">
                <a:latin typeface="Arial" panose="020B0604020202020204" pitchFamily="34" charset="0"/>
                <a:cs typeface="Arial" panose="020B0604020202020204" pitchFamily="34" charset="0"/>
              </a:rPr>
              <a:t>private standard setters (ISO, IdW)</a:t>
            </a:r>
          </a:p>
        </p:txBody>
      </p:sp>
      <p:cxnSp>
        <p:nvCxnSpPr>
          <p:cNvPr id="15" name="Straight Connector 14" descr="" title=""/>
          <p:cNvCxnSpPr/>
          <p:nvPr/>
        </p:nvCxnSpPr>
        <p:spPr>
          <a:xfrm>
            <a:off x="4099250" y="2270840"/>
            <a:ext cx="1021703" cy="5792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descr="" title=""/>
          <p:cNvCxnSpPr/>
          <p:nvPr/>
        </p:nvCxnSpPr>
        <p:spPr>
          <a:xfrm>
            <a:off x="2979205" y="2821831"/>
            <a:ext cx="1697906" cy="4778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descr="" title=""/>
          <p:cNvCxnSpPr/>
          <p:nvPr/>
        </p:nvCxnSpPr>
        <p:spPr>
          <a:xfrm flipV="1">
            <a:off x="3294485" y="3492786"/>
            <a:ext cx="1392910" cy="165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descr="" title=""/>
          <p:cNvCxnSpPr/>
          <p:nvPr/>
        </p:nvCxnSpPr>
        <p:spPr>
          <a:xfrm>
            <a:off x="5804099" y="2054678"/>
            <a:ext cx="189689" cy="7954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descr="" title=""/>
          <p:cNvCxnSpPr>
            <a:stCxn id="6" idx="2"/>
          </p:cNvCxnSpPr>
          <p:nvPr/>
        </p:nvCxnSpPr>
        <p:spPr>
          <a:xfrm flipH="1">
            <a:off x="7187787" y="2104504"/>
            <a:ext cx="403445" cy="7421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descr="" title=""/>
          <p:cNvCxnSpPr/>
          <p:nvPr/>
        </p:nvCxnSpPr>
        <p:spPr>
          <a:xfrm flipV="1">
            <a:off x="3655408" y="3750360"/>
            <a:ext cx="1090412" cy="8787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descr="" title=""/>
          <p:cNvCxnSpPr>
            <a:stCxn id="11" idx="0"/>
          </p:cNvCxnSpPr>
          <p:nvPr/>
        </p:nvCxnSpPr>
        <p:spPr>
          <a:xfrm flipV="1">
            <a:off x="5059561" y="3750362"/>
            <a:ext cx="393133" cy="1138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descr="" title=""/>
          <p:cNvCxnSpPr/>
          <p:nvPr/>
        </p:nvCxnSpPr>
        <p:spPr>
          <a:xfrm flipH="1" flipV="1">
            <a:off x="7019838" y="3750361"/>
            <a:ext cx="167949" cy="10398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descr="" title=""/>
          <p:cNvCxnSpPr/>
          <p:nvPr/>
        </p:nvCxnSpPr>
        <p:spPr>
          <a:xfrm flipH="1">
            <a:off x="7661580" y="2629888"/>
            <a:ext cx="1123651" cy="3195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descr="" title=""/>
          <p:cNvCxnSpPr/>
          <p:nvPr/>
        </p:nvCxnSpPr>
        <p:spPr>
          <a:xfrm flipH="1" flipV="1">
            <a:off x="7651455" y="3299716"/>
            <a:ext cx="1610589" cy="2486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descr="" title=""/>
          <p:cNvCxnSpPr/>
          <p:nvPr/>
        </p:nvCxnSpPr>
        <p:spPr>
          <a:xfrm flipH="1" flipV="1">
            <a:off x="7665026" y="3713696"/>
            <a:ext cx="1088604" cy="6956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Slide Number Placeholder 16" descr="" title=""/>
          <p:cNvSpPr>
            <a:spLocks noGrp="1"/>
          </p:cNvSpPr>
          <p:nvPr>
            <p:ph type="sldNum" sz="quarter" idx="12"/>
          </p:nvPr>
        </p:nvSpPr>
        <p:spPr/>
        <p:txBody>
          <a:bodyPr/>
          <a:lstStyle/>
          <a:p>
            <a:fld id="{D34DACC3-9742-4940-92E6-4CAB853A3218}" type="slidenum">
              <a:rPr lang="en-GB" noProof="0" smtClean="0"/>
              <a:pPr/>
              <a:t>1</a:t>
            </a:fld>
            <a:endParaRPr lang="en-GB" noProof="0" dirty="0"/>
          </a:p>
        </p:txBody>
      </p:sp>
      <p:sp>
        <p:nvSpPr>
          <p:cNvPr id="14" name="Rectangle 1" descr="" title=""/>
          <p:cNvSpPr>
            <a:spLocks noChangeArrowheads="1"/>
          </p:cNvSpPr>
          <p:nvPr/>
        </p:nvSpPr>
        <p:spPr bwMode="auto">
          <a:xfrm>
            <a:off x="1676401" y="26722"/>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eaLnBrk="0" fontAlgn="base" hangingPunct="0">
              <a:spcBef>
                <a:spcPct val="0"/>
              </a:spcBef>
              <a:spcAft>
                <a:spcPct val="0"/>
              </a:spcAft>
            </a:pPr>
            <a:endParaRPr lang="de-DE" altLang="de-DE" dirty="0">
              <a:latin typeface="Arial" panose="020B0604020202020204" pitchFamily="34" charset="0"/>
            </a:endParaRPr>
          </a:p>
        </p:txBody>
      </p:sp>
      <p:sp>
        <p:nvSpPr>
          <p:cNvPr id="16" name="Rectangle 2" descr="" title=""/>
          <p:cNvSpPr>
            <a:spLocks noChangeArrowheads="1"/>
          </p:cNvSpPr>
          <p:nvPr/>
        </p:nvSpPr>
        <p:spPr bwMode="auto">
          <a:xfrm>
            <a:off x="1828801" y="179122"/>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eaLnBrk="0" fontAlgn="base" hangingPunct="0">
              <a:spcBef>
                <a:spcPct val="0"/>
              </a:spcBef>
              <a:spcAft>
                <a:spcPct val="0"/>
              </a:spcAft>
            </a:pPr>
            <a:endParaRPr lang="de-DE" altLang="de-DE" dirty="0">
              <a:latin typeface="Arial" panose="020B0604020202020204" pitchFamily="34" charset="0"/>
            </a:endParaRPr>
          </a:p>
        </p:txBody>
      </p:sp>
      <p:pic>
        <p:nvPicPr>
          <p:cNvPr id="20" name="Picture 19" descr="" title="">
            <a:extLst>
              <a:ext uri="{FF2B5EF4-FFF2-40B4-BE49-F238E27FC236}">
                <a16:creationId xmlns:a16="http://schemas.microsoft.com/office/drawing/2014/main" id="{89AD73F7-B632-4C4D-5084-56577816ACB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9500553" y="6328865"/>
            <a:ext cx="1461135" cy="280670"/>
          </a:xfrm>
          <a:prstGeom prst="rect">
            <a:avLst/>
          </a:prstGeom>
          <a:noFill/>
        </p:spPr>
      </p:pic>
    </p:spTree>
    <p:extLst>
      <p:ext uri="{BB962C8B-B14F-4D97-AF65-F5344CB8AC3E}">
        <p14:creationId xmlns:p14="http://schemas.microsoft.com/office/powerpoint/2010/main" val="1987511199"/>
      </p:ext>
    </p:extLst>
  </p:cSld>
  <p:clrMapOvr>
    <a:masterClrMapping/>
  </p:clrMapOvr>
</p:sld>
</file>

<file path=ppt/slides/slide2.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Slide Number Placeholder 2" descr="" title=""/>
          <p:cNvSpPr>
            <a:spLocks noGrp="1"/>
          </p:cNvSpPr>
          <p:nvPr>
            <p:ph type="sldNum" sz="quarter" idx="16"/>
          </p:nvPr>
        </p:nvSpPr>
        <p:spPr/>
        <p:txBody>
          <a:bodyPr/>
          <a:lstStyle/>
          <a:p>
            <a:fld id="{D34DACC3-9742-4940-92E6-4CAB853A3218}" type="slidenum">
              <a:rPr lang="en-GB" smtClean="0"/>
              <a:pPr/>
              <a:t>2</a:t>
            </a:fld>
            <a:endParaRPr lang="en-GB" dirty="0"/>
          </a:p>
        </p:txBody>
      </p:sp>
      <p:sp>
        <p:nvSpPr>
          <p:cNvPr id="4" name="Rectangle 3" descr="" title=""/>
          <p:cNvSpPr/>
          <p:nvPr/>
        </p:nvSpPr>
        <p:spPr>
          <a:xfrm>
            <a:off x="2635950" y="2893039"/>
            <a:ext cx="734593" cy="491706"/>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b="1" dirty="0">
                <a:ln w="0"/>
                <a:solidFill>
                  <a:schemeClr val="tx1"/>
                </a:solidFill>
              </a:rPr>
              <a:t>US</a:t>
            </a:r>
          </a:p>
        </p:txBody>
      </p:sp>
      <p:sp>
        <p:nvSpPr>
          <p:cNvPr id="7" name="Rectangle 6" descr="" title=""/>
          <p:cNvSpPr/>
          <p:nvPr/>
        </p:nvSpPr>
        <p:spPr>
          <a:xfrm>
            <a:off x="3802761" y="2893039"/>
            <a:ext cx="623151" cy="491706"/>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b="1" dirty="0">
                <a:ln w="0"/>
                <a:solidFill>
                  <a:schemeClr val="tx1"/>
                </a:solidFill>
              </a:rPr>
              <a:t>D</a:t>
            </a:r>
          </a:p>
        </p:txBody>
      </p:sp>
      <p:sp>
        <p:nvSpPr>
          <p:cNvPr id="8" name="Rectangle 7" descr="" title=""/>
          <p:cNvSpPr/>
          <p:nvPr/>
        </p:nvSpPr>
        <p:spPr>
          <a:xfrm>
            <a:off x="4868724" y="2893039"/>
            <a:ext cx="678612" cy="491706"/>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b="1" dirty="0">
                <a:ln w="0"/>
                <a:solidFill>
                  <a:schemeClr val="tx1"/>
                </a:solidFill>
              </a:rPr>
              <a:t>UK</a:t>
            </a:r>
          </a:p>
        </p:txBody>
      </p:sp>
      <p:sp>
        <p:nvSpPr>
          <p:cNvPr id="9" name="Rectangle 8" descr="" title=""/>
          <p:cNvSpPr/>
          <p:nvPr/>
        </p:nvSpPr>
        <p:spPr>
          <a:xfrm>
            <a:off x="6115779" y="2861723"/>
            <a:ext cx="570137" cy="491706"/>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b="1" dirty="0">
                <a:ln w="0"/>
                <a:solidFill>
                  <a:schemeClr val="tx1"/>
                </a:solidFill>
              </a:rPr>
              <a:t>F</a:t>
            </a:r>
          </a:p>
        </p:txBody>
      </p:sp>
      <p:sp>
        <p:nvSpPr>
          <p:cNvPr id="10" name="Rectangle 9" descr="" title=""/>
          <p:cNvSpPr/>
          <p:nvPr/>
        </p:nvSpPr>
        <p:spPr>
          <a:xfrm>
            <a:off x="7196905" y="2858533"/>
            <a:ext cx="630522" cy="491706"/>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b="1" dirty="0">
                <a:ln w="0"/>
                <a:solidFill>
                  <a:schemeClr val="tx1"/>
                </a:solidFill>
              </a:rPr>
              <a:t>NL</a:t>
            </a:r>
          </a:p>
        </p:txBody>
      </p:sp>
      <p:sp>
        <p:nvSpPr>
          <p:cNvPr id="11" name="Rectangle 10" descr="" title=""/>
          <p:cNvSpPr/>
          <p:nvPr/>
        </p:nvSpPr>
        <p:spPr>
          <a:xfrm>
            <a:off x="8292572" y="2850123"/>
            <a:ext cx="1656828" cy="491706"/>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b="1" dirty="0">
                <a:ln w="0"/>
                <a:solidFill>
                  <a:schemeClr val="tx1"/>
                </a:solidFill>
              </a:rPr>
              <a:t>Bangladesch</a:t>
            </a:r>
          </a:p>
        </p:txBody>
      </p:sp>
      <p:sp>
        <p:nvSpPr>
          <p:cNvPr id="12" name="Rectangle 11" descr="" title=""/>
          <p:cNvSpPr/>
          <p:nvPr/>
        </p:nvSpPr>
        <p:spPr>
          <a:xfrm>
            <a:off x="2482647" y="3982032"/>
            <a:ext cx="1076313" cy="13101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600" dirty="0">
                <a:ln w="0"/>
                <a:solidFill>
                  <a:schemeClr val="tx1"/>
                </a:solidFill>
              </a:rPr>
              <a:t>CoC </a:t>
            </a:r>
          </a:p>
          <a:p>
            <a:pPr algn="ctr"/>
            <a:r>
              <a:rPr lang="de-DE" sz="1600" dirty="0">
                <a:ln w="0"/>
                <a:solidFill>
                  <a:schemeClr val="tx1"/>
                </a:solidFill>
              </a:rPr>
              <a:t>(Int. Soft Law)</a:t>
            </a:r>
          </a:p>
        </p:txBody>
      </p:sp>
      <p:sp>
        <p:nvSpPr>
          <p:cNvPr id="14" name="Rectangle 13" descr="" title=""/>
          <p:cNvSpPr/>
          <p:nvPr/>
        </p:nvSpPr>
        <p:spPr>
          <a:xfrm>
            <a:off x="3611991" y="3899140"/>
            <a:ext cx="1076313" cy="956142"/>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600" dirty="0">
                <a:ln w="0"/>
                <a:solidFill>
                  <a:srgbClr val="FF0000"/>
                </a:solidFill>
              </a:rPr>
              <a:t>LkSG</a:t>
            </a:r>
          </a:p>
        </p:txBody>
      </p:sp>
      <p:sp>
        <p:nvSpPr>
          <p:cNvPr id="15" name="Rectangle 14" descr="" title=""/>
          <p:cNvSpPr/>
          <p:nvPr/>
        </p:nvSpPr>
        <p:spPr>
          <a:xfrm>
            <a:off x="4672580" y="3856008"/>
            <a:ext cx="1076313" cy="133484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600" dirty="0">
                <a:ln w="0"/>
                <a:solidFill>
                  <a:schemeClr val="accent3">
                    <a:lumMod val="60000"/>
                    <a:lumOff val="40000"/>
                  </a:schemeClr>
                </a:solidFill>
              </a:rPr>
              <a:t>UK Modern Slavery Act</a:t>
            </a:r>
          </a:p>
        </p:txBody>
      </p:sp>
      <p:sp>
        <p:nvSpPr>
          <p:cNvPr id="16" name="Rectangle 15" descr="" title=""/>
          <p:cNvSpPr/>
          <p:nvPr/>
        </p:nvSpPr>
        <p:spPr>
          <a:xfrm>
            <a:off x="5907291" y="3952484"/>
            <a:ext cx="1076313" cy="133484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600" dirty="0">
                <a:ln w="0"/>
                <a:solidFill>
                  <a:schemeClr val="accent2">
                    <a:lumMod val="75000"/>
                  </a:schemeClr>
                </a:solidFill>
              </a:rPr>
              <a:t>Loi de vigilance</a:t>
            </a:r>
          </a:p>
        </p:txBody>
      </p:sp>
      <p:sp>
        <p:nvSpPr>
          <p:cNvPr id="18" name="Rectangle 17" descr="" title=""/>
          <p:cNvSpPr/>
          <p:nvPr/>
        </p:nvSpPr>
        <p:spPr>
          <a:xfrm>
            <a:off x="7142002" y="3959508"/>
            <a:ext cx="945513" cy="1006973"/>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600" dirty="0">
                <a:ln w="0"/>
                <a:solidFill>
                  <a:schemeClr val="accent1">
                    <a:lumMod val="60000"/>
                    <a:lumOff val="40000"/>
                  </a:schemeClr>
                </a:solidFill>
              </a:rPr>
              <a:t>Draft </a:t>
            </a:r>
          </a:p>
          <a:p>
            <a:pPr algn="ctr"/>
            <a:r>
              <a:rPr lang="de-DE" sz="1600" dirty="0">
                <a:ln w="0"/>
                <a:solidFill>
                  <a:schemeClr val="accent1">
                    <a:lumMod val="60000"/>
                    <a:lumOff val="40000"/>
                  </a:schemeClr>
                </a:solidFill>
              </a:rPr>
              <a:t>SCA</a:t>
            </a:r>
          </a:p>
        </p:txBody>
      </p:sp>
      <p:sp>
        <p:nvSpPr>
          <p:cNvPr id="19" name="Rectangle 18" descr="" title=""/>
          <p:cNvSpPr/>
          <p:nvPr/>
        </p:nvSpPr>
        <p:spPr>
          <a:xfrm>
            <a:off x="8741286" y="3822734"/>
            <a:ext cx="945512" cy="924237"/>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600" dirty="0">
                <a:ln w="0"/>
                <a:solidFill>
                  <a:schemeClr val="tx1"/>
                </a:solidFill>
              </a:rPr>
              <a:t>National Law</a:t>
            </a:r>
          </a:p>
        </p:txBody>
      </p:sp>
      <p:cxnSp>
        <p:nvCxnSpPr>
          <p:cNvPr id="20" name="Straight Arrow Connector 19" descr="" title=""/>
          <p:cNvCxnSpPr>
            <a:endCxn id="4" idx="2"/>
          </p:cNvCxnSpPr>
          <p:nvPr/>
        </p:nvCxnSpPr>
        <p:spPr>
          <a:xfrm flipV="1">
            <a:off x="3003246" y="3384746"/>
            <a:ext cx="1" cy="863159"/>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1" name="Straight Arrow Connector 20" descr="" title=""/>
          <p:cNvCxnSpPr>
            <a:stCxn id="4" idx="1"/>
          </p:cNvCxnSpPr>
          <p:nvPr/>
        </p:nvCxnSpPr>
        <p:spPr>
          <a:xfrm flipH="1">
            <a:off x="2265873" y="3138892"/>
            <a:ext cx="370077" cy="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4" name="Straight Arrow Connector 23" descr="" title=""/>
          <p:cNvCxnSpPr/>
          <p:nvPr/>
        </p:nvCxnSpPr>
        <p:spPr>
          <a:xfrm>
            <a:off x="3369714" y="2946248"/>
            <a:ext cx="433046" cy="8842"/>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7" name="Straight Arrow Connector 26" descr="" title=""/>
          <p:cNvCxnSpPr/>
          <p:nvPr/>
        </p:nvCxnSpPr>
        <p:spPr>
          <a:xfrm>
            <a:off x="4417879" y="2914726"/>
            <a:ext cx="440250" cy="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9" name="Straight Arrow Connector 28" descr="" title=""/>
          <p:cNvCxnSpPr/>
          <p:nvPr/>
        </p:nvCxnSpPr>
        <p:spPr>
          <a:xfrm flipV="1">
            <a:off x="5557932" y="2914726"/>
            <a:ext cx="537275" cy="319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0" name="Straight Arrow Connector 29" descr="" title=""/>
          <p:cNvCxnSpPr/>
          <p:nvPr/>
        </p:nvCxnSpPr>
        <p:spPr>
          <a:xfrm>
            <a:off x="6685915" y="2893040"/>
            <a:ext cx="510990" cy="4983"/>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2" name="Straight Arrow Connector 31" descr="" title=""/>
          <p:cNvCxnSpPr/>
          <p:nvPr/>
        </p:nvCxnSpPr>
        <p:spPr>
          <a:xfrm flipV="1">
            <a:off x="7840008" y="2893040"/>
            <a:ext cx="471085" cy="1"/>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descr="" title=""/>
          <p:cNvCxnSpPr/>
          <p:nvPr/>
        </p:nvCxnSpPr>
        <p:spPr>
          <a:xfrm flipH="1" flipV="1">
            <a:off x="3371906" y="3036847"/>
            <a:ext cx="440418" cy="42916"/>
          </a:xfrm>
          <a:prstGeom prst="straightConnector1">
            <a:avLst/>
          </a:prstGeom>
          <a:ln>
            <a:solidFill>
              <a:srgbClr val="FF000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1" name="Straight Arrow Connector 40" descr="" title=""/>
          <p:cNvCxnSpPr/>
          <p:nvPr/>
        </p:nvCxnSpPr>
        <p:spPr>
          <a:xfrm flipH="1" flipV="1">
            <a:off x="3374744" y="3167455"/>
            <a:ext cx="440418" cy="42916"/>
          </a:xfrm>
          <a:prstGeom prst="straightConnector1">
            <a:avLst/>
          </a:prstGeom>
          <a:ln>
            <a:solidFill>
              <a:schemeClr val="accent3">
                <a:lumMod val="60000"/>
                <a:lumOff val="4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descr="" title=""/>
          <p:cNvCxnSpPr/>
          <p:nvPr/>
        </p:nvCxnSpPr>
        <p:spPr>
          <a:xfrm flipH="1" flipV="1">
            <a:off x="3358140" y="3272195"/>
            <a:ext cx="440418" cy="42916"/>
          </a:xfrm>
          <a:prstGeom prst="straightConnector1">
            <a:avLst/>
          </a:prstGeom>
          <a:ln>
            <a:solidFill>
              <a:schemeClr val="accent2">
                <a:lumMod val="75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descr="" title=""/>
          <p:cNvCxnSpPr/>
          <p:nvPr/>
        </p:nvCxnSpPr>
        <p:spPr>
          <a:xfrm flipH="1" flipV="1">
            <a:off x="3370232" y="3350239"/>
            <a:ext cx="440418" cy="42916"/>
          </a:xfrm>
          <a:prstGeom prst="straightConnector1">
            <a:avLst/>
          </a:prstGeom>
          <a:ln>
            <a:solidFill>
              <a:schemeClr val="tx2">
                <a:lumMod val="60000"/>
                <a:lumOff val="4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4" name="Straight Arrow Connector 43" descr="" title=""/>
          <p:cNvCxnSpPr/>
          <p:nvPr/>
        </p:nvCxnSpPr>
        <p:spPr>
          <a:xfrm flipV="1">
            <a:off x="3109308" y="3393156"/>
            <a:ext cx="853784" cy="854749"/>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descr="" title=""/>
          <p:cNvCxnSpPr/>
          <p:nvPr/>
        </p:nvCxnSpPr>
        <p:spPr>
          <a:xfrm flipV="1">
            <a:off x="4067563" y="3375861"/>
            <a:ext cx="1" cy="863159"/>
          </a:xfrm>
          <a:prstGeom prst="straightConnector1">
            <a:avLst/>
          </a:prstGeom>
          <a:ln>
            <a:solidFill>
              <a:srgbClr val="FF000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8" name="Straight Arrow Connector 47" descr="" title=""/>
          <p:cNvCxnSpPr/>
          <p:nvPr/>
        </p:nvCxnSpPr>
        <p:spPr>
          <a:xfrm flipH="1" flipV="1">
            <a:off x="4170031" y="3406432"/>
            <a:ext cx="920807" cy="597086"/>
          </a:xfrm>
          <a:prstGeom prst="straightConnector1">
            <a:avLst/>
          </a:prstGeom>
          <a:ln>
            <a:solidFill>
              <a:schemeClr val="accent3">
                <a:lumMod val="60000"/>
                <a:lumOff val="4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50" name="Straight Arrow Connector 49" descr="" title=""/>
          <p:cNvCxnSpPr/>
          <p:nvPr/>
        </p:nvCxnSpPr>
        <p:spPr>
          <a:xfrm flipH="1" flipV="1">
            <a:off x="4343956" y="3421001"/>
            <a:ext cx="2270704" cy="800767"/>
          </a:xfrm>
          <a:prstGeom prst="straightConnector1">
            <a:avLst/>
          </a:prstGeom>
          <a:ln>
            <a:solidFill>
              <a:schemeClr val="accent2">
                <a:lumMod val="75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52" name="Straight Arrow Connector 51" descr="" title=""/>
          <p:cNvCxnSpPr/>
          <p:nvPr/>
        </p:nvCxnSpPr>
        <p:spPr>
          <a:xfrm flipH="1" flipV="1">
            <a:off x="4436506" y="3403242"/>
            <a:ext cx="3313506" cy="649048"/>
          </a:xfrm>
          <a:prstGeom prst="straightConnector1">
            <a:avLst/>
          </a:prstGeom>
          <a:ln>
            <a:solidFill>
              <a:schemeClr val="tx2">
                <a:lumMod val="60000"/>
                <a:lumOff val="4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54" name="Straight Arrow Connector 53" descr="" title=""/>
          <p:cNvCxnSpPr/>
          <p:nvPr/>
        </p:nvCxnSpPr>
        <p:spPr>
          <a:xfrm>
            <a:off x="4428474" y="3032969"/>
            <a:ext cx="440250" cy="0"/>
          </a:xfrm>
          <a:prstGeom prst="straightConnector1">
            <a:avLst/>
          </a:prstGeom>
          <a:ln>
            <a:solidFill>
              <a:srgbClr val="FF000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55" name="Straight Arrow Connector 54" descr="" title=""/>
          <p:cNvCxnSpPr/>
          <p:nvPr/>
        </p:nvCxnSpPr>
        <p:spPr>
          <a:xfrm flipV="1">
            <a:off x="5547336" y="2993354"/>
            <a:ext cx="596562" cy="7091"/>
          </a:xfrm>
          <a:prstGeom prst="straightConnector1">
            <a:avLst/>
          </a:prstGeom>
          <a:ln>
            <a:solidFill>
              <a:srgbClr val="FF000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0" name="Straight Arrow Connector 59" descr="" title=""/>
          <p:cNvCxnSpPr/>
          <p:nvPr/>
        </p:nvCxnSpPr>
        <p:spPr>
          <a:xfrm>
            <a:off x="6685915" y="2993354"/>
            <a:ext cx="475620" cy="7091"/>
          </a:xfrm>
          <a:prstGeom prst="straightConnector1">
            <a:avLst/>
          </a:prstGeom>
          <a:ln>
            <a:solidFill>
              <a:srgbClr val="FF000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1" name="Straight Arrow Connector 60" descr="" title=""/>
          <p:cNvCxnSpPr/>
          <p:nvPr/>
        </p:nvCxnSpPr>
        <p:spPr>
          <a:xfrm>
            <a:off x="7853234" y="2993353"/>
            <a:ext cx="440250" cy="0"/>
          </a:xfrm>
          <a:prstGeom prst="straightConnector1">
            <a:avLst/>
          </a:prstGeom>
          <a:ln>
            <a:solidFill>
              <a:srgbClr val="FF000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3" name="Straight Arrow Connector 62" descr="" title=""/>
          <p:cNvCxnSpPr/>
          <p:nvPr/>
        </p:nvCxnSpPr>
        <p:spPr>
          <a:xfrm flipH="1" flipV="1">
            <a:off x="4431828" y="3121661"/>
            <a:ext cx="440418" cy="42916"/>
          </a:xfrm>
          <a:prstGeom prst="straightConnector1">
            <a:avLst/>
          </a:prstGeom>
          <a:ln>
            <a:solidFill>
              <a:schemeClr val="accent3">
                <a:lumMod val="60000"/>
                <a:lumOff val="4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4" name="Straight Arrow Connector 63" descr="" title=""/>
          <p:cNvCxnSpPr/>
          <p:nvPr/>
        </p:nvCxnSpPr>
        <p:spPr>
          <a:xfrm flipH="1" flipV="1">
            <a:off x="4415943" y="3217941"/>
            <a:ext cx="440418" cy="42916"/>
          </a:xfrm>
          <a:prstGeom prst="straightConnector1">
            <a:avLst/>
          </a:prstGeom>
          <a:ln>
            <a:solidFill>
              <a:schemeClr val="accent2">
                <a:lumMod val="75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5" name="Straight Arrow Connector 64" descr="" title=""/>
          <p:cNvCxnSpPr/>
          <p:nvPr/>
        </p:nvCxnSpPr>
        <p:spPr>
          <a:xfrm flipH="1" flipV="1">
            <a:off x="4411084" y="3312367"/>
            <a:ext cx="440418" cy="42916"/>
          </a:xfrm>
          <a:prstGeom prst="straightConnector1">
            <a:avLst/>
          </a:prstGeom>
          <a:ln>
            <a:solidFill>
              <a:schemeClr val="tx2">
                <a:lumMod val="60000"/>
                <a:lumOff val="4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6" name="Straight Arrow Connector 65" descr="" title=""/>
          <p:cNvCxnSpPr/>
          <p:nvPr/>
        </p:nvCxnSpPr>
        <p:spPr>
          <a:xfrm>
            <a:off x="5572656" y="3103750"/>
            <a:ext cx="545923" cy="12635"/>
          </a:xfrm>
          <a:prstGeom prst="straightConnector1">
            <a:avLst/>
          </a:prstGeom>
          <a:ln>
            <a:solidFill>
              <a:schemeClr val="accent3">
                <a:lumMod val="60000"/>
                <a:lumOff val="4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9" name="Straight Arrow Connector 68" descr="" title=""/>
          <p:cNvCxnSpPr/>
          <p:nvPr/>
        </p:nvCxnSpPr>
        <p:spPr>
          <a:xfrm flipH="1" flipV="1">
            <a:off x="5538227" y="3218942"/>
            <a:ext cx="576683" cy="9743"/>
          </a:xfrm>
          <a:prstGeom prst="straightConnector1">
            <a:avLst/>
          </a:prstGeom>
          <a:ln>
            <a:solidFill>
              <a:schemeClr val="accent2">
                <a:lumMod val="75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72" name="Straight Arrow Connector 71" descr="" title=""/>
          <p:cNvCxnSpPr/>
          <p:nvPr/>
        </p:nvCxnSpPr>
        <p:spPr>
          <a:xfrm flipH="1" flipV="1">
            <a:off x="5526516" y="3336958"/>
            <a:ext cx="576683" cy="9743"/>
          </a:xfrm>
          <a:prstGeom prst="straightConnector1">
            <a:avLst/>
          </a:prstGeom>
          <a:ln>
            <a:solidFill>
              <a:schemeClr val="tx2">
                <a:lumMod val="60000"/>
                <a:lumOff val="4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73" name="Straight Arrow Connector 72" descr="" title=""/>
          <p:cNvCxnSpPr>
            <a:stCxn id="9" idx="3"/>
          </p:cNvCxnSpPr>
          <p:nvPr/>
        </p:nvCxnSpPr>
        <p:spPr>
          <a:xfrm>
            <a:off x="6685916" y="3107576"/>
            <a:ext cx="507943" cy="33238"/>
          </a:xfrm>
          <a:prstGeom prst="straightConnector1">
            <a:avLst/>
          </a:prstGeom>
          <a:ln>
            <a:solidFill>
              <a:schemeClr val="accent3">
                <a:lumMod val="60000"/>
                <a:lumOff val="4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76" name="Straight Arrow Connector 75" descr="" title=""/>
          <p:cNvCxnSpPr/>
          <p:nvPr/>
        </p:nvCxnSpPr>
        <p:spPr>
          <a:xfrm>
            <a:off x="6683352" y="3215895"/>
            <a:ext cx="507943" cy="33238"/>
          </a:xfrm>
          <a:prstGeom prst="straightConnector1">
            <a:avLst/>
          </a:prstGeom>
          <a:ln>
            <a:solidFill>
              <a:schemeClr val="accent2">
                <a:lumMod val="75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77" name="Straight Arrow Connector 76" descr="" title=""/>
          <p:cNvCxnSpPr/>
          <p:nvPr/>
        </p:nvCxnSpPr>
        <p:spPr>
          <a:xfrm flipH="1" flipV="1">
            <a:off x="6680999" y="3326874"/>
            <a:ext cx="515213" cy="10352"/>
          </a:xfrm>
          <a:prstGeom prst="straightConnector1">
            <a:avLst/>
          </a:prstGeom>
          <a:ln>
            <a:solidFill>
              <a:schemeClr val="tx2">
                <a:lumMod val="60000"/>
                <a:lumOff val="4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79" name="Straight Arrow Connector 78" descr="" title=""/>
          <p:cNvCxnSpPr/>
          <p:nvPr/>
        </p:nvCxnSpPr>
        <p:spPr>
          <a:xfrm>
            <a:off x="7827428" y="3070023"/>
            <a:ext cx="483665" cy="24828"/>
          </a:xfrm>
          <a:prstGeom prst="straightConnector1">
            <a:avLst/>
          </a:prstGeom>
          <a:ln>
            <a:solidFill>
              <a:schemeClr val="accent3">
                <a:lumMod val="60000"/>
                <a:lumOff val="4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82" name="Straight Arrow Connector 81" descr="" title=""/>
          <p:cNvCxnSpPr/>
          <p:nvPr/>
        </p:nvCxnSpPr>
        <p:spPr>
          <a:xfrm>
            <a:off x="7840007" y="3177044"/>
            <a:ext cx="467674" cy="36543"/>
          </a:xfrm>
          <a:prstGeom prst="straightConnector1">
            <a:avLst/>
          </a:prstGeom>
          <a:ln>
            <a:solidFill>
              <a:schemeClr val="accent2">
                <a:lumMod val="75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84" name="Straight Arrow Connector 83" descr="" title=""/>
          <p:cNvCxnSpPr/>
          <p:nvPr/>
        </p:nvCxnSpPr>
        <p:spPr>
          <a:xfrm>
            <a:off x="7812319" y="3284145"/>
            <a:ext cx="495363" cy="9508"/>
          </a:xfrm>
          <a:prstGeom prst="straightConnector1">
            <a:avLst/>
          </a:prstGeom>
          <a:ln>
            <a:solidFill>
              <a:schemeClr val="tx2">
                <a:lumMod val="60000"/>
                <a:lumOff val="4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51" name="Straight Arrow Connector 50" descr="" title=""/>
          <p:cNvCxnSpPr>
            <a:endCxn id="8" idx="2"/>
          </p:cNvCxnSpPr>
          <p:nvPr/>
        </p:nvCxnSpPr>
        <p:spPr>
          <a:xfrm flipH="1" flipV="1">
            <a:off x="5208031" y="3384746"/>
            <a:ext cx="11321" cy="652357"/>
          </a:xfrm>
          <a:prstGeom prst="straightConnector1">
            <a:avLst/>
          </a:prstGeom>
          <a:ln>
            <a:solidFill>
              <a:srgbClr val="92D05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53" name="Straight Arrow Connector 52" descr="" title=""/>
          <p:cNvCxnSpPr/>
          <p:nvPr/>
        </p:nvCxnSpPr>
        <p:spPr>
          <a:xfrm flipH="1" flipV="1">
            <a:off x="6427985" y="3367999"/>
            <a:ext cx="11530" cy="1009213"/>
          </a:xfrm>
          <a:prstGeom prst="straightConnector1">
            <a:avLst/>
          </a:prstGeom>
          <a:ln>
            <a:solidFill>
              <a:schemeClr val="accent2">
                <a:lumMod val="75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56" name="Straight Arrow Connector 55" descr="" title=""/>
          <p:cNvCxnSpPr/>
          <p:nvPr/>
        </p:nvCxnSpPr>
        <p:spPr>
          <a:xfrm flipH="1" flipV="1">
            <a:off x="7539984" y="3362821"/>
            <a:ext cx="27698" cy="831855"/>
          </a:xfrm>
          <a:prstGeom prst="straightConnector1">
            <a:avLst/>
          </a:prstGeom>
          <a:ln>
            <a:solidFill>
              <a:schemeClr val="tx2">
                <a:lumMod val="60000"/>
                <a:lumOff val="4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2" name="Straight Arrow Connector 61" descr="" title=""/>
          <p:cNvCxnSpPr/>
          <p:nvPr/>
        </p:nvCxnSpPr>
        <p:spPr>
          <a:xfrm flipH="1" flipV="1">
            <a:off x="9165761" y="3379776"/>
            <a:ext cx="48281" cy="602256"/>
          </a:xfrm>
          <a:prstGeom prst="straightConnector1">
            <a:avLst/>
          </a:prstGeom>
          <a:ln>
            <a:solidFill>
              <a:schemeClr val="bg2">
                <a:lumMod val="75000"/>
              </a:schemeClr>
            </a:solidFill>
            <a:tailEnd type="triangle"/>
          </a:ln>
          <a:effectLst/>
        </p:spPr>
        <p:style>
          <a:lnRef idx="2">
            <a:schemeClr val="accent1"/>
          </a:lnRef>
          <a:fillRef idx="0">
            <a:schemeClr val="accent1"/>
          </a:fillRef>
          <a:effectRef idx="1">
            <a:schemeClr val="accent1"/>
          </a:effectRef>
          <a:fontRef idx="minor">
            <a:schemeClr val="tx1"/>
          </a:fontRef>
        </p:style>
      </p:cxnSp>
      <p:pic>
        <p:nvPicPr>
          <p:cNvPr id="57" name="Picture 56" descr="" title="">
            <a:extLst>
              <a:ext uri="{FF2B5EF4-FFF2-40B4-BE49-F238E27FC236}">
                <a16:creationId xmlns:a16="http://schemas.microsoft.com/office/drawing/2014/main" id="{5FF83856-1112-44C0-B78B-49F2B900297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500553" y="6328865"/>
            <a:ext cx="1461135" cy="280670"/>
          </a:xfrm>
          <a:prstGeom prst="rect">
            <a:avLst/>
          </a:prstGeom>
          <a:noFill/>
        </p:spPr>
      </p:pic>
    </p:spTree>
    <p:extLst>
      <p:ext uri="{BB962C8B-B14F-4D97-AF65-F5344CB8AC3E}">
        <p14:creationId xmlns:p14="http://schemas.microsoft.com/office/powerpoint/2010/main" val="674404903"/>
      </p:ext>
    </p:extLst>
  </p:cSld>
  <p:clrMapOvr>
    <a:masterClrMapping/>
  </p:clrMapOvr>
</p:sld>
</file>

<file path=ppt/slides/slide3.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7" name="Slide Number Placeholder 6" descr="" title="">
            <a:extLst>
              <a:ext uri="{FF2B5EF4-FFF2-40B4-BE49-F238E27FC236}">
                <a16:creationId xmlns:a16="http://schemas.microsoft.com/office/drawing/2014/main" id="{ACFE6551-42D2-4E15-A6F1-8909971AE288}"/>
              </a:ext>
            </a:extLst>
          </p:cNvPr>
          <p:cNvSpPr>
            <a:spLocks noGrp="1"/>
          </p:cNvSpPr>
          <p:nvPr>
            <p:ph type="sldNum" sz="quarter" idx="16"/>
          </p:nvPr>
        </p:nvSpPr>
        <p:spPr>
          <a:xfrm>
            <a:off x="10961688" y="6469200"/>
            <a:ext cx="655512" cy="180000"/>
          </a:xfrm>
        </p:spPr>
        <p:txBody>
          <a:bodyPr/>
          <a:lstStyle/>
          <a:p>
            <a:fld id="{23AA811B-2EBD-4900-905E-5BE206449611}" type="slidenum">
              <a:rPr lang="en-GB" smtClean="0"/>
              <a:pPr/>
              <a:t>3</a:t>
            </a:fld>
            <a:endParaRPr lang="en-GB" dirty="0"/>
          </a:p>
        </p:txBody>
      </p:sp>
      <p:sp>
        <p:nvSpPr>
          <p:cNvPr id="4" name="Rectangle 3" descr="" title="">
            <a:extLst>
              <a:ext uri="{FF2B5EF4-FFF2-40B4-BE49-F238E27FC236}">
                <a16:creationId xmlns:a16="http://schemas.microsoft.com/office/drawing/2014/main" id="{6CF90A26-1C4F-277C-BAA4-835A13730EED}"/>
              </a:ext>
            </a:extLst>
          </p:cNvPr>
          <p:cNvSpPr/>
          <p:nvPr/>
        </p:nvSpPr>
        <p:spPr>
          <a:xfrm>
            <a:off x="4267207" y="1368387"/>
            <a:ext cx="2877210" cy="571372"/>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de-DE" sz="1400" noProof="0" dirty="0"/>
              <a:t> EU – CSDD - RL</a:t>
            </a:r>
          </a:p>
        </p:txBody>
      </p:sp>
      <p:cxnSp>
        <p:nvCxnSpPr>
          <p:cNvPr id="13" name="Straight Arrow Connector 12" descr="" title="">
            <a:extLst>
              <a:ext uri="{FF2B5EF4-FFF2-40B4-BE49-F238E27FC236}">
                <a16:creationId xmlns:a16="http://schemas.microsoft.com/office/drawing/2014/main" id="{2F14BA16-0D2F-C7A8-1514-4D281328042B}"/>
              </a:ext>
            </a:extLst>
          </p:cNvPr>
          <p:cNvCxnSpPr/>
          <p:nvPr/>
        </p:nvCxnSpPr>
        <p:spPr>
          <a:xfrm>
            <a:off x="5658394" y="1939759"/>
            <a:ext cx="0" cy="452844"/>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Rectangle 13" descr="" title="">
            <a:extLst>
              <a:ext uri="{FF2B5EF4-FFF2-40B4-BE49-F238E27FC236}">
                <a16:creationId xmlns:a16="http://schemas.microsoft.com/office/drawing/2014/main" id="{AB722FF7-8FC1-EC65-0164-5EADA989D488}"/>
              </a:ext>
            </a:extLst>
          </p:cNvPr>
          <p:cNvSpPr/>
          <p:nvPr/>
        </p:nvSpPr>
        <p:spPr>
          <a:xfrm>
            <a:off x="4290059" y="2402439"/>
            <a:ext cx="2854357" cy="56388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de-DE" sz="1400" noProof="0" dirty="0"/>
              <a:t>27 different </a:t>
            </a:r>
            <a:r>
              <a:rPr lang="en-US" sz="1400" dirty="0"/>
              <a:t>Implementing</a:t>
            </a:r>
            <a:r>
              <a:rPr lang="de-DE" sz="1400" noProof="0" dirty="0"/>
              <a:t> Laws</a:t>
            </a:r>
          </a:p>
        </p:txBody>
      </p:sp>
      <p:cxnSp>
        <p:nvCxnSpPr>
          <p:cNvPr id="18" name="Straight Arrow Connector 17" descr="" title="">
            <a:extLst>
              <a:ext uri="{FF2B5EF4-FFF2-40B4-BE49-F238E27FC236}">
                <a16:creationId xmlns:a16="http://schemas.microsoft.com/office/drawing/2014/main" id="{A19B87EE-7BC4-3B85-5E85-453A6BBC5689}"/>
              </a:ext>
            </a:extLst>
          </p:cNvPr>
          <p:cNvCxnSpPr/>
          <p:nvPr/>
        </p:nvCxnSpPr>
        <p:spPr>
          <a:xfrm flipH="1">
            <a:off x="4014651" y="2976155"/>
            <a:ext cx="1280160" cy="385354"/>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Rectangle 18" descr="" title="">
            <a:extLst>
              <a:ext uri="{FF2B5EF4-FFF2-40B4-BE49-F238E27FC236}">
                <a16:creationId xmlns:a16="http://schemas.microsoft.com/office/drawing/2014/main" id="{AA53E38C-A5C0-A4DC-DF01-F0FFA081F702}"/>
              </a:ext>
            </a:extLst>
          </p:cNvPr>
          <p:cNvSpPr/>
          <p:nvPr/>
        </p:nvSpPr>
        <p:spPr>
          <a:xfrm>
            <a:off x="2124075" y="3381985"/>
            <a:ext cx="2454456" cy="483911"/>
          </a:xfrm>
          <a:prstGeom prst="rect">
            <a:avLst/>
          </a:prstGeom>
          <a:solidFill>
            <a:srgbClr val="F1B43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de-DE" sz="1400" noProof="0" dirty="0"/>
              <a:t>X </a:t>
            </a:r>
            <a:r>
              <a:rPr lang="en-GB" sz="1400" dirty="0"/>
              <a:t>thousand</a:t>
            </a:r>
            <a:r>
              <a:rPr lang="de-DE" sz="1400" noProof="0" dirty="0"/>
              <a:t> </a:t>
            </a:r>
            <a:r>
              <a:rPr lang="en-GB" sz="1400" dirty="0"/>
              <a:t>direct</a:t>
            </a:r>
            <a:r>
              <a:rPr lang="de-DE" sz="1400" noProof="0" dirty="0"/>
              <a:t> </a:t>
            </a:r>
            <a:r>
              <a:rPr lang="en-GB" sz="1400" dirty="0"/>
              <a:t>addressees</a:t>
            </a:r>
          </a:p>
        </p:txBody>
      </p:sp>
      <p:cxnSp>
        <p:nvCxnSpPr>
          <p:cNvPr id="21" name="Straight Arrow Connector 20" descr="" title="">
            <a:extLst>
              <a:ext uri="{FF2B5EF4-FFF2-40B4-BE49-F238E27FC236}">
                <a16:creationId xmlns:a16="http://schemas.microsoft.com/office/drawing/2014/main" id="{BAF53DF3-E964-A265-48CB-94F6F6A5CDA7}"/>
              </a:ext>
            </a:extLst>
          </p:cNvPr>
          <p:cNvCxnSpPr>
            <a:cxnSpLocks/>
          </p:cNvCxnSpPr>
          <p:nvPr/>
        </p:nvCxnSpPr>
        <p:spPr>
          <a:xfrm>
            <a:off x="4578531" y="3623940"/>
            <a:ext cx="2218508" cy="0"/>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Rectangle 21" descr="" title="">
            <a:extLst>
              <a:ext uri="{FF2B5EF4-FFF2-40B4-BE49-F238E27FC236}">
                <a16:creationId xmlns:a16="http://schemas.microsoft.com/office/drawing/2014/main" id="{1FBEBBDB-FC97-F72B-5C6F-207438F00EAA}"/>
              </a:ext>
            </a:extLst>
          </p:cNvPr>
          <p:cNvSpPr/>
          <p:nvPr/>
        </p:nvSpPr>
        <p:spPr>
          <a:xfrm>
            <a:off x="6797038" y="3407771"/>
            <a:ext cx="2613661" cy="483911"/>
          </a:xfrm>
          <a:prstGeom prst="rect">
            <a:avLst/>
          </a:prstGeom>
          <a:solidFill>
            <a:srgbClr val="F1B43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de-DE" sz="1400" noProof="0" dirty="0"/>
              <a:t>XX </a:t>
            </a:r>
            <a:r>
              <a:rPr lang="en-GB" sz="1400" dirty="0"/>
              <a:t>thousand</a:t>
            </a:r>
            <a:r>
              <a:rPr lang="de-DE" sz="1400" noProof="0" dirty="0"/>
              <a:t> </a:t>
            </a:r>
            <a:r>
              <a:rPr lang="en-GB" sz="1400" dirty="0"/>
              <a:t>indirect</a:t>
            </a:r>
            <a:r>
              <a:rPr lang="de-DE" sz="1400" noProof="0" dirty="0"/>
              <a:t> </a:t>
            </a:r>
            <a:r>
              <a:rPr lang="en-GB" sz="1400" dirty="0"/>
              <a:t>addressees</a:t>
            </a:r>
          </a:p>
        </p:txBody>
      </p:sp>
      <p:cxnSp>
        <p:nvCxnSpPr>
          <p:cNvPr id="25" name="Straight Arrow Connector 24" descr="" title="">
            <a:extLst>
              <a:ext uri="{FF2B5EF4-FFF2-40B4-BE49-F238E27FC236}">
                <a16:creationId xmlns:a16="http://schemas.microsoft.com/office/drawing/2014/main" id="{EE9DEA19-1D6C-B50F-1FAB-4FBC4EE90EB1}"/>
              </a:ext>
            </a:extLst>
          </p:cNvPr>
          <p:cNvCxnSpPr>
            <a:cxnSpLocks/>
          </p:cNvCxnSpPr>
          <p:nvPr/>
        </p:nvCxnSpPr>
        <p:spPr>
          <a:xfrm>
            <a:off x="3381375" y="3891682"/>
            <a:ext cx="1197156" cy="954874"/>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Rectangle 25" descr="" title="">
            <a:extLst>
              <a:ext uri="{FF2B5EF4-FFF2-40B4-BE49-F238E27FC236}">
                <a16:creationId xmlns:a16="http://schemas.microsoft.com/office/drawing/2014/main" id="{BCC699FF-3ED0-A17D-5FED-327E4D72927C}"/>
              </a:ext>
            </a:extLst>
          </p:cNvPr>
          <p:cNvSpPr/>
          <p:nvPr/>
        </p:nvSpPr>
        <p:spPr>
          <a:xfrm>
            <a:off x="4475387" y="4863953"/>
            <a:ext cx="1132115" cy="599315"/>
          </a:xfrm>
          <a:prstGeom prst="rect">
            <a:avLst/>
          </a:prstGeom>
          <a:solidFill>
            <a:srgbClr val="00A4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de-DE" sz="1400" noProof="0" dirty="0"/>
              <a:t>D</a:t>
            </a:r>
          </a:p>
        </p:txBody>
      </p:sp>
      <p:cxnSp>
        <p:nvCxnSpPr>
          <p:cNvPr id="30" name="Straight Arrow Connector 29" descr="" title="">
            <a:extLst>
              <a:ext uri="{FF2B5EF4-FFF2-40B4-BE49-F238E27FC236}">
                <a16:creationId xmlns:a16="http://schemas.microsoft.com/office/drawing/2014/main" id="{6EB6F406-1E85-A585-D835-7EF1246B11B7}"/>
              </a:ext>
            </a:extLst>
          </p:cNvPr>
          <p:cNvCxnSpPr>
            <a:cxnSpLocks/>
          </p:cNvCxnSpPr>
          <p:nvPr/>
        </p:nvCxnSpPr>
        <p:spPr>
          <a:xfrm flipH="1">
            <a:off x="5607502" y="3928279"/>
            <a:ext cx="2545898" cy="914684"/>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Rectangle 31" descr="" title="">
            <a:extLst>
              <a:ext uri="{FF2B5EF4-FFF2-40B4-BE49-F238E27FC236}">
                <a16:creationId xmlns:a16="http://schemas.microsoft.com/office/drawing/2014/main" id="{433AC5EB-0608-9683-D97D-7E17119A1118}"/>
              </a:ext>
            </a:extLst>
          </p:cNvPr>
          <p:cNvSpPr/>
          <p:nvPr/>
        </p:nvSpPr>
        <p:spPr>
          <a:xfrm>
            <a:off x="4132761" y="4137396"/>
            <a:ext cx="1645861" cy="3485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de-DE" sz="1200" noProof="0" dirty="0">
                <a:solidFill>
                  <a:schemeClr val="tx1"/>
                </a:solidFill>
              </a:rPr>
              <a:t>X </a:t>
            </a:r>
            <a:r>
              <a:rPr lang="en-GB" sz="1200" dirty="0">
                <a:solidFill>
                  <a:schemeClr val="tx1"/>
                </a:solidFill>
              </a:rPr>
              <a:t>thousand</a:t>
            </a:r>
            <a:r>
              <a:rPr lang="de-DE" sz="1200" noProof="0" dirty="0">
                <a:solidFill>
                  <a:schemeClr val="tx1"/>
                </a:solidFill>
              </a:rPr>
              <a:t> different CoC + </a:t>
            </a:r>
            <a:r>
              <a:rPr lang="en-GB" sz="1200" dirty="0">
                <a:solidFill>
                  <a:schemeClr val="tx1"/>
                </a:solidFill>
              </a:rPr>
              <a:t>Questionnaires</a:t>
            </a:r>
          </a:p>
        </p:txBody>
      </p:sp>
      <p:sp>
        <p:nvSpPr>
          <p:cNvPr id="40" name="Rectangle 39" descr="" title="">
            <a:extLst>
              <a:ext uri="{FF2B5EF4-FFF2-40B4-BE49-F238E27FC236}">
                <a16:creationId xmlns:a16="http://schemas.microsoft.com/office/drawing/2014/main" id="{97D5FE0E-152E-5FF6-4333-83116AA5E02A}"/>
              </a:ext>
            </a:extLst>
          </p:cNvPr>
          <p:cNvSpPr/>
          <p:nvPr/>
        </p:nvSpPr>
        <p:spPr>
          <a:xfrm>
            <a:off x="7674522" y="4155211"/>
            <a:ext cx="1647825" cy="4738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de-DE" sz="1200" dirty="0">
                <a:solidFill>
                  <a:schemeClr val="tx1"/>
                </a:solidFill>
              </a:rPr>
              <a:t>XX </a:t>
            </a:r>
            <a:r>
              <a:rPr lang="en-GB" sz="1200" dirty="0">
                <a:solidFill>
                  <a:schemeClr val="tx1"/>
                </a:solidFill>
              </a:rPr>
              <a:t>thousand</a:t>
            </a:r>
            <a:r>
              <a:rPr lang="de-DE" sz="1200" dirty="0">
                <a:solidFill>
                  <a:schemeClr val="tx1"/>
                </a:solidFill>
              </a:rPr>
              <a:t> different </a:t>
            </a:r>
            <a:r>
              <a:rPr lang="en-GB" sz="1200" dirty="0">
                <a:solidFill>
                  <a:schemeClr val="tx1"/>
                </a:solidFill>
              </a:rPr>
              <a:t>CoC</a:t>
            </a:r>
            <a:r>
              <a:rPr lang="de-DE" sz="1200" dirty="0">
                <a:solidFill>
                  <a:schemeClr val="tx1"/>
                </a:solidFill>
              </a:rPr>
              <a:t> + </a:t>
            </a:r>
            <a:r>
              <a:rPr lang="en-GB" sz="1200" dirty="0">
                <a:solidFill>
                  <a:schemeClr val="tx1"/>
                </a:solidFill>
              </a:rPr>
              <a:t>Questionnaires</a:t>
            </a:r>
          </a:p>
        </p:txBody>
      </p:sp>
      <p:cxnSp>
        <p:nvCxnSpPr>
          <p:cNvPr id="42" name="Straight Arrow Connector 41" descr="" title="">
            <a:extLst>
              <a:ext uri="{FF2B5EF4-FFF2-40B4-BE49-F238E27FC236}">
                <a16:creationId xmlns:a16="http://schemas.microsoft.com/office/drawing/2014/main" id="{B9ED41BE-D82E-A468-D60B-29625C3FA9A0}"/>
              </a:ext>
            </a:extLst>
          </p:cNvPr>
          <p:cNvCxnSpPr>
            <a:cxnSpLocks/>
          </p:cNvCxnSpPr>
          <p:nvPr/>
        </p:nvCxnSpPr>
        <p:spPr>
          <a:xfrm>
            <a:off x="5615938" y="5324475"/>
            <a:ext cx="1409501" cy="0"/>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3" name="Rectangle 42" descr="" title="">
            <a:extLst>
              <a:ext uri="{FF2B5EF4-FFF2-40B4-BE49-F238E27FC236}">
                <a16:creationId xmlns:a16="http://schemas.microsoft.com/office/drawing/2014/main" id="{65B30A3D-476D-2EC1-FD9E-D24F188584A5}"/>
              </a:ext>
            </a:extLst>
          </p:cNvPr>
          <p:cNvSpPr/>
          <p:nvPr/>
        </p:nvSpPr>
        <p:spPr>
          <a:xfrm>
            <a:off x="7025439" y="5076825"/>
            <a:ext cx="742271" cy="455989"/>
          </a:xfrm>
          <a:prstGeom prst="rect">
            <a:avLst/>
          </a:prstGeom>
          <a:solidFill>
            <a:srgbClr val="00A9E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de-DE" sz="1400" noProof="0" dirty="0"/>
              <a:t>S1</a:t>
            </a:r>
          </a:p>
        </p:txBody>
      </p:sp>
      <p:cxnSp>
        <p:nvCxnSpPr>
          <p:cNvPr id="45" name="Straight Arrow Connector 44" descr="" title="">
            <a:extLst>
              <a:ext uri="{FF2B5EF4-FFF2-40B4-BE49-F238E27FC236}">
                <a16:creationId xmlns:a16="http://schemas.microsoft.com/office/drawing/2014/main" id="{5F02D254-9331-238A-B52D-8C48FD7B6984}"/>
              </a:ext>
            </a:extLst>
          </p:cNvPr>
          <p:cNvCxnSpPr>
            <a:cxnSpLocks/>
          </p:cNvCxnSpPr>
          <p:nvPr/>
        </p:nvCxnSpPr>
        <p:spPr>
          <a:xfrm>
            <a:off x="7795633" y="5323905"/>
            <a:ext cx="492088" cy="0"/>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Rectangle 45" descr="" title="">
            <a:extLst>
              <a:ext uri="{FF2B5EF4-FFF2-40B4-BE49-F238E27FC236}">
                <a16:creationId xmlns:a16="http://schemas.microsoft.com/office/drawing/2014/main" id="{E8BFA589-6D0B-FBF8-A67A-3EBCA483466A}"/>
              </a:ext>
            </a:extLst>
          </p:cNvPr>
          <p:cNvSpPr/>
          <p:nvPr/>
        </p:nvSpPr>
        <p:spPr>
          <a:xfrm>
            <a:off x="8287721" y="5092446"/>
            <a:ext cx="742271" cy="462920"/>
          </a:xfrm>
          <a:prstGeom prst="rect">
            <a:avLst/>
          </a:prstGeom>
          <a:solidFill>
            <a:srgbClr val="00A9E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de-DE" sz="1400" noProof="0" dirty="0"/>
              <a:t>S2</a:t>
            </a:r>
          </a:p>
        </p:txBody>
      </p:sp>
      <p:cxnSp>
        <p:nvCxnSpPr>
          <p:cNvPr id="50" name="Straight Arrow Connector 49" descr="" title="">
            <a:extLst>
              <a:ext uri="{FF2B5EF4-FFF2-40B4-BE49-F238E27FC236}">
                <a16:creationId xmlns:a16="http://schemas.microsoft.com/office/drawing/2014/main" id="{0952AAD0-4CC1-3CCC-83FC-56A2517D0D35}"/>
              </a:ext>
            </a:extLst>
          </p:cNvPr>
          <p:cNvCxnSpPr/>
          <p:nvPr/>
        </p:nvCxnSpPr>
        <p:spPr>
          <a:xfrm>
            <a:off x="9038205" y="5323905"/>
            <a:ext cx="417875" cy="0"/>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2" name="Rectangle 51" descr="" title="">
            <a:extLst>
              <a:ext uri="{FF2B5EF4-FFF2-40B4-BE49-F238E27FC236}">
                <a16:creationId xmlns:a16="http://schemas.microsoft.com/office/drawing/2014/main" id="{09ACF240-3D72-30D4-2CAE-6E0171393609}"/>
              </a:ext>
            </a:extLst>
          </p:cNvPr>
          <p:cNvSpPr/>
          <p:nvPr/>
        </p:nvSpPr>
        <p:spPr>
          <a:xfrm>
            <a:off x="9456080" y="5092446"/>
            <a:ext cx="683338" cy="462919"/>
          </a:xfrm>
          <a:prstGeom prst="rect">
            <a:avLst/>
          </a:prstGeom>
          <a:solidFill>
            <a:srgbClr val="00A9E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de-DE" sz="1400" noProof="0" dirty="0"/>
              <a:t>S3</a:t>
            </a:r>
          </a:p>
        </p:txBody>
      </p:sp>
      <p:cxnSp>
        <p:nvCxnSpPr>
          <p:cNvPr id="54" name="Straight Arrow Connector 53" descr="" title="">
            <a:extLst>
              <a:ext uri="{FF2B5EF4-FFF2-40B4-BE49-F238E27FC236}">
                <a16:creationId xmlns:a16="http://schemas.microsoft.com/office/drawing/2014/main" id="{468D05E4-6204-1F60-B974-6D4B3B4C1D2D}"/>
              </a:ext>
            </a:extLst>
          </p:cNvPr>
          <p:cNvCxnSpPr>
            <a:cxnSpLocks/>
          </p:cNvCxnSpPr>
          <p:nvPr/>
        </p:nvCxnSpPr>
        <p:spPr>
          <a:xfrm flipH="1">
            <a:off x="3109219" y="5310148"/>
            <a:ext cx="1366168" cy="13757"/>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6" name="Rectangle 55" descr="" title="">
            <a:extLst>
              <a:ext uri="{FF2B5EF4-FFF2-40B4-BE49-F238E27FC236}">
                <a16:creationId xmlns:a16="http://schemas.microsoft.com/office/drawing/2014/main" id="{5ADD5CEB-166A-6222-F05C-90DDE8A8E603}"/>
              </a:ext>
            </a:extLst>
          </p:cNvPr>
          <p:cNvSpPr/>
          <p:nvPr/>
        </p:nvSpPr>
        <p:spPr>
          <a:xfrm>
            <a:off x="2377357" y="5092446"/>
            <a:ext cx="710622" cy="462919"/>
          </a:xfrm>
          <a:prstGeom prst="rect">
            <a:avLst/>
          </a:prstGeom>
          <a:solidFill>
            <a:srgbClr val="00A9E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de-DE" sz="1400" noProof="0" dirty="0"/>
              <a:t>M1</a:t>
            </a:r>
          </a:p>
        </p:txBody>
      </p:sp>
      <p:cxnSp>
        <p:nvCxnSpPr>
          <p:cNvPr id="59" name="Straight Arrow Connector 58" descr="" title="">
            <a:extLst>
              <a:ext uri="{FF2B5EF4-FFF2-40B4-BE49-F238E27FC236}">
                <a16:creationId xmlns:a16="http://schemas.microsoft.com/office/drawing/2014/main" id="{A333EC61-7CFE-01C6-908A-E32C5C07E570}"/>
              </a:ext>
            </a:extLst>
          </p:cNvPr>
          <p:cNvCxnSpPr>
            <a:cxnSpLocks/>
          </p:cNvCxnSpPr>
          <p:nvPr/>
        </p:nvCxnSpPr>
        <p:spPr>
          <a:xfrm flipH="1">
            <a:off x="1788225" y="5356418"/>
            <a:ext cx="564450" cy="0"/>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Rectangle 59" descr="" title="">
            <a:extLst>
              <a:ext uri="{FF2B5EF4-FFF2-40B4-BE49-F238E27FC236}">
                <a16:creationId xmlns:a16="http://schemas.microsoft.com/office/drawing/2014/main" id="{913AF40E-F495-7A77-9F18-CB2521932583}"/>
              </a:ext>
            </a:extLst>
          </p:cNvPr>
          <p:cNvSpPr/>
          <p:nvPr/>
        </p:nvSpPr>
        <p:spPr>
          <a:xfrm>
            <a:off x="1038680" y="5092446"/>
            <a:ext cx="749545" cy="462919"/>
          </a:xfrm>
          <a:prstGeom prst="rect">
            <a:avLst/>
          </a:prstGeom>
          <a:solidFill>
            <a:srgbClr val="00A9E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de-DE" sz="1400" noProof="0" dirty="0"/>
              <a:t>S1</a:t>
            </a:r>
          </a:p>
        </p:txBody>
      </p:sp>
      <p:sp>
        <p:nvSpPr>
          <p:cNvPr id="61" name="Rectangle 60" descr="" title="">
            <a:extLst>
              <a:ext uri="{FF2B5EF4-FFF2-40B4-BE49-F238E27FC236}">
                <a16:creationId xmlns:a16="http://schemas.microsoft.com/office/drawing/2014/main" id="{9AD41E23-B4BE-89E4-3F60-DBD1E16B7B99}"/>
              </a:ext>
            </a:extLst>
          </p:cNvPr>
          <p:cNvSpPr/>
          <p:nvPr/>
        </p:nvSpPr>
        <p:spPr>
          <a:xfrm>
            <a:off x="3377494" y="5012697"/>
            <a:ext cx="850414" cy="2424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de-DE" sz="1200" dirty="0">
                <a:solidFill>
                  <a:schemeClr val="tx1"/>
                </a:solidFill>
              </a:rPr>
              <a:t>u</a:t>
            </a:r>
            <a:r>
              <a:rPr lang="en-GB" sz="1200" dirty="0">
                <a:solidFill>
                  <a:schemeClr val="tx1"/>
                </a:solidFill>
              </a:rPr>
              <a:t>pstream</a:t>
            </a:r>
          </a:p>
        </p:txBody>
      </p:sp>
      <p:sp>
        <p:nvSpPr>
          <p:cNvPr id="67" name="Rectangle 66" descr="" title="">
            <a:extLst>
              <a:ext uri="{FF2B5EF4-FFF2-40B4-BE49-F238E27FC236}">
                <a16:creationId xmlns:a16="http://schemas.microsoft.com/office/drawing/2014/main" id="{9FEFAE0D-39B1-7D53-DBA3-AE6F8C79BDCD}"/>
              </a:ext>
            </a:extLst>
          </p:cNvPr>
          <p:cNvSpPr/>
          <p:nvPr/>
        </p:nvSpPr>
        <p:spPr>
          <a:xfrm>
            <a:off x="5778622" y="5012697"/>
            <a:ext cx="1074339" cy="2424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de-DE" sz="1200" noProof="0" dirty="0">
                <a:solidFill>
                  <a:schemeClr val="tx1"/>
                </a:solidFill>
              </a:rPr>
              <a:t>downstream</a:t>
            </a:r>
          </a:p>
        </p:txBody>
      </p:sp>
      <p:pic>
        <p:nvPicPr>
          <p:cNvPr id="2" name="Picture 1" descr="" title="">
            <a:extLst>
              <a:ext uri="{FF2B5EF4-FFF2-40B4-BE49-F238E27FC236}">
                <a16:creationId xmlns:a16="http://schemas.microsoft.com/office/drawing/2014/main" id="{541793DC-F6F7-13D6-34FD-6094609F68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9500553" y="6328865"/>
            <a:ext cx="1461135" cy="280670"/>
          </a:xfrm>
          <a:prstGeom prst="rect">
            <a:avLst/>
          </a:prstGeom>
          <a:noFill/>
        </p:spPr>
      </p:pic>
    </p:spTree>
    <p:custDataLst>
      <p:custData r:id="rId1"/>
      <p:custData r:id="rId2"/>
    </p:custDataLst>
    <p:extLst>
      <p:ext uri="{BB962C8B-B14F-4D97-AF65-F5344CB8AC3E}">
        <p14:creationId xmlns:p14="http://schemas.microsoft.com/office/powerpoint/2010/main" val="305256165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UBGRID]" val="[SubGrid]"/>
</p:tagLst>
</file>

<file path=ppt/tags/tag10.xml><?xml version="1.0" encoding="utf-8"?>
<p:tagLst xmlns:a="http://schemas.openxmlformats.org/drawingml/2006/main" xmlns:r="http://schemas.openxmlformats.org/officeDocument/2006/relationships" xmlns:p="http://schemas.openxmlformats.org/presentationml/2006/main">
  <p:tag name="[SUBGRID]" val="[SubGrid]"/>
</p:tagLst>
</file>

<file path=ppt/tags/tag11.xml><?xml version="1.0" encoding="utf-8"?>
<p:tagLst xmlns:a="http://schemas.openxmlformats.org/drawingml/2006/main" xmlns:r="http://schemas.openxmlformats.org/officeDocument/2006/relationships" xmlns:p="http://schemas.openxmlformats.org/presentationml/2006/main">
  <p:tag name="[SUBGRID]" val="[SubGrid]"/>
</p:tagLst>
</file>

<file path=ppt/tags/tag12.xml><?xml version="1.0" encoding="utf-8"?>
<p:tagLst xmlns:a="http://schemas.openxmlformats.org/drawingml/2006/main" xmlns:r="http://schemas.openxmlformats.org/officeDocument/2006/relationships" xmlns:p="http://schemas.openxmlformats.org/presentationml/2006/main">
  <p:tag name="[SUBGRID]" val="[SubGrid]"/>
</p:tagLst>
</file>

<file path=ppt/tags/tag13.xml><?xml version="1.0" encoding="utf-8"?>
<p:tagLst xmlns:a="http://schemas.openxmlformats.org/drawingml/2006/main" xmlns:r="http://schemas.openxmlformats.org/officeDocument/2006/relationships" xmlns:p="http://schemas.openxmlformats.org/presentationml/2006/main">
  <p:tag name="[SUBGRID]" val="[SubGrid]"/>
</p:tagLst>
</file>

<file path=ppt/tags/tag14.xml><?xml version="1.0" encoding="utf-8"?>
<p:tagLst xmlns:a="http://schemas.openxmlformats.org/drawingml/2006/main" xmlns:r="http://schemas.openxmlformats.org/officeDocument/2006/relationships" xmlns:p="http://schemas.openxmlformats.org/presentationml/2006/main">
  <p:tag name="[SUBGRID]" val="[SubGrid]"/>
</p:tagLst>
</file>

<file path=ppt/tags/tag15.xml><?xml version="1.0" encoding="utf-8"?>
<p:tagLst xmlns:a="http://schemas.openxmlformats.org/drawingml/2006/main" xmlns:r="http://schemas.openxmlformats.org/officeDocument/2006/relationships" xmlns:p="http://schemas.openxmlformats.org/presentationml/2006/main">
  <p:tag name="[SUBGRID]" val="[SubGrid]"/>
</p:tagLst>
</file>

<file path=ppt/tags/tag2.xml><?xml version="1.0" encoding="utf-8"?>
<p:tagLst xmlns:a="http://schemas.openxmlformats.org/drawingml/2006/main" xmlns:r="http://schemas.openxmlformats.org/officeDocument/2006/relationships" xmlns:p="http://schemas.openxmlformats.org/presentationml/2006/main">
  <p:tag name="[SUBGRID]" val="[SubGrid]"/>
</p:tagLst>
</file>

<file path=ppt/tags/tag3.xml><?xml version="1.0" encoding="utf-8"?>
<p:tagLst xmlns:a="http://schemas.openxmlformats.org/drawingml/2006/main" xmlns:r="http://schemas.openxmlformats.org/officeDocument/2006/relationships" xmlns:p="http://schemas.openxmlformats.org/presentationml/2006/main">
  <p:tag name="[SUBGRID]" val="[SubGrid]"/>
</p:tagLst>
</file>

<file path=ppt/tags/tag4.xml><?xml version="1.0" encoding="utf-8"?>
<p:tagLst xmlns:a="http://schemas.openxmlformats.org/drawingml/2006/main" xmlns:r="http://schemas.openxmlformats.org/officeDocument/2006/relationships" xmlns:p="http://schemas.openxmlformats.org/presentationml/2006/main">
  <p:tag name="[SUBGRID]" val="[SubGrid]"/>
</p:tagLst>
</file>

<file path=ppt/tags/tag5.xml><?xml version="1.0" encoding="utf-8"?>
<p:tagLst xmlns:a="http://schemas.openxmlformats.org/drawingml/2006/main" xmlns:r="http://schemas.openxmlformats.org/officeDocument/2006/relationships" xmlns:p="http://schemas.openxmlformats.org/presentationml/2006/main">
  <p:tag name="[SUBGRID]" val="[SubGrid]"/>
</p:tagLst>
</file>

<file path=ppt/tags/tag6.xml><?xml version="1.0" encoding="utf-8"?>
<p:tagLst xmlns:a="http://schemas.openxmlformats.org/drawingml/2006/main" xmlns:r="http://schemas.openxmlformats.org/officeDocument/2006/relationships" xmlns:p="http://schemas.openxmlformats.org/presentationml/2006/main">
  <p:tag name="[SUBGRID]" val="[SubGrid]"/>
</p:tagLst>
</file>

<file path=ppt/tags/tag7.xml><?xml version="1.0" encoding="utf-8"?>
<p:tagLst xmlns:a="http://schemas.openxmlformats.org/drawingml/2006/main" xmlns:r="http://schemas.openxmlformats.org/officeDocument/2006/relationships" xmlns:p="http://schemas.openxmlformats.org/presentationml/2006/main">
  <p:tag name="[SUBGRID]" val="[SubGrid]"/>
</p:tagLst>
</file>

<file path=ppt/tags/tag8.xml><?xml version="1.0" encoding="utf-8"?>
<p:tagLst xmlns:a="http://schemas.openxmlformats.org/drawingml/2006/main" xmlns:r="http://schemas.openxmlformats.org/officeDocument/2006/relationships" xmlns:p="http://schemas.openxmlformats.org/presentationml/2006/main">
  <p:tag name="[SUBGRID]" val="[SubGrid]"/>
</p:tagLst>
</file>

<file path=ppt/tags/tag9.xml><?xml version="1.0" encoding="utf-8"?>
<p:tagLst xmlns:a="http://schemas.openxmlformats.org/drawingml/2006/main" xmlns:r="http://schemas.openxmlformats.org/officeDocument/2006/relationships" xmlns:p="http://schemas.openxmlformats.org/presentationml/2006/main">
  <p:tag name="[SUBGRID]" val="[SubGrid]"/>
</p:tagLst>
</file>

<file path=ppt/theme/theme1.xml><?xml version="1.0" encoding="utf-8"?>
<a:theme xmlns:thm15="http://schemas.microsoft.com/office/thememl/2012/main" xmlns:a="http://schemas.openxmlformats.org/drawingml/2006/main" name="Dentons 16:9">
  <a:themeElements>
    <a:clrScheme name="Dentons">
      <a:dk1>
        <a:srgbClr val="000000"/>
      </a:dk1>
      <a:lt1>
        <a:srgbClr val="FFFFFF"/>
      </a:lt1>
      <a:dk2>
        <a:srgbClr val="545859"/>
      </a:dk2>
      <a:lt2>
        <a:srgbClr val="C7C9C7"/>
      </a:lt2>
      <a:accent1>
        <a:srgbClr val="702082"/>
      </a:accent1>
      <a:accent2>
        <a:srgbClr val="A05EB5"/>
      </a:accent2>
      <a:accent3>
        <a:srgbClr val="545859"/>
      </a:accent3>
      <a:accent4>
        <a:srgbClr val="707372"/>
      </a:accent4>
      <a:accent5>
        <a:srgbClr val="A8A2A2"/>
      </a:accent5>
      <a:accent6>
        <a:srgbClr val="C7C9C7"/>
      </a:accent6>
      <a:hlink>
        <a:srgbClr val="5F2167"/>
      </a:hlink>
      <a:folHlink>
        <a:srgbClr val="A05EB5"/>
      </a:folHlink>
    </a:clrScheme>
    <a:fontScheme name="Dentons">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chemeClr val="accent1"/>
          </a:solidFill>
        </a:ln>
      </a:spPr>
      <a:bodyPr lIns="72000" tIns="36000" rIns="72000" bIns="36000" rtlCol="0" anchor="ctr"/>
      <a:lstStyle>
        <a:defPPr algn="ctr">
          <a:defRPr sz="1400" noProof="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marL="180000" indent="-180000" algn="l">
          <a:spcAft>
            <a:spcPts val="600"/>
          </a:spcAft>
          <a:buFont typeface="Arial" panose="020B0604020202020204" pitchFamily="34" charset="0"/>
          <a:buChar char="•"/>
          <a:defRPr sz="1600" dirty="0" err="1" smtClean="0">
            <a:solidFill>
              <a:schemeClr val="tx2"/>
            </a:solidFill>
          </a:defRPr>
        </a:defPPr>
      </a:lstStyle>
    </a:txDef>
  </a:objectDefaults>
  <a:extraClrSchemeLst/>
  <a:custClrLst>
    <a:custClr name="Purple">
      <a:srgbClr val="702082"/>
    </a:custClr>
    <a:custClr name="Light Purple">
      <a:srgbClr val="A05EB5"/>
    </a:custClr>
    <a:custClr name="Dark Purple">
      <a:srgbClr val="5F2167"/>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ed">
      <a:srgbClr val="DA291C"/>
    </a:custClr>
    <a:custClr name="Gold">
      <a:srgbClr val="F1B434"/>
    </a:custClr>
    <a:custClr name="Green">
      <a:srgbClr val="43B02A"/>
    </a:custClr>
    <a:custClr name="Teal">
      <a:srgbClr val="00A499"/>
    </a:custClr>
    <a:custClr name="Blue">
      <a:srgbClr val="00A9E0"/>
    </a:custClr>
    <a:custClr name="Dark Red">
      <a:srgbClr val="9D2235"/>
    </a:custClr>
    <a:custClr name="Orange">
      <a:srgbClr val="ED8B00"/>
    </a:custClr>
    <a:custClr name="Dark Green">
      <a:srgbClr val="286140"/>
    </a:custClr>
    <a:custClr name="Dark Teal">
      <a:srgbClr val="00685D"/>
    </a:custClr>
    <a:custClr name="Dark Blue">
      <a:srgbClr val="004C97"/>
    </a:custClr>
    <a:custClr name="Brown">
      <a:srgbClr val="85431E"/>
    </a:custClr>
    <a:custClr name="Dark Pink">
      <a:srgbClr val="890C58"/>
    </a:custClr>
    <a:custClr name="Pink">
      <a:srgbClr val="D00070"/>
    </a:custClr>
    <a:custClr name="Dark Grey">
      <a:srgbClr val="545859"/>
    </a:custClr>
    <a:custClr name="Grey">
      <a:srgbClr val="707372"/>
    </a:custClr>
    <a:custClr name="Light Grey">
      <a:srgbClr val="9EA2A2"/>
    </a:custClr>
    <a:custClr name="Ekstra Light Grey">
      <a:srgbClr val="C7C9C7"/>
    </a:custClr>
    <a:custClr name="Color has no name">
      <a:srgbClr val="FFFFFF"/>
    </a:custClr>
    <a:custClr name="Color has no name">
      <a:srgbClr val="FFFFFF"/>
    </a:custClr>
    <a:custClr name="Color has no name">
      <a:srgbClr val="FFFFFF"/>
    </a:custClr>
  </a:custClrLst>
  <a:extLst>
    <a:ext uri="{05A4C25C-085E-4340-85A3-A5531E510DB2}">
      <thm15:themeFamily xmlns:thm15="http://schemas.microsoft.com/office/thememl/2012/main" name="Presentation11" id="{FEFB4474-6684-0E43-A044-DAB48F52D501}" vid="{481A1872-26A7-FE4F-B5E8-41BE339CBEBE}"/>
    </a:ext>
  </a:extLst>
</a:theme>
</file>

<file path=ppt/theme/theme2.xml><?xml version="1.0" encoding="utf-8"?>
<a:theme xmlns:a="http://schemas.openxmlformats.org/drawingml/2006/main" name="Office-tema">
  <a:themeElements>
    <a:clrScheme name="Dentons 2021">
      <a:dk1>
        <a:srgbClr val="000000"/>
      </a:dk1>
      <a:lt1>
        <a:srgbClr val="FFFFFF"/>
      </a:lt1>
      <a:dk2>
        <a:srgbClr val="545859"/>
      </a:dk2>
      <a:lt2>
        <a:srgbClr val="C7C9C7"/>
      </a:lt2>
      <a:accent1>
        <a:srgbClr val="702082"/>
      </a:accent1>
      <a:accent2>
        <a:srgbClr val="A05EB5"/>
      </a:accent2>
      <a:accent3>
        <a:srgbClr val="545859"/>
      </a:accent3>
      <a:accent4>
        <a:srgbClr val="707372"/>
      </a:accent4>
      <a:accent5>
        <a:srgbClr val="A8A2A2"/>
      </a:accent5>
      <a:accent6>
        <a:srgbClr val="C7C9C7"/>
      </a:accent6>
      <a:hlink>
        <a:srgbClr val="5F2167"/>
      </a:hlink>
      <a:folHlink>
        <a:srgbClr val="A05EB5"/>
      </a:folHlink>
    </a:clrScheme>
    <a:fontScheme name="Dentons">
      <a:majorFont>
        <a:latin typeface="Arial"/>
        <a:ea typeface="SimSun"/>
        <a:cs typeface="Arial"/>
      </a:majorFont>
      <a:minorFont>
        <a:latin typeface="Arial"/>
        <a:ea typeface="SimSun"/>
        <a:cs typeface="Arial"/>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Purple">
      <a:srgbClr val="702082"/>
    </a:custClr>
    <a:custClr name="Light Purple">
      <a:srgbClr val="A05EB5"/>
    </a:custClr>
    <a:custClr name="Dark Purple">
      <a:srgbClr val="5F2167"/>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ed">
      <a:srgbClr val="DA291C"/>
    </a:custClr>
    <a:custClr name="Gold">
      <a:srgbClr val="F1B434"/>
    </a:custClr>
    <a:custClr name="Green">
      <a:srgbClr val="43B02A"/>
    </a:custClr>
    <a:custClr name="Teal">
      <a:srgbClr val="00A499"/>
    </a:custClr>
    <a:custClr name="Blue">
      <a:srgbClr val="00A9E0"/>
    </a:custClr>
    <a:custClr name="Dark Red">
      <a:srgbClr val="9D2235"/>
    </a:custClr>
    <a:custClr name="Orange">
      <a:srgbClr val="ED8B00"/>
    </a:custClr>
    <a:custClr name="Dark Green">
      <a:srgbClr val="286140"/>
    </a:custClr>
    <a:custClr name="Dark Teal">
      <a:srgbClr val="00685D"/>
    </a:custClr>
    <a:custClr name="Dark Blue">
      <a:srgbClr val="004C97"/>
    </a:custClr>
    <a:custClr name="Brown">
      <a:srgbClr val="85431E"/>
    </a:custClr>
    <a:custClr name="Dark Pink">
      <a:srgbClr val="890C58"/>
    </a:custClr>
    <a:custClr name="Pink">
      <a:srgbClr val="D00070"/>
    </a:custClr>
    <a:custClr name="Dark Grey">
      <a:srgbClr val="545859"/>
    </a:custClr>
    <a:custClr name="Grey">
      <a:srgbClr val="707372"/>
    </a:custClr>
    <a:custClr name="Light Grey">
      <a:srgbClr val="9EA2A2"/>
    </a:custClr>
    <a:custClr name="Ekstra Light Grey">
      <a:srgbClr val="C7C9C7"/>
    </a:custClr>
    <a:custClr name="Color has no name">
      <a:srgbClr val="FFFFFF"/>
    </a:custClr>
    <a:custClr name="Color has no name">
      <a:srgbClr val="FFFFFF"/>
    </a:custClr>
    <a:custClr name="Color has no name">
      <a:srgbClr val="FFFFFF"/>
    </a:custClr>
  </a:custClr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Dentons 2021">
      <a:dk1>
        <a:srgbClr val="000000"/>
      </a:dk1>
      <a:lt1>
        <a:srgbClr val="FFFFFF"/>
      </a:lt1>
      <a:dk2>
        <a:srgbClr val="545859"/>
      </a:dk2>
      <a:lt2>
        <a:srgbClr val="C7C9C7"/>
      </a:lt2>
      <a:accent1>
        <a:srgbClr val="702082"/>
      </a:accent1>
      <a:accent2>
        <a:srgbClr val="A05EB5"/>
      </a:accent2>
      <a:accent3>
        <a:srgbClr val="545859"/>
      </a:accent3>
      <a:accent4>
        <a:srgbClr val="707372"/>
      </a:accent4>
      <a:accent5>
        <a:srgbClr val="A8A2A2"/>
      </a:accent5>
      <a:accent6>
        <a:srgbClr val="C7C9C7"/>
      </a:accent6>
      <a:hlink>
        <a:srgbClr val="5F2167"/>
      </a:hlink>
      <a:folHlink>
        <a:srgbClr val="A05EB5"/>
      </a:folHlink>
    </a:clrScheme>
    <a:fontScheme name="Dentons">
      <a:majorFont>
        <a:latin typeface="Arial"/>
        <a:ea typeface="SimSun"/>
        <a:cs typeface="Arial"/>
      </a:majorFont>
      <a:minorFont>
        <a:latin typeface="Arial"/>
        <a:ea typeface="SimSun"/>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Purple">
      <a:srgbClr val="702082"/>
    </a:custClr>
    <a:custClr name="Light Purple">
      <a:srgbClr val="A05EB5"/>
    </a:custClr>
    <a:custClr name="Dark Purple">
      <a:srgbClr val="5F2167"/>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ed">
      <a:srgbClr val="DA291C"/>
    </a:custClr>
    <a:custClr name="Gold">
      <a:srgbClr val="F1B434"/>
    </a:custClr>
    <a:custClr name="Green">
      <a:srgbClr val="43B02A"/>
    </a:custClr>
    <a:custClr name="Teal">
      <a:srgbClr val="00A499"/>
    </a:custClr>
    <a:custClr name="Blue">
      <a:srgbClr val="00A9E0"/>
    </a:custClr>
    <a:custClr name="Dark Red">
      <a:srgbClr val="9D2235"/>
    </a:custClr>
    <a:custClr name="Orange">
      <a:srgbClr val="ED8B00"/>
    </a:custClr>
    <a:custClr name="Dark Green">
      <a:srgbClr val="286140"/>
    </a:custClr>
    <a:custClr name="Dark Teal">
      <a:srgbClr val="00685D"/>
    </a:custClr>
    <a:custClr name="Dark Blue">
      <a:srgbClr val="004C97"/>
    </a:custClr>
    <a:custClr name="Brown">
      <a:srgbClr val="85431E"/>
    </a:custClr>
    <a:custClr name="Dark Pink">
      <a:srgbClr val="890C58"/>
    </a:custClr>
    <a:custClr name="Pink">
      <a:srgbClr val="D00070"/>
    </a:custClr>
    <a:custClr name="Dark Grey">
      <a:srgbClr val="545859"/>
    </a:custClr>
    <a:custClr name="Grey">
      <a:srgbClr val="707372"/>
    </a:custClr>
    <a:custClr name="Light Grey">
      <a:srgbClr val="9EA2A2"/>
    </a:custClr>
    <a:custClr name="Ekstra Light Grey">
      <a:srgbClr val="C7C9C7"/>
    </a:custClr>
    <a:custClr name="Color has no name">
      <a:srgbClr val="FFFFFF"/>
    </a:custClr>
    <a:custClr name="Color has no name">
      <a:srgbClr val="FFFFFF"/>
    </a:custClr>
    <a:custClr name="Color has no name">
      <a:srgbClr val="FFFFFF"/>
    </a:custClr>
  </a:custClrLst>
  <a:extLst>
    <a:ext uri="{05A4C25C-085E-4340-85A3-A5531E510DB2}">
      <thm15:themeFamily xmlns:thm15="http://schemas.microsoft.com/office/thememl/2012/main" name="Office Theme" id="{62F939B6-93AF-4DB8-9C6B-D6C7DFDC589F}" vid="{4A3C46E8-61CC-4603-A589-7422A47A8E4A}"/>
    </a:ext>
  </a:extLst>
</a:theme>
</file>

<file path=customXML/item3c.xml>��< ? x m l   v e r s i o n = " 1 . 0 "   e n c o d i n g = " u t f - 1 6 " ? >  
 < p r o p e r t i e s   x m l n s = " h t t p : / / w w w . i m a n a g e . c o m / w o r k / x m l s c h e m a " >  
     < d o c u m e n t i d > G e r m a n y _ C l i e n t ! 1 3 8 8 9 7 1 0 . 1 < / d o c u m e n t i d >  
     < s e n d e r i d > K L E I N A < / s e n d e r i d >  
     < s e n d e r e m a i l > A R I A N E . S T E M M L E R @ D E N T O N S . C O M < / s e n d e r e m a i l >  
     < l a s t m o d i f i e d > 2 0 2 3 - 0 9 - 0 5 T 1 3 : 3 7 : 1 5 . 0 0 0 0 0 0 0 + 0 2 : 0 0 < / l a s t m o d i f i e d >  
     < d a t a b a s e > G e r m a n y _ C l i e n t < / d a t a b a s e >  
 < / p r o p e r t i e s > 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36.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37.xml.rels><?xml version="1.0" encoding="UTF-8" standalone="yes"?>
<Relationships xmlns="http://schemas.openxmlformats.org/package/2006/relationships"><Relationship Id="rId1" Type="http://schemas.openxmlformats.org/officeDocument/2006/relationships/customXmlProps" Target="itemProps37.xml"/></Relationships>
</file>

<file path=customXml/_rels/item38.xml.rels><?xml version="1.0" encoding="UTF-8" standalone="yes"?>
<Relationships xmlns="http://schemas.openxmlformats.org/package/2006/relationships"><Relationship Id="rId1" Type="http://schemas.openxmlformats.org/officeDocument/2006/relationships/customXmlProps" Target="itemProps38.xml"/></Relationships>
</file>

<file path=customXml/_rels/item39.xml.rels><?xml version="1.0" encoding="UTF-8" standalone="yes"?>
<Relationships xmlns="http://schemas.openxmlformats.org/package/2006/relationships"><Relationship Id="rId1" Type="http://schemas.openxmlformats.org/officeDocument/2006/relationships/customXmlProps" Target="itemProps39.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40.xml.rels><?xml version="1.0" encoding="UTF-8" standalone="yes"?>
<Relationships xmlns="http://schemas.openxmlformats.org/package/2006/relationships"><Relationship Id="rId1" Type="http://schemas.openxmlformats.org/officeDocument/2006/relationships/customXmlProps" Target="itemProps40.xml"/></Relationships>
</file>

<file path=customXml/_rels/item41.xml.rels><?xml version="1.0" encoding="UTF-8" standalone="yes"?>
<Relationships xmlns="http://schemas.openxmlformats.org/package/2006/relationships"><Relationship Id="rId1" Type="http://schemas.openxmlformats.org/officeDocument/2006/relationships/customXmlProps" Target="itemProps41.xml"/></Relationships>
</file>

<file path=customXml/_rels/item42.xml.rels><?xml version="1.0" encoding="UTF-8" standalone="yes"?>
<Relationships xmlns="http://schemas.openxmlformats.org/package/2006/relationships"><Relationship Id="rId1" Type="http://schemas.openxmlformats.org/officeDocument/2006/relationships/customXmlProps" Target="itemProps42.xml"/></Relationships>
</file>

<file path=customXml/_rels/item43.xml.rels><?xml version="1.0" encoding="UTF-8" standalone="yes"?>
<Relationships xmlns="http://schemas.openxmlformats.org/package/2006/relationships"><Relationship Id="rId1" Type="http://schemas.openxmlformats.org/officeDocument/2006/relationships/customXmlProps" Target="itemProps43.xml"/></Relationships>
</file>

<file path=customXml/_rels/item44.xml.rels><?xml version="1.0" encoding="UTF-8" standalone="yes"?>
<Relationships xmlns="http://schemas.openxmlformats.org/package/2006/relationships"><Relationship Id="rId1" Type="http://schemas.openxmlformats.org/officeDocument/2006/relationships/customXmlProps" Target="itemProps44.xml"/></Relationships>
</file>

<file path=customXml/_rels/item45.xml.rels><?xml version="1.0" encoding="UTF-8" standalone="yes"?>
<Relationships xmlns="http://schemas.openxmlformats.org/package/2006/relationships"><Relationship Id="rId1" Type="http://schemas.openxmlformats.org/officeDocument/2006/relationships/customXmlProps" Target="itemProps45.xml"/></Relationships>
</file>

<file path=customXml/_rels/item46.xml.rels><?xml version="1.0" encoding="UTF-8" standalone="yes"?>
<Relationships xmlns="http://schemas.openxmlformats.org/package/2006/relationships"><Relationship Id="rId1" Type="http://schemas.openxmlformats.org/officeDocument/2006/relationships/customXmlProps" Target="itemProps46.xml"/></Relationships>
</file>

<file path=customXml/_rels/item47.xml.rels><?xml version="1.0" encoding="UTF-8" standalone="yes"?>
<Relationships xmlns="http://schemas.openxmlformats.org/package/2006/relationships"><Relationship Id="rId1" Type="http://schemas.openxmlformats.org/officeDocument/2006/relationships/customXmlProps" Target="itemProps47.xml"/></Relationships>
</file>

<file path=customXml/_rels/item48.xml.rels><?xml version="1.0" encoding="UTF-8" standalone="yes"?>
<Relationships xmlns="http://schemas.openxmlformats.org/package/2006/relationships"><Relationship Id="rId1" Type="http://schemas.openxmlformats.org/officeDocument/2006/relationships/customXmlProps" Target="itemProps48.xml"/></Relationships>
</file>

<file path=customXml/_rels/item49.xml.rels><?xml version="1.0" encoding="UTF-8" standalone="yes"?>
<Relationships xmlns="http://schemas.openxmlformats.org/package/2006/relationships"><Relationship Id="rId1" Type="http://schemas.openxmlformats.org/officeDocument/2006/relationships/customXmlProps" Target="itemProps49.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50.xml.rels><?xml version="1.0" encoding="UTF-8" standalone="yes"?>
<Relationships xmlns="http://schemas.openxmlformats.org/package/2006/relationships"><Relationship Id="rId1" Type="http://schemas.openxmlformats.org/officeDocument/2006/relationships/customXmlProps" Target="itemProps50.xml"/></Relationships>
</file>

<file path=customXml/_rels/item51.xml.rels><?xml version="1.0" encoding="UTF-8" standalone="yes"?>
<Relationships xmlns="http://schemas.openxmlformats.org/package/2006/relationships"><Relationship Id="rId1" Type="http://schemas.openxmlformats.org/officeDocument/2006/relationships/customXmlProps" Target="itemProps51.xml"/></Relationships>
</file>

<file path=customXml/_rels/item52.xml.rels><?xml version="1.0" encoding="UTF-8" standalone="yes"?>
<Relationships xmlns="http://schemas.openxmlformats.org/package/2006/relationships"><Relationship Id="rId1" Type="http://schemas.openxmlformats.org/officeDocument/2006/relationships/customXmlProps" Target="itemProps52.xml"/></Relationships>
</file>

<file path=customXml/_rels/item53.xml.rels><?xml version="1.0" encoding="UTF-8" standalone="yes"?>
<Relationships xmlns="http://schemas.openxmlformats.org/package/2006/relationships"><Relationship Id="rId1" Type="http://schemas.openxmlformats.org/officeDocument/2006/relationships/customXmlProps" Target="itemProps53.xml"/></Relationships>
</file>

<file path=customXml/_rels/item54.xml.rels><?xml version="1.0" encoding="UTF-8" standalone="yes"?>
<Relationships xmlns="http://schemas.openxmlformats.org/package/2006/relationships"><Relationship Id="rId1" Type="http://schemas.openxmlformats.org/officeDocument/2006/relationships/customXmlProps" Target="itemProps54.xml"/></Relationships>
</file>

<file path=customXml/_rels/item55.xml.rels><?xml version="1.0" encoding="UTF-8" standalone="yes"?>
<Relationships xmlns="http://schemas.openxmlformats.org/package/2006/relationships"><Relationship Id="rId1" Type="http://schemas.openxmlformats.org/officeDocument/2006/relationships/customXmlProps" Target="itemProps55.xml"/></Relationships>
</file>

<file path=customXml/_rels/item56.xml.rels><?xml version="1.0" encoding="UTF-8" standalone="yes"?>
<Relationships xmlns="http://schemas.openxmlformats.org/package/2006/relationships"><Relationship Id="rId1" Type="http://schemas.openxmlformats.org/officeDocument/2006/relationships/customXmlProps" Target="itemProps56.xml"/></Relationships>
</file>

<file path=customXml/_rels/item57.xml.rels><?xml version="1.0" encoding="UTF-8" standalone="yes"?>
<Relationships xmlns="http://schemas.openxmlformats.org/package/2006/relationships"><Relationship Id="rId1" Type="http://schemas.openxmlformats.org/officeDocument/2006/relationships/customXmlProps" Target="itemProps57.xml"/></Relationships>
</file>

<file path=customXml/_rels/item58.xml.rels><?xml version="1.0" encoding="UTF-8" standalone="yes"?>
<Relationships xmlns="http://schemas.openxmlformats.org/package/2006/relationships"><Relationship Id="rId1" Type="http://schemas.openxmlformats.org/officeDocument/2006/relationships/customXmlProps" Target="itemProps58.xml"/></Relationships>
</file>

<file path=customXml/_rels/item59.xml.rels><?xml version="1.0" encoding="UTF-8" standalone="yes"?>
<Relationships xmlns="http://schemas.openxmlformats.org/package/2006/relationships"><Relationship Id="rId1" Type="http://schemas.openxmlformats.org/officeDocument/2006/relationships/customXmlProps" Target="itemProps59.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TemplafySlideFormConfiguration><![CDATA[{"formFields":[],"formDataEntries":[]}]]></TemplafySlideFormConfiguration>
</file>

<file path=customXml/item10.xml><?xml version="1.0" encoding="utf-8"?>
<TemplafySlideFormConfiguration><![CDATA[{"formFields":[],"formDataEntries":[]}]]></TemplafySlideFormConfiguration>
</file>

<file path=customXml/item11.xml><?xml version="1.0" encoding="utf-8"?>
<TemplafySlideTemplateConfiguration><![CDATA[{"documentContentValidatorConfiguration":{"enableDocumentContentValidator":false,"documentContentValidatorVersion":0},"elementsMetadata":[],"slideId":"637564041078196419","enableDocumentContentUpdater":false,"version":"1.0"}]]></TemplafySlideTemplateConfiguration>
</file>

<file path=customXml/item12.xml><?xml version="1.0" encoding="utf-8"?>
<TemplafySlideFormConfiguration><![CDATA[{"formFields":[],"formDataEntries":[]}]]></TemplafySlideFormConfiguration>
</file>

<file path=customXml/item13.xml><?xml version="1.0" encoding="utf-8"?>
<TemplafySlideFormConfiguration><![CDATA[{"formFields":[],"formDataEntries":[]}]]></TemplafySlideFormConfiguration>
</file>

<file path=customXml/item14.xml><?xml version="1.0" encoding="utf-8"?>
<TemplafySlideFormConfiguration><![CDATA[{"formFields":[],"formDataEntries":[]}]]></TemplafySlideFormConfiguration>
</file>

<file path=customXml/item15.xml><?xml version="1.0" encoding="utf-8"?>
<TemplafySlideFormConfiguration><![CDATA[{"formFields":[],"formDataEntries":[]}]]></TemplafySlideFormConfiguration>
</file>

<file path=customXml/item16.xml><?xml version="1.0" encoding="utf-8"?>
<BringToFront>
  <Cmd case="BaseExtensions:find-shape-bring-to-front" layout-1-name="Image Title Slide" shape-1-name-1="image" copyDelete="true"/>
</BringToFront>
</file>

<file path=customXml/item17.xml><?xml version="1.0" encoding="utf-8"?>
<TemplafySlideTemplateConfiguration><![CDATA[{"documentContentValidatorConfiguration":{"enableDocumentContentValidator":false,"documentContentValidatorVersion":0},"elementsMetadata":[],"slideId":"637564041073040200","enableDocumentContentUpdater":false,"version":"1.0"}]]></TemplafySlideTemplateConfiguration>
</file>

<file path=customXml/item18.xml><?xml version="1.0" encoding="utf-8"?>
<TemplafySlideFormConfiguration><![CDATA[{"formFields":[],"formDataEntries":[]}]]></TemplafySlideFormConfiguration>
</file>

<file path=customXml/item19.xml><?xml version="1.0" encoding="utf-8"?>
<TemplafySlideTemplateConfiguration><![CDATA[{"documentContentValidatorConfiguration":{"enableDocumentContentValidator":false,"documentContentValidatorVersion":0},"elementsMetadata":[],"slideId":"637564041079446588","enableDocumentContentUpdater":false,"version":"1.0"}]]></TemplafySlideTemplateConfiguration>
</file>

<file path=customXml/item2.xml><?xml version="1.0" encoding="utf-8"?>
<TemplafySlideFormConfiguration><![CDATA[{"formFields":[],"formDataEntries":[]}]]></TemplafySlideFormConfiguration>
</file>

<file path=customXml/item20.xml><?xml version="1.0" encoding="utf-8"?>
<TemplafySlideTemplateConfiguration><![CDATA[{"documentContentValidatorConfiguration":{"enableDocumentContentValidator":false,"documentContentValidatorVersion":0},"elementsMetadata":[],"slideId":"637564041081633910","enableDocumentContentUpdater":false,"version":"1.0"}]]></TemplafySlideTemplateConfiguration>
</file>

<file path=customXml/item21.xml><?xml version="1.0" encoding="utf-8"?>
<TemplafySlideTemplateConfiguration><![CDATA[{"documentContentValidatorConfiguration":{"enableDocumentContentValidator":false,"documentContentValidatorVersion":0},"elementsMetadata":[],"slideId":"637564041078352690","enableDocumentContentUpdater":false,"version":"1.0"}]]></TemplafySlideTemplateConfiguration>
</file>

<file path=customXml/item22.xml><?xml version="1.0" encoding="utf-8"?>
<TemplafySlideFormConfiguration><![CDATA[{"formFields":[],"formDataEntries":[]}]]></TemplafySlideFormConfiguration>
</file>

<file path=customXml/item23.xml><?xml version="1.0" encoding="utf-8"?>
<TemplafySlideFormConfiguration><![CDATA[{"formFields":[],"formDataEntries":[]}]]></TemplafySlideFormConfiguration>
</file>

<file path=customXml/item24.xml><?xml version="1.0" encoding="utf-8"?>
<TemplafySlideFormConfiguration><![CDATA[{"formFields":[],"formDataEntries":[]}]]></TemplafySlideFormConfiguration>
</file>

<file path=customXml/item25.xml><?xml version="1.0" encoding="utf-8"?>
<TemplafySlideFormConfiguration><![CDATA[{"formFields":[],"formDataEntries":[]}]]></TemplafySlideFormConfiguration>
</file>

<file path=customXml/item26.xml><?xml version="1.0" encoding="utf-8"?>
<TemplafySlideTemplateConfiguration><![CDATA[{"documentContentValidatorConfiguration":{"enableDocumentContentValidator":false,"documentContentValidatorVersion":0},"elementsMetadata":[],"slideId":"637564041071321429","enableDocumentContentUpdater":false,"version":"1.0"}]]></TemplafySlideTemplateConfiguration>
</file>

<file path=customXml/item27.xml><?xml version="1.0" encoding="utf-8"?>
<TemplafyFormConfiguration><![CDATA[{"formFields":[],"formDataEntries":[]}]]></TemplafyFormConfiguration>
</file>

<file path=customXml/item28.xml><?xml version="1.0" encoding="utf-8"?>
<TemplafySlideTemplateConfiguration><![CDATA[{"documentContentValidatorConfiguration":{"enableDocumentContentValidator":false,"documentContentValidatorVersion":0},"elementsMetadata":[],"slideId":"637564041080852799","enableDocumentContentUpdater":false,"version":"1.0"}]]></TemplafySlideTemplateConfiguration>
</file>

<file path=customXml/item29.xml><?xml version="1.0" encoding="utf-8"?>
<TemplafySlideTemplateConfiguration><![CDATA[{"documentContentValidatorConfiguration":{"enableDocumentContentValidator":false,"documentContentValidatorVersion":0},"elementsMetadata":[],"slideId":"637564041080227662","enableDocumentContentUpdater":false,"version":"1.0"}]]></TemplafySlideTemplateConfiguration>
</file>

<file path=customXml/item3.xml><?xml version="1.0" encoding="utf-8"?>
<TemplafySlideTemplateConfiguration><![CDATA[{"documentContentValidatorConfiguration":{"enableDocumentContentValidator":false,"documentContentValidatorVersion":0},"elementsMetadata":[],"slideId":"637564041083040154","enableDocumentContentUpdater":false,"version":"1.0"}]]></TemplafySlideTemplateConfiguration>
</file>

<file path=customXml/item30.xml><?xml version="1.0" encoding="utf-8"?>
<TemplafySlideTemplateConfiguration><![CDATA[{"documentContentValidatorConfiguration":{"enableDocumentContentValidator":false,"documentContentValidatorVersion":0},"elementsMetadata":[],"slideId":"637564041073821413","enableDocumentContentUpdater":false,"version":"1.0"}]]></TemplafySlideTemplateConfiguration>
</file>

<file path=customXml/item31.xml><?xml version="1.0" encoding="utf-8"?>
<TemplafySlideFormConfiguration><![CDATA[{"formFields":[],"formDataEntries":[]}]]></TemplafySlideFormConfiguration>
</file>

<file path=customXml/item32.xml><?xml version="1.0" encoding="utf-8"?>
<TemplafySlideTemplateConfiguration><![CDATA[{"documentContentValidatorConfiguration":{"enableDocumentContentValidator":false,"documentContentValidatorVersion":0},"elementsMetadata":[],"slideId":"637564041080383914","enableDocumentContentUpdater":false,"version":"1.0"}]]></TemplafySlideTemplateConfiguration>
</file>

<file path=customXml/item33.xml><?xml version="1.0" encoding="utf-8"?>
<TemplafySlideTemplateConfiguration><![CDATA[{"documentContentValidatorConfiguration":{"enableDocumentContentValidator":false,"documentContentValidatorVersion":0},"elementsMetadata":[],"slideId":"637564041073196406","enableDocumentContentUpdater":false,"version":"1.0"}]]></TemplafySlideTemplateConfiguration>
</file>

<file path=customXml/item34.xml><?xml version="1.0" encoding="utf-8"?>
<TemplafySlideTemplateConfiguration><![CDATA[{"documentContentValidatorConfiguration":{"enableDocumentContentValidator":false,"documentContentValidatorVersion":0},"elementsMetadata":[],"slideId":"637564041080071571","enableDocumentContentUpdater":false,"version":"1.0"}]]></TemplafySlideTemplateConfiguration>
</file>

<file path=customXml/item35.xml><?xml version="1.0" encoding="utf-8"?>
<TemplafySlideFormConfiguration><![CDATA[{"formFields":[],"formDataEntries":[]}]]></TemplafySlideFormConfiguration>
</file>

<file path=customXml/item36.xml><?xml version="1.0" encoding="utf-8"?>
<TemplafySlideFormConfiguration><![CDATA[{"formFields":[],"formDataEntries":[]}]]></TemplafySlideFormConfiguration>
</file>

<file path=customXml/item37.xml><?xml version="1.0" encoding="utf-8"?>
<TemplafySlideTemplateConfiguration><![CDATA[{"documentContentValidatorConfiguration":{"enableDocumentContentValidator":false,"documentContentValidatorVersion":0},"elementsMetadata":[],"slideId":"637564041075540157","enableDocumentContentUpdater":false,"version":"1.0"}]]></TemplafySlideTemplateConfiguration>
</file>

<file path=customXml/item38.xml><?xml version="1.0" encoding="utf-8"?>
<TemplafySlideFormConfiguration><![CDATA[{"formFields":[],"formDataEntries":[]}]]></TemplafySlideFormConfiguration>
</file>

<file path=customXml/item39.xml><?xml version="1.0" encoding="utf-8"?>
<TemplafySlideFormConfiguration><![CDATA[{"formFields":[],"formDataEntries":[]}]]></TemplafySlideFormConfiguration>
</file>

<file path=customXml/item4.xml><?xml version="1.0" encoding="utf-8"?>
<TemplafySlideTemplateConfiguration><![CDATA[{"documentContentValidatorConfiguration":{"enableDocumentContentValidator":false,"documentContentValidatorVersion":0},"elementsMetadata":[],"slideId":"637564041075227665","enableDocumentContentUpdater":false,"version":"1.0"}]]></TemplafySlideTemplateConfiguration>
</file>

<file path=customXml/item40.xml><?xml version="1.0" encoding="utf-8"?>
<TemplafySlideFormConfiguration><![CDATA[{"formFields":[],"formDataEntries":[]}]]></TemplafySlideFormConfiguration>
</file>

<file path=customXml/item41.xml><?xml version="1.0" encoding="utf-8"?>
<TemplafySlideFormConfiguration><![CDATA[{"formFields":[],"formDataEntries":[]}]]></TemplafySlideFormConfiguration>
</file>

<file path=customXml/item42.xml><?xml version="1.0" encoding="utf-8"?>
<TemplafySlideFormConfiguration><![CDATA[{"formFields":[],"formDataEntries":[]}]]></TemplafySlideFormConfiguration>
</file>

<file path=customXml/item43.xml><?xml version="1.0" encoding="utf-8"?>
<TemplafySlideTemplateConfiguration><![CDATA[{"documentContentValidatorConfiguration":{"enableDocumentContentValidator":false,"documentContentValidatorVersion":0},"elementsMetadata":[],"slideId":"637564041073040200","enableDocumentContentUpdater":false,"version":"1.0"}]]></TemplafySlideTemplateConfiguration>
</file>

<file path=customXml/item44.xml><?xml version="1.0" encoding="utf-8"?>
<TemplafySlideTemplateConfiguration><![CDATA[{"documentContentValidatorConfiguration":{"enableDocumentContentValidator":false,"documentContentValidatorVersion":0},"elementsMetadata":[],"slideId":"637564041078508921","enableDocumentContentUpdater":false,"version":"1.0"}]]></TemplafySlideTemplateConfiguration>
</file>

<file path=customXml/item45.xml><?xml version="1.0" encoding="utf-8"?>
<TemplafySlideFormConfiguration><![CDATA[{"formFields":[],"formDataEntries":[]}]]></TemplafySlideFormConfiguration>
</file>

<file path=customXml/item46.xml><?xml version="1.0" encoding="utf-8"?>
<TemplafySlideTemplateConfiguration><![CDATA[{"documentContentValidatorConfiguration":{"enableDocumentContentValidator":false,"documentContentValidatorVersion":0},"elementsMetadata":[],"slideId":"637564041076321501","enableDocumentContentUpdater":false,"version":"1.0"}]]></TemplafySlideTemplateConfiguration>
</file>

<file path=customXml/item47.xml><?xml version="1.0" encoding="utf-8"?>
<TemplafySlideFormConfiguration><![CDATA[{"formFields":[],"formDataEntries":[]}]]></TemplafySlideFormConfiguration>
</file>

<file path=customXml/item48.xml><?xml version="1.0" encoding="utf-8"?>
<TemplafySlideTemplateConfiguration><![CDATA[{"documentContentValidatorConfiguration":{"enableDocumentContentValidator":false,"documentContentValidatorVersion":0},"elementsMetadata":[],"slideId":"637564041081946432","enableDocumentContentUpdater":false,"version":"1.0"}]]></TemplafySlideTemplateConfiguration>
</file>

<file path=customXml/item49.xml><?xml version="1.0" encoding="utf-8"?>
<TemplafySlideFormConfiguration><![CDATA[{"formFields":[],"formDataEntries":[]}]]></TemplafySlideFormConfiguration>
</file>

<file path=customXml/item5.xml><?xml version="1.0" encoding="utf-8"?>
<TemplafySlideFormConfiguration><![CDATA[{"formFields":[],"formDataEntries":[]}]]></TemplafySlideFormConfiguration>
</file>

<file path=customXml/item50.xml><?xml version="1.0" encoding="utf-8"?>
<TemplafySlideTemplateConfiguration><![CDATA[{"documentContentValidatorConfiguration":{"enableDocumentContentValidator":false,"documentContentValidatorVersion":0},"elementsMetadata":[],"slideId":"637564041075852656","enableDocumentContentUpdater":false,"version":"1.0"}]]></TemplafySlideTemplateConfiguration>
</file>

<file path=customXml/item51.xml><?xml version="1.0" encoding="utf-8"?>
<TemplafySlideTemplateConfiguration><![CDATA[{"documentContentValidatorConfiguration":{"enableDocumentContentValidator":false,"documentContentValidatorVersion":0},"elementsMetadata":[],"slideId":"637564041075383928","enableDocumentContentUpdater":false,"version":"1.0"}]]></TemplafySlideTemplateConfiguration>
</file>

<file path=customXml/item52.xml><?xml version="1.0" encoding="utf-8"?>
<TemplafySlideTemplateConfiguration><![CDATA[{"documentContentValidatorConfiguration":{"enableDocumentContentValidator":false,"documentContentValidatorVersion":0},"elementsMetadata":[],"slideId":"637564041078821434","enableDocumentContentUpdater":false,"version":"1.0"}]]></TemplafySlideTemplateConfiguration>
</file>

<file path=customXml/item53.xml><?xml version="1.0" encoding="utf-8"?>
<TemplafySlideFormConfiguration><![CDATA[{"formFields":[],"formDataEntries":[]}]]></TemplafySlideFormConfiguration>
</file>

<file path=customXml/item54.xml><?xml version="1.0" encoding="utf-8"?>
<TemplafySlideTemplateConfiguration><![CDATA[{"documentContentValidatorConfiguration":{"enableDocumentContentValidator":false,"documentContentValidatorVersion":0},"elementsMetadata":[],"slideId":"637564041075696411","enableDocumentContentUpdater":false,"version":"1.0"}]]></TemplafySlideTemplateConfiguration>
</file>

<file path=customXml/item55.xml><?xml version="1.0" encoding="utf-8"?>
<TemplafySlideFormConfiguration><![CDATA[{"formFields":[],"formDataEntries":[]}]]></TemplafySlideFormConfiguration>
</file>

<file path=customXml/item56.xml><?xml version="1.0" encoding="utf-8"?>
<TemplafySlideFormConfiguration><![CDATA[{"formFields":[],"formDataEntries":[]}]]></TemplafySlideFormConfiguration>
</file>

<file path=customXml/item57.xml><?xml version="1.0" encoding="utf-8"?>
<TemplafySlideTemplateConfiguration><![CDATA[{"documentContentValidatorConfiguration":{"enableDocumentContentValidator":false,"documentContentValidatorVersion":0},"elementsMetadata":[],"slideId":"637564041079758913","enableDocumentContentUpdater":false,"version":"1.0"}]]></TemplafySlideTemplateConfiguration>
</file>

<file path=customXml/item58.xml><?xml version="1.0" encoding="utf-8"?>
<TemplafyTemplateConfiguration><![CDATA[{"elementsMetadata":[],"transformationConfigurations":[{"colorTheme":"{{Form.PP_ThemeColor.ThemeColor}}","disableUpdates":false,"type":"colorTheme"},{"language":"{{DocumentLanguage}}","disableUpdates":false,"type":"proofingLanguage"}],"templateName":"Dentons Template 16_9","templateDescription":"","enableDocumentContentUpdater":true,"version":"1.11"}]]></TemplafyTemplateConfiguration>
</file>

<file path=customXml/item59.xml><?xml version="1.0" encoding="utf-8"?>
<TemplafySlideTemplateConfiguration><![CDATA[{"documentContentValidatorConfiguration":{"enableDocumentContentValidator":false,"documentContentValidatorVersion":0},"elementsMetadata":[],"slideId":"637564041077571409","enableDocumentContentUpdater":false,"version":"1.0"}]]></TemplafySlideTemplateConfiguration>
</file>

<file path=customXml/item6.xml><?xml version="1.0" encoding="utf-8"?>
<TemplafySlideTemplateConfiguration><![CDATA[{"documentContentValidatorConfiguration":{"enableDocumentContentValidator":false,"documentContentValidatorVersion":0},"elementsMetadata":[],"slideId":"637564041075071421","enableDocumentContentUpdater":false,"version":"1.0"}]]></TemplafySlideTemplateConfiguration>
</file>

<file path=customXml/item7.xml><?xml version="1.0" encoding="utf-8"?>
<TemplafySlideFormConfiguration><![CDATA[{"formFields":[],"formDataEntries":[]}]]></TemplafySlideFormConfiguration>
</file>

<file path=customXml/item8.xml><?xml version="1.0" encoding="utf-8"?>
<TemplafySlideTemplateConfiguration><![CDATA[{"documentContentValidatorConfiguration":{"enableDocumentContentValidator":false,"documentContentValidatorVersion":0},"elementsMetadata":[],"slideId":"637564041081321478","enableDocumentContentUpdater":false,"version":"1.0"}]]></TemplafySlideTemplateConfiguration>
</file>

<file path=customXml/item9.xml><?xml version="1.0" encoding="utf-8"?>
<TemplafySlideTemplateConfiguration><![CDATA[{"documentContentValidatorConfiguration":{"enableDocumentContentValidator":false,"documentContentValidatorVersion":0},"elementsMetadata":[],"slideId":"637564041078040163","enableDocumentContentUpdater":false,"version":"1.0"}]]></TemplafySlideTemplateConfiguration>
</file>

<file path=customXml/itemProps1.xml><?xml version="1.0" encoding="utf-8"?>
<ds:datastoreItem xmlns:ds="http://schemas.openxmlformats.org/officeDocument/2006/customXml" ds:itemID="{A7050F0D-D2B2-4BE6-8231-ECCBE6533284}">
  <ds:schemaRefs/>
</ds:datastoreItem>
</file>

<file path=customXml/itemProps10.xml><?xml version="1.0" encoding="utf-8"?>
<ds:datastoreItem xmlns:ds="http://schemas.openxmlformats.org/officeDocument/2006/customXml" ds:itemID="{3CCAAE2F-24FF-448A-87B5-00163F3EC726}">
  <ds:schemaRefs/>
</ds:datastoreItem>
</file>

<file path=customXml/itemProps11.xml><?xml version="1.0" encoding="utf-8"?>
<ds:datastoreItem xmlns:ds="http://schemas.openxmlformats.org/officeDocument/2006/customXml" ds:itemID="{DC654D07-927E-4172-8A2F-830659FB661C}">
  <ds:schemaRefs/>
</ds:datastoreItem>
</file>

<file path=customXml/itemProps12.xml><?xml version="1.0" encoding="utf-8"?>
<ds:datastoreItem xmlns:ds="http://schemas.openxmlformats.org/officeDocument/2006/customXml" ds:itemID="{9E95F1C7-8012-49B5-AA84-E6C1887D67B0}">
  <ds:schemaRefs/>
</ds:datastoreItem>
</file>

<file path=customXml/itemProps13.xml><?xml version="1.0" encoding="utf-8"?>
<ds:datastoreItem xmlns:ds="http://schemas.openxmlformats.org/officeDocument/2006/customXml" ds:itemID="{FADF2C91-D6E0-43E5-B598-DE4578D87091}">
  <ds:schemaRefs/>
</ds:datastoreItem>
</file>

<file path=customXml/itemProps14.xml><?xml version="1.0" encoding="utf-8"?>
<ds:datastoreItem xmlns:ds="http://schemas.openxmlformats.org/officeDocument/2006/customXml" ds:itemID="{22377CEC-30F3-4887-AFD2-663C3B3A6DC6}">
  <ds:schemaRefs/>
</ds:datastoreItem>
</file>

<file path=customXml/itemProps15.xml><?xml version="1.0" encoding="utf-8"?>
<ds:datastoreItem xmlns:ds="http://schemas.openxmlformats.org/officeDocument/2006/customXml" ds:itemID="{182B061D-7240-4701-B44C-643C6C75C843}">
  <ds:schemaRefs/>
</ds:datastoreItem>
</file>

<file path=customXml/itemProps16.xml><?xml version="1.0" encoding="utf-8"?>
<ds:datastoreItem xmlns:ds="http://schemas.openxmlformats.org/officeDocument/2006/customXml" ds:itemID="{471198A9-3B2D-4140-B566-583E2D619735}">
  <ds:schemaRefs/>
</ds:datastoreItem>
</file>

<file path=customXml/itemProps17.xml><?xml version="1.0" encoding="utf-8"?>
<ds:datastoreItem xmlns:ds="http://schemas.openxmlformats.org/officeDocument/2006/customXml" ds:itemID="{BA14D59F-F792-4860-91DC-8FF864526F5D}">
  <ds:schemaRefs/>
</ds:datastoreItem>
</file>

<file path=customXml/itemProps18.xml><?xml version="1.0" encoding="utf-8"?>
<ds:datastoreItem xmlns:ds="http://schemas.openxmlformats.org/officeDocument/2006/customXml" ds:itemID="{9C3E52C9-C806-461D-8581-0A134C85B3DB}">
  <ds:schemaRefs/>
</ds:datastoreItem>
</file>

<file path=customXml/itemProps19.xml><?xml version="1.0" encoding="utf-8"?>
<ds:datastoreItem xmlns:ds="http://schemas.openxmlformats.org/officeDocument/2006/customXml" ds:itemID="{D77E5CBB-4CEF-42DB-858A-7E6FE1269B37}">
  <ds:schemaRefs/>
</ds:datastoreItem>
</file>

<file path=customXml/itemProps2.xml><?xml version="1.0" encoding="utf-8"?>
<ds:datastoreItem xmlns:ds="http://schemas.openxmlformats.org/officeDocument/2006/customXml" ds:itemID="{17C0CCB0-9DB6-42D1-B1F5-BBDEB3BF12A5}">
  <ds:schemaRefs/>
</ds:datastoreItem>
</file>

<file path=customXml/itemProps20.xml><?xml version="1.0" encoding="utf-8"?>
<ds:datastoreItem xmlns:ds="http://schemas.openxmlformats.org/officeDocument/2006/customXml" ds:itemID="{11270860-12CE-4431-86E7-13BD4AEFE593}">
  <ds:schemaRefs/>
</ds:datastoreItem>
</file>

<file path=customXml/itemProps21.xml><?xml version="1.0" encoding="utf-8"?>
<ds:datastoreItem xmlns:ds="http://schemas.openxmlformats.org/officeDocument/2006/customXml" ds:itemID="{F3AF1CFE-A9FD-4AAC-B184-AAFBE325EEAF}">
  <ds:schemaRefs/>
</ds:datastoreItem>
</file>

<file path=customXml/itemProps22.xml><?xml version="1.0" encoding="utf-8"?>
<ds:datastoreItem xmlns:ds="http://schemas.openxmlformats.org/officeDocument/2006/customXml" ds:itemID="{F971F5BA-E32B-40AE-9A34-5731740B7081}">
  <ds:schemaRefs/>
</ds:datastoreItem>
</file>

<file path=customXml/itemProps23.xml><?xml version="1.0" encoding="utf-8"?>
<ds:datastoreItem xmlns:ds="http://schemas.openxmlformats.org/officeDocument/2006/customXml" ds:itemID="{1F5EFF13-1155-42DA-B7AB-EF31281AD3A8}">
  <ds:schemaRefs/>
</ds:datastoreItem>
</file>

<file path=customXml/itemProps24.xml><?xml version="1.0" encoding="utf-8"?>
<ds:datastoreItem xmlns:ds="http://schemas.openxmlformats.org/officeDocument/2006/customXml" ds:itemID="{4C65BF12-8D03-4A6A-82AF-8AEABBA615D0}">
  <ds:schemaRefs/>
</ds:datastoreItem>
</file>

<file path=customXml/itemProps25.xml><?xml version="1.0" encoding="utf-8"?>
<ds:datastoreItem xmlns:ds="http://schemas.openxmlformats.org/officeDocument/2006/customXml" ds:itemID="{C4AC3BD4-6E31-48C8-969C-5DD9FCF9FECC}">
  <ds:schemaRefs/>
</ds:datastoreItem>
</file>

<file path=customXml/itemProps26.xml><?xml version="1.0" encoding="utf-8"?>
<ds:datastoreItem xmlns:ds="http://schemas.openxmlformats.org/officeDocument/2006/customXml" ds:itemID="{A88F29FE-8F10-489D-B8F6-60D1377E6DB4}">
  <ds:schemaRefs/>
</ds:datastoreItem>
</file>

<file path=customXml/itemProps27.xml><?xml version="1.0" encoding="utf-8"?>
<ds:datastoreItem xmlns:ds="http://schemas.openxmlformats.org/officeDocument/2006/customXml" ds:itemID="{7F3C0A5B-669C-4705-AC87-2CA3EEF2628A}">
  <ds:schemaRefs/>
</ds:datastoreItem>
</file>

<file path=customXml/itemProps28.xml><?xml version="1.0" encoding="utf-8"?>
<ds:datastoreItem xmlns:ds="http://schemas.openxmlformats.org/officeDocument/2006/customXml" ds:itemID="{E7201191-4937-4B3A-8AA7-3D8836323F86}">
  <ds:schemaRefs/>
</ds:datastoreItem>
</file>

<file path=customXml/itemProps29.xml><?xml version="1.0" encoding="utf-8"?>
<ds:datastoreItem xmlns:ds="http://schemas.openxmlformats.org/officeDocument/2006/customXml" ds:itemID="{EC46BE9E-55C2-4A3E-A96C-60BBE101B2F8}">
  <ds:schemaRefs/>
</ds:datastoreItem>
</file>

<file path=customXml/itemProps3.xml><?xml version="1.0" encoding="utf-8"?>
<ds:datastoreItem xmlns:ds="http://schemas.openxmlformats.org/officeDocument/2006/customXml" ds:itemID="{D00E27EB-F291-4201-9EE9-4BEB4D6FDE1D}">
  <ds:schemaRefs/>
</ds:datastoreItem>
</file>

<file path=customXml/itemProps30.xml><?xml version="1.0" encoding="utf-8"?>
<ds:datastoreItem xmlns:ds="http://schemas.openxmlformats.org/officeDocument/2006/customXml" ds:itemID="{5327E324-FBDB-41D2-8A06-0B310791CBB4}">
  <ds:schemaRefs/>
</ds:datastoreItem>
</file>

<file path=customXml/itemProps31.xml><?xml version="1.0" encoding="utf-8"?>
<ds:datastoreItem xmlns:ds="http://schemas.openxmlformats.org/officeDocument/2006/customXml" ds:itemID="{E3B31E15-9E44-41D7-9A4E-31DEA605B9F7}">
  <ds:schemaRefs/>
</ds:datastoreItem>
</file>

<file path=customXml/itemProps32.xml><?xml version="1.0" encoding="utf-8"?>
<ds:datastoreItem xmlns:ds="http://schemas.openxmlformats.org/officeDocument/2006/customXml" ds:itemID="{3981A63A-1220-44C6-87FE-99EC65246903}">
  <ds:schemaRefs/>
</ds:datastoreItem>
</file>

<file path=customXml/itemProps33.xml><?xml version="1.0" encoding="utf-8"?>
<ds:datastoreItem xmlns:ds="http://schemas.openxmlformats.org/officeDocument/2006/customXml" ds:itemID="{A2CE0E83-FB67-47CF-9D15-0F6BE6F5DAB0}">
  <ds:schemaRefs/>
</ds:datastoreItem>
</file>

<file path=customXml/itemProps34.xml><?xml version="1.0" encoding="utf-8"?>
<ds:datastoreItem xmlns:ds="http://schemas.openxmlformats.org/officeDocument/2006/customXml" ds:itemID="{801BA973-E77F-4C1F-AC75-3E554B563438}">
  <ds:schemaRefs/>
</ds:datastoreItem>
</file>

<file path=customXml/itemProps35.xml><?xml version="1.0" encoding="utf-8"?>
<ds:datastoreItem xmlns:ds="http://schemas.openxmlformats.org/officeDocument/2006/customXml" ds:itemID="{2CD22916-C1FE-4161-8D47-E699913E481D}">
  <ds:schemaRefs/>
</ds:datastoreItem>
</file>

<file path=customXml/itemProps36.xml><?xml version="1.0" encoding="utf-8"?>
<ds:datastoreItem xmlns:ds="http://schemas.openxmlformats.org/officeDocument/2006/customXml" ds:itemID="{87C0BDEC-8483-4585-B2DF-E0C4772D5721}">
  <ds:schemaRefs/>
</ds:datastoreItem>
</file>

<file path=customXml/itemProps37.xml><?xml version="1.0" encoding="utf-8"?>
<ds:datastoreItem xmlns:ds="http://schemas.openxmlformats.org/officeDocument/2006/customXml" ds:itemID="{788D45C9-6423-45AA-B05F-5BD08F0B7B53}">
  <ds:schemaRefs/>
</ds:datastoreItem>
</file>

<file path=customXml/itemProps38.xml><?xml version="1.0" encoding="utf-8"?>
<ds:datastoreItem xmlns:ds="http://schemas.openxmlformats.org/officeDocument/2006/customXml" ds:itemID="{F0C50C1D-6A3E-4DFA-A6D8-13B551FCEB1A}">
  <ds:schemaRefs/>
</ds:datastoreItem>
</file>

<file path=customXml/itemProps39.xml><?xml version="1.0" encoding="utf-8"?>
<ds:datastoreItem xmlns:ds="http://schemas.openxmlformats.org/officeDocument/2006/customXml" ds:itemID="{4298E592-E2A5-41FC-B44F-D05DCE58E4E0}">
  <ds:schemaRefs/>
</ds:datastoreItem>
</file>

<file path=customXml/itemProps4.xml><?xml version="1.0" encoding="utf-8"?>
<ds:datastoreItem xmlns:ds="http://schemas.openxmlformats.org/officeDocument/2006/customXml" ds:itemID="{B345F12B-EF66-4B4A-AE66-777184F6E076}">
  <ds:schemaRefs/>
</ds:datastoreItem>
</file>

<file path=customXml/itemProps40.xml><?xml version="1.0" encoding="utf-8"?>
<ds:datastoreItem xmlns:ds="http://schemas.openxmlformats.org/officeDocument/2006/customXml" ds:itemID="{029A3F62-9244-424A-8481-582883131E3B}">
  <ds:schemaRefs/>
</ds:datastoreItem>
</file>

<file path=customXml/itemProps41.xml><?xml version="1.0" encoding="utf-8"?>
<ds:datastoreItem xmlns:ds="http://schemas.openxmlformats.org/officeDocument/2006/customXml" ds:itemID="{CB9778C5-F297-4F4C-94B8-BE3B7427DECB}">
  <ds:schemaRefs/>
</ds:datastoreItem>
</file>

<file path=customXml/itemProps42.xml><?xml version="1.0" encoding="utf-8"?>
<ds:datastoreItem xmlns:ds="http://schemas.openxmlformats.org/officeDocument/2006/customXml" ds:itemID="{ACFD5ABA-EB6B-4ECB-BC20-6626C4C09958}">
  <ds:schemaRefs/>
</ds:datastoreItem>
</file>

<file path=customXml/itemProps43.xml><?xml version="1.0" encoding="utf-8"?>
<ds:datastoreItem xmlns:ds="http://schemas.openxmlformats.org/officeDocument/2006/customXml" ds:itemID="{5A836F8C-7803-484A-97EA-3931A63ECF56}">
  <ds:schemaRefs/>
</ds:datastoreItem>
</file>

<file path=customXml/itemProps44.xml><?xml version="1.0" encoding="utf-8"?>
<ds:datastoreItem xmlns:ds="http://schemas.openxmlformats.org/officeDocument/2006/customXml" ds:itemID="{D75C9C5B-4697-4D05-9C1D-F29E757BD050}">
  <ds:schemaRefs/>
</ds:datastoreItem>
</file>

<file path=customXml/itemProps45.xml><?xml version="1.0" encoding="utf-8"?>
<ds:datastoreItem xmlns:ds="http://schemas.openxmlformats.org/officeDocument/2006/customXml" ds:itemID="{47C82BA8-4D39-40F4-97C7-EFDCD0FEB154}">
  <ds:schemaRefs/>
</ds:datastoreItem>
</file>

<file path=customXml/itemProps46.xml><?xml version="1.0" encoding="utf-8"?>
<ds:datastoreItem xmlns:ds="http://schemas.openxmlformats.org/officeDocument/2006/customXml" ds:itemID="{8526FF6C-2AB7-4BF9-81C6-82AAE2C8BDE0}">
  <ds:schemaRefs/>
</ds:datastoreItem>
</file>

<file path=customXml/itemProps47.xml><?xml version="1.0" encoding="utf-8"?>
<ds:datastoreItem xmlns:ds="http://schemas.openxmlformats.org/officeDocument/2006/customXml" ds:itemID="{9CE89BBE-ECE6-440B-9B21-DD15A164E108}">
  <ds:schemaRefs/>
</ds:datastoreItem>
</file>

<file path=customXml/itemProps48.xml><?xml version="1.0" encoding="utf-8"?>
<ds:datastoreItem xmlns:ds="http://schemas.openxmlformats.org/officeDocument/2006/customXml" ds:itemID="{6AE7963D-C0FA-4CB5-9DB8-C508C3F27D8C}">
  <ds:schemaRefs/>
</ds:datastoreItem>
</file>

<file path=customXml/itemProps49.xml><?xml version="1.0" encoding="utf-8"?>
<ds:datastoreItem xmlns:ds="http://schemas.openxmlformats.org/officeDocument/2006/customXml" ds:itemID="{EC14765D-60DC-47A2-8FD2-E2F9FECD48B3}">
  <ds:schemaRefs/>
</ds:datastoreItem>
</file>

<file path=customXml/itemProps5.xml><?xml version="1.0" encoding="utf-8"?>
<ds:datastoreItem xmlns:ds="http://schemas.openxmlformats.org/officeDocument/2006/customXml" ds:itemID="{260FCA7F-8860-431C-937D-954DD87EAE3D}">
  <ds:schemaRefs/>
</ds:datastoreItem>
</file>

<file path=customXml/itemProps50.xml><?xml version="1.0" encoding="utf-8"?>
<ds:datastoreItem xmlns:ds="http://schemas.openxmlformats.org/officeDocument/2006/customXml" ds:itemID="{70061F80-2CEE-4B03-9978-4B4F3078FE21}">
  <ds:schemaRefs/>
</ds:datastoreItem>
</file>

<file path=customXml/itemProps51.xml><?xml version="1.0" encoding="utf-8"?>
<ds:datastoreItem xmlns:ds="http://schemas.openxmlformats.org/officeDocument/2006/customXml" ds:itemID="{E83A3EEA-7899-42F1-A1E3-DF35C53F0DD8}">
  <ds:schemaRefs/>
</ds:datastoreItem>
</file>

<file path=customXml/itemProps52.xml><?xml version="1.0" encoding="utf-8"?>
<ds:datastoreItem xmlns:ds="http://schemas.openxmlformats.org/officeDocument/2006/customXml" ds:itemID="{09B69EC9-1E13-4240-9762-10944447B9B5}">
  <ds:schemaRefs/>
</ds:datastoreItem>
</file>

<file path=customXml/itemProps53.xml><?xml version="1.0" encoding="utf-8"?>
<ds:datastoreItem xmlns:ds="http://schemas.openxmlformats.org/officeDocument/2006/customXml" ds:itemID="{0CC9183D-9C7F-4AC8-8377-5E602F364B3B}">
  <ds:schemaRefs/>
</ds:datastoreItem>
</file>

<file path=customXml/itemProps54.xml><?xml version="1.0" encoding="utf-8"?>
<ds:datastoreItem xmlns:ds="http://schemas.openxmlformats.org/officeDocument/2006/customXml" ds:itemID="{B8DC31DB-401B-4D72-A78E-A41D0E136680}">
  <ds:schemaRefs/>
</ds:datastoreItem>
</file>

<file path=customXml/itemProps55.xml><?xml version="1.0" encoding="utf-8"?>
<ds:datastoreItem xmlns:ds="http://schemas.openxmlformats.org/officeDocument/2006/customXml" ds:itemID="{B1DC3451-C2F3-4A98-BC6E-30B8ADFB18B0}">
  <ds:schemaRefs/>
</ds:datastoreItem>
</file>

<file path=customXml/itemProps56.xml><?xml version="1.0" encoding="utf-8"?>
<ds:datastoreItem xmlns:ds="http://schemas.openxmlformats.org/officeDocument/2006/customXml" ds:itemID="{D125AC3C-F032-4E02-9C9F-39AAED70E5BE}">
  <ds:schemaRefs/>
</ds:datastoreItem>
</file>

<file path=customXml/itemProps57.xml><?xml version="1.0" encoding="utf-8"?>
<ds:datastoreItem xmlns:ds="http://schemas.openxmlformats.org/officeDocument/2006/customXml" ds:itemID="{6EE4CF41-F272-4934-B102-240D5B190231}">
  <ds:schemaRefs/>
</ds:datastoreItem>
</file>

<file path=customXml/itemProps58.xml><?xml version="1.0" encoding="utf-8"?>
<ds:datastoreItem xmlns:ds="http://schemas.openxmlformats.org/officeDocument/2006/customXml" ds:itemID="{3508E62A-79B0-4DD8-AC49-87ED3F61EC1F}">
  <ds:schemaRefs/>
</ds:datastoreItem>
</file>

<file path=customXml/itemProps59.xml><?xml version="1.0" encoding="utf-8"?>
<ds:datastoreItem xmlns:ds="http://schemas.openxmlformats.org/officeDocument/2006/customXml" ds:itemID="{218EA02A-F174-4D03-ADD4-6A2887E8AFB8}">
  <ds:schemaRefs/>
</ds:datastoreItem>
</file>

<file path=customXml/itemProps6.xml><?xml version="1.0" encoding="utf-8"?>
<ds:datastoreItem xmlns:ds="http://schemas.openxmlformats.org/officeDocument/2006/customXml" ds:itemID="{D49F3601-AEA4-4411-83B0-08B0D0E2E64B}">
  <ds:schemaRefs/>
</ds:datastoreItem>
</file>

<file path=customXml/itemProps7.xml><?xml version="1.0" encoding="utf-8"?>
<ds:datastoreItem xmlns:ds="http://schemas.openxmlformats.org/officeDocument/2006/customXml" ds:itemID="{AC692208-973B-4143-AFD9-84A7B8879BB6}">
  <ds:schemaRefs/>
</ds:datastoreItem>
</file>

<file path=customXml/itemProps8.xml><?xml version="1.0" encoding="utf-8"?>
<ds:datastoreItem xmlns:ds="http://schemas.openxmlformats.org/officeDocument/2006/customXml" ds:itemID="{DAAE41B5-7111-42E7-AC66-160CB6270323}">
  <ds:schemaRefs/>
</ds:datastoreItem>
</file>

<file path=customXml/itemProps9.xml><?xml version="1.0" encoding="utf-8"?>
<ds:datastoreItem xmlns:ds="http://schemas.openxmlformats.org/officeDocument/2006/customXml" ds:itemID="{A47149EF-ACF4-411C-9B9D-9046EFCE5383}">
  <ds:schemaRefs/>
</ds:datastoreItem>
</file>

<file path=docProps/app.xml><?xml version="1.0" encoding="utf-8"?>
<ap:Properties xmlns:vt="http://schemas.openxmlformats.org/officeDocument/2006/docPropsVTypes" xmlns:ap="http://schemas.openxmlformats.org/officeDocument/2006/extended-properties">
  <ap:Template>blank</ap:Template>
  <ap:Words>108</ap:Words>
  <ap:Paragraphs>49</ap:Paragraphs>
</ap:Properties>
</file>

<file path=docProps/core.xml><?xml version="1.0" encoding="utf-8"?>
<coreProperties xmlns:dc="http://purl.org/dc/elements/1.1/" xmlns:dcterms="http://purl.org/dc/terms/" xmlns:xsi="http://www.w3.org/2001/XMLSchema-instance" xmlns="http://schemas.openxmlformats.org/package/2006/metadata/core-properties">
  <lastPrinted>1899-12-31T23:00:00.0000000Z</lastPrinted>
  <dcterms:created xsi:type="dcterms:W3CDTF">1899-12-31T23:00:00.0000000Z</dcterms:created>
  <dcterms:modified xsi:type="dcterms:W3CDTF">1899-12-31T23:00:00.0000000Z</dcterms:modified>
</coreProperties>
</file>

<file path=docProps/custom.xml><?xml version="1.0" encoding="utf-8"?>
<op:Properties xmlns:vt="http://schemas.openxmlformats.org/officeDocument/2006/docPropsVTypes" xmlns:op="http://schemas.openxmlformats.org/officeDocument/2006/custom-properties"/>
</file>