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custom-properties" Target="docProps/custom.xml" Id="rId5"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howSpecialPlsOnTitleSld="0" saveSubsetFonts="1">
  <p:sldMasterIdLst>
    <p:sldMasterId id="2147483648" r:id="rId60"/>
  </p:sldMasterIdLst>
  <p:notesMasterIdLst>
    <p:notesMasterId r:id="rId64"/>
  </p:notesMasterIdLst>
  <p:handoutMasterIdLst>
    <p:handoutMasterId r:id="rId65"/>
  </p:handoutMasterIdLst>
  <p:sldIdLst>
    <p:sldId id="404" r:id="rId61"/>
    <p:sldId id="398" r:id="rId62"/>
    <p:sldId id="331" r:id="rId6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27" autoAdjust="0"/>
  </p:normalViewPr>
  <p:slideViewPr>
    <p:cSldViewPr snapToGrid="0" showGuides="1">
      <p:cViewPr varScale="1">
        <p:scale>
          <a:sx n="110" d="100"/>
          <a:sy n="110" d="100"/>
        </p:scale>
        <p:origin x="492" y="108"/>
      </p:cViewPr>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2" d="100"/>
          <a:sy n="92" d="100"/>
        </p:scale>
        <p:origin x="3648" y="108"/>
      </p:cViewPr>
      <p:guideLst/>
    </p:cSldViewPr>
  </p:notesViewPr>
  <p:gridSpacing cx="72008" cy="72008"/>
</p:viewPr>
</file>

<file path=ppt/_rels/presentation.xml.rels>&#65279;<?xml version="1.0" encoding="utf-8"?><Relationships xmlns="http://schemas.openxmlformats.org/package/2006/relationships"><Relationship Type="http://schemas.openxmlformats.org/officeDocument/2006/relationships/customXml" Target="../customXml/item26.xml" Id="rId26" /><Relationship Type="http://schemas.openxmlformats.org/officeDocument/2006/relationships/customXml" Target="../customXml/item21.xml" Id="rId21" /><Relationship Type="http://schemas.openxmlformats.org/officeDocument/2006/relationships/customXml" Target="../customXml/item42.xml" Id="rId42" /><Relationship Type="http://schemas.openxmlformats.org/officeDocument/2006/relationships/customXml" Target="../customXml/item47.xml" Id="rId47" /><Relationship Type="http://schemas.openxmlformats.org/officeDocument/2006/relationships/slide" Target="slides/slide3.xml" Id="rId63" /><Relationship Type="http://schemas.openxmlformats.org/officeDocument/2006/relationships/theme" Target="theme/theme1.xml" Id="rId68" /><Relationship Type="http://schemas.openxmlformats.org/officeDocument/2006/relationships/customXml" Target="../customXml/item7.xml" Id="rId7" /><Relationship Type="http://schemas.openxmlformats.org/officeDocument/2006/relationships/customXml" Target="../customXml/item2.xml" Id="rId2" /><Relationship Type="http://schemas.openxmlformats.org/officeDocument/2006/relationships/customXml" Target="../customXml/item16.xml" Id="rId16" /><Relationship Type="http://schemas.openxmlformats.org/officeDocument/2006/relationships/customXml" Target="../customXml/item29.xml" Id="rId29" /><Relationship Type="http://schemas.openxmlformats.org/officeDocument/2006/relationships/customXml" Target="../customXml/item11.xml" Id="rId11" /><Relationship Type="http://schemas.openxmlformats.org/officeDocument/2006/relationships/customXml" Target="../customXml/item24.xml" Id="rId24" /><Relationship Type="http://schemas.openxmlformats.org/officeDocument/2006/relationships/customXml" Target="../customXml/item32.xml" Id="rId32" /><Relationship Type="http://schemas.openxmlformats.org/officeDocument/2006/relationships/customXml" Target="../customXml/item37.xml" Id="rId37" /><Relationship Type="http://schemas.openxmlformats.org/officeDocument/2006/relationships/customXml" Target="../customXml/item40.xml" Id="rId40" /><Relationship Type="http://schemas.openxmlformats.org/officeDocument/2006/relationships/customXml" Target="../customXml/item45.xml" Id="rId45" /><Relationship Type="http://schemas.openxmlformats.org/officeDocument/2006/relationships/customXml" Target="../customXml/item53.xml" Id="rId53" /><Relationship Type="http://schemas.openxmlformats.org/officeDocument/2006/relationships/customXml" Target="../customXml/item58.xml" Id="rId58" /><Relationship Type="http://schemas.openxmlformats.org/officeDocument/2006/relationships/presProps" Target="presProps.xml" Id="rId66" /><Relationship Type="http://schemas.openxmlformats.org/officeDocument/2006/relationships/customXml" Target="../customXml/item5.xml" Id="rId5" /><Relationship Type="http://schemas.openxmlformats.org/officeDocument/2006/relationships/slide" Target="slides/slide1.xml" Id="rId61" /><Relationship Type="http://schemas.openxmlformats.org/officeDocument/2006/relationships/customXml" Target="../customXml/item19.xml" Id="rId19" /><Relationship Type="http://schemas.openxmlformats.org/officeDocument/2006/relationships/customXml" Target="../customXml/item14.xml" Id="rId14" /><Relationship Type="http://schemas.openxmlformats.org/officeDocument/2006/relationships/customXml" Target="../customXml/item22.xml" Id="rId22" /><Relationship Type="http://schemas.openxmlformats.org/officeDocument/2006/relationships/customXml" Target="../customXml/item27.xml" Id="rId27" /><Relationship Type="http://schemas.openxmlformats.org/officeDocument/2006/relationships/customXml" Target="../customXml/item30.xml" Id="rId30" /><Relationship Type="http://schemas.openxmlformats.org/officeDocument/2006/relationships/customXml" Target="../customXml/item35.xml" Id="rId35" /><Relationship Type="http://schemas.openxmlformats.org/officeDocument/2006/relationships/customXml" Target="../customXml/item43.xml" Id="rId43" /><Relationship Type="http://schemas.openxmlformats.org/officeDocument/2006/relationships/customXml" Target="../customXml/item48.xml" Id="rId48" /><Relationship Type="http://schemas.openxmlformats.org/officeDocument/2006/relationships/customXml" Target="../customXml/item56.xml" Id="rId56" /><Relationship Type="http://schemas.openxmlformats.org/officeDocument/2006/relationships/notesMaster" Target="notesMasters/notesMaster1.xml" Id="rId64" /><Relationship Type="http://schemas.openxmlformats.org/officeDocument/2006/relationships/tableStyles" Target="tableStyles.xml" Id="rId69" /><Relationship Type="http://schemas.openxmlformats.org/officeDocument/2006/relationships/customXml" Target="../customXml/item8.xml" Id="rId8" /><Relationship Type="http://schemas.openxmlformats.org/officeDocument/2006/relationships/customXml" Target="../customXml/item51.xml" Id="rId51" /><Relationship Type="http://schemas.openxmlformats.org/officeDocument/2006/relationships/customXml" Target="../customXml/item3.xml" Id="rId3" /><Relationship Type="http://schemas.openxmlformats.org/officeDocument/2006/relationships/customXml" Target="../customXml/item12.xml" Id="rId12" /><Relationship Type="http://schemas.openxmlformats.org/officeDocument/2006/relationships/customXml" Target="../customXml/item17.xml" Id="rId17" /><Relationship Type="http://schemas.openxmlformats.org/officeDocument/2006/relationships/customXml" Target="../customXml/item25.xml" Id="rId25" /><Relationship Type="http://schemas.openxmlformats.org/officeDocument/2006/relationships/customXml" Target="../customXml/item33.xml" Id="rId33" /><Relationship Type="http://schemas.openxmlformats.org/officeDocument/2006/relationships/customXml" Target="../customXml/item38.xml" Id="rId38" /><Relationship Type="http://schemas.openxmlformats.org/officeDocument/2006/relationships/customXml" Target="../customXml/item46.xml" Id="rId46" /><Relationship Type="http://schemas.openxmlformats.org/officeDocument/2006/relationships/customXml" Target="../customXml/item59.xml" Id="rId59" /><Relationship Type="http://schemas.openxmlformats.org/officeDocument/2006/relationships/viewProps" Target="viewProps.xml" Id="rId67" /><Relationship Type="http://schemas.openxmlformats.org/officeDocument/2006/relationships/customXml" Target="../customXml/item20.xml" Id="rId20" /><Relationship Type="http://schemas.openxmlformats.org/officeDocument/2006/relationships/customXml" Target="../customXml/item41.xml" Id="rId41" /><Relationship Type="http://schemas.openxmlformats.org/officeDocument/2006/relationships/customXml" Target="../customXml/item54.xml" Id="rId54" /><Relationship Type="http://schemas.openxmlformats.org/officeDocument/2006/relationships/slide" Target="slides/slide2.xml" Id="rId62" /><Relationship Type="http://schemas.openxmlformats.org/officeDocument/2006/relationships/customXml" Target="../customXml/item1.xml" Id="rId1" /><Relationship Type="http://schemas.openxmlformats.org/officeDocument/2006/relationships/customXml" Target="../customXml/item6.xml" Id="rId6" /><Relationship Type="http://schemas.openxmlformats.org/officeDocument/2006/relationships/customXml" Target="../customXml/item15.xml" Id="rId15" /><Relationship Type="http://schemas.openxmlformats.org/officeDocument/2006/relationships/customXml" Target="../customXml/item23.xml" Id="rId23" /><Relationship Type="http://schemas.openxmlformats.org/officeDocument/2006/relationships/customXml" Target="../customXml/item28.xml" Id="rId28" /><Relationship Type="http://schemas.openxmlformats.org/officeDocument/2006/relationships/customXml" Target="../customXml/item36.xml" Id="rId36" /><Relationship Type="http://schemas.openxmlformats.org/officeDocument/2006/relationships/customXml" Target="../customXml/item49.xml" Id="rId49" /><Relationship Type="http://schemas.openxmlformats.org/officeDocument/2006/relationships/customXml" Target="../customXml/item57.xml" Id="rId57" /><Relationship Type="http://schemas.openxmlformats.org/officeDocument/2006/relationships/customXml" Target="../customXml/item10.xml" Id="rId10" /><Relationship Type="http://schemas.openxmlformats.org/officeDocument/2006/relationships/customXml" Target="../customXml/item31.xml" Id="rId31" /><Relationship Type="http://schemas.openxmlformats.org/officeDocument/2006/relationships/customXml" Target="../customXml/item44.xml" Id="rId44" /><Relationship Type="http://schemas.openxmlformats.org/officeDocument/2006/relationships/customXml" Target="../customXml/item52.xml" Id="rId52" /><Relationship Type="http://schemas.openxmlformats.org/officeDocument/2006/relationships/slideMaster" Target="slideMasters/slideMaster1.xml" Id="rId60" /><Relationship Type="http://schemas.openxmlformats.org/officeDocument/2006/relationships/handoutMaster" Target="handoutMasters/handoutMaster1.xml" Id="rId65" /><Relationship Type="http://schemas.openxmlformats.org/officeDocument/2006/relationships/customXml" Target="../customXml/item4.xml" Id="rId4" /><Relationship Type="http://schemas.openxmlformats.org/officeDocument/2006/relationships/customXml" Target="../customXml/item9.xml" Id="rId9" /><Relationship Type="http://schemas.openxmlformats.org/officeDocument/2006/relationships/customXml" Target="../customXml/item13.xml" Id="rId13" /><Relationship Type="http://schemas.openxmlformats.org/officeDocument/2006/relationships/customXml" Target="../customXml/item18.xml" Id="rId18" /><Relationship Type="http://schemas.openxmlformats.org/officeDocument/2006/relationships/customXml" Target="../customXml/item39.xml" Id="rId39" /><Relationship Type="http://schemas.openxmlformats.org/officeDocument/2006/relationships/customXml" Target="../customXml/item34.xml" Id="rId34" /><Relationship Type="http://schemas.openxmlformats.org/officeDocument/2006/relationships/customXml" Target="../customXml/item50.xml" Id="rId50" /><Relationship Type="http://schemas.openxmlformats.org/officeDocument/2006/relationships/customXml" Target="../customXml/item55.xml" Id="rId55" /><Relationship Type="http://schemas.openxmlformats.org/officeDocument/2006/relationships/customXml" Target="/customXML/item3c.xml" Id="imanage.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Date Placeholder 8">
            <a:extLst>
              <a:ext uri="{FF2B5EF4-FFF2-40B4-BE49-F238E27FC236}">
                <a16:creationId xmlns:a16="http://schemas.microsoft.com/office/drawing/2014/main" id="{AE845206-9D4B-4268-8A29-9556DF4E2290}"/>
              </a:ext>
            </a:extLst>
          </p:cNvPr>
          <p:cNvSpPr>
            <a:spLocks noGrp="1"/>
          </p:cNvSpPr>
          <p:nvPr>
            <p:ph type="dt" idx="1"/>
          </p:nvPr>
        </p:nvSpPr>
        <p:spPr>
          <a:xfrm>
            <a:off x="4718660" y="9502937"/>
            <a:ext cx="1578586" cy="165798"/>
          </a:xfrm>
          <a:prstGeom prst="rect">
            <a:avLst/>
          </a:prstGeom>
        </p:spPr>
        <p:txBody>
          <a:bodyPr vert="horz" lIns="0" tIns="0" rIns="0" bIns="0" rtlCol="0" anchor="t" anchorCtr="0"/>
          <a:lstStyle>
            <a:lvl1pPr algn="r">
              <a:defRPr sz="800">
                <a:latin typeface="+mn-lt"/>
              </a:defRPr>
            </a:lvl1pPr>
          </a:lstStyle>
          <a:p>
            <a:fld id="{681EF29B-F0DE-4A5D-971E-F0D2D074F34E}" type="datetime4">
              <a:rPr lang="en-GB" smtClean="0"/>
              <a:t>05 September 2023</a:t>
            </a:fld>
            <a:endParaRPr lang="en-GB" sz="800" dirty="0"/>
          </a:p>
        </p:txBody>
      </p:sp>
      <p:sp>
        <p:nvSpPr>
          <p:cNvPr id="11" name="Slide Number Placeholder 9">
            <a:extLst>
              <a:ext uri="{FF2B5EF4-FFF2-40B4-BE49-F238E27FC236}">
                <a16:creationId xmlns:a16="http://schemas.microsoft.com/office/drawing/2014/main" id="{DF349B49-B9DF-4BAC-A781-810C4D36F493}"/>
              </a:ext>
            </a:extLst>
          </p:cNvPr>
          <p:cNvSpPr>
            <a:spLocks noGrp="1"/>
          </p:cNvSpPr>
          <p:nvPr>
            <p:ph type="sldNum" sz="quarter" idx="3"/>
          </p:nvPr>
        </p:nvSpPr>
        <p:spPr>
          <a:xfrm>
            <a:off x="4718660" y="9305529"/>
            <a:ext cx="1578586" cy="165798"/>
          </a:xfrm>
          <a:prstGeom prst="rect">
            <a:avLst/>
          </a:prstGeom>
        </p:spPr>
        <p:txBody>
          <a:bodyPr vert="horz" lIns="0" tIns="0" rIns="0" bIns="0" rtlCol="0" anchor="t" anchorCtr="0"/>
          <a:lstStyle>
            <a:lvl1pPr algn="r">
              <a:defRPr sz="800">
                <a:latin typeface="+mn-lt"/>
              </a:defRPr>
            </a:lvl1pPr>
          </a:lstStyle>
          <a:p>
            <a:fld id="{A16CFAD1-D197-4A88-B173-A6412E995EE5}" type="slidenum">
              <a:rPr lang="en-GB" smtClean="0"/>
              <a:pPr/>
              <a:t>‹#›</a:t>
            </a:fld>
            <a:endParaRPr lang="en-GB" sz="800" dirty="0"/>
          </a:p>
        </p:txBody>
      </p:sp>
      <p:sp>
        <p:nvSpPr>
          <p:cNvPr id="12" name="Footer Placeholder 10">
            <a:extLst>
              <a:ext uri="{FF2B5EF4-FFF2-40B4-BE49-F238E27FC236}">
                <a16:creationId xmlns:a16="http://schemas.microsoft.com/office/drawing/2014/main" id="{4B53B10D-D604-4E2D-B18E-A2B8163CC1E4}"/>
              </a:ext>
            </a:extLst>
          </p:cNvPr>
          <p:cNvSpPr>
            <a:spLocks noGrp="1"/>
          </p:cNvSpPr>
          <p:nvPr>
            <p:ph type="ftr" sz="quarter" idx="2"/>
          </p:nvPr>
        </p:nvSpPr>
        <p:spPr>
          <a:xfrm>
            <a:off x="442440" y="9502937"/>
            <a:ext cx="4270639" cy="165798"/>
          </a:xfrm>
          <a:prstGeom prst="rect">
            <a:avLst/>
          </a:prstGeom>
        </p:spPr>
        <p:txBody>
          <a:bodyPr vert="horz" lIns="0" tIns="0" rIns="0" bIns="0" rtlCol="0" anchor="t" anchorCtr="0"/>
          <a:lstStyle>
            <a:lvl1pPr algn="l">
              <a:defRPr sz="800">
                <a:latin typeface="+mn-lt"/>
              </a:defRPr>
            </a:lvl1pPr>
          </a:lstStyle>
          <a:p>
            <a:endParaRPr lang="en-GB" sz="800" dirty="0"/>
          </a:p>
        </p:txBody>
      </p:sp>
      <p:sp>
        <p:nvSpPr>
          <p:cNvPr id="13" name="Header Placeholder 12">
            <a:extLst>
              <a:ext uri="{FF2B5EF4-FFF2-40B4-BE49-F238E27FC236}">
                <a16:creationId xmlns:a16="http://schemas.microsoft.com/office/drawing/2014/main" id="{0225AF11-4B47-41F0-B130-3DC91DD63C44}"/>
              </a:ext>
            </a:extLst>
          </p:cNvPr>
          <p:cNvSpPr>
            <a:spLocks noGrp="1"/>
          </p:cNvSpPr>
          <p:nvPr>
            <p:ph type="hdr" sz="quarter"/>
          </p:nvPr>
        </p:nvSpPr>
        <p:spPr>
          <a:xfrm>
            <a:off x="442440" y="9305529"/>
            <a:ext cx="4270639" cy="165798"/>
          </a:xfrm>
          <a:prstGeom prst="rect">
            <a:avLst/>
          </a:prstGeom>
        </p:spPr>
        <p:txBody>
          <a:bodyPr vert="horz" lIns="0" tIns="0" rIns="0" bIns="0" rtlCol="0" anchor="t" anchorCtr="0"/>
          <a:lstStyle>
            <a:lvl1pPr algn="l">
              <a:defRPr sz="800">
                <a:latin typeface="+mn-lt"/>
              </a:defRPr>
            </a:lvl1pPr>
          </a:lstStyle>
          <a:p>
            <a:endParaRPr lang="en-GB" sz="800" dirty="0"/>
          </a:p>
        </p:txBody>
      </p:sp>
    </p:spTree>
    <p:extLst>
      <p:ext uri="{BB962C8B-B14F-4D97-AF65-F5344CB8AC3E}">
        <p14:creationId xmlns:p14="http://schemas.microsoft.com/office/powerpoint/2010/main" val="1394799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Notes Placeholder 7">
            <a:extLst>
              <a:ext uri="{FF2B5EF4-FFF2-40B4-BE49-F238E27FC236}">
                <a16:creationId xmlns:a16="http://schemas.microsoft.com/office/drawing/2014/main" id="{ED603FBB-C012-44F8-8D4E-1E5BCC6355E2}"/>
              </a:ext>
            </a:extLst>
          </p:cNvPr>
          <p:cNvSpPr>
            <a:spLocks noGrp="1"/>
          </p:cNvSpPr>
          <p:nvPr>
            <p:ph type="body" sz="quarter" idx="3"/>
          </p:nvPr>
        </p:nvSpPr>
        <p:spPr>
          <a:xfrm>
            <a:off x="356834" y="5770018"/>
            <a:ext cx="6084008" cy="3377746"/>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Slide Image Placeholder 11">
            <a:extLst>
              <a:ext uri="{FF2B5EF4-FFF2-40B4-BE49-F238E27FC236}">
                <a16:creationId xmlns:a16="http://schemas.microsoft.com/office/drawing/2014/main" id="{CE09EA81-6923-4332-8C9E-30AE045AFB69}"/>
              </a:ext>
            </a:extLst>
          </p:cNvPr>
          <p:cNvSpPr>
            <a:spLocks noGrp="1" noRot="1" noChangeAspect="1"/>
          </p:cNvSpPr>
          <p:nvPr>
            <p:ph type="sldImg" idx="2"/>
          </p:nvPr>
        </p:nvSpPr>
        <p:spPr>
          <a:xfrm>
            <a:off x="68263" y="1606550"/>
            <a:ext cx="6661150" cy="3748088"/>
          </a:xfrm>
          <a:prstGeom prst="rect">
            <a:avLst/>
          </a:prstGeom>
          <a:noFill/>
          <a:ln w="12700">
            <a:solidFill>
              <a:prstClr val="black"/>
            </a:solidFill>
          </a:ln>
        </p:spPr>
        <p:txBody>
          <a:bodyPr vert="horz" lIns="91440" tIns="45720" rIns="91440" bIns="45720" rtlCol="0" anchor="ctr"/>
          <a:lstStyle/>
          <a:p>
            <a:endParaRPr lang="en-GB" dirty="0"/>
          </a:p>
        </p:txBody>
      </p:sp>
      <p:sp>
        <p:nvSpPr>
          <p:cNvPr id="17" name="Date Placeholder 8">
            <a:extLst>
              <a:ext uri="{FF2B5EF4-FFF2-40B4-BE49-F238E27FC236}">
                <a16:creationId xmlns:a16="http://schemas.microsoft.com/office/drawing/2014/main" id="{8EBAC05E-8F24-4752-8343-003B6B511FCA}"/>
              </a:ext>
            </a:extLst>
          </p:cNvPr>
          <p:cNvSpPr>
            <a:spLocks noGrp="1"/>
          </p:cNvSpPr>
          <p:nvPr>
            <p:ph type="dt" idx="1"/>
          </p:nvPr>
        </p:nvSpPr>
        <p:spPr>
          <a:xfrm>
            <a:off x="4718660" y="9502937"/>
            <a:ext cx="1722182" cy="165798"/>
          </a:xfrm>
          <a:prstGeom prst="rect">
            <a:avLst/>
          </a:prstGeom>
        </p:spPr>
        <p:txBody>
          <a:bodyPr vert="horz" lIns="0" tIns="0" rIns="0" bIns="0" rtlCol="0" anchor="t" anchorCtr="0"/>
          <a:lstStyle>
            <a:lvl1pPr algn="r">
              <a:defRPr sz="800">
                <a:latin typeface="+mn-lt"/>
              </a:defRPr>
            </a:lvl1pPr>
          </a:lstStyle>
          <a:p>
            <a:fld id="{681EF29B-F0DE-4A5D-971E-F0D2D074F34E}" type="datetime4">
              <a:rPr lang="en-GB" smtClean="0"/>
              <a:t>05 September 2023</a:t>
            </a:fld>
            <a:endParaRPr lang="en-GB" sz="800" dirty="0"/>
          </a:p>
        </p:txBody>
      </p:sp>
      <p:sp>
        <p:nvSpPr>
          <p:cNvPr id="18" name="Slide Number Placeholder 9">
            <a:extLst>
              <a:ext uri="{FF2B5EF4-FFF2-40B4-BE49-F238E27FC236}">
                <a16:creationId xmlns:a16="http://schemas.microsoft.com/office/drawing/2014/main" id="{1D693BA3-BE27-457C-84EF-2CE89AE4DBD9}"/>
              </a:ext>
            </a:extLst>
          </p:cNvPr>
          <p:cNvSpPr>
            <a:spLocks noGrp="1"/>
          </p:cNvSpPr>
          <p:nvPr>
            <p:ph type="sldNum" sz="quarter" idx="5"/>
          </p:nvPr>
        </p:nvSpPr>
        <p:spPr>
          <a:xfrm>
            <a:off x="4718660" y="9305529"/>
            <a:ext cx="1722182" cy="165798"/>
          </a:xfrm>
          <a:prstGeom prst="rect">
            <a:avLst/>
          </a:prstGeom>
        </p:spPr>
        <p:txBody>
          <a:bodyPr vert="horz" lIns="0" tIns="0" rIns="0" bIns="0" rtlCol="0" anchor="t" anchorCtr="0"/>
          <a:lstStyle>
            <a:lvl1pPr algn="r">
              <a:defRPr sz="800">
                <a:latin typeface="+mn-lt"/>
              </a:defRPr>
            </a:lvl1pPr>
          </a:lstStyle>
          <a:p>
            <a:fld id="{A16CFAD1-D197-4A88-B173-A6412E995EE5}" type="slidenum">
              <a:rPr lang="en-GB" smtClean="0"/>
              <a:pPr/>
              <a:t>‹#›</a:t>
            </a:fld>
            <a:endParaRPr lang="en-GB" sz="800" dirty="0"/>
          </a:p>
        </p:txBody>
      </p:sp>
      <p:sp>
        <p:nvSpPr>
          <p:cNvPr id="19" name="Footer Placeholder 10">
            <a:extLst>
              <a:ext uri="{FF2B5EF4-FFF2-40B4-BE49-F238E27FC236}">
                <a16:creationId xmlns:a16="http://schemas.microsoft.com/office/drawing/2014/main" id="{F71DC945-9758-4703-A041-B00CC90596BD}"/>
              </a:ext>
            </a:extLst>
          </p:cNvPr>
          <p:cNvSpPr>
            <a:spLocks noGrp="1"/>
          </p:cNvSpPr>
          <p:nvPr>
            <p:ph type="ftr" sz="quarter" idx="4"/>
          </p:nvPr>
        </p:nvSpPr>
        <p:spPr>
          <a:xfrm>
            <a:off x="350545" y="9502937"/>
            <a:ext cx="4362533" cy="165798"/>
          </a:xfrm>
          <a:prstGeom prst="rect">
            <a:avLst/>
          </a:prstGeom>
        </p:spPr>
        <p:txBody>
          <a:bodyPr vert="horz" lIns="0" tIns="0" rIns="0" bIns="0" rtlCol="0" anchor="t" anchorCtr="0"/>
          <a:lstStyle>
            <a:lvl1pPr algn="l">
              <a:defRPr sz="800">
                <a:latin typeface="+mn-lt"/>
              </a:defRPr>
            </a:lvl1pPr>
          </a:lstStyle>
          <a:p>
            <a:endParaRPr lang="en-GB" sz="800" dirty="0"/>
          </a:p>
        </p:txBody>
      </p:sp>
      <p:sp>
        <p:nvSpPr>
          <p:cNvPr id="20" name="Header Placeholder 12">
            <a:extLst>
              <a:ext uri="{FF2B5EF4-FFF2-40B4-BE49-F238E27FC236}">
                <a16:creationId xmlns:a16="http://schemas.microsoft.com/office/drawing/2014/main" id="{9AA08409-7D69-4F6B-8F0E-3BF399AD47EE}"/>
              </a:ext>
            </a:extLst>
          </p:cNvPr>
          <p:cNvSpPr>
            <a:spLocks noGrp="1"/>
          </p:cNvSpPr>
          <p:nvPr>
            <p:ph type="hdr" sz="quarter"/>
          </p:nvPr>
        </p:nvSpPr>
        <p:spPr>
          <a:xfrm>
            <a:off x="350545" y="9305529"/>
            <a:ext cx="4362533" cy="165798"/>
          </a:xfrm>
          <a:prstGeom prst="rect">
            <a:avLst/>
          </a:prstGeom>
        </p:spPr>
        <p:txBody>
          <a:bodyPr vert="horz" lIns="0" tIns="0" rIns="0" bIns="0" rtlCol="0" anchor="t" anchorCtr="0"/>
          <a:lstStyle>
            <a:lvl1pPr algn="l">
              <a:defRPr sz="800">
                <a:latin typeface="+mn-lt"/>
              </a:defRPr>
            </a:lvl1pPr>
          </a:lstStyle>
          <a:p>
            <a:endParaRPr lang="en-GB" sz="800" dirty="0"/>
          </a:p>
        </p:txBody>
      </p:sp>
    </p:spTree>
    <p:extLst>
      <p:ext uri="{BB962C8B-B14F-4D97-AF65-F5344CB8AC3E}">
        <p14:creationId xmlns:p14="http://schemas.microsoft.com/office/powerpoint/2010/main" val="1200601147"/>
      </p:ext>
    </p:extLst>
  </p:cSld>
  <p:clrMap bg1="lt1" tx1="dk1" bg2="lt2" tx2="dk2" accent1="accent1" accent2="accent2" accent3="accent3" accent4="accent4" accent5="accent5" accent6="accent6" hlink="hlink" folHlink="folHlink"/>
  <p:notesStyle>
    <a:lvl1pPr marL="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1pPr>
    <a:lvl2pPr marL="18000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2pPr>
    <a:lvl3pPr marL="36000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3pPr>
    <a:lvl4pPr marL="54000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4pPr>
    <a:lvl5pPr marL="720000" indent="0" algn="l" defTabSz="914400" rtl="0" eaLnBrk="1" latinLnBrk="0" hangingPunct="1">
      <a:buFont typeface="Arial" panose="020B0604020202020204" pitchFamily="34" charset="0"/>
      <a:buNone/>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263" y="1606550"/>
            <a:ext cx="6661150" cy="374808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B71D9D-C59C-46A3-89DC-993D8C59CBB9}" type="slidenum">
              <a:rPr lang="en-US" smtClean="0"/>
              <a:pPr/>
              <a:t>2</a:t>
            </a:fld>
            <a:endParaRPr lang="en-US" dirty="0"/>
          </a:p>
        </p:txBody>
      </p:sp>
    </p:spTree>
    <p:extLst>
      <p:ext uri="{BB962C8B-B14F-4D97-AF65-F5344CB8AC3E}">
        <p14:creationId xmlns:p14="http://schemas.microsoft.com/office/powerpoint/2010/main" val="20820816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a14="http://schemas.microsoft.com/office/drawing/2010/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type="title" preserve="1">
  <p:cSld name="Title Slides">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pic>
        <p:nvPicPr>
          <p:cNvPr id="9" name="Logo" descr="{&quot;templafy&quot;:{&quot;type&quot;:&quot;image&quot;,&quot;binding&quot;:&quot;UserProfile.Office.Logowhite&quot;,&quot;inheritDimensions&quot;:&quot;inheritHeight&quot;}}" title="UserProfile.Office.Logowhite">
            <a:extLst>
              <a:ext uri="{FF2B5EF4-FFF2-40B4-BE49-F238E27FC236}">
                <a16:creationId xmlns:a16="http://schemas.microsoft.com/office/drawing/2014/main" id="{F69A9428-1965-4201-B332-A5690ED5ABCB}"/>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6000" y="576000"/>
            <a:ext cx="1980000" cy="381600"/>
          </a:xfrm>
          <a:prstGeom prst="rect">
            <a:avLst/>
          </a:prstGeom>
        </p:spPr>
      </p:pic>
      <p:sp>
        <p:nvSpPr>
          <p:cNvPr id="2" name="Title 1"/>
          <p:cNvSpPr>
            <a:spLocks noGrp="1"/>
          </p:cNvSpPr>
          <p:nvPr>
            <p:ph type="ctrTitle" hasCustomPrompt="1"/>
          </p:nvPr>
        </p:nvSpPr>
        <p:spPr bwMode="black">
          <a:xfrm>
            <a:off x="576000" y="1931399"/>
            <a:ext cx="11041200" cy="1497600"/>
          </a:xfrm>
        </p:spPr>
        <p:txBody>
          <a:bodyPr anchor="b"/>
          <a:lstStyle>
            <a:lvl1pPr algn="l">
              <a:defRPr sz="54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bwMode="black">
          <a:xfrm>
            <a:off x="576000" y="3336567"/>
            <a:ext cx="11041200" cy="1655762"/>
          </a:xfrm>
        </p:spPr>
        <p:txBody>
          <a:bodyPr/>
          <a:lstStyle>
            <a:lvl1pPr marL="0" indent="0" algn="l">
              <a:spcBef>
                <a:spcPts val="0"/>
              </a:spcBef>
              <a:buFont typeface="Arial" panose="020B0604020202020204" pitchFamily="34" charset="0"/>
              <a:buChar char="​"/>
              <a:defRPr sz="5400">
                <a:solidFill>
                  <a:schemeClr val="tx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Tree>
    <p:extLst>
      <p:ext uri="{BB962C8B-B14F-4D97-AF65-F5344CB8AC3E}">
        <p14:creationId xmlns:p14="http://schemas.microsoft.com/office/powerpoint/2010/main" val="313261698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A">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buNone/>
              <a:defRPr sz="2000">
                <a:solidFill>
                  <a:schemeClr val="tx1"/>
                </a:solidFill>
              </a:defRPr>
            </a:lvl1pPr>
            <a:lvl2pPr marL="0" indent="0">
              <a:buNone/>
              <a:defRPr sz="2000">
                <a:solidFill>
                  <a:schemeClr val="tx1"/>
                </a:solidFill>
              </a:defRPr>
            </a:lvl2pPr>
            <a:lvl3pPr marL="0" indent="0">
              <a:buNone/>
              <a:defRPr sz="2000">
                <a:solidFill>
                  <a:schemeClr val="tx1"/>
                </a:solidFill>
              </a:defRPr>
            </a:lvl3pPr>
            <a:lvl4pPr>
              <a:buNone/>
              <a:defRPr sz="2000" b="0">
                <a:solidFill>
                  <a:schemeClr val="tx1"/>
                </a:solidFill>
              </a:defRPr>
            </a:lvl4pPr>
            <a:lvl5pPr>
              <a:buNone/>
              <a:defRPr sz="2000">
                <a:solidFill>
                  <a:schemeClr val="tx1"/>
                </a:solidFill>
              </a:defRPr>
            </a:lvl5pPr>
            <a:lvl6pPr>
              <a:defRPr sz="2000" b="0">
                <a:solidFill>
                  <a:schemeClr val="tx1"/>
                </a:solidFill>
                <a:latin typeface="+mn-lt"/>
              </a:defRPr>
            </a:lvl6pPr>
            <a:lvl7pPr>
              <a:defRPr sz="2000" b="0">
                <a:solidFill>
                  <a:schemeClr val="tx1"/>
                </a:solidFill>
                <a:latin typeface="+mn-lt"/>
              </a:defRPr>
            </a:lvl7pPr>
            <a:lvl8pPr>
              <a:defRPr sz="2000" b="0">
                <a:solidFill>
                  <a:schemeClr val="tx1"/>
                </a:solidFill>
                <a:latin typeface="+mn-lt"/>
              </a:defRPr>
            </a:lvl8pPr>
            <a:lvl9pPr>
              <a:defRPr sz="2000" b="0">
                <a:solidFill>
                  <a:schemeClr val="tx1"/>
                </a:solidFill>
                <a:latin typeface="+mn-lt"/>
              </a:defRPr>
            </a:lvl9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1971382265"/>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B">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5" name="Background">
            <a:extLst>
              <a:ext uri="{FF2B5EF4-FFF2-40B4-BE49-F238E27FC236}">
                <a16:creationId xmlns:a16="http://schemas.microsoft.com/office/drawing/2014/main" id="{B658BF75-1F8A-45AD-A77D-C0D0CD90E72A}"/>
              </a:ext>
            </a:extLst>
          </p:cNvPr>
          <p:cNvSpPr/>
          <p:nvPr userDrawn="1"/>
        </p:nvSpPr>
        <p:spPr bwMode="white">
          <a:xfrm>
            <a:off x="0" y="0"/>
            <a:ext cx="12193200" cy="6861600"/>
          </a:xfrm>
          <a:prstGeom prst="rect">
            <a:avLst/>
          </a:prstGeom>
          <a:solidFill>
            <a:srgbClr val="5F21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lnSpc>
                <a:spcPct val="100000"/>
              </a:lnSpc>
              <a:spcAft>
                <a:spcPts val="600"/>
              </a:spcAft>
              <a:buNone/>
              <a:defRPr sz="2000">
                <a:solidFill>
                  <a:schemeClr val="tx1"/>
                </a:solidFill>
              </a:defRPr>
            </a:lvl1pPr>
            <a:lvl2pPr marL="0" indent="0">
              <a:lnSpc>
                <a:spcPct val="100000"/>
              </a:lnSpc>
              <a:spcAft>
                <a:spcPts val="600"/>
              </a:spcAft>
              <a:buNone/>
              <a:defRPr sz="2000">
                <a:solidFill>
                  <a:schemeClr val="tx1"/>
                </a:solidFill>
              </a:defRPr>
            </a:lvl2pPr>
            <a:lvl3pPr marL="0" indent="0">
              <a:lnSpc>
                <a:spcPct val="100000"/>
              </a:lnSpc>
              <a:spcAft>
                <a:spcPts val="600"/>
              </a:spcAft>
              <a:buNone/>
              <a:defRPr sz="2000">
                <a:solidFill>
                  <a:schemeClr val="tx1"/>
                </a:solidFill>
              </a:defRPr>
            </a:lvl3pPr>
            <a:lvl4pPr>
              <a:lnSpc>
                <a:spcPct val="100000"/>
              </a:lnSpc>
              <a:spcAft>
                <a:spcPts val="600"/>
              </a:spcAft>
              <a:buNone/>
              <a:defRPr sz="2000" b="0">
                <a:solidFill>
                  <a:schemeClr val="tx1"/>
                </a:solidFill>
              </a:defRPr>
            </a:lvl4pPr>
            <a:lvl5pPr>
              <a:lnSpc>
                <a:spcPct val="100000"/>
              </a:lnSpc>
              <a:spcAft>
                <a:spcPts val="600"/>
              </a:spcAft>
              <a:buNone/>
              <a:defRPr sz="2000">
                <a:solidFill>
                  <a:schemeClr val="tx1"/>
                </a:solidFill>
              </a:defRPr>
            </a:lvl5pPr>
            <a:lvl6pPr>
              <a:lnSpc>
                <a:spcPct val="100000"/>
              </a:lnSpc>
              <a:spcAft>
                <a:spcPts val="600"/>
              </a:spcAft>
              <a:defRPr sz="2000" b="0">
                <a:solidFill>
                  <a:schemeClr val="tx1"/>
                </a:solidFill>
                <a:latin typeface="+mn-lt"/>
              </a:defRPr>
            </a:lvl6pPr>
            <a:lvl7pPr>
              <a:lnSpc>
                <a:spcPct val="100000"/>
              </a:lnSpc>
              <a:spcAft>
                <a:spcPts val="600"/>
              </a:spcAft>
              <a:defRPr sz="2000" b="0">
                <a:solidFill>
                  <a:schemeClr val="tx1"/>
                </a:solidFill>
                <a:latin typeface="+mn-lt"/>
              </a:defRPr>
            </a:lvl7pPr>
            <a:lvl8pPr>
              <a:lnSpc>
                <a:spcPct val="100000"/>
              </a:lnSpc>
              <a:spcAft>
                <a:spcPts val="600"/>
              </a:spcAft>
              <a:defRPr sz="2000" b="0">
                <a:solidFill>
                  <a:schemeClr val="tx1"/>
                </a:solidFill>
                <a:latin typeface="+mn-lt"/>
              </a:defRPr>
            </a:lvl8pPr>
            <a:lvl9pPr>
              <a:lnSpc>
                <a:spcPct val="100000"/>
              </a:lnSpc>
              <a:spcAft>
                <a:spcPts val="600"/>
              </a:spcAft>
              <a:defRPr sz="2000" b="0">
                <a:solidFill>
                  <a:schemeClr val="tx1"/>
                </a:solidFill>
                <a:latin typeface="+mn-lt"/>
              </a:defRPr>
            </a:lvl9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1275966019"/>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C">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4" name="Background">
            <a:extLst>
              <a:ext uri="{FF2B5EF4-FFF2-40B4-BE49-F238E27FC236}">
                <a16:creationId xmlns:a16="http://schemas.microsoft.com/office/drawing/2014/main" id="{FA2552B0-F9F4-472D-8719-15F02EAF1059}"/>
              </a:ext>
            </a:extLst>
          </p:cNvPr>
          <p:cNvSpPr/>
          <p:nvPr userDrawn="1"/>
        </p:nvSpPr>
        <p:spPr bwMode="white">
          <a:xfrm>
            <a:off x="0" y="0"/>
            <a:ext cx="12193200" cy="6861600"/>
          </a:xfrm>
          <a:prstGeom prst="rect">
            <a:avLst/>
          </a:prstGeom>
          <a:solidFill>
            <a:srgbClr val="DA29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lnSpc>
                <a:spcPct val="100000"/>
              </a:lnSpc>
              <a:spcAft>
                <a:spcPts val="600"/>
              </a:spcAft>
              <a:buNone/>
              <a:defRPr sz="2000">
                <a:solidFill>
                  <a:schemeClr val="tx1"/>
                </a:solidFill>
              </a:defRPr>
            </a:lvl1pPr>
            <a:lvl2pPr marL="0" indent="0">
              <a:lnSpc>
                <a:spcPct val="100000"/>
              </a:lnSpc>
              <a:spcAft>
                <a:spcPts val="600"/>
              </a:spcAft>
              <a:buNone/>
              <a:defRPr sz="2000">
                <a:solidFill>
                  <a:schemeClr val="tx1"/>
                </a:solidFill>
              </a:defRPr>
            </a:lvl2pPr>
            <a:lvl3pPr marL="0" indent="0">
              <a:lnSpc>
                <a:spcPct val="100000"/>
              </a:lnSpc>
              <a:spcAft>
                <a:spcPts val="600"/>
              </a:spcAft>
              <a:buNone/>
              <a:defRPr sz="2000">
                <a:solidFill>
                  <a:schemeClr val="tx1"/>
                </a:solidFill>
              </a:defRPr>
            </a:lvl3pPr>
            <a:lvl4pPr>
              <a:lnSpc>
                <a:spcPct val="100000"/>
              </a:lnSpc>
              <a:spcAft>
                <a:spcPts val="600"/>
              </a:spcAft>
              <a:buNone/>
              <a:defRPr sz="2000" b="0">
                <a:solidFill>
                  <a:schemeClr val="tx1"/>
                </a:solidFill>
              </a:defRPr>
            </a:lvl4pPr>
            <a:lvl5pPr>
              <a:lnSpc>
                <a:spcPct val="100000"/>
              </a:lnSpc>
              <a:spcAft>
                <a:spcPts val="600"/>
              </a:spcAft>
              <a:buNone/>
              <a:defRPr sz="2000">
                <a:solidFill>
                  <a:schemeClr val="tx1"/>
                </a:solidFill>
              </a:defRPr>
            </a:lvl5pPr>
            <a:lvl6pPr>
              <a:lnSpc>
                <a:spcPct val="100000"/>
              </a:lnSpc>
              <a:spcAft>
                <a:spcPts val="600"/>
              </a:spcAft>
              <a:defRPr sz="2000" b="0">
                <a:solidFill>
                  <a:schemeClr val="tx1"/>
                </a:solidFill>
                <a:latin typeface="+mn-lt"/>
              </a:defRPr>
            </a:lvl6pPr>
            <a:lvl7pPr>
              <a:lnSpc>
                <a:spcPct val="100000"/>
              </a:lnSpc>
              <a:spcAft>
                <a:spcPts val="600"/>
              </a:spcAft>
              <a:defRPr sz="2000" b="0">
                <a:solidFill>
                  <a:schemeClr val="tx1"/>
                </a:solidFill>
                <a:latin typeface="+mn-lt"/>
              </a:defRPr>
            </a:lvl7pPr>
            <a:lvl8pPr>
              <a:lnSpc>
                <a:spcPct val="100000"/>
              </a:lnSpc>
              <a:spcAft>
                <a:spcPts val="600"/>
              </a:spcAft>
              <a:defRPr sz="2000" b="0">
                <a:solidFill>
                  <a:schemeClr val="tx1"/>
                </a:solidFill>
                <a:latin typeface="+mn-lt"/>
              </a:defRPr>
            </a:lvl8pPr>
            <a:lvl9pPr>
              <a:lnSpc>
                <a:spcPct val="100000"/>
              </a:lnSpc>
              <a:spcAft>
                <a:spcPts val="600"/>
              </a:spcAft>
              <a:defRPr sz="2000" b="0">
                <a:solidFill>
                  <a:schemeClr val="tx1"/>
                </a:solidFill>
                <a:latin typeface="+mn-lt"/>
              </a:defRPr>
            </a:lvl9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4073012056"/>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D">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A114224A-803F-4C98-9EB8-3F4F82D58381}"/>
              </a:ext>
            </a:extLst>
          </p:cNvPr>
          <p:cNvSpPr/>
          <p:nvPr userDrawn="1"/>
        </p:nvSpPr>
        <p:spPr bwMode="white">
          <a:xfrm>
            <a:off x="0" y="0"/>
            <a:ext cx="12193200" cy="6861600"/>
          </a:xfrm>
          <a:prstGeom prst="rect">
            <a:avLst/>
          </a:prstGeom>
          <a:solidFill>
            <a:srgbClr val="F1B4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lnSpc>
                <a:spcPct val="100000"/>
              </a:lnSpc>
              <a:spcAft>
                <a:spcPts val="600"/>
              </a:spcAft>
              <a:buNone/>
              <a:defRPr sz="2000">
                <a:solidFill>
                  <a:schemeClr val="tx1"/>
                </a:solidFill>
              </a:defRPr>
            </a:lvl1pPr>
            <a:lvl2pPr marL="0" indent="0">
              <a:lnSpc>
                <a:spcPct val="100000"/>
              </a:lnSpc>
              <a:spcAft>
                <a:spcPts val="600"/>
              </a:spcAft>
              <a:buNone/>
              <a:defRPr sz="2000">
                <a:solidFill>
                  <a:schemeClr val="tx1"/>
                </a:solidFill>
              </a:defRPr>
            </a:lvl2pPr>
            <a:lvl3pPr marL="0" indent="0">
              <a:lnSpc>
                <a:spcPct val="100000"/>
              </a:lnSpc>
              <a:spcAft>
                <a:spcPts val="600"/>
              </a:spcAft>
              <a:buNone/>
              <a:defRPr sz="2000">
                <a:solidFill>
                  <a:schemeClr val="tx1"/>
                </a:solidFill>
              </a:defRPr>
            </a:lvl3pPr>
            <a:lvl4pPr>
              <a:lnSpc>
                <a:spcPct val="100000"/>
              </a:lnSpc>
              <a:spcAft>
                <a:spcPts val="600"/>
              </a:spcAft>
              <a:buNone/>
              <a:defRPr sz="2000" b="0">
                <a:solidFill>
                  <a:schemeClr val="tx1"/>
                </a:solidFill>
              </a:defRPr>
            </a:lvl4pPr>
            <a:lvl5pPr>
              <a:lnSpc>
                <a:spcPct val="100000"/>
              </a:lnSpc>
              <a:spcAft>
                <a:spcPts val="600"/>
              </a:spcAft>
              <a:buNone/>
              <a:defRPr sz="2000">
                <a:solidFill>
                  <a:schemeClr val="tx1"/>
                </a:solidFill>
              </a:defRPr>
            </a:lvl5pPr>
            <a:lvl6pPr>
              <a:lnSpc>
                <a:spcPct val="100000"/>
              </a:lnSpc>
              <a:spcAft>
                <a:spcPts val="600"/>
              </a:spcAft>
              <a:defRPr sz="2000" b="0">
                <a:solidFill>
                  <a:schemeClr val="tx1"/>
                </a:solidFill>
                <a:latin typeface="+mn-lt"/>
              </a:defRPr>
            </a:lvl6pPr>
            <a:lvl7pPr>
              <a:lnSpc>
                <a:spcPct val="100000"/>
              </a:lnSpc>
              <a:spcAft>
                <a:spcPts val="600"/>
              </a:spcAft>
              <a:defRPr sz="2000" b="0">
                <a:solidFill>
                  <a:schemeClr val="tx1"/>
                </a:solidFill>
                <a:latin typeface="+mn-lt"/>
              </a:defRPr>
            </a:lvl7pPr>
            <a:lvl8pPr>
              <a:lnSpc>
                <a:spcPct val="100000"/>
              </a:lnSpc>
              <a:spcAft>
                <a:spcPts val="600"/>
              </a:spcAft>
              <a:defRPr sz="2000" b="0">
                <a:solidFill>
                  <a:schemeClr val="tx1"/>
                </a:solidFill>
                <a:latin typeface="+mn-lt"/>
              </a:defRPr>
            </a:lvl8pPr>
            <a:lvl9pPr>
              <a:lnSpc>
                <a:spcPct val="100000"/>
              </a:lnSpc>
              <a:spcAft>
                <a:spcPts val="600"/>
              </a:spcAft>
              <a:defRPr sz="2000" b="0">
                <a:solidFill>
                  <a:schemeClr val="tx1"/>
                </a:solidFill>
                <a:latin typeface="+mn-lt"/>
              </a:defRPr>
            </a:lvl9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1071786806"/>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E">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9AE31396-456F-4C0E-80EB-CE8A7AB4795B}"/>
              </a:ext>
            </a:extLst>
          </p:cNvPr>
          <p:cNvSpPr/>
          <p:nvPr userDrawn="1"/>
        </p:nvSpPr>
        <p:spPr bwMode="white">
          <a:xfrm>
            <a:off x="0" y="0"/>
            <a:ext cx="12193200" cy="6861600"/>
          </a:xfrm>
          <a:prstGeom prst="rect">
            <a:avLst/>
          </a:prstGeom>
          <a:solidFill>
            <a:srgbClr val="43B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lnSpc>
                <a:spcPct val="100000"/>
              </a:lnSpc>
              <a:spcAft>
                <a:spcPts val="600"/>
              </a:spcAft>
              <a:buNone/>
              <a:defRPr sz="2000" b="0" i="0">
                <a:solidFill>
                  <a:schemeClr val="tx1"/>
                </a:solidFill>
                <a:latin typeface="+mn-lt"/>
              </a:defRPr>
            </a:lvl1pPr>
            <a:lvl2pPr marL="0" indent="0">
              <a:lnSpc>
                <a:spcPct val="100000"/>
              </a:lnSpc>
              <a:spcAft>
                <a:spcPts val="600"/>
              </a:spcAft>
              <a:buNone/>
              <a:defRPr sz="2000" b="0" i="0">
                <a:solidFill>
                  <a:schemeClr val="tx1"/>
                </a:solidFill>
                <a:latin typeface="+mn-lt"/>
              </a:defRPr>
            </a:lvl2pPr>
            <a:lvl3pPr marL="0" indent="0">
              <a:lnSpc>
                <a:spcPct val="100000"/>
              </a:lnSpc>
              <a:spcAft>
                <a:spcPts val="600"/>
              </a:spcAft>
              <a:buNone/>
              <a:defRPr sz="2000" b="0" i="0">
                <a:solidFill>
                  <a:schemeClr val="tx1"/>
                </a:solidFill>
                <a:latin typeface="+mn-lt"/>
              </a:defRPr>
            </a:lvl3pPr>
            <a:lvl4pPr>
              <a:lnSpc>
                <a:spcPct val="100000"/>
              </a:lnSpc>
              <a:spcAft>
                <a:spcPts val="600"/>
              </a:spcAft>
              <a:buNone/>
              <a:defRPr sz="2000" b="0" i="0">
                <a:solidFill>
                  <a:schemeClr val="tx1"/>
                </a:solidFill>
                <a:latin typeface="+mn-lt"/>
              </a:defRPr>
            </a:lvl4pPr>
            <a:lvl5pPr>
              <a:lnSpc>
                <a:spcPct val="100000"/>
              </a:lnSpc>
              <a:spcAft>
                <a:spcPts val="600"/>
              </a:spcAft>
              <a:buNone/>
              <a:defRPr sz="2000" b="0" i="0">
                <a:solidFill>
                  <a:schemeClr val="tx1"/>
                </a:solidFill>
                <a:latin typeface="+mn-lt"/>
              </a:defRPr>
            </a:lvl5pPr>
            <a:lvl6pPr>
              <a:lnSpc>
                <a:spcPct val="100000"/>
              </a:lnSpc>
              <a:spcAft>
                <a:spcPts val="600"/>
              </a:spcAft>
              <a:defRPr sz="2000" b="0" i="0">
                <a:solidFill>
                  <a:schemeClr val="tx1"/>
                </a:solidFill>
                <a:latin typeface="+mn-lt"/>
              </a:defRPr>
            </a:lvl6pPr>
            <a:lvl7pPr>
              <a:lnSpc>
                <a:spcPct val="100000"/>
              </a:lnSpc>
              <a:spcAft>
                <a:spcPts val="600"/>
              </a:spcAft>
              <a:defRPr sz="2000" b="0" i="0">
                <a:solidFill>
                  <a:schemeClr val="tx1"/>
                </a:solidFill>
                <a:latin typeface="+mn-lt"/>
              </a:defRPr>
            </a:lvl7pPr>
            <a:lvl8pPr>
              <a:lnSpc>
                <a:spcPct val="100000"/>
              </a:lnSpc>
              <a:spcAft>
                <a:spcPts val="600"/>
              </a:spcAft>
              <a:defRPr sz="2000" b="0" i="0">
                <a:solidFill>
                  <a:schemeClr val="tx1"/>
                </a:solidFill>
                <a:latin typeface="+mn-lt"/>
              </a:defRPr>
            </a:lvl8pPr>
            <a:lvl9pPr>
              <a:lnSpc>
                <a:spcPct val="100000"/>
              </a:lnSpc>
              <a:spcAft>
                <a:spcPts val="600"/>
              </a:spcAft>
              <a:defRPr sz="2000" b="0" i="0">
                <a:solidFill>
                  <a:schemeClr val="tx1"/>
                </a:solidFill>
                <a:latin typeface="+mn-lt"/>
              </a:defRPr>
            </a:lvl9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31864097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F">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33F421CA-6288-4C92-B792-DE8965B913A0}"/>
              </a:ext>
            </a:extLst>
          </p:cNvPr>
          <p:cNvSpPr/>
          <p:nvPr userDrawn="1"/>
        </p:nvSpPr>
        <p:spPr bwMode="white">
          <a:xfrm>
            <a:off x="0" y="0"/>
            <a:ext cx="12193200" cy="6861600"/>
          </a:xfrm>
          <a:prstGeom prst="rect">
            <a:avLst/>
          </a:prstGeom>
          <a:solidFill>
            <a:srgbClr val="00A4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lnSpc>
                <a:spcPct val="100000"/>
              </a:lnSpc>
              <a:spcAft>
                <a:spcPts val="600"/>
              </a:spcAft>
              <a:buNone/>
              <a:defRPr sz="2000" b="0">
                <a:solidFill>
                  <a:schemeClr val="tx1"/>
                </a:solidFill>
                <a:latin typeface="+mn-lt"/>
              </a:defRPr>
            </a:lvl1pPr>
            <a:lvl2pPr marL="0" indent="0">
              <a:lnSpc>
                <a:spcPct val="100000"/>
              </a:lnSpc>
              <a:spcAft>
                <a:spcPts val="600"/>
              </a:spcAft>
              <a:buNone/>
              <a:defRPr sz="2000" b="0">
                <a:solidFill>
                  <a:schemeClr val="tx1"/>
                </a:solidFill>
                <a:latin typeface="+mn-lt"/>
              </a:defRPr>
            </a:lvl2pPr>
            <a:lvl3pPr marL="0" indent="0">
              <a:lnSpc>
                <a:spcPct val="100000"/>
              </a:lnSpc>
              <a:spcAft>
                <a:spcPts val="600"/>
              </a:spcAft>
              <a:buNone/>
              <a:defRPr sz="2000" b="0">
                <a:solidFill>
                  <a:schemeClr val="tx1"/>
                </a:solidFill>
                <a:latin typeface="+mn-lt"/>
              </a:defRPr>
            </a:lvl3pPr>
            <a:lvl4pPr>
              <a:lnSpc>
                <a:spcPct val="100000"/>
              </a:lnSpc>
              <a:spcAft>
                <a:spcPts val="600"/>
              </a:spcAft>
              <a:buNone/>
              <a:defRPr sz="2000" b="0">
                <a:solidFill>
                  <a:schemeClr val="tx1"/>
                </a:solidFill>
                <a:latin typeface="+mn-lt"/>
              </a:defRPr>
            </a:lvl4pPr>
            <a:lvl5pPr>
              <a:lnSpc>
                <a:spcPct val="100000"/>
              </a:lnSpc>
              <a:spcAft>
                <a:spcPts val="600"/>
              </a:spcAft>
              <a:buNone/>
              <a:defRPr sz="2000" b="0">
                <a:solidFill>
                  <a:schemeClr val="tx1"/>
                </a:solidFill>
                <a:latin typeface="+mn-lt"/>
              </a:defRPr>
            </a:lvl5pPr>
            <a:lvl6pPr>
              <a:lnSpc>
                <a:spcPct val="100000"/>
              </a:lnSpc>
              <a:spcAft>
                <a:spcPts val="600"/>
              </a:spcAft>
              <a:defRPr sz="2000" b="0">
                <a:solidFill>
                  <a:schemeClr val="tx1"/>
                </a:solidFill>
                <a:latin typeface="+mn-lt"/>
              </a:defRPr>
            </a:lvl6pPr>
            <a:lvl7pPr>
              <a:lnSpc>
                <a:spcPct val="100000"/>
              </a:lnSpc>
              <a:spcAft>
                <a:spcPts val="600"/>
              </a:spcAft>
              <a:defRPr sz="2000" b="0">
                <a:solidFill>
                  <a:schemeClr val="tx1"/>
                </a:solidFill>
                <a:latin typeface="+mn-lt"/>
              </a:defRPr>
            </a:lvl7pPr>
            <a:lvl8pPr>
              <a:lnSpc>
                <a:spcPct val="100000"/>
              </a:lnSpc>
              <a:spcAft>
                <a:spcPts val="600"/>
              </a:spcAft>
              <a:defRPr sz="2000" b="0">
                <a:solidFill>
                  <a:schemeClr val="tx1"/>
                </a:solidFill>
                <a:latin typeface="+mn-lt"/>
              </a:defRPr>
            </a:lvl8pPr>
            <a:lvl9pPr>
              <a:lnSpc>
                <a:spcPct val="100000"/>
              </a:lnSpc>
              <a:spcAft>
                <a:spcPts val="600"/>
              </a:spcAft>
              <a:defRPr sz="2000" b="0">
                <a:solidFill>
                  <a:schemeClr val="tx1"/>
                </a:solidFill>
                <a:latin typeface="+mn-lt"/>
              </a:defRPr>
            </a:lvl9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636591600"/>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G">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EF26F15E-2620-4AE5-8BAD-5E62B1FB4181}"/>
              </a:ext>
            </a:extLst>
          </p:cNvPr>
          <p:cNvSpPr/>
          <p:nvPr userDrawn="1"/>
        </p:nvSpPr>
        <p:spPr bwMode="white">
          <a:xfrm>
            <a:off x="0" y="0"/>
            <a:ext cx="12193200" cy="6861600"/>
          </a:xfrm>
          <a:prstGeom prst="rect">
            <a:avLst/>
          </a:prstGeom>
          <a:solidFill>
            <a:srgbClr val="00A9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lnSpc>
                <a:spcPct val="100000"/>
              </a:lnSpc>
              <a:spcAft>
                <a:spcPts val="600"/>
              </a:spcAft>
              <a:buNone/>
              <a:defRPr sz="2000" b="0">
                <a:solidFill>
                  <a:schemeClr val="tx1"/>
                </a:solidFill>
                <a:latin typeface="+mn-lt"/>
              </a:defRPr>
            </a:lvl1pPr>
            <a:lvl2pPr marL="0" indent="0">
              <a:lnSpc>
                <a:spcPct val="100000"/>
              </a:lnSpc>
              <a:spcAft>
                <a:spcPts val="600"/>
              </a:spcAft>
              <a:buNone/>
              <a:defRPr sz="2000" b="0">
                <a:solidFill>
                  <a:schemeClr val="tx1"/>
                </a:solidFill>
                <a:latin typeface="+mn-lt"/>
              </a:defRPr>
            </a:lvl2pPr>
            <a:lvl3pPr marL="0" indent="0">
              <a:lnSpc>
                <a:spcPct val="100000"/>
              </a:lnSpc>
              <a:spcAft>
                <a:spcPts val="600"/>
              </a:spcAft>
              <a:buNone/>
              <a:defRPr sz="2000" b="0">
                <a:solidFill>
                  <a:schemeClr val="tx1"/>
                </a:solidFill>
                <a:latin typeface="+mn-lt"/>
              </a:defRPr>
            </a:lvl3pPr>
            <a:lvl4pPr>
              <a:lnSpc>
                <a:spcPct val="100000"/>
              </a:lnSpc>
              <a:spcAft>
                <a:spcPts val="600"/>
              </a:spcAft>
              <a:buNone/>
              <a:defRPr sz="2000" b="0">
                <a:solidFill>
                  <a:schemeClr val="tx1"/>
                </a:solidFill>
                <a:latin typeface="+mn-lt"/>
              </a:defRPr>
            </a:lvl4pPr>
            <a:lvl5pPr>
              <a:lnSpc>
                <a:spcPct val="100000"/>
              </a:lnSpc>
              <a:spcAft>
                <a:spcPts val="600"/>
              </a:spcAft>
              <a:buNone/>
              <a:defRPr sz="2000" b="0">
                <a:solidFill>
                  <a:schemeClr val="tx1"/>
                </a:solidFill>
                <a:latin typeface="+mn-lt"/>
              </a:defRPr>
            </a:lvl5pPr>
            <a:lvl6pPr>
              <a:lnSpc>
                <a:spcPct val="100000"/>
              </a:lnSpc>
              <a:spcAft>
                <a:spcPts val="600"/>
              </a:spcAft>
              <a:defRPr sz="2000" b="0">
                <a:solidFill>
                  <a:schemeClr val="tx1"/>
                </a:solidFill>
                <a:latin typeface="+mn-lt"/>
              </a:defRPr>
            </a:lvl6pPr>
            <a:lvl7pPr>
              <a:lnSpc>
                <a:spcPct val="100000"/>
              </a:lnSpc>
              <a:spcAft>
                <a:spcPts val="600"/>
              </a:spcAft>
              <a:defRPr sz="2000" b="0">
                <a:solidFill>
                  <a:schemeClr val="tx1"/>
                </a:solidFill>
                <a:latin typeface="+mn-lt"/>
              </a:defRPr>
            </a:lvl7pPr>
            <a:lvl8pPr>
              <a:lnSpc>
                <a:spcPct val="100000"/>
              </a:lnSpc>
              <a:spcAft>
                <a:spcPts val="600"/>
              </a:spcAft>
              <a:defRPr sz="2000" b="0">
                <a:solidFill>
                  <a:schemeClr val="tx1"/>
                </a:solidFill>
                <a:latin typeface="+mn-lt"/>
              </a:defRPr>
            </a:lvl8pPr>
            <a:lvl9pPr>
              <a:lnSpc>
                <a:spcPct val="100000"/>
              </a:lnSpc>
              <a:spcAft>
                <a:spcPts val="600"/>
              </a:spcAft>
              <a:defRPr sz="2000" b="0">
                <a:solidFill>
                  <a:schemeClr val="tx1"/>
                </a:solidFill>
                <a:latin typeface="+mn-lt"/>
              </a:defRPr>
            </a:lvl9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3883373902"/>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H">
    <p:bg>
      <p:bgPr>
        <a:solidFill>
          <a:schemeClr val="tx1"/>
        </a:solidFill>
        <a:effectLst/>
      </p:bgPr>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Background">
            <a:extLst>
              <a:ext uri="{FF2B5EF4-FFF2-40B4-BE49-F238E27FC236}">
                <a16:creationId xmlns:a16="http://schemas.microsoft.com/office/drawing/2014/main" id="{C01A3ED8-481D-4AD3-A0C0-68C5F74AEF33}"/>
              </a:ext>
            </a:extLst>
          </p:cNvPr>
          <p:cNvSpPr/>
          <p:nvPr userDrawn="1"/>
        </p:nvSpPr>
        <p:spPr bwMode="white">
          <a:xfrm>
            <a:off x="0" y="0"/>
            <a:ext cx="12193200" cy="6861600"/>
          </a:xfrm>
          <a:prstGeom prst="rect">
            <a:avLst/>
          </a:prstGeom>
          <a:solidFill>
            <a:srgbClr val="D000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 name="Title 1"/>
          <p:cNvSpPr>
            <a:spLocks noGrp="1"/>
          </p:cNvSpPr>
          <p:nvPr>
            <p:ph type="ctrTitle" hasCustomPrompt="1"/>
          </p:nvPr>
        </p:nvSpPr>
        <p:spPr>
          <a:xfrm>
            <a:off x="576000" y="1282431"/>
            <a:ext cx="110412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171826"/>
            <a:ext cx="110412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BE48532C-49EB-4FFC-AD64-D5F372EB90C3}"/>
              </a:ext>
            </a:extLst>
          </p:cNvPr>
          <p:cNvSpPr>
            <a:spLocks noGrp="1"/>
          </p:cNvSpPr>
          <p:nvPr>
            <p:ph type="body" sz="quarter" idx="18" hasCustomPrompt="1"/>
          </p:nvPr>
        </p:nvSpPr>
        <p:spPr>
          <a:xfrm>
            <a:off x="574675" y="3059779"/>
            <a:ext cx="5376863" cy="2933034"/>
          </a:xfrm>
        </p:spPr>
        <p:txBody>
          <a:bodyPr/>
          <a:lstStyle>
            <a:lvl1pPr marL="0" indent="0">
              <a:lnSpc>
                <a:spcPct val="100000"/>
              </a:lnSpc>
              <a:spcAft>
                <a:spcPts val="600"/>
              </a:spcAft>
              <a:buNone/>
              <a:defRPr sz="2000" b="0">
                <a:solidFill>
                  <a:schemeClr val="tx1"/>
                </a:solidFill>
                <a:latin typeface="+mn-lt"/>
              </a:defRPr>
            </a:lvl1pPr>
            <a:lvl2pPr marL="0" indent="0">
              <a:lnSpc>
                <a:spcPct val="100000"/>
              </a:lnSpc>
              <a:spcAft>
                <a:spcPts val="600"/>
              </a:spcAft>
              <a:buNone/>
              <a:defRPr sz="2000" b="0">
                <a:solidFill>
                  <a:schemeClr val="tx1"/>
                </a:solidFill>
                <a:latin typeface="+mn-lt"/>
              </a:defRPr>
            </a:lvl2pPr>
            <a:lvl3pPr marL="0" indent="0">
              <a:lnSpc>
                <a:spcPct val="100000"/>
              </a:lnSpc>
              <a:spcAft>
                <a:spcPts val="600"/>
              </a:spcAft>
              <a:buNone/>
              <a:defRPr sz="2000" b="0">
                <a:solidFill>
                  <a:schemeClr val="tx1"/>
                </a:solidFill>
                <a:latin typeface="+mn-lt"/>
              </a:defRPr>
            </a:lvl3pPr>
            <a:lvl4pPr>
              <a:lnSpc>
                <a:spcPct val="100000"/>
              </a:lnSpc>
              <a:spcAft>
                <a:spcPts val="600"/>
              </a:spcAft>
              <a:buNone/>
              <a:defRPr sz="2000" b="0">
                <a:solidFill>
                  <a:schemeClr val="tx1"/>
                </a:solidFill>
                <a:latin typeface="+mn-lt"/>
              </a:defRPr>
            </a:lvl4pPr>
            <a:lvl5pPr>
              <a:lnSpc>
                <a:spcPct val="100000"/>
              </a:lnSpc>
              <a:spcAft>
                <a:spcPts val="600"/>
              </a:spcAft>
              <a:buNone/>
              <a:defRPr sz="2000" b="0">
                <a:solidFill>
                  <a:schemeClr val="tx1"/>
                </a:solidFill>
                <a:latin typeface="+mn-lt"/>
              </a:defRPr>
            </a:lvl5pPr>
            <a:lvl6pPr>
              <a:lnSpc>
                <a:spcPct val="100000"/>
              </a:lnSpc>
              <a:spcAft>
                <a:spcPts val="600"/>
              </a:spcAft>
              <a:defRPr sz="2000" b="0">
                <a:solidFill>
                  <a:schemeClr val="tx1"/>
                </a:solidFill>
                <a:latin typeface="+mn-lt"/>
              </a:defRPr>
            </a:lvl6pPr>
            <a:lvl7pPr>
              <a:lnSpc>
                <a:spcPct val="100000"/>
              </a:lnSpc>
              <a:spcAft>
                <a:spcPts val="600"/>
              </a:spcAft>
              <a:defRPr sz="2000" b="0">
                <a:solidFill>
                  <a:schemeClr val="tx1"/>
                </a:solidFill>
                <a:latin typeface="+mn-lt"/>
              </a:defRPr>
            </a:lvl7pPr>
            <a:lvl8pPr>
              <a:lnSpc>
                <a:spcPct val="100000"/>
              </a:lnSpc>
              <a:spcAft>
                <a:spcPts val="600"/>
              </a:spcAft>
              <a:defRPr sz="2000" b="0">
                <a:solidFill>
                  <a:schemeClr val="tx1"/>
                </a:solidFill>
                <a:latin typeface="+mn-lt"/>
              </a:defRPr>
            </a:lvl8pPr>
            <a:lvl9pPr>
              <a:lnSpc>
                <a:spcPct val="100000"/>
              </a:lnSpc>
              <a:spcAft>
                <a:spcPts val="600"/>
              </a:spcAft>
              <a:defRPr sz="2000" b="0">
                <a:solidFill>
                  <a:schemeClr val="tx1"/>
                </a:solidFill>
                <a:latin typeface="+mn-lt"/>
              </a:defRPr>
            </a:lvl9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1473525235"/>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 image A">
    <p:bg>
      <p:bgRef idx="1001">
        <a:schemeClr val="bg1"/>
      </p:bgRef>
    </p:bg>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4EF947FB-398C-49D8-9DB7-CF0D52B48244}"/>
              </a:ext>
            </a:extLst>
          </p:cNvPr>
          <p:cNvSpPr txBox="1"/>
          <p:nvPr userDrawn="1"/>
        </p:nvSpPr>
        <p:spPr>
          <a:xfrm>
            <a:off x="9525" y="-270387"/>
            <a:ext cx="1202055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6" name="Text Placeholder overlay">
            <a:extLst>
              <a:ext uri="{FF2B5EF4-FFF2-40B4-BE49-F238E27FC236}">
                <a16:creationId xmlns:a16="http://schemas.microsoft.com/office/drawing/2014/main" id="{C70B7A3F-A3A4-4A09-BA64-09DA17002DB3}"/>
              </a:ext>
            </a:extLst>
          </p:cNvPr>
          <p:cNvSpPr>
            <a:spLocks noGrp="1"/>
          </p:cNvSpPr>
          <p:nvPr>
            <p:ph type="body" sz="quarter" idx="20" hasCustomPrompt="1"/>
          </p:nvPr>
        </p:nvSpPr>
        <p:spPr bwMode="ltGray">
          <a:xfrm>
            <a:off x="840" y="0"/>
            <a:ext cx="12191160" cy="6858000"/>
          </a:xfrm>
          <a:prstGeom prst="rect">
            <a:avLst/>
          </a:prstGeom>
          <a:solidFill>
            <a:schemeClr val="accent1">
              <a:alpha val="85000"/>
            </a:schemeClr>
          </a:solidFill>
          <a:ln w="0">
            <a:noFill/>
          </a:ln>
        </p:spPr>
        <p:txBody>
          <a:bodyPr wrap="square">
            <a:noAutofit/>
          </a:bodyPr>
          <a:lstStyle>
            <a:lvl1pPr marL="0" indent="0">
              <a:buNone/>
              <a:defRPr sz="100">
                <a:noFill/>
              </a:defRPr>
            </a:lvl1pPr>
          </a:lstStyle>
          <a:p>
            <a:pPr lvl="0"/>
            <a:r>
              <a:rPr lang="en-GB" dirty="0"/>
              <a:t>.</a:t>
            </a:r>
          </a:p>
        </p:txBody>
      </p:sp>
      <p:sp>
        <p:nvSpPr>
          <p:cNvPr id="17" name="Picture Placeholder">
            <a:extLst>
              <a:ext uri="{FF2B5EF4-FFF2-40B4-BE49-F238E27FC236}">
                <a16:creationId xmlns:a16="http://schemas.microsoft.com/office/drawing/2014/main" id="{33330DFC-348E-45F1-B8EA-A838F9AC16FB}"/>
              </a:ext>
            </a:extLst>
          </p:cNvPr>
          <p:cNvSpPr>
            <a:spLocks noGrp="1"/>
          </p:cNvSpPr>
          <p:nvPr>
            <p:ph type="pic" sz="quarter" idx="19" hasCustomPrompt="1"/>
          </p:nvPr>
        </p:nvSpPr>
        <p:spPr bwMode="ltGray">
          <a:xfrm>
            <a:off x="0" y="-1"/>
            <a:ext cx="12193200" cy="6861600"/>
          </a:xfrm>
          <a:noFill/>
        </p:spPr>
        <p:txBody>
          <a:bodyPr lIns="144000" tIns="36000" bIns="108000" anchor="b" anchorCtr="0"/>
          <a:lstStyle>
            <a:lvl1pPr marL="0" indent="0" algn="l">
              <a:spcAft>
                <a:spcPts val="0"/>
              </a:spcAft>
              <a:buNone/>
              <a:defRPr sz="1600">
                <a:solidFill>
                  <a:schemeClr val="bg1"/>
                </a:solidFill>
              </a:defRPr>
            </a:lvl1pPr>
          </a:lstStyle>
          <a:p>
            <a:r>
              <a:rPr lang="en-GB" dirty="0"/>
              <a:t>Click on frame and insert picture using the Insert tab - Pictures or from Templafy Images.</a:t>
            </a:r>
            <a:br>
              <a:rPr lang="en-GB" dirty="0"/>
            </a:br>
            <a:r>
              <a:rPr lang="en-GB" dirty="0"/>
              <a:t>Right click on picture and choose Send to Back to get overlay in front</a:t>
            </a:r>
          </a:p>
        </p:txBody>
      </p:sp>
      <p:sp>
        <p:nvSpPr>
          <p:cNvPr id="2" name="Title 1"/>
          <p:cNvSpPr>
            <a:spLocks noGrp="1"/>
          </p:cNvSpPr>
          <p:nvPr>
            <p:ph type="ctrTitle" hasCustomPrompt="1"/>
          </p:nvPr>
        </p:nvSpPr>
        <p:spPr>
          <a:xfrm>
            <a:off x="576000" y="2664000"/>
            <a:ext cx="8496000" cy="917229"/>
          </a:xfrm>
        </p:spPr>
        <p:txBody>
          <a:bodyPr anchor="b"/>
          <a:lstStyle>
            <a:lvl1pPr algn="l">
              <a:defRPr sz="3600">
                <a:solidFill>
                  <a:schemeClr val="bg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3553200"/>
            <a:ext cx="8496000" cy="735840"/>
          </a:xfrm>
        </p:spPr>
        <p:txBody>
          <a:bodyPr/>
          <a:lstStyle>
            <a:lvl1pPr marL="0" indent="0" algn="l">
              <a:spcBef>
                <a:spcPts val="0"/>
              </a:spcBef>
              <a:buFont typeface="Arial" panose="020B0604020202020204" pitchFamily="34" charset="0"/>
              <a:buChar char="​"/>
              <a:defRPr sz="3600">
                <a:solidFill>
                  <a:schemeClr val="bg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Tree>
    <p:extLst>
      <p:ext uri="{BB962C8B-B14F-4D97-AF65-F5344CB8AC3E}">
        <p14:creationId xmlns:p14="http://schemas.microsoft.com/office/powerpoint/2010/main" val="3126561361"/>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 image B">
    <p:bg>
      <p:bgRef idx="1001">
        <a:schemeClr val="bg1"/>
      </p:bgRef>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6" name="TextBox 15">
            <a:extLst>
              <a:ext uri="{FF2B5EF4-FFF2-40B4-BE49-F238E27FC236}">
                <a16:creationId xmlns:a16="http://schemas.microsoft.com/office/drawing/2014/main" id="{1801EEA3-060B-479A-B5A2-5B65ECA02B87}"/>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You have the option to change the color of the guidepost</a:t>
            </a:r>
            <a:endParaRPr lang="en-GB" sz="1600" dirty="0">
              <a:solidFill>
                <a:schemeClr val="tx2"/>
              </a:solidFill>
            </a:endParaRPr>
          </a:p>
        </p:txBody>
      </p:sp>
      <p:sp>
        <p:nvSpPr>
          <p:cNvPr id="10" name="Picture Placeholder 7">
            <a:extLst>
              <a:ext uri="{FF2B5EF4-FFF2-40B4-BE49-F238E27FC236}">
                <a16:creationId xmlns:a16="http://schemas.microsoft.com/office/drawing/2014/main" id="{052A9BED-7119-4011-8102-7EF2B42857C2}"/>
              </a:ext>
            </a:extLst>
          </p:cNvPr>
          <p:cNvSpPr>
            <a:spLocks noGrp="1"/>
          </p:cNvSpPr>
          <p:nvPr>
            <p:ph type="pic" sz="quarter" idx="13" hasCustomPrompt="1"/>
          </p:nvPr>
        </p:nvSpPr>
        <p:spPr bwMode="white">
          <a:xfrm>
            <a:off x="0" y="-1"/>
            <a:ext cx="12193200" cy="6861600"/>
          </a:xfrm>
          <a:solidFill>
            <a:schemeClr val="bg2"/>
          </a:solidFill>
          <a:ln>
            <a:noFill/>
          </a:ln>
        </p:spPr>
        <p:txBody>
          <a:bodyPr lIns="144000" tIns="0" bIns="108000" anchor="b" anchorCtr="0"/>
          <a:lstStyle>
            <a:lvl1pPr marL="0" indent="0" algn="l">
              <a:buNone/>
              <a:defRPr sz="1600"/>
            </a:lvl1pPr>
          </a:lstStyle>
          <a:p>
            <a:r>
              <a:rPr lang="en-GB" dirty="0"/>
              <a:t>Click on frame and insert picture using the Insert tab - Pictures or from Templafy Images</a:t>
            </a:r>
          </a:p>
        </p:txBody>
      </p:sp>
      <p:sp>
        <p:nvSpPr>
          <p:cNvPr id="18" name="Text Placeholder 17">
            <a:extLst>
              <a:ext uri="{FF2B5EF4-FFF2-40B4-BE49-F238E27FC236}">
                <a16:creationId xmlns:a16="http://schemas.microsoft.com/office/drawing/2014/main" id="{F1A575E5-C92D-46CF-BB10-4C35517DF898}"/>
              </a:ext>
            </a:extLst>
          </p:cNvPr>
          <p:cNvSpPr>
            <a:spLocks noGrp="1"/>
          </p:cNvSpPr>
          <p:nvPr>
            <p:ph type="body" sz="quarter" idx="18" hasCustomPrompt="1"/>
          </p:nvPr>
        </p:nvSpPr>
        <p:spPr bwMode="ltGray">
          <a:xfrm>
            <a:off x="840" y="1182600"/>
            <a:ext cx="10672745" cy="4494932"/>
          </a:xfrm>
          <a:custGeom>
            <a:avLst/>
            <a:gdLst>
              <a:gd name="connsiteX0" fmla="*/ 0 w 10672745"/>
              <a:gd name="connsiteY0" fmla="*/ 0 h 4494932"/>
              <a:gd name="connsiteX1" fmla="*/ 8116694 w 10672745"/>
              <a:gd name="connsiteY1" fmla="*/ 0 h 4494932"/>
              <a:gd name="connsiteX2" fmla="*/ 8284474 w 10672745"/>
              <a:gd name="connsiteY2" fmla="*/ 9414 h 4494932"/>
              <a:gd name="connsiteX3" fmla="*/ 8965652 w 10672745"/>
              <a:gd name="connsiteY3" fmla="*/ 400309 h 4494932"/>
              <a:gd name="connsiteX4" fmla="*/ 10545658 w 10672745"/>
              <a:gd name="connsiteY4" fmla="*/ 1992768 h 4494932"/>
              <a:gd name="connsiteX5" fmla="*/ 10672730 w 10672745"/>
              <a:gd name="connsiteY5" fmla="*/ 2247039 h 4494932"/>
              <a:gd name="connsiteX6" fmla="*/ 10545658 w 10672745"/>
              <a:gd name="connsiteY6" fmla="*/ 2502071 h 4494932"/>
              <a:gd name="connsiteX7" fmla="*/ 8965652 w 10672745"/>
              <a:gd name="connsiteY7" fmla="*/ 4094530 h 4494932"/>
              <a:gd name="connsiteX8" fmla="*/ 8115036 w 10672745"/>
              <a:gd name="connsiteY8" fmla="*/ 4494932 h 4494932"/>
              <a:gd name="connsiteX9" fmla="*/ 0 w 10672745"/>
              <a:gd name="connsiteY9" fmla="*/ 4494932 h 4494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72745" h="4494932">
                <a:moveTo>
                  <a:pt x="0" y="0"/>
                </a:moveTo>
                <a:lnTo>
                  <a:pt x="8116694" y="0"/>
                </a:lnTo>
                <a:lnTo>
                  <a:pt x="8284474" y="9414"/>
                </a:lnTo>
                <a:cubicBezTo>
                  <a:pt x="8647697" y="52695"/>
                  <a:pt x="8797092" y="236086"/>
                  <a:pt x="8965652" y="400309"/>
                </a:cubicBezTo>
                <a:cubicBezTo>
                  <a:pt x="9117248" y="547839"/>
                  <a:pt x="10118698" y="1560725"/>
                  <a:pt x="10545658" y="1992768"/>
                </a:cubicBezTo>
                <a:cubicBezTo>
                  <a:pt x="10676922" y="2124923"/>
                  <a:pt x="10672730" y="2205486"/>
                  <a:pt x="10672730" y="2247039"/>
                </a:cubicBezTo>
                <a:cubicBezTo>
                  <a:pt x="10672730" y="2288591"/>
                  <a:pt x="10676922" y="2369281"/>
                  <a:pt x="10545658" y="2502071"/>
                </a:cubicBezTo>
                <a:cubicBezTo>
                  <a:pt x="10118698" y="2933987"/>
                  <a:pt x="9117248" y="3946873"/>
                  <a:pt x="8965652" y="4094530"/>
                </a:cubicBezTo>
                <a:cubicBezTo>
                  <a:pt x="8773012" y="4282088"/>
                  <a:pt x="8605404" y="4494932"/>
                  <a:pt x="8115036" y="4494932"/>
                </a:cubicBezTo>
                <a:lnTo>
                  <a:pt x="0" y="4494932"/>
                </a:lnTo>
                <a:close/>
              </a:path>
            </a:pathLst>
          </a:custGeom>
          <a:solidFill>
            <a:schemeClr val="accent1"/>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2" name="Title 1"/>
          <p:cNvSpPr>
            <a:spLocks noGrp="1"/>
          </p:cNvSpPr>
          <p:nvPr>
            <p:ph type="ctrTitle" hasCustomPrompt="1"/>
          </p:nvPr>
        </p:nvSpPr>
        <p:spPr>
          <a:xfrm>
            <a:off x="576000" y="2664000"/>
            <a:ext cx="8496000" cy="917229"/>
          </a:xfrm>
        </p:spPr>
        <p:txBody>
          <a:bodyPr anchor="b"/>
          <a:lstStyle>
            <a:lvl1pPr algn="l">
              <a:defRPr sz="3600">
                <a:solidFill>
                  <a:schemeClr val="bg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3553200"/>
            <a:ext cx="8496000" cy="735840"/>
          </a:xfrm>
        </p:spPr>
        <p:txBody>
          <a:bodyPr/>
          <a:lstStyle>
            <a:lvl1pPr marL="0" indent="0" algn="l">
              <a:spcBef>
                <a:spcPts val="0"/>
              </a:spcBef>
              <a:buFont typeface="Arial" panose="020B0604020202020204" pitchFamily="34" charset="0"/>
              <a:buChar char="​"/>
              <a:defRPr sz="3600">
                <a:solidFill>
                  <a:schemeClr val="bg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Tree>
    <p:extLst>
      <p:ext uri="{BB962C8B-B14F-4D97-AF65-F5344CB8AC3E}">
        <p14:creationId xmlns:p14="http://schemas.microsoft.com/office/powerpoint/2010/main" val="236508657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16="http://schemas.microsoft.com/office/drawing/2014/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reserve="1" userDrawn="1">
  <p:cSld name="Image Title Slide - graphics A">
    <p:spTree>
      <p:nvGrpSpPr>
        <p:cNvPr id="1" name=""/>
        <p:cNvGrpSpPr/>
        <p:nvPr/>
      </p:nvGrpSpPr>
      <p:grpSpPr>
        <a:xfrm>
          <a:off x="0" y="0"/>
          <a:ext cx="0" cy="0"/>
          <a:chOff x="0" y="0"/>
          <a:chExt cx="0" cy="0"/>
        </a:xfrm>
      </p:grpSpPr>
      <p:sp>
        <p:nvSpPr>
          <p:cNvPr id="19" name="Date Placeholder 6" hidden="1">
            <a:extLst>
              <a:ext uri="{FF2B5EF4-FFF2-40B4-BE49-F238E27FC236}">
                <a16:creationId xmlns:a16="http://schemas.microsoft.com/office/drawing/2014/main" id="{3F79B0E0-00D5-466E-AD27-FEFB0709F281}"/>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9" name="Footer Placeholder 8" hidden="1">
            <a:extLst>
              <a:ext uri="{FF2B5EF4-FFF2-40B4-BE49-F238E27FC236}">
                <a16:creationId xmlns:a16="http://schemas.microsoft.com/office/drawing/2014/main" id="{3297A132-C2EE-4CE3-8B75-B1FDFF50D46E}"/>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1" name="Slide Number Placeholder 10" hidden="1">
            <a:extLst>
              <a:ext uri="{FF2B5EF4-FFF2-40B4-BE49-F238E27FC236}">
                <a16:creationId xmlns:a16="http://schemas.microsoft.com/office/drawing/2014/main" id="{E1304FA1-E0F5-4AD4-846A-37642FFE4879}"/>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8" name="TextBox 17">
            <a:extLst>
              <a:ext uri="{FF2B5EF4-FFF2-40B4-BE49-F238E27FC236}">
                <a16:creationId xmlns:a16="http://schemas.microsoft.com/office/drawing/2014/main" id="{8185A14D-A444-44DD-A8FE-344CA4F901ED}"/>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You have the option to change the color of the guidepost</a:t>
            </a:r>
            <a:endParaRPr lang="en-GB" sz="1600" dirty="0">
              <a:solidFill>
                <a:schemeClr val="tx2"/>
              </a:solidFill>
            </a:endParaRPr>
          </a:p>
        </p:txBody>
      </p:sp>
      <p:sp>
        <p:nvSpPr>
          <p:cNvPr id="8" name="Picture Placeholder 7"/>
          <p:cNvSpPr>
            <a:spLocks noGrp="1"/>
          </p:cNvSpPr>
          <p:nvPr>
            <p:ph type="pic" sz="quarter" idx="13" hasCustomPrompt="1"/>
          </p:nvPr>
        </p:nvSpPr>
        <p:spPr bwMode="white">
          <a:xfrm>
            <a:off x="0" y="-1"/>
            <a:ext cx="12193200" cy="6861600"/>
          </a:xfrm>
          <a:solidFill>
            <a:schemeClr val="bg2"/>
          </a:solidFill>
        </p:spPr>
        <p:txBody>
          <a:bodyPr lIns="144000" tIns="0" bIns="108000" anchor="b" anchorCtr="0"/>
          <a:lstStyle>
            <a:lvl1pPr marL="0" indent="0" algn="l">
              <a:buNone/>
              <a:defRPr sz="1600"/>
            </a:lvl1pPr>
          </a:lstStyle>
          <a:p>
            <a:r>
              <a:rPr lang="en-GB" dirty="0"/>
              <a:t>Click on frame and insert picture using the Insert tab - Pictures or from Templafy Images</a:t>
            </a:r>
          </a:p>
        </p:txBody>
      </p:sp>
      <p:sp>
        <p:nvSpPr>
          <p:cNvPr id="17" name="Text Placeholder guide">
            <a:extLst>
              <a:ext uri="{FF2B5EF4-FFF2-40B4-BE49-F238E27FC236}">
                <a16:creationId xmlns:a16="http://schemas.microsoft.com/office/drawing/2014/main" id="{F7DA614E-ACCB-447B-B3A0-A4703145870B}"/>
              </a:ext>
            </a:extLst>
          </p:cNvPr>
          <p:cNvSpPr>
            <a:spLocks noGrp="1"/>
          </p:cNvSpPr>
          <p:nvPr>
            <p:ph type="body" sz="quarter" idx="18" hasCustomPrompt="1"/>
          </p:nvPr>
        </p:nvSpPr>
        <p:spPr bwMode="ltGray">
          <a:xfrm>
            <a:off x="840" y="455"/>
            <a:ext cx="10670400" cy="5767418"/>
          </a:xfrm>
          <a:custGeom>
            <a:avLst/>
            <a:gdLst>
              <a:gd name="connsiteX0" fmla="*/ 0 w 10670400"/>
              <a:gd name="connsiteY0" fmla="*/ 0 h 5767418"/>
              <a:gd name="connsiteX1" fmla="*/ 9033169 w 10670400"/>
              <a:gd name="connsiteY1" fmla="*/ 0 h 5767418"/>
              <a:gd name="connsiteX2" fmla="*/ 10514688 w 10670400"/>
              <a:gd name="connsiteY2" fmla="*/ 1492120 h 5767418"/>
              <a:gd name="connsiteX3" fmla="*/ 10514832 w 10670400"/>
              <a:gd name="connsiteY3" fmla="*/ 1492120 h 5767418"/>
              <a:gd name="connsiteX4" fmla="*/ 10661362 w 10670400"/>
              <a:gd name="connsiteY4" fmla="*/ 1770519 h 5767418"/>
              <a:gd name="connsiteX5" fmla="*/ 10670400 w 10670400"/>
              <a:gd name="connsiteY5" fmla="*/ 1866031 h 5767418"/>
              <a:gd name="connsiteX6" fmla="*/ 10670400 w 10670400"/>
              <a:gd name="connsiteY6" fmla="*/ 1881470 h 5767418"/>
              <a:gd name="connsiteX7" fmla="*/ 10661362 w 10670400"/>
              <a:gd name="connsiteY7" fmla="*/ 1976982 h 5767418"/>
              <a:gd name="connsiteX8" fmla="*/ 10514832 w 10670400"/>
              <a:gd name="connsiteY8" fmla="*/ 2255381 h 5767418"/>
              <a:gd name="connsiteX9" fmla="*/ 7535656 w 10670400"/>
              <a:gd name="connsiteY9" fmla="*/ 5255259 h 5767418"/>
              <a:gd name="connsiteX10" fmla="*/ 6162206 w 10670400"/>
              <a:gd name="connsiteY10" fmla="*/ 5767418 h 5767418"/>
              <a:gd name="connsiteX11" fmla="*/ 0 w 10670400"/>
              <a:gd name="connsiteY11" fmla="*/ 5767418 h 5767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670400" h="5767418">
                <a:moveTo>
                  <a:pt x="0" y="0"/>
                </a:moveTo>
                <a:lnTo>
                  <a:pt x="9033169" y="0"/>
                </a:lnTo>
                <a:lnTo>
                  <a:pt x="10514688" y="1492120"/>
                </a:lnTo>
                <a:lnTo>
                  <a:pt x="10514832" y="1492120"/>
                </a:lnTo>
                <a:cubicBezTo>
                  <a:pt x="10592981" y="1570838"/>
                  <a:pt x="10641825" y="1668331"/>
                  <a:pt x="10661362" y="1770519"/>
                </a:cubicBezTo>
                <a:lnTo>
                  <a:pt x="10670400" y="1866031"/>
                </a:lnTo>
                <a:lnTo>
                  <a:pt x="10670400" y="1881470"/>
                </a:lnTo>
                <a:lnTo>
                  <a:pt x="10661362" y="1976982"/>
                </a:lnTo>
                <a:cubicBezTo>
                  <a:pt x="10641825" y="2079170"/>
                  <a:pt x="10592981" y="2176664"/>
                  <a:pt x="10514832" y="2255381"/>
                </a:cubicBezTo>
                <a:lnTo>
                  <a:pt x="7535656" y="5255259"/>
                </a:lnTo>
                <a:cubicBezTo>
                  <a:pt x="7157019" y="5635843"/>
                  <a:pt x="6768861" y="5767418"/>
                  <a:pt x="6162206" y="5767418"/>
                </a:cubicBezTo>
                <a:lnTo>
                  <a:pt x="0" y="5767418"/>
                </a:lnTo>
                <a:close/>
              </a:path>
            </a:pathLst>
          </a:custGeom>
          <a:solidFill>
            <a:schemeClr val="accent1"/>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12" name="image" descr="{&quot;templafy&quot;:{&quot;type&quot;:&quot;image&quot;,&quot;inheritDimensions&quot;:&quot;inheritHeight&quot;}}" title="UserProfile.Office.Logowhite">
            <a:extLst>
              <a:ext uri="{FF2B5EF4-FFF2-40B4-BE49-F238E27FC236}">
                <a16:creationId xmlns:a16="http://schemas.microsoft.com/office/drawing/2014/main" id="{17583030-0CC7-455E-8B17-CCCE897C477F}"/>
              </a:ext>
            </a:extLst>
          </p:cNvPr>
          <p:cNvSpPr>
            <a:spLocks noGrp="1"/>
          </p:cNvSpPr>
          <p:nvPr>
            <p:ph type="body" sz="quarter" idx="14" hasCustomPrompt="1"/>
          </p:nvPr>
        </p:nvSpPr>
        <p:spPr bwMode="white">
          <a:xfrm>
            <a:off x="576000" y="576000"/>
            <a:ext cx="1980000" cy="381600"/>
          </a:xfrm>
          <a:blipFill>
            <a:blip r:embed="rId2">
              <a:extLst>
                <a:ext uri="{96DAC541-7B7A-43D3-8B79-37D633B846F1}">
                  <asvg:svgBlip xmlns:asvg="http://schemas.microsoft.com/office/drawing/2016/SVG/main" r:embed="rId3"/>
                </a:ext>
              </a:extLst>
            </a:blip>
            <a:stretch>
              <a:fillRect/>
            </a:stretch>
          </a:blipFill>
          <a:ln w="0">
            <a:solidFill>
              <a:schemeClr val="bg1">
                <a:alpha val="0"/>
              </a:schemeClr>
            </a:solidFill>
          </a:ln>
        </p:spPr>
        <p:txBody>
          <a:bodyPr/>
          <a:lstStyle>
            <a:lvl1pPr marL="0" indent="0">
              <a:buNone/>
              <a:defRPr sz="100">
                <a:noFill/>
              </a:defRPr>
            </a:lvl1pPr>
            <a:lvl2pPr>
              <a:defRPr sz="100"/>
            </a:lvl2pPr>
            <a:lvl3pPr>
              <a:defRPr sz="100"/>
            </a:lvl3pPr>
            <a:lvl4pPr>
              <a:defRPr sz="100"/>
            </a:lvl4pPr>
            <a:lvl5pPr>
              <a:defRPr sz="100"/>
            </a:lvl5pPr>
          </a:lstStyle>
          <a:p>
            <a:pPr lvl="0"/>
            <a:r>
              <a:rPr lang="en-GB" noProof="0" dirty="0"/>
              <a:t>.</a:t>
            </a:r>
          </a:p>
        </p:txBody>
      </p:sp>
      <p:sp>
        <p:nvSpPr>
          <p:cNvPr id="14" name="Title 1">
            <a:extLst>
              <a:ext uri="{FF2B5EF4-FFF2-40B4-BE49-F238E27FC236}">
                <a16:creationId xmlns:a16="http://schemas.microsoft.com/office/drawing/2014/main" id="{1D6BA84D-0266-4847-9EEF-BEE0CE01AED2}"/>
              </a:ext>
            </a:extLst>
          </p:cNvPr>
          <p:cNvSpPr>
            <a:spLocks noGrp="1"/>
          </p:cNvSpPr>
          <p:nvPr>
            <p:ph type="ctrTitle" hasCustomPrompt="1"/>
          </p:nvPr>
        </p:nvSpPr>
        <p:spPr bwMode="white">
          <a:xfrm>
            <a:off x="576000" y="1746000"/>
            <a:ext cx="6321600" cy="1497600"/>
          </a:xfrm>
        </p:spPr>
        <p:txBody>
          <a:bodyPr anchor="b"/>
          <a:lstStyle>
            <a:lvl1pPr algn="l">
              <a:defRPr sz="4500">
                <a:solidFill>
                  <a:schemeClr val="bg1"/>
                </a:solidFill>
              </a:defRPr>
            </a:lvl1pPr>
          </a:lstStyle>
          <a:p>
            <a:r>
              <a:rPr lang="en-GB" noProof="0" dirty="0"/>
              <a:t>Click to add title</a:t>
            </a:r>
            <a:endParaRPr lang="en-GB" dirty="0"/>
          </a:p>
        </p:txBody>
      </p:sp>
      <p:sp>
        <p:nvSpPr>
          <p:cNvPr id="15" name="Subtitle 2">
            <a:extLst>
              <a:ext uri="{FF2B5EF4-FFF2-40B4-BE49-F238E27FC236}">
                <a16:creationId xmlns:a16="http://schemas.microsoft.com/office/drawing/2014/main" id="{059921BB-4DD4-429C-8F66-279674C3CF79}"/>
              </a:ext>
            </a:extLst>
          </p:cNvPr>
          <p:cNvSpPr>
            <a:spLocks noGrp="1"/>
          </p:cNvSpPr>
          <p:nvPr>
            <p:ph type="subTitle" idx="1" hasCustomPrompt="1"/>
          </p:nvPr>
        </p:nvSpPr>
        <p:spPr bwMode="white">
          <a:xfrm>
            <a:off x="576000" y="3150000"/>
            <a:ext cx="6321600" cy="1655762"/>
          </a:xfrm>
        </p:spPr>
        <p:txBody>
          <a:bodyPr/>
          <a:lstStyle>
            <a:lvl1pPr marL="0" indent="0" algn="l">
              <a:spcBef>
                <a:spcPts val="0"/>
              </a:spcBef>
              <a:buFont typeface="Arial" panose="020B0604020202020204" pitchFamily="34" charset="0"/>
              <a:buChar char="​"/>
              <a:defRPr sz="4500">
                <a:solidFill>
                  <a:schemeClr val="bg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20" name="Text Placeholder 4">
            <a:extLst>
              <a:ext uri="{FF2B5EF4-FFF2-40B4-BE49-F238E27FC236}">
                <a16:creationId xmlns:a16="http://schemas.microsoft.com/office/drawing/2014/main" id="{0F63F6D6-4062-4364-B578-E2934C342DF3}"/>
              </a:ext>
            </a:extLst>
          </p:cNvPr>
          <p:cNvSpPr>
            <a:spLocks noGrp="1"/>
          </p:cNvSpPr>
          <p:nvPr>
            <p:ph type="body" sz="quarter" idx="19" hasCustomPrompt="1"/>
          </p:nvPr>
        </p:nvSpPr>
        <p:spPr bwMode="white">
          <a:xfrm>
            <a:off x="583200" y="5079600"/>
            <a:ext cx="6312900" cy="244800"/>
          </a:xfrm>
        </p:spPr>
        <p:txBody>
          <a:bodyPr/>
          <a:lstStyle>
            <a:lvl1pPr marL="0" indent="0">
              <a:buNone/>
              <a:defRPr>
                <a:solidFill>
                  <a:schemeClr val="bg1"/>
                </a:solidFill>
              </a:defRPr>
            </a:lvl1pPr>
            <a:lvl2pPr marL="180000" indent="0">
              <a:buNone/>
              <a:defRPr>
                <a:solidFill>
                  <a:schemeClr val="bg1"/>
                </a:solidFill>
              </a:defRPr>
            </a:lvl2pPr>
            <a:lvl3pPr marL="360000" indent="0">
              <a:buNone/>
              <a:defRPr>
                <a:solidFill>
                  <a:schemeClr val="bg1"/>
                </a:solidFill>
              </a:defRPr>
            </a:lvl3pPr>
            <a:lvl4pPr>
              <a:buNone/>
              <a:defRPr>
                <a:solidFill>
                  <a:schemeClr val="bg1"/>
                </a:solidFill>
              </a:defRPr>
            </a:lvl4pPr>
            <a:lvl5pPr>
              <a:buNone/>
              <a:defRPr>
                <a:solidFill>
                  <a:schemeClr val="bg1"/>
                </a:solidFill>
              </a:defRPr>
            </a:lvl5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dirty="0"/>
              <a:t>Click to add </a:t>
            </a:r>
            <a:r>
              <a:rPr lang="en-GB" dirty="0">
                <a:latin typeface="Arial" panose="020B0604020202020204" pitchFamily="34" charset="0"/>
                <a:cs typeface="Arial" panose="020B0604020202020204" pitchFamily="34" charset="0"/>
              </a:rPr>
              <a:t>Grow | Protect | Operate | Finance</a:t>
            </a:r>
          </a:p>
        </p:txBody>
      </p:sp>
    </p:spTree>
    <p:extLst>
      <p:ext uri="{BB962C8B-B14F-4D97-AF65-F5344CB8AC3E}">
        <p14:creationId xmlns:p14="http://schemas.microsoft.com/office/powerpoint/2010/main" val="3016557198"/>
      </p:ext>
    </p:extLst>
  </p:cSld>
  <p:clrMapOvr>
    <a:masterClrMapping/>
  </p:clrMapOvr>
</p:sldLayout>
</file>

<file path=ppt/slideLayouts/slideLayout2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 image C">
    <p:bg>
      <p:bgRef idx="1001">
        <a:schemeClr val="bg1"/>
      </p:bgRef>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6" name="TextBox 15">
            <a:extLst>
              <a:ext uri="{FF2B5EF4-FFF2-40B4-BE49-F238E27FC236}">
                <a16:creationId xmlns:a16="http://schemas.microsoft.com/office/drawing/2014/main" id="{1801EEA3-060B-479A-B5A2-5B65ECA02B87}"/>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You have the option to change the color of the guidepost</a:t>
            </a:r>
            <a:endParaRPr lang="en-GB" sz="1600" dirty="0">
              <a:solidFill>
                <a:schemeClr val="tx2"/>
              </a:solidFill>
            </a:endParaRPr>
          </a:p>
        </p:txBody>
      </p:sp>
      <p:sp>
        <p:nvSpPr>
          <p:cNvPr id="10" name="Picture Placeholder 7">
            <a:extLst>
              <a:ext uri="{FF2B5EF4-FFF2-40B4-BE49-F238E27FC236}">
                <a16:creationId xmlns:a16="http://schemas.microsoft.com/office/drawing/2014/main" id="{052A9BED-7119-4011-8102-7EF2B42857C2}"/>
              </a:ext>
            </a:extLst>
          </p:cNvPr>
          <p:cNvSpPr>
            <a:spLocks noGrp="1"/>
          </p:cNvSpPr>
          <p:nvPr>
            <p:ph type="pic" sz="quarter" idx="13" hasCustomPrompt="1"/>
          </p:nvPr>
        </p:nvSpPr>
        <p:spPr bwMode="white">
          <a:xfrm>
            <a:off x="0" y="-1"/>
            <a:ext cx="12193200" cy="6861600"/>
          </a:xfrm>
          <a:solidFill>
            <a:schemeClr val="bg2"/>
          </a:solidFill>
          <a:ln>
            <a:noFill/>
          </a:ln>
        </p:spPr>
        <p:txBody>
          <a:bodyPr lIns="144000" tIns="0" bIns="108000" anchor="b" anchorCtr="0"/>
          <a:lstStyle>
            <a:lvl1pPr marL="0" indent="0" algn="l">
              <a:buNone/>
              <a:defRPr sz="1600"/>
            </a:lvl1pPr>
          </a:lstStyle>
          <a:p>
            <a:r>
              <a:rPr lang="en-GB" dirty="0"/>
              <a:t>Click on frame and insert picture using the Insert tab - Pictures or from Templafy Images</a:t>
            </a:r>
          </a:p>
        </p:txBody>
      </p:sp>
      <p:sp>
        <p:nvSpPr>
          <p:cNvPr id="18" name="Text Placeholder 17">
            <a:extLst>
              <a:ext uri="{FF2B5EF4-FFF2-40B4-BE49-F238E27FC236}">
                <a16:creationId xmlns:a16="http://schemas.microsoft.com/office/drawing/2014/main" id="{F1A575E5-C92D-46CF-BB10-4C35517DF898}"/>
              </a:ext>
            </a:extLst>
          </p:cNvPr>
          <p:cNvSpPr>
            <a:spLocks noGrp="1"/>
          </p:cNvSpPr>
          <p:nvPr>
            <p:ph type="body" sz="quarter" idx="18" hasCustomPrompt="1"/>
          </p:nvPr>
        </p:nvSpPr>
        <p:spPr>
          <a:xfrm>
            <a:off x="840" y="1182600"/>
            <a:ext cx="10672745" cy="4494932"/>
          </a:xfrm>
          <a:custGeom>
            <a:avLst/>
            <a:gdLst>
              <a:gd name="connsiteX0" fmla="*/ 0 w 10672745"/>
              <a:gd name="connsiteY0" fmla="*/ 0 h 4494932"/>
              <a:gd name="connsiteX1" fmla="*/ 8116694 w 10672745"/>
              <a:gd name="connsiteY1" fmla="*/ 0 h 4494932"/>
              <a:gd name="connsiteX2" fmla="*/ 8284474 w 10672745"/>
              <a:gd name="connsiteY2" fmla="*/ 9414 h 4494932"/>
              <a:gd name="connsiteX3" fmla="*/ 8965652 w 10672745"/>
              <a:gd name="connsiteY3" fmla="*/ 400309 h 4494932"/>
              <a:gd name="connsiteX4" fmla="*/ 10545658 w 10672745"/>
              <a:gd name="connsiteY4" fmla="*/ 1992768 h 4494932"/>
              <a:gd name="connsiteX5" fmla="*/ 10672730 w 10672745"/>
              <a:gd name="connsiteY5" fmla="*/ 2247039 h 4494932"/>
              <a:gd name="connsiteX6" fmla="*/ 10545658 w 10672745"/>
              <a:gd name="connsiteY6" fmla="*/ 2502071 h 4494932"/>
              <a:gd name="connsiteX7" fmla="*/ 8965652 w 10672745"/>
              <a:gd name="connsiteY7" fmla="*/ 4094530 h 4494932"/>
              <a:gd name="connsiteX8" fmla="*/ 8115036 w 10672745"/>
              <a:gd name="connsiteY8" fmla="*/ 4494932 h 4494932"/>
              <a:gd name="connsiteX9" fmla="*/ 0 w 10672745"/>
              <a:gd name="connsiteY9" fmla="*/ 4494932 h 4494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72745" h="4494932">
                <a:moveTo>
                  <a:pt x="0" y="0"/>
                </a:moveTo>
                <a:lnTo>
                  <a:pt x="8116694" y="0"/>
                </a:lnTo>
                <a:lnTo>
                  <a:pt x="8284474" y="9414"/>
                </a:lnTo>
                <a:cubicBezTo>
                  <a:pt x="8647697" y="52695"/>
                  <a:pt x="8797092" y="236086"/>
                  <a:pt x="8965652" y="400309"/>
                </a:cubicBezTo>
                <a:cubicBezTo>
                  <a:pt x="9117248" y="547839"/>
                  <a:pt x="10118698" y="1560725"/>
                  <a:pt x="10545658" y="1992768"/>
                </a:cubicBezTo>
                <a:cubicBezTo>
                  <a:pt x="10676922" y="2124923"/>
                  <a:pt x="10672730" y="2205486"/>
                  <a:pt x="10672730" y="2247039"/>
                </a:cubicBezTo>
                <a:cubicBezTo>
                  <a:pt x="10672730" y="2288591"/>
                  <a:pt x="10676922" y="2369281"/>
                  <a:pt x="10545658" y="2502071"/>
                </a:cubicBezTo>
                <a:cubicBezTo>
                  <a:pt x="10118698" y="2933987"/>
                  <a:pt x="9117248" y="3946873"/>
                  <a:pt x="8965652" y="4094530"/>
                </a:cubicBezTo>
                <a:cubicBezTo>
                  <a:pt x="8773012" y="4282088"/>
                  <a:pt x="8605404" y="4494932"/>
                  <a:pt x="8115036" y="4494932"/>
                </a:cubicBezTo>
                <a:lnTo>
                  <a:pt x="0" y="4494932"/>
                </a:lnTo>
                <a:close/>
              </a:path>
            </a:pathLst>
          </a:custGeom>
          <a:solidFill>
            <a:schemeClr val="accent1">
              <a:alpha val="80000"/>
            </a:schemeClr>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2" name="Title 1"/>
          <p:cNvSpPr>
            <a:spLocks noGrp="1"/>
          </p:cNvSpPr>
          <p:nvPr>
            <p:ph type="ctrTitle" hasCustomPrompt="1"/>
          </p:nvPr>
        </p:nvSpPr>
        <p:spPr bwMode="white">
          <a:xfrm>
            <a:off x="576000" y="2664000"/>
            <a:ext cx="8496000" cy="917229"/>
          </a:xfrm>
        </p:spPr>
        <p:txBody>
          <a:bodyPr anchor="b"/>
          <a:lstStyle>
            <a:lvl1pPr algn="l">
              <a:defRPr sz="3600">
                <a:solidFill>
                  <a:schemeClr val="bg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bwMode="white">
          <a:xfrm>
            <a:off x="576000" y="3553200"/>
            <a:ext cx="8496000" cy="735840"/>
          </a:xfrm>
        </p:spPr>
        <p:txBody>
          <a:bodyPr/>
          <a:lstStyle>
            <a:lvl1pPr marL="0" indent="0" algn="l">
              <a:spcBef>
                <a:spcPts val="0"/>
              </a:spcBef>
              <a:buFont typeface="Arial" panose="020B0604020202020204" pitchFamily="34" charset="0"/>
              <a:buChar char="​"/>
              <a:defRPr sz="3600">
                <a:solidFill>
                  <a:schemeClr val="bg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Tree>
    <p:extLst>
      <p:ext uri="{BB962C8B-B14F-4D97-AF65-F5344CB8AC3E}">
        <p14:creationId xmlns:p14="http://schemas.microsoft.com/office/powerpoint/2010/main" val="2023967578"/>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 image D">
    <p:bg>
      <p:bgRef idx="1001">
        <a:schemeClr val="bg1"/>
      </p:bgRef>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4" name="TextBox 13">
            <a:extLst>
              <a:ext uri="{FF2B5EF4-FFF2-40B4-BE49-F238E27FC236}">
                <a16:creationId xmlns:a16="http://schemas.microsoft.com/office/drawing/2014/main" id="{68BFF504-19E5-4573-B8B7-8236172984B2}"/>
              </a:ext>
            </a:extLst>
          </p:cNvPr>
          <p:cNvSpPr txBox="1"/>
          <p:nvPr userDrawn="1"/>
        </p:nvSpPr>
        <p:spPr>
          <a:xfrm>
            <a:off x="9525" y="6908403"/>
            <a:ext cx="1202055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20" name="TextBox 19">
            <a:extLst>
              <a:ext uri="{FF2B5EF4-FFF2-40B4-BE49-F238E27FC236}">
                <a16:creationId xmlns:a16="http://schemas.microsoft.com/office/drawing/2014/main" id="{CFEA7050-6C95-4A1A-AA39-73B319435CED}"/>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You have the option to change the color of the guidepost</a:t>
            </a:r>
            <a:endParaRPr lang="en-GB" sz="1600" dirty="0">
              <a:solidFill>
                <a:schemeClr val="tx2"/>
              </a:solidFill>
            </a:endParaRPr>
          </a:p>
        </p:txBody>
      </p:sp>
      <p:sp>
        <p:nvSpPr>
          <p:cNvPr id="17" name="Text Placeholder overlay">
            <a:extLst>
              <a:ext uri="{FF2B5EF4-FFF2-40B4-BE49-F238E27FC236}">
                <a16:creationId xmlns:a16="http://schemas.microsoft.com/office/drawing/2014/main" id="{6890B414-5C5A-4ABC-B810-7A84853F6CAC}"/>
              </a:ext>
            </a:extLst>
          </p:cNvPr>
          <p:cNvSpPr>
            <a:spLocks noGrp="1"/>
          </p:cNvSpPr>
          <p:nvPr>
            <p:ph type="body" sz="quarter" idx="20" hasCustomPrompt="1"/>
          </p:nvPr>
        </p:nvSpPr>
        <p:spPr bwMode="ltGray">
          <a:xfrm>
            <a:off x="840" y="0"/>
            <a:ext cx="12191160" cy="6858000"/>
          </a:xfrm>
          <a:prstGeom prst="rect">
            <a:avLst/>
          </a:prstGeom>
          <a:solidFill>
            <a:schemeClr val="accent1">
              <a:alpha val="70000"/>
            </a:schemeClr>
          </a:solidFill>
          <a:ln w="0">
            <a:noFill/>
          </a:ln>
        </p:spPr>
        <p:txBody>
          <a:bodyPr wrap="square">
            <a:noAutofit/>
          </a:bodyPr>
          <a:lstStyle>
            <a:lvl1pPr marL="0" indent="0">
              <a:buNone/>
              <a:defRPr sz="100">
                <a:noFill/>
              </a:defRPr>
            </a:lvl1pPr>
          </a:lstStyle>
          <a:p>
            <a:pPr lvl="0"/>
            <a:r>
              <a:rPr lang="en-GB" dirty="0"/>
              <a:t>.</a:t>
            </a:r>
          </a:p>
        </p:txBody>
      </p:sp>
      <p:sp>
        <p:nvSpPr>
          <p:cNvPr id="19" name="Picture Placeholder">
            <a:extLst>
              <a:ext uri="{FF2B5EF4-FFF2-40B4-BE49-F238E27FC236}">
                <a16:creationId xmlns:a16="http://schemas.microsoft.com/office/drawing/2014/main" id="{BAA506D2-9531-46FA-91DC-CC7BBA283F9C}"/>
              </a:ext>
            </a:extLst>
          </p:cNvPr>
          <p:cNvSpPr>
            <a:spLocks noGrp="1"/>
          </p:cNvSpPr>
          <p:nvPr>
            <p:ph type="pic" sz="quarter" idx="19" hasCustomPrompt="1"/>
          </p:nvPr>
        </p:nvSpPr>
        <p:spPr bwMode="white">
          <a:xfrm>
            <a:off x="0" y="-1"/>
            <a:ext cx="12193200" cy="6861600"/>
          </a:xfrm>
          <a:noFill/>
        </p:spPr>
        <p:txBody>
          <a:bodyPr lIns="144000" tIns="36000" bIns="108000" anchor="b" anchorCtr="0"/>
          <a:lstStyle>
            <a:lvl1pPr marL="0" indent="0" algn="l">
              <a:spcAft>
                <a:spcPts val="0"/>
              </a:spcAft>
              <a:buNone/>
              <a:defRPr sz="1600">
                <a:solidFill>
                  <a:schemeClr val="bg1"/>
                </a:solidFill>
              </a:defRPr>
            </a:lvl1pPr>
          </a:lstStyle>
          <a:p>
            <a:r>
              <a:rPr lang="en-GB" dirty="0"/>
              <a:t>Click on frame and insert picture using the Insert tab - Pictures or from Templafy Images.</a:t>
            </a:r>
            <a:br>
              <a:rPr lang="en-GB" dirty="0"/>
            </a:br>
            <a:r>
              <a:rPr lang="en-GB" dirty="0"/>
              <a:t>Right click on picture and choose Send to Back to get overlay in front</a:t>
            </a:r>
          </a:p>
        </p:txBody>
      </p:sp>
      <p:sp>
        <p:nvSpPr>
          <p:cNvPr id="18" name="Text Placeholder 17">
            <a:extLst>
              <a:ext uri="{FF2B5EF4-FFF2-40B4-BE49-F238E27FC236}">
                <a16:creationId xmlns:a16="http://schemas.microsoft.com/office/drawing/2014/main" id="{F1A575E5-C92D-46CF-BB10-4C35517DF898}"/>
              </a:ext>
            </a:extLst>
          </p:cNvPr>
          <p:cNvSpPr>
            <a:spLocks noGrp="1"/>
          </p:cNvSpPr>
          <p:nvPr>
            <p:ph type="body" sz="quarter" idx="18" hasCustomPrompt="1"/>
          </p:nvPr>
        </p:nvSpPr>
        <p:spPr bwMode="ltGray">
          <a:xfrm>
            <a:off x="840" y="1182600"/>
            <a:ext cx="10672745" cy="4494932"/>
          </a:xfrm>
          <a:custGeom>
            <a:avLst/>
            <a:gdLst>
              <a:gd name="connsiteX0" fmla="*/ 0 w 10672745"/>
              <a:gd name="connsiteY0" fmla="*/ 0 h 4494932"/>
              <a:gd name="connsiteX1" fmla="*/ 8116694 w 10672745"/>
              <a:gd name="connsiteY1" fmla="*/ 0 h 4494932"/>
              <a:gd name="connsiteX2" fmla="*/ 8284474 w 10672745"/>
              <a:gd name="connsiteY2" fmla="*/ 9414 h 4494932"/>
              <a:gd name="connsiteX3" fmla="*/ 8965652 w 10672745"/>
              <a:gd name="connsiteY3" fmla="*/ 400309 h 4494932"/>
              <a:gd name="connsiteX4" fmla="*/ 10545658 w 10672745"/>
              <a:gd name="connsiteY4" fmla="*/ 1992768 h 4494932"/>
              <a:gd name="connsiteX5" fmla="*/ 10672730 w 10672745"/>
              <a:gd name="connsiteY5" fmla="*/ 2247039 h 4494932"/>
              <a:gd name="connsiteX6" fmla="*/ 10545658 w 10672745"/>
              <a:gd name="connsiteY6" fmla="*/ 2502071 h 4494932"/>
              <a:gd name="connsiteX7" fmla="*/ 8965652 w 10672745"/>
              <a:gd name="connsiteY7" fmla="*/ 4094530 h 4494932"/>
              <a:gd name="connsiteX8" fmla="*/ 8115036 w 10672745"/>
              <a:gd name="connsiteY8" fmla="*/ 4494932 h 4494932"/>
              <a:gd name="connsiteX9" fmla="*/ 0 w 10672745"/>
              <a:gd name="connsiteY9" fmla="*/ 4494932 h 4494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72745" h="4494932">
                <a:moveTo>
                  <a:pt x="0" y="0"/>
                </a:moveTo>
                <a:lnTo>
                  <a:pt x="8116694" y="0"/>
                </a:lnTo>
                <a:lnTo>
                  <a:pt x="8284474" y="9414"/>
                </a:lnTo>
                <a:cubicBezTo>
                  <a:pt x="8647697" y="52695"/>
                  <a:pt x="8797092" y="236086"/>
                  <a:pt x="8965652" y="400309"/>
                </a:cubicBezTo>
                <a:cubicBezTo>
                  <a:pt x="9117248" y="547839"/>
                  <a:pt x="10118698" y="1560725"/>
                  <a:pt x="10545658" y="1992768"/>
                </a:cubicBezTo>
                <a:cubicBezTo>
                  <a:pt x="10676922" y="2124923"/>
                  <a:pt x="10672730" y="2205486"/>
                  <a:pt x="10672730" y="2247039"/>
                </a:cubicBezTo>
                <a:cubicBezTo>
                  <a:pt x="10672730" y="2288591"/>
                  <a:pt x="10676922" y="2369281"/>
                  <a:pt x="10545658" y="2502071"/>
                </a:cubicBezTo>
                <a:cubicBezTo>
                  <a:pt x="10118698" y="2933987"/>
                  <a:pt x="9117248" y="3946873"/>
                  <a:pt x="8965652" y="4094530"/>
                </a:cubicBezTo>
                <a:cubicBezTo>
                  <a:pt x="8773012" y="4282088"/>
                  <a:pt x="8605404" y="4494932"/>
                  <a:pt x="8115036" y="4494932"/>
                </a:cubicBezTo>
                <a:lnTo>
                  <a:pt x="0" y="4494932"/>
                </a:lnTo>
                <a:close/>
              </a:path>
            </a:pathLst>
          </a:custGeom>
          <a:solidFill>
            <a:schemeClr val="accent1"/>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2" name="Title 1"/>
          <p:cNvSpPr>
            <a:spLocks noGrp="1"/>
          </p:cNvSpPr>
          <p:nvPr>
            <p:ph type="ctrTitle" hasCustomPrompt="1"/>
          </p:nvPr>
        </p:nvSpPr>
        <p:spPr>
          <a:xfrm>
            <a:off x="576000" y="2664000"/>
            <a:ext cx="8496000" cy="917229"/>
          </a:xfrm>
        </p:spPr>
        <p:txBody>
          <a:bodyPr anchor="b"/>
          <a:lstStyle>
            <a:lvl1pPr algn="l">
              <a:defRPr sz="3600">
                <a:solidFill>
                  <a:schemeClr val="bg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3553200"/>
            <a:ext cx="8496000" cy="735840"/>
          </a:xfrm>
        </p:spPr>
        <p:txBody>
          <a:bodyPr/>
          <a:lstStyle>
            <a:lvl1pPr marL="0" indent="0" algn="l">
              <a:spcBef>
                <a:spcPts val="0"/>
              </a:spcBef>
              <a:buFont typeface="Arial" panose="020B0604020202020204" pitchFamily="34" charset="0"/>
              <a:buChar char="​"/>
              <a:defRPr sz="3600">
                <a:solidFill>
                  <a:schemeClr val="bg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Tree>
    <p:extLst>
      <p:ext uri="{BB962C8B-B14F-4D97-AF65-F5344CB8AC3E}">
        <p14:creationId xmlns:p14="http://schemas.microsoft.com/office/powerpoint/2010/main" val="4047489540"/>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 image E">
    <p:bg>
      <p:bgRef idx="1001">
        <a:schemeClr val="bg1"/>
      </p:bgRef>
    </p:bg>
    <p:spTree>
      <p:nvGrpSpPr>
        <p:cNvPr id="1" name=""/>
        <p:cNvGrpSpPr/>
        <p:nvPr/>
      </p:nvGrpSpPr>
      <p:grpSpPr>
        <a:xfrm>
          <a:off x="0" y="0"/>
          <a:ext cx="0" cy="0"/>
          <a:chOff x="0" y="0"/>
          <a:chExt cx="0" cy="0"/>
        </a:xfrm>
      </p:grpSpPr>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4" name="TextBox 13">
            <a:extLst>
              <a:ext uri="{FF2B5EF4-FFF2-40B4-BE49-F238E27FC236}">
                <a16:creationId xmlns:a16="http://schemas.microsoft.com/office/drawing/2014/main" id="{68BFF504-19E5-4573-B8B7-8236172984B2}"/>
              </a:ext>
            </a:extLst>
          </p:cNvPr>
          <p:cNvSpPr txBox="1"/>
          <p:nvPr userDrawn="1"/>
        </p:nvSpPr>
        <p:spPr>
          <a:xfrm>
            <a:off x="9525" y="6908403"/>
            <a:ext cx="1202055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20" name="TextBox 19">
            <a:extLst>
              <a:ext uri="{FF2B5EF4-FFF2-40B4-BE49-F238E27FC236}">
                <a16:creationId xmlns:a16="http://schemas.microsoft.com/office/drawing/2014/main" id="{CFEA7050-6C95-4A1A-AA39-73B319435CED}"/>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You have the option to change the color of the guidepost</a:t>
            </a:r>
            <a:endParaRPr lang="en-GB" sz="1600" dirty="0">
              <a:solidFill>
                <a:schemeClr val="tx2"/>
              </a:solidFill>
            </a:endParaRPr>
          </a:p>
        </p:txBody>
      </p:sp>
      <p:sp>
        <p:nvSpPr>
          <p:cNvPr id="17" name="Text Placeholder overlay">
            <a:extLst>
              <a:ext uri="{FF2B5EF4-FFF2-40B4-BE49-F238E27FC236}">
                <a16:creationId xmlns:a16="http://schemas.microsoft.com/office/drawing/2014/main" id="{6890B414-5C5A-4ABC-B810-7A84853F6CAC}"/>
              </a:ext>
            </a:extLst>
          </p:cNvPr>
          <p:cNvSpPr>
            <a:spLocks noGrp="1"/>
          </p:cNvSpPr>
          <p:nvPr>
            <p:ph type="body" sz="quarter" idx="20" hasCustomPrompt="1"/>
          </p:nvPr>
        </p:nvSpPr>
        <p:spPr bwMode="ltGray">
          <a:xfrm>
            <a:off x="840" y="0"/>
            <a:ext cx="12191160" cy="6858000"/>
          </a:xfrm>
          <a:prstGeom prst="rect">
            <a:avLst/>
          </a:prstGeom>
          <a:solidFill>
            <a:schemeClr val="accent1">
              <a:alpha val="70000"/>
            </a:schemeClr>
          </a:solidFill>
          <a:ln w="0">
            <a:noFill/>
          </a:ln>
        </p:spPr>
        <p:txBody>
          <a:bodyPr wrap="square">
            <a:noAutofit/>
          </a:bodyPr>
          <a:lstStyle>
            <a:lvl1pPr marL="0" indent="0">
              <a:buNone/>
              <a:defRPr sz="100">
                <a:noFill/>
              </a:defRPr>
            </a:lvl1pPr>
          </a:lstStyle>
          <a:p>
            <a:pPr lvl="0"/>
            <a:r>
              <a:rPr lang="en-GB" dirty="0"/>
              <a:t>.</a:t>
            </a:r>
          </a:p>
        </p:txBody>
      </p:sp>
      <p:sp>
        <p:nvSpPr>
          <p:cNvPr id="19" name="Picture Placeholder">
            <a:extLst>
              <a:ext uri="{FF2B5EF4-FFF2-40B4-BE49-F238E27FC236}">
                <a16:creationId xmlns:a16="http://schemas.microsoft.com/office/drawing/2014/main" id="{BAA506D2-9531-46FA-91DC-CC7BBA283F9C}"/>
              </a:ext>
            </a:extLst>
          </p:cNvPr>
          <p:cNvSpPr>
            <a:spLocks noGrp="1"/>
          </p:cNvSpPr>
          <p:nvPr>
            <p:ph type="pic" sz="quarter" idx="19" hasCustomPrompt="1"/>
          </p:nvPr>
        </p:nvSpPr>
        <p:spPr bwMode="white">
          <a:xfrm>
            <a:off x="0" y="-1"/>
            <a:ext cx="12193200" cy="6861600"/>
          </a:xfrm>
          <a:noFill/>
        </p:spPr>
        <p:txBody>
          <a:bodyPr lIns="144000" tIns="36000" bIns="108000" anchor="b" anchorCtr="0"/>
          <a:lstStyle>
            <a:lvl1pPr marL="0" indent="0" algn="l">
              <a:spcAft>
                <a:spcPts val="0"/>
              </a:spcAft>
              <a:buNone/>
              <a:defRPr sz="1600">
                <a:solidFill>
                  <a:schemeClr val="bg1"/>
                </a:solidFill>
              </a:defRPr>
            </a:lvl1pPr>
          </a:lstStyle>
          <a:p>
            <a:r>
              <a:rPr lang="en-GB" dirty="0"/>
              <a:t>Click on frame and insert picture using the Insert tab - Pictures or from Templafy Images.</a:t>
            </a:r>
            <a:br>
              <a:rPr lang="en-GB" dirty="0"/>
            </a:br>
            <a:r>
              <a:rPr lang="en-GB" dirty="0"/>
              <a:t>Right click on picture and choose Send to Back to get overlay in front</a:t>
            </a:r>
          </a:p>
        </p:txBody>
      </p:sp>
      <p:sp>
        <p:nvSpPr>
          <p:cNvPr id="18" name="Text Placeholder 17">
            <a:extLst>
              <a:ext uri="{FF2B5EF4-FFF2-40B4-BE49-F238E27FC236}">
                <a16:creationId xmlns:a16="http://schemas.microsoft.com/office/drawing/2014/main" id="{F1A575E5-C92D-46CF-BB10-4C35517DF898}"/>
              </a:ext>
            </a:extLst>
          </p:cNvPr>
          <p:cNvSpPr>
            <a:spLocks noGrp="1"/>
          </p:cNvSpPr>
          <p:nvPr>
            <p:ph type="body" sz="quarter" idx="18" hasCustomPrompt="1"/>
          </p:nvPr>
        </p:nvSpPr>
        <p:spPr bwMode="ltGray">
          <a:xfrm>
            <a:off x="840" y="1182600"/>
            <a:ext cx="10672745" cy="4494932"/>
          </a:xfrm>
          <a:custGeom>
            <a:avLst/>
            <a:gdLst>
              <a:gd name="connsiteX0" fmla="*/ 0 w 10672745"/>
              <a:gd name="connsiteY0" fmla="*/ 0 h 4494932"/>
              <a:gd name="connsiteX1" fmla="*/ 8116694 w 10672745"/>
              <a:gd name="connsiteY1" fmla="*/ 0 h 4494932"/>
              <a:gd name="connsiteX2" fmla="*/ 8284474 w 10672745"/>
              <a:gd name="connsiteY2" fmla="*/ 9414 h 4494932"/>
              <a:gd name="connsiteX3" fmla="*/ 8965652 w 10672745"/>
              <a:gd name="connsiteY3" fmla="*/ 400309 h 4494932"/>
              <a:gd name="connsiteX4" fmla="*/ 10545658 w 10672745"/>
              <a:gd name="connsiteY4" fmla="*/ 1992768 h 4494932"/>
              <a:gd name="connsiteX5" fmla="*/ 10672730 w 10672745"/>
              <a:gd name="connsiteY5" fmla="*/ 2247039 h 4494932"/>
              <a:gd name="connsiteX6" fmla="*/ 10545658 w 10672745"/>
              <a:gd name="connsiteY6" fmla="*/ 2502071 h 4494932"/>
              <a:gd name="connsiteX7" fmla="*/ 8965652 w 10672745"/>
              <a:gd name="connsiteY7" fmla="*/ 4094530 h 4494932"/>
              <a:gd name="connsiteX8" fmla="*/ 8115036 w 10672745"/>
              <a:gd name="connsiteY8" fmla="*/ 4494932 h 4494932"/>
              <a:gd name="connsiteX9" fmla="*/ 0 w 10672745"/>
              <a:gd name="connsiteY9" fmla="*/ 4494932 h 4494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672745" h="4494932">
                <a:moveTo>
                  <a:pt x="0" y="0"/>
                </a:moveTo>
                <a:lnTo>
                  <a:pt x="8116694" y="0"/>
                </a:lnTo>
                <a:lnTo>
                  <a:pt x="8284474" y="9414"/>
                </a:lnTo>
                <a:cubicBezTo>
                  <a:pt x="8647697" y="52695"/>
                  <a:pt x="8797092" y="236086"/>
                  <a:pt x="8965652" y="400309"/>
                </a:cubicBezTo>
                <a:cubicBezTo>
                  <a:pt x="9117248" y="547839"/>
                  <a:pt x="10118698" y="1560725"/>
                  <a:pt x="10545658" y="1992768"/>
                </a:cubicBezTo>
                <a:cubicBezTo>
                  <a:pt x="10676922" y="2124923"/>
                  <a:pt x="10672730" y="2205486"/>
                  <a:pt x="10672730" y="2247039"/>
                </a:cubicBezTo>
                <a:cubicBezTo>
                  <a:pt x="10672730" y="2288591"/>
                  <a:pt x="10676922" y="2369281"/>
                  <a:pt x="10545658" y="2502071"/>
                </a:cubicBezTo>
                <a:cubicBezTo>
                  <a:pt x="10118698" y="2933987"/>
                  <a:pt x="9117248" y="3946873"/>
                  <a:pt x="8965652" y="4094530"/>
                </a:cubicBezTo>
                <a:cubicBezTo>
                  <a:pt x="8773012" y="4282088"/>
                  <a:pt x="8605404" y="4494932"/>
                  <a:pt x="8115036" y="4494932"/>
                </a:cubicBezTo>
                <a:lnTo>
                  <a:pt x="0" y="4494932"/>
                </a:lnTo>
                <a:close/>
              </a:path>
            </a:pathLst>
          </a:custGeom>
          <a:solidFill>
            <a:schemeClr val="accent1">
              <a:alpha val="80000"/>
            </a:schemeClr>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2" name="Title 1"/>
          <p:cNvSpPr>
            <a:spLocks noGrp="1"/>
          </p:cNvSpPr>
          <p:nvPr>
            <p:ph type="ctrTitle" hasCustomPrompt="1"/>
          </p:nvPr>
        </p:nvSpPr>
        <p:spPr>
          <a:xfrm>
            <a:off x="576000" y="2664000"/>
            <a:ext cx="8496000" cy="917229"/>
          </a:xfrm>
        </p:spPr>
        <p:txBody>
          <a:bodyPr anchor="b"/>
          <a:lstStyle>
            <a:lvl1pPr algn="l">
              <a:defRPr sz="3600">
                <a:solidFill>
                  <a:schemeClr val="bg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3553200"/>
            <a:ext cx="8496000" cy="735840"/>
          </a:xfrm>
        </p:spPr>
        <p:txBody>
          <a:bodyPr/>
          <a:lstStyle>
            <a:lvl1pPr marL="0" indent="0" algn="l">
              <a:spcBef>
                <a:spcPts val="0"/>
              </a:spcBef>
              <a:buFont typeface="Arial" panose="020B0604020202020204" pitchFamily="34" charset="0"/>
              <a:buChar char="​"/>
              <a:defRPr sz="3600">
                <a:solidFill>
                  <a:schemeClr val="bg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Tree>
    <p:extLst>
      <p:ext uri="{BB962C8B-B14F-4D97-AF65-F5344CB8AC3E}">
        <p14:creationId xmlns:p14="http://schemas.microsoft.com/office/powerpoint/2010/main" val="1519273567"/>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Divider + image F">
    <p:bg>
      <p:bgRef idx="1001">
        <a:schemeClr val="bg1"/>
      </p:bgRef>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1E3379-4F1E-4DDF-B1F2-AB16C0348DEE}"/>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endParaRPr lang="en-GB" sz="1600" dirty="0">
              <a:solidFill>
                <a:schemeClr val="bg1"/>
              </a:solidFill>
            </a:endParaRPr>
          </a:p>
        </p:txBody>
      </p:sp>
      <p:sp>
        <p:nvSpPr>
          <p:cNvPr id="11" name="Date Placeholder 6" hidden="1">
            <a:extLst>
              <a:ext uri="{FF2B5EF4-FFF2-40B4-BE49-F238E27FC236}">
                <a16:creationId xmlns:a16="http://schemas.microsoft.com/office/drawing/2014/main" id="{1A720CDE-06B6-4983-9A87-F49D92F49766}"/>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7" name="Text Placeholder background">
            <a:extLst>
              <a:ext uri="{FF2B5EF4-FFF2-40B4-BE49-F238E27FC236}">
                <a16:creationId xmlns:a16="http://schemas.microsoft.com/office/drawing/2014/main" id="{B5AE4C1C-C650-4BF8-A92F-EFE50E2025A0}"/>
              </a:ext>
            </a:extLst>
          </p:cNvPr>
          <p:cNvSpPr>
            <a:spLocks noGrp="1"/>
          </p:cNvSpPr>
          <p:nvPr>
            <p:ph type="body" sz="quarter" idx="18" hasCustomPrompt="1"/>
          </p:nvPr>
        </p:nvSpPr>
        <p:spPr bwMode="ltGray">
          <a:xfrm>
            <a:off x="1" y="-3"/>
            <a:ext cx="12192000" cy="6858003"/>
          </a:xfrm>
          <a:prstGeom prst="rect">
            <a:avLst/>
          </a:prstGeom>
          <a:solidFill>
            <a:schemeClr val="accent1"/>
          </a:solidFill>
          <a:ln w="0">
            <a:noFill/>
          </a:ln>
        </p:spPr>
        <p:txBody>
          <a:bodyPr wrap="square">
            <a:noAutofit/>
          </a:bodyPr>
          <a:lstStyle>
            <a:lvl1pPr marL="0" indent="0">
              <a:buNone/>
              <a:defRPr sz="100">
                <a:noFill/>
              </a:defRPr>
            </a:lvl1pPr>
          </a:lstStyle>
          <a:p>
            <a:pPr lvl="0"/>
            <a:r>
              <a:rPr lang="en-GB" dirty="0"/>
              <a:t>.</a:t>
            </a:r>
          </a:p>
        </p:txBody>
      </p:sp>
      <p:sp>
        <p:nvSpPr>
          <p:cNvPr id="26" name="Picture Placeholder 25">
            <a:extLst>
              <a:ext uri="{FF2B5EF4-FFF2-40B4-BE49-F238E27FC236}">
                <a16:creationId xmlns:a16="http://schemas.microsoft.com/office/drawing/2014/main" id="{5FA3D29B-510E-43E5-872C-2E256D9E2DE2}"/>
              </a:ext>
            </a:extLst>
          </p:cNvPr>
          <p:cNvSpPr>
            <a:spLocks noGrp="1"/>
          </p:cNvSpPr>
          <p:nvPr>
            <p:ph type="pic" sz="quarter" idx="13" hasCustomPrompt="1"/>
          </p:nvPr>
        </p:nvSpPr>
        <p:spPr bwMode="white">
          <a:xfrm>
            <a:off x="6385200" y="0"/>
            <a:ext cx="5806800" cy="6858000"/>
          </a:xfrm>
          <a:custGeom>
            <a:avLst/>
            <a:gdLst>
              <a:gd name="connsiteX0" fmla="*/ 1535604 w 5806800"/>
              <a:gd name="connsiteY0" fmla="*/ 0 h 6858000"/>
              <a:gd name="connsiteX1" fmla="*/ 5806800 w 5806800"/>
              <a:gd name="connsiteY1" fmla="*/ 0 h 6858000"/>
              <a:gd name="connsiteX2" fmla="*/ 5806800 w 5806800"/>
              <a:gd name="connsiteY2" fmla="*/ 6858000 h 6858000"/>
              <a:gd name="connsiteX3" fmla="*/ 1535600 w 5806800"/>
              <a:gd name="connsiteY3" fmla="*/ 6858000 h 6858000"/>
              <a:gd name="connsiteX4" fmla="*/ 1349099 w 5806800"/>
              <a:gd name="connsiteY4" fmla="*/ 6688497 h 6858000"/>
              <a:gd name="connsiteX5" fmla="*/ 4970 w 5806800"/>
              <a:gd name="connsiteY5" fmla="*/ 3666213 h 6858000"/>
              <a:gd name="connsiteX6" fmla="*/ 0 w 5806800"/>
              <a:gd name="connsiteY6" fmla="*/ 3469656 h 6858000"/>
              <a:gd name="connsiteX7" fmla="*/ 0 w 5806800"/>
              <a:gd name="connsiteY7" fmla="*/ 3388348 h 6858000"/>
              <a:gd name="connsiteX8" fmla="*/ 4970 w 5806800"/>
              <a:gd name="connsiteY8" fmla="*/ 3191792 h 6858000"/>
              <a:gd name="connsiteX9" fmla="*/ 1349099 w 5806800"/>
              <a:gd name="connsiteY9" fmla="*/ 16950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806800" h="6858000">
                <a:moveTo>
                  <a:pt x="1535604" y="0"/>
                </a:moveTo>
                <a:lnTo>
                  <a:pt x="5806800" y="0"/>
                </a:lnTo>
                <a:lnTo>
                  <a:pt x="5806800" y="6858000"/>
                </a:lnTo>
                <a:lnTo>
                  <a:pt x="1535600" y="6858000"/>
                </a:lnTo>
                <a:lnTo>
                  <a:pt x="1349099" y="6688497"/>
                </a:lnTo>
                <a:cubicBezTo>
                  <a:pt x="567058" y="5906456"/>
                  <a:pt x="64709" y="4844722"/>
                  <a:pt x="4970" y="3666213"/>
                </a:cubicBezTo>
                <a:lnTo>
                  <a:pt x="0" y="3469656"/>
                </a:lnTo>
                <a:lnTo>
                  <a:pt x="0" y="3388348"/>
                </a:lnTo>
                <a:lnTo>
                  <a:pt x="4970" y="3191792"/>
                </a:lnTo>
                <a:cubicBezTo>
                  <a:pt x="64709" y="2013283"/>
                  <a:pt x="567058" y="951549"/>
                  <a:pt x="1349099" y="169507"/>
                </a:cubicBezTo>
                <a:close/>
              </a:path>
            </a:pathLst>
          </a:custGeom>
          <a:solidFill>
            <a:schemeClr val="tx2"/>
          </a:solidFill>
        </p:spPr>
        <p:txBody>
          <a:bodyPr wrap="square" lIns="0" tIns="936000" rIns="0" bIns="0" anchor="ctr" anchorCtr="0">
            <a:noAutofit/>
          </a:bodyPr>
          <a:lstStyle>
            <a:lvl1pPr marL="0" indent="0" algn="ctr">
              <a:buNone/>
              <a:defRPr sz="1600"/>
            </a:lvl1pPr>
          </a:lstStyle>
          <a:p>
            <a:r>
              <a:rPr lang="en-GB" dirty="0"/>
              <a:t>Click icon to add picture or click on </a:t>
            </a:r>
            <a:br>
              <a:rPr lang="en-GB" dirty="0"/>
            </a:br>
            <a:r>
              <a:rPr lang="en-GB" dirty="0"/>
              <a:t>frame and insert picture from Templafy Images</a:t>
            </a:r>
          </a:p>
        </p:txBody>
      </p:sp>
      <p:sp>
        <p:nvSpPr>
          <p:cNvPr id="27" name="Title 1">
            <a:extLst>
              <a:ext uri="{FF2B5EF4-FFF2-40B4-BE49-F238E27FC236}">
                <a16:creationId xmlns:a16="http://schemas.microsoft.com/office/drawing/2014/main" id="{24CFC25A-A856-45D7-9185-559DFF3105C9}"/>
              </a:ext>
            </a:extLst>
          </p:cNvPr>
          <p:cNvSpPr>
            <a:spLocks noGrp="1"/>
          </p:cNvSpPr>
          <p:nvPr>
            <p:ph type="ctrTitle" hasCustomPrompt="1"/>
          </p:nvPr>
        </p:nvSpPr>
        <p:spPr>
          <a:xfrm>
            <a:off x="576000" y="1282431"/>
            <a:ext cx="5378400" cy="917229"/>
          </a:xfrm>
        </p:spPr>
        <p:txBody>
          <a:bodyPr anchor="b"/>
          <a:lstStyle>
            <a:lvl1pPr algn="l">
              <a:defRPr sz="3600">
                <a:solidFill>
                  <a:schemeClr val="tx1"/>
                </a:solidFill>
              </a:defRPr>
            </a:lvl1pPr>
          </a:lstStyle>
          <a:p>
            <a:r>
              <a:rPr lang="en-GB" noProof="0" dirty="0"/>
              <a:t>Click to add title</a:t>
            </a:r>
            <a:endParaRPr lang="en-GB" dirty="0"/>
          </a:p>
        </p:txBody>
      </p:sp>
      <p:sp>
        <p:nvSpPr>
          <p:cNvPr id="28" name="Subtitle 2">
            <a:extLst>
              <a:ext uri="{FF2B5EF4-FFF2-40B4-BE49-F238E27FC236}">
                <a16:creationId xmlns:a16="http://schemas.microsoft.com/office/drawing/2014/main" id="{7B52F83E-F1B6-48A0-9091-9E792296F460}"/>
              </a:ext>
            </a:extLst>
          </p:cNvPr>
          <p:cNvSpPr>
            <a:spLocks noGrp="1"/>
          </p:cNvSpPr>
          <p:nvPr>
            <p:ph type="subTitle" idx="1" hasCustomPrompt="1"/>
          </p:nvPr>
        </p:nvSpPr>
        <p:spPr>
          <a:xfrm>
            <a:off x="576000" y="2171826"/>
            <a:ext cx="5378400" cy="735840"/>
          </a:xfrm>
        </p:spPr>
        <p:txBody>
          <a:bodyPr/>
          <a:lstStyle>
            <a:lvl1pPr marL="0" indent="0" algn="l">
              <a:spcBef>
                <a:spcPts val="0"/>
              </a:spcBef>
              <a:buFont typeface="Arial" panose="020B0604020202020204" pitchFamily="34" charset="0"/>
              <a:buChar char="​"/>
              <a:defRPr sz="3600">
                <a:solidFill>
                  <a:schemeClr val="tx1"/>
                </a:solidFill>
              </a:defRPr>
            </a:lvl1pPr>
            <a:lvl2pPr marL="0" indent="0" algn="l">
              <a:buFont typeface="Arial" panose="020B0604020202020204" pitchFamily="34" charset="0"/>
              <a:buNone/>
              <a:defRPr sz="3600">
                <a:solidFill>
                  <a:schemeClr val="tx1"/>
                </a:solidFill>
              </a:defRPr>
            </a:lvl2pPr>
            <a:lvl3pPr marL="0" indent="0" algn="l">
              <a:buFont typeface="Arial" panose="020B0604020202020204" pitchFamily="34" charset="0"/>
              <a:buChar char="​"/>
              <a:defRPr sz="3600">
                <a:solidFill>
                  <a:schemeClr val="tx1"/>
                </a:solidFill>
              </a:defRPr>
            </a:lvl3pPr>
            <a:lvl4pPr marL="0" indent="0" algn="l">
              <a:buFont typeface="Arial" panose="020B0604020202020204" pitchFamily="34" charset="0"/>
              <a:buChar char="​"/>
              <a:defRPr sz="3600">
                <a:solidFill>
                  <a:schemeClr val="tx1"/>
                </a:solidFill>
              </a:defRPr>
            </a:lvl4pPr>
            <a:lvl5pPr marL="0" indent="0" algn="l">
              <a:buFont typeface="Arial" panose="020B0604020202020204" pitchFamily="34" charset="0"/>
              <a:buChar char="​"/>
              <a:defRPr sz="3600">
                <a:solidFill>
                  <a:schemeClr val="tx1"/>
                </a:solidFill>
              </a:defRPr>
            </a:lvl5pPr>
            <a:lvl6pPr marL="0" indent="0" algn="l">
              <a:buFont typeface="Arial" panose="020B0604020202020204" pitchFamily="34" charset="0"/>
              <a:buChar char="​"/>
              <a:defRPr sz="3600">
                <a:solidFill>
                  <a:schemeClr val="tx1"/>
                </a:solidFill>
              </a:defRPr>
            </a:lvl6pPr>
            <a:lvl7pPr marL="0" indent="0" algn="l">
              <a:buFont typeface="Arial" panose="020B0604020202020204" pitchFamily="34" charset="0"/>
              <a:buChar char="​"/>
              <a:defRPr sz="3600">
                <a:solidFill>
                  <a:schemeClr val="tx1"/>
                </a:solidFill>
              </a:defRPr>
            </a:lvl7pPr>
            <a:lvl8pPr marL="0" indent="0" algn="l">
              <a:buFont typeface="Arial" panose="020B0604020202020204" pitchFamily="34" charset="0"/>
              <a:buChar char="​"/>
              <a:defRPr sz="3600">
                <a:solidFill>
                  <a:schemeClr val="tx1"/>
                </a:solidFill>
              </a:defRPr>
            </a:lvl8pPr>
            <a:lvl9pPr marL="0" indent="0" algn="l">
              <a:buFont typeface="Arial" panose="020B0604020202020204" pitchFamily="34" charset="0"/>
              <a:buChar char="​"/>
              <a:tabLst/>
              <a:defRPr sz="3600">
                <a:solidFill>
                  <a:schemeClr val="tx1"/>
                </a:solidFill>
              </a:defRPr>
            </a:lvl9pPr>
          </a:lstStyle>
          <a:p>
            <a:r>
              <a:rPr lang="en-GB" dirty="0"/>
              <a:t>Click to add subtitle</a:t>
            </a:r>
          </a:p>
        </p:txBody>
      </p:sp>
      <p:sp>
        <p:nvSpPr>
          <p:cNvPr id="29" name="Text Placeholder 4">
            <a:extLst>
              <a:ext uri="{FF2B5EF4-FFF2-40B4-BE49-F238E27FC236}">
                <a16:creationId xmlns:a16="http://schemas.microsoft.com/office/drawing/2014/main" id="{E93E98F9-FDA9-4445-94BB-B5BAA4925922}"/>
              </a:ext>
            </a:extLst>
          </p:cNvPr>
          <p:cNvSpPr>
            <a:spLocks noGrp="1"/>
          </p:cNvSpPr>
          <p:nvPr>
            <p:ph type="body" sz="quarter" idx="19" hasCustomPrompt="1"/>
          </p:nvPr>
        </p:nvSpPr>
        <p:spPr>
          <a:xfrm>
            <a:off x="574675" y="3059779"/>
            <a:ext cx="5376863" cy="2933034"/>
          </a:xfrm>
        </p:spPr>
        <p:txBody>
          <a:bodyPr/>
          <a:lstStyle>
            <a:lvl1pPr marL="0" indent="0">
              <a:lnSpc>
                <a:spcPct val="100000"/>
              </a:lnSpc>
              <a:spcAft>
                <a:spcPts val="600"/>
              </a:spcAft>
              <a:buNone/>
              <a:defRPr sz="2000" b="0">
                <a:solidFill>
                  <a:schemeClr val="tx1"/>
                </a:solidFill>
                <a:latin typeface="+mn-lt"/>
              </a:defRPr>
            </a:lvl1pPr>
            <a:lvl2pPr marL="0" indent="0">
              <a:lnSpc>
                <a:spcPct val="100000"/>
              </a:lnSpc>
              <a:spcAft>
                <a:spcPts val="600"/>
              </a:spcAft>
              <a:buNone/>
              <a:defRPr sz="2000" b="0">
                <a:solidFill>
                  <a:schemeClr val="tx1"/>
                </a:solidFill>
                <a:latin typeface="+mn-lt"/>
              </a:defRPr>
            </a:lvl2pPr>
            <a:lvl3pPr marL="0" indent="0">
              <a:lnSpc>
                <a:spcPct val="100000"/>
              </a:lnSpc>
              <a:spcAft>
                <a:spcPts val="600"/>
              </a:spcAft>
              <a:buNone/>
              <a:defRPr sz="2000" b="0">
                <a:solidFill>
                  <a:schemeClr val="tx1"/>
                </a:solidFill>
                <a:latin typeface="+mn-lt"/>
              </a:defRPr>
            </a:lvl3pPr>
            <a:lvl4pPr>
              <a:lnSpc>
                <a:spcPct val="100000"/>
              </a:lnSpc>
              <a:spcAft>
                <a:spcPts val="600"/>
              </a:spcAft>
              <a:buNone/>
              <a:defRPr sz="2000" b="0">
                <a:solidFill>
                  <a:schemeClr val="tx1"/>
                </a:solidFill>
                <a:latin typeface="+mn-lt"/>
              </a:defRPr>
            </a:lvl4pPr>
            <a:lvl5pPr>
              <a:lnSpc>
                <a:spcPct val="100000"/>
              </a:lnSpc>
              <a:spcAft>
                <a:spcPts val="600"/>
              </a:spcAft>
              <a:buNone/>
              <a:defRPr sz="2000" b="0">
                <a:solidFill>
                  <a:schemeClr val="tx1"/>
                </a:solidFill>
                <a:latin typeface="+mn-lt"/>
              </a:defRPr>
            </a:lvl5pPr>
            <a:lvl6pPr>
              <a:lnSpc>
                <a:spcPct val="100000"/>
              </a:lnSpc>
              <a:spcAft>
                <a:spcPts val="600"/>
              </a:spcAft>
              <a:defRPr sz="2000" b="0">
                <a:solidFill>
                  <a:schemeClr val="tx1"/>
                </a:solidFill>
                <a:latin typeface="+mn-lt"/>
              </a:defRPr>
            </a:lvl6pPr>
            <a:lvl7pPr>
              <a:lnSpc>
                <a:spcPct val="100000"/>
              </a:lnSpc>
              <a:spcAft>
                <a:spcPts val="600"/>
              </a:spcAft>
              <a:defRPr sz="2000" b="0">
                <a:solidFill>
                  <a:schemeClr val="tx1"/>
                </a:solidFill>
                <a:latin typeface="+mn-lt"/>
              </a:defRPr>
            </a:lvl7pPr>
            <a:lvl8pPr>
              <a:lnSpc>
                <a:spcPct val="100000"/>
              </a:lnSpc>
              <a:spcAft>
                <a:spcPts val="600"/>
              </a:spcAft>
              <a:defRPr sz="2000" b="0">
                <a:solidFill>
                  <a:schemeClr val="tx1"/>
                </a:solidFill>
                <a:latin typeface="+mn-lt"/>
              </a:defRPr>
            </a:lvl8pPr>
            <a:lvl9pPr>
              <a:lnSpc>
                <a:spcPct val="100000"/>
              </a:lnSpc>
              <a:spcAft>
                <a:spcPts val="600"/>
              </a:spcAft>
              <a:defRPr sz="2000" b="0">
                <a:solidFill>
                  <a:schemeClr val="tx1"/>
                </a:solidFill>
                <a:latin typeface="+mn-lt"/>
              </a:defRPr>
            </a:lvl9pPr>
          </a:lstStyle>
          <a:p>
            <a:pPr lvl="0"/>
            <a:r>
              <a:rPr lang="en-GB" noProof="0" dirty="0"/>
              <a:t>Click to add text</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Tree>
    <p:extLst>
      <p:ext uri="{BB962C8B-B14F-4D97-AF65-F5344CB8AC3E}">
        <p14:creationId xmlns:p14="http://schemas.microsoft.com/office/powerpoint/2010/main" val="1135045749"/>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column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6000" y="576000"/>
            <a:ext cx="11041200" cy="460800"/>
          </a:xfrm>
        </p:spPr>
        <p:txBody>
          <a:bodyPr/>
          <a:lstStyle/>
          <a:p>
            <a:r>
              <a:rPr lang="en-GB" noProof="0" dirty="0"/>
              <a:t>Click to add title</a:t>
            </a:r>
          </a:p>
        </p:txBody>
      </p:sp>
      <p:sp>
        <p:nvSpPr>
          <p:cNvPr id="12" name="Subtitle">
            <a:extLst>
              <a:ext uri="{FF2B5EF4-FFF2-40B4-BE49-F238E27FC236}">
                <a16:creationId xmlns:a16="http://schemas.microsoft.com/office/drawing/2014/main" id="{1BFC480B-2A23-4458-8A22-50F3182580FC}"/>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3" name="Content Placeholder 2"/>
          <p:cNvSpPr>
            <a:spLocks noGrp="1"/>
          </p:cNvSpPr>
          <p:nvPr>
            <p:ph idx="1" hasCustomPrompt="1"/>
          </p:nvPr>
        </p:nvSpPr>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13" name="Text Placeholder note">
            <a:extLst>
              <a:ext uri="{FF2B5EF4-FFF2-40B4-BE49-F238E27FC236}">
                <a16:creationId xmlns:a16="http://schemas.microsoft.com/office/drawing/2014/main" id="{2E290DD8-5829-4CF0-B3F6-DBF7FAE0C183}"/>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4" name="Date Placeholder 3">
            <a:extLst>
              <a:ext uri="{FF2B5EF4-FFF2-40B4-BE49-F238E27FC236}">
                <a16:creationId xmlns:a16="http://schemas.microsoft.com/office/drawing/2014/main" id="{FA2D9DD7-5C0F-40BF-91D9-397928ECCBED}"/>
              </a:ext>
            </a:extLst>
          </p:cNvPr>
          <p:cNvSpPr>
            <a:spLocks noGrp="1"/>
          </p:cNvSpPr>
          <p:nvPr>
            <p:ph type="dt" sz="half" idx="14"/>
          </p:nvPr>
        </p:nvSpPr>
        <p:spPr/>
        <p:txBody>
          <a:bodyPr/>
          <a:lstStyle/>
          <a:p>
            <a:endParaRPr lang="en-GB" dirty="0"/>
          </a:p>
        </p:txBody>
      </p:sp>
      <p:sp>
        <p:nvSpPr>
          <p:cNvPr id="5" name="Footer Placeholder 4">
            <a:extLst>
              <a:ext uri="{FF2B5EF4-FFF2-40B4-BE49-F238E27FC236}">
                <a16:creationId xmlns:a16="http://schemas.microsoft.com/office/drawing/2014/main" id="{15E45BB2-B770-4E56-876A-11D16C98E07D}"/>
              </a:ext>
            </a:extLst>
          </p:cNvPr>
          <p:cNvSpPr>
            <a:spLocks noGrp="1"/>
          </p:cNvSpPr>
          <p:nvPr>
            <p:ph type="ftr" sz="quarter" idx="15"/>
          </p:nvPr>
        </p:nvSpPr>
        <p:spPr/>
        <p:txBody>
          <a:bodyPr/>
          <a:lstStyle/>
          <a:p>
            <a:endParaRPr lang="en-GB" dirty="0"/>
          </a:p>
        </p:txBody>
      </p:sp>
      <p:sp>
        <p:nvSpPr>
          <p:cNvPr id="6" name="Slide Number Placeholder 5">
            <a:extLst>
              <a:ext uri="{FF2B5EF4-FFF2-40B4-BE49-F238E27FC236}">
                <a16:creationId xmlns:a16="http://schemas.microsoft.com/office/drawing/2014/main" id="{B7BF2F8E-74D3-4C4C-A640-7E3E0ACAF69B}"/>
              </a:ext>
            </a:extLst>
          </p:cNvPr>
          <p:cNvSpPr>
            <a:spLocks noGrp="1"/>
          </p:cNvSpPr>
          <p:nvPr>
            <p:ph type="sldNum" sz="quarter" idx="16"/>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731011111"/>
      </p:ext>
    </p:extLst>
  </p:cSld>
  <p:clrMapOvr>
    <a:masterClrMapping/>
  </p:clrMapOvr>
</p:sldLayout>
</file>

<file path=ppt/slideLayouts/slideLayout2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column content + image A">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86A9CABC-98CD-43FF-A429-11DB3204292A}"/>
              </a:ext>
            </a:extLst>
          </p:cNvPr>
          <p:cNvSpPr txBox="1"/>
          <p:nvPr userDrawn="1"/>
        </p:nvSpPr>
        <p:spPr>
          <a:xfrm>
            <a:off x="9525" y="-270387"/>
            <a:ext cx="1184910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9" name="Text Placeholder overlay">
            <a:extLst>
              <a:ext uri="{FF2B5EF4-FFF2-40B4-BE49-F238E27FC236}">
                <a16:creationId xmlns:a16="http://schemas.microsoft.com/office/drawing/2014/main" id="{1D77A42B-8F50-4F8F-80BB-2FB39110D37D}"/>
              </a:ext>
            </a:extLst>
          </p:cNvPr>
          <p:cNvSpPr>
            <a:spLocks noGrp="1"/>
          </p:cNvSpPr>
          <p:nvPr>
            <p:ph type="body" sz="quarter" idx="20" hasCustomPrompt="1"/>
          </p:nvPr>
        </p:nvSpPr>
        <p:spPr bwMode="ltGray">
          <a:xfrm>
            <a:off x="840" y="0"/>
            <a:ext cx="12191160" cy="6858000"/>
          </a:xfrm>
          <a:prstGeom prst="rect">
            <a:avLst/>
          </a:prstGeom>
          <a:solidFill>
            <a:schemeClr val="accent1">
              <a:alpha val="85000"/>
            </a:schemeClr>
          </a:solidFill>
          <a:ln w="0">
            <a:noFill/>
          </a:ln>
        </p:spPr>
        <p:txBody>
          <a:bodyPr wrap="square">
            <a:noAutofit/>
          </a:bodyPr>
          <a:lstStyle>
            <a:lvl1pPr marL="0" indent="0">
              <a:buNone/>
              <a:defRPr sz="100">
                <a:noFill/>
              </a:defRPr>
            </a:lvl1pPr>
          </a:lstStyle>
          <a:p>
            <a:pPr lvl="0"/>
            <a:r>
              <a:rPr lang="en-GB" dirty="0"/>
              <a:t>.</a:t>
            </a:r>
          </a:p>
        </p:txBody>
      </p:sp>
      <p:sp>
        <p:nvSpPr>
          <p:cNvPr id="12" name="Picture Placeholder">
            <a:extLst>
              <a:ext uri="{FF2B5EF4-FFF2-40B4-BE49-F238E27FC236}">
                <a16:creationId xmlns:a16="http://schemas.microsoft.com/office/drawing/2014/main" id="{50B80647-6F04-4785-9642-63BB3908B4DF}"/>
              </a:ext>
            </a:extLst>
          </p:cNvPr>
          <p:cNvSpPr>
            <a:spLocks noGrp="1"/>
          </p:cNvSpPr>
          <p:nvPr>
            <p:ph type="pic" sz="quarter" idx="19" hasCustomPrompt="1"/>
          </p:nvPr>
        </p:nvSpPr>
        <p:spPr bwMode="white">
          <a:xfrm>
            <a:off x="0" y="-1"/>
            <a:ext cx="12193200" cy="6861600"/>
          </a:xfrm>
          <a:noFill/>
        </p:spPr>
        <p:txBody>
          <a:bodyPr lIns="144000" tIns="36000" bIns="0" anchor="t" anchorCtr="0"/>
          <a:lstStyle>
            <a:lvl1pPr marL="0" indent="0" algn="l">
              <a:spcAft>
                <a:spcPts val="0"/>
              </a:spcAft>
              <a:buNone/>
              <a:defRPr sz="1600">
                <a:solidFill>
                  <a:schemeClr val="bg1"/>
                </a:solidFill>
              </a:defRPr>
            </a:lvl1pPr>
          </a:lstStyle>
          <a:p>
            <a:r>
              <a:rPr lang="en-GB" dirty="0"/>
              <a:t>Click on frame and insert picture using the Insert tab - Pictures or from Templafy Images.</a:t>
            </a:r>
            <a:br>
              <a:rPr lang="en-GB" dirty="0"/>
            </a:br>
            <a:r>
              <a:rPr lang="en-GB" dirty="0"/>
              <a:t>Right click on picture and choose Send to Back to get overlay in front</a:t>
            </a:r>
          </a:p>
        </p:txBody>
      </p:sp>
      <p:sp>
        <p:nvSpPr>
          <p:cNvPr id="2" name="Title 1"/>
          <p:cNvSpPr>
            <a:spLocks noGrp="1"/>
          </p:cNvSpPr>
          <p:nvPr>
            <p:ph type="title" hasCustomPrompt="1"/>
          </p:nvPr>
        </p:nvSpPr>
        <p:spPr>
          <a:xfrm>
            <a:off x="576000" y="576000"/>
            <a:ext cx="11041200" cy="532800"/>
          </a:xfrm>
        </p:spPr>
        <p:txBody>
          <a:bodyPr/>
          <a:lstStyle>
            <a:lvl1pPr>
              <a:defRPr>
                <a:solidFill>
                  <a:schemeClr val="bg1"/>
                </a:solidFill>
              </a:defRPr>
            </a:lvl1pPr>
          </a:lstStyle>
          <a:p>
            <a:r>
              <a:rPr lang="en-GB" noProof="0" dirty="0"/>
              <a:t>Click to add title</a:t>
            </a:r>
          </a:p>
        </p:txBody>
      </p:sp>
      <p:sp>
        <p:nvSpPr>
          <p:cNvPr id="15" name="Subtitle">
            <a:extLst>
              <a:ext uri="{FF2B5EF4-FFF2-40B4-BE49-F238E27FC236}">
                <a16:creationId xmlns:a16="http://schemas.microsoft.com/office/drawing/2014/main" id="{341795AD-310E-4A37-B28E-7020A3BF6DF0}"/>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16" name="Text Placeholder note">
            <a:extLst>
              <a:ext uri="{FF2B5EF4-FFF2-40B4-BE49-F238E27FC236}">
                <a16:creationId xmlns:a16="http://schemas.microsoft.com/office/drawing/2014/main" id="{389D8D80-F6F5-4938-A58A-225BE81D020E}"/>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3" name="Content Placeholder 2"/>
          <p:cNvSpPr>
            <a:spLocks noGrp="1"/>
          </p:cNvSpPr>
          <p:nvPr>
            <p:ph idx="1" hasCustomPrompt="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p>
          <a:p>
            <a:pPr lvl="1"/>
          </a:p>
          <a:p>
            <a:pPr lvl="2"/>
          </a:p>
          <a:p>
            <a:pPr lvl="3"/>
          </a:p>
          <a:p>
            <a:pPr lvl="4"/>
          </a:p>
          <a:p>
            <a:pPr lvl="5"/>
          </a:p>
          <a:p>
            <a:pPr lvl="6"/>
          </a:p>
          <a:p>
            <a:pPr lvl="7"/>
          </a:p>
          <a:p>
            <a:pPr lvl="8"/>
          </a:p>
        </p:txBody>
      </p:sp>
      <p:sp>
        <p:nvSpPr>
          <p:cNvPr id="4" name="Date Placeholder 3">
            <a:extLst>
              <a:ext uri="{FF2B5EF4-FFF2-40B4-BE49-F238E27FC236}">
                <a16:creationId xmlns:a16="http://schemas.microsoft.com/office/drawing/2014/main" id="{FA2D9DD7-5C0F-40BF-91D9-397928ECCBED}"/>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5" name="Footer Placeholder 4">
            <a:extLst>
              <a:ext uri="{FF2B5EF4-FFF2-40B4-BE49-F238E27FC236}">
                <a16:creationId xmlns:a16="http://schemas.microsoft.com/office/drawing/2014/main" id="{15E45BB2-B770-4E56-876A-11D16C98E07D}"/>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B7BF2F8E-74D3-4C4C-A640-7E3E0ACAF69B}"/>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185660809"/>
      </p:ext>
    </p:extLst>
  </p:cSld>
  <p:clrMapOvr>
    <a:masterClrMapping/>
  </p:clrMapOvr>
</p:sldLayout>
</file>

<file path=ppt/slideLayouts/slideLayout2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column content + image B">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86A9CABC-98CD-43FF-A429-11DB3204292A}"/>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solidFill>
                  <a:schemeClr val="tx1"/>
                </a:solidFill>
              </a:rPr>
              <a:t>You have the option to change the color of the guidepost</a:t>
            </a:r>
            <a:endParaRPr lang="en-GB" sz="1600" dirty="0">
              <a:solidFill>
                <a:schemeClr val="tx1"/>
              </a:solidFill>
            </a:endParaRPr>
          </a:p>
        </p:txBody>
      </p:sp>
      <p:sp>
        <p:nvSpPr>
          <p:cNvPr id="12" name="Picture Placeholder">
            <a:extLst>
              <a:ext uri="{FF2B5EF4-FFF2-40B4-BE49-F238E27FC236}">
                <a16:creationId xmlns:a16="http://schemas.microsoft.com/office/drawing/2014/main" id="{50B80647-6F04-4785-9642-63BB3908B4DF}"/>
              </a:ext>
            </a:extLst>
          </p:cNvPr>
          <p:cNvSpPr>
            <a:spLocks noGrp="1"/>
          </p:cNvSpPr>
          <p:nvPr>
            <p:ph type="pic" sz="quarter" idx="19" hasCustomPrompt="1"/>
          </p:nvPr>
        </p:nvSpPr>
        <p:spPr bwMode="white">
          <a:xfrm>
            <a:off x="0" y="-1"/>
            <a:ext cx="12193200" cy="6861600"/>
          </a:xfrm>
          <a:noFill/>
        </p:spPr>
        <p:txBody>
          <a:bodyPr lIns="144000" tIns="36000" bIns="0" anchor="t" anchorCtr="0"/>
          <a:lstStyle>
            <a:lvl1pPr marL="0" indent="0" algn="l">
              <a:spcAft>
                <a:spcPts val="0"/>
              </a:spcAft>
              <a:buNone/>
              <a:defRPr sz="1600">
                <a:solidFill>
                  <a:schemeClr val="tx1"/>
                </a:solidFill>
              </a:defRPr>
            </a:lvl1pPr>
          </a:lstStyle>
          <a:p>
            <a:r>
              <a:rPr lang="en-GB" dirty="0"/>
              <a:t>Click on frame and insert picture using the Insert tab - Pictures or from Templafy Images.</a:t>
            </a:r>
          </a:p>
        </p:txBody>
      </p:sp>
      <p:sp>
        <p:nvSpPr>
          <p:cNvPr id="21" name="Freeform: Shape guidepost">
            <a:extLst>
              <a:ext uri="{FF2B5EF4-FFF2-40B4-BE49-F238E27FC236}">
                <a16:creationId xmlns:a16="http://schemas.microsoft.com/office/drawing/2014/main" id="{9C22143E-5A31-4617-8B8F-E2A2F8C483C9}"/>
              </a:ext>
            </a:extLst>
          </p:cNvPr>
          <p:cNvSpPr>
            <a:spLocks noGrp="1"/>
          </p:cNvSpPr>
          <p:nvPr>
            <p:ph type="body" sz="quarter" idx="18" hasCustomPrompt="1"/>
          </p:nvPr>
        </p:nvSpPr>
        <p:spPr bwMode="ltGray">
          <a:xfrm>
            <a:off x="836" y="648090"/>
            <a:ext cx="12190435" cy="6209164"/>
          </a:xfrm>
          <a:custGeom>
            <a:avLst/>
            <a:gdLst>
              <a:gd name="connsiteX0" fmla="*/ 0 w 12190435"/>
              <a:gd name="connsiteY0" fmla="*/ 0 h 6209164"/>
              <a:gd name="connsiteX1" fmla="*/ 9256444 w 12190435"/>
              <a:gd name="connsiteY1" fmla="*/ 0 h 6209164"/>
              <a:gd name="connsiteX2" fmla="*/ 11319523 w 12190435"/>
              <a:gd name="connsiteY2" fmla="*/ 770186 h 6209164"/>
              <a:gd name="connsiteX3" fmla="*/ 12184851 w 12190435"/>
              <a:gd name="connsiteY3" fmla="*/ 1641648 h 6209164"/>
              <a:gd name="connsiteX4" fmla="*/ 12184851 w 12190435"/>
              <a:gd name="connsiteY4" fmla="*/ 5646056 h 6209164"/>
              <a:gd name="connsiteX5" fmla="*/ 12190435 w 12190435"/>
              <a:gd name="connsiteY5" fmla="*/ 5646056 h 6209164"/>
              <a:gd name="connsiteX6" fmla="*/ 12190435 w 12190435"/>
              <a:gd name="connsiteY6" fmla="*/ 6209164 h 6209164"/>
              <a:gd name="connsiteX7" fmla="*/ 5542 w 12190435"/>
              <a:gd name="connsiteY7" fmla="*/ 6209164 h 6209164"/>
              <a:gd name="connsiteX8" fmla="*/ 5542 w 12190435"/>
              <a:gd name="connsiteY8" fmla="*/ 6074130 h 6209164"/>
              <a:gd name="connsiteX9" fmla="*/ 0 w 12190435"/>
              <a:gd name="connsiteY9" fmla="*/ 6074130 h 620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0435" h="6209164">
                <a:moveTo>
                  <a:pt x="0" y="0"/>
                </a:moveTo>
                <a:lnTo>
                  <a:pt x="9256444" y="0"/>
                </a:lnTo>
                <a:cubicBezTo>
                  <a:pt x="10625146" y="0"/>
                  <a:pt x="10750747" y="197983"/>
                  <a:pt x="11319523" y="770186"/>
                </a:cubicBezTo>
                <a:lnTo>
                  <a:pt x="12184851" y="1641648"/>
                </a:lnTo>
                <a:lnTo>
                  <a:pt x="12184851" y="5646056"/>
                </a:lnTo>
                <a:lnTo>
                  <a:pt x="12190435" y="5646056"/>
                </a:lnTo>
                <a:lnTo>
                  <a:pt x="12190435" y="6209164"/>
                </a:lnTo>
                <a:lnTo>
                  <a:pt x="5542" y="6209164"/>
                </a:lnTo>
                <a:lnTo>
                  <a:pt x="5542" y="6074130"/>
                </a:lnTo>
                <a:lnTo>
                  <a:pt x="0" y="6074130"/>
                </a:lnTo>
                <a:close/>
              </a:path>
            </a:pathLst>
          </a:custGeom>
          <a:solidFill>
            <a:schemeClr val="accent1">
              <a:alpha val="90000"/>
            </a:schemeClr>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2" name="Title 1"/>
          <p:cNvSpPr>
            <a:spLocks noGrp="1"/>
          </p:cNvSpPr>
          <p:nvPr>
            <p:ph type="title" hasCustomPrompt="1"/>
          </p:nvPr>
        </p:nvSpPr>
        <p:spPr>
          <a:xfrm>
            <a:off x="576000" y="864000"/>
            <a:ext cx="10096763" cy="460800"/>
          </a:xfrm>
        </p:spPr>
        <p:txBody>
          <a:bodyPr/>
          <a:lstStyle>
            <a:lvl1pPr>
              <a:defRPr sz="3000">
                <a:solidFill>
                  <a:schemeClr val="bg1"/>
                </a:solidFill>
              </a:defRPr>
            </a:lvl1pPr>
          </a:lstStyle>
          <a:p>
            <a:r>
              <a:rPr lang="en-GB" noProof="0" dirty="0"/>
              <a:t>Click to add title</a:t>
            </a:r>
          </a:p>
        </p:txBody>
      </p:sp>
      <p:sp>
        <p:nvSpPr>
          <p:cNvPr id="22" name="Subtitle">
            <a:extLst>
              <a:ext uri="{FF2B5EF4-FFF2-40B4-BE49-F238E27FC236}">
                <a16:creationId xmlns:a16="http://schemas.microsoft.com/office/drawing/2014/main" id="{581AC6BC-6431-40B2-9F4A-6E1D9D15B160}"/>
              </a:ext>
            </a:extLst>
          </p:cNvPr>
          <p:cNvSpPr>
            <a:spLocks noGrp="1"/>
          </p:cNvSpPr>
          <p:nvPr>
            <p:ph type="subTitle" idx="13" hasCustomPrompt="1"/>
          </p:nvPr>
        </p:nvSpPr>
        <p:spPr>
          <a:xfrm>
            <a:off x="576000" y="1338392"/>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3" name="Content Placeholder 2"/>
          <p:cNvSpPr>
            <a:spLocks noGrp="1"/>
          </p:cNvSpPr>
          <p:nvPr>
            <p:ph idx="1" hasCustomPrompt="1"/>
          </p:nvPr>
        </p:nvSpPr>
        <p:spPr>
          <a:xfrm>
            <a:off x="576000" y="2070000"/>
            <a:ext cx="11041200" cy="3919655"/>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23" name="Text Placeholder note">
            <a:extLst>
              <a:ext uri="{FF2B5EF4-FFF2-40B4-BE49-F238E27FC236}">
                <a16:creationId xmlns:a16="http://schemas.microsoft.com/office/drawing/2014/main" id="{152B1AF4-60AE-4F67-B0DA-C7465BF97C5A}"/>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4" name="Date Placeholder 3">
            <a:extLst>
              <a:ext uri="{FF2B5EF4-FFF2-40B4-BE49-F238E27FC236}">
                <a16:creationId xmlns:a16="http://schemas.microsoft.com/office/drawing/2014/main" id="{FA2D9DD7-5C0F-40BF-91D9-397928ECCBED}"/>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5" name="Footer Placeholder 4">
            <a:extLst>
              <a:ext uri="{FF2B5EF4-FFF2-40B4-BE49-F238E27FC236}">
                <a16:creationId xmlns:a16="http://schemas.microsoft.com/office/drawing/2014/main" id="{15E45BB2-B770-4E56-876A-11D16C98E07D}"/>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B7BF2F8E-74D3-4C4C-A640-7E3E0ACAF69B}"/>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304172649"/>
      </p:ext>
    </p:extLst>
  </p:cSld>
  <p:clrMapOvr>
    <a:masterClrMapping/>
  </p:clrMapOvr>
</p:sldLayout>
</file>

<file path=ppt/slideLayouts/slideLayout2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column content + image C ">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4511BF2C-6FDB-4024-978B-A8602D158307}"/>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Right click on picture and choose “</a:t>
            </a:r>
            <a:r>
              <a:rPr lang="en-GB" sz="1400" b="0" dirty="0"/>
              <a:t>Send to Back” </a:t>
            </a:r>
            <a:r>
              <a:rPr lang="en-GB" sz="1400" dirty="0"/>
              <a:t>to get overlay in front</a:t>
            </a:r>
            <a:endParaRPr lang="en-GB" sz="1600" dirty="0">
              <a:solidFill>
                <a:schemeClr val="tx2"/>
              </a:solidFill>
            </a:endParaRPr>
          </a:p>
        </p:txBody>
      </p:sp>
      <p:sp>
        <p:nvSpPr>
          <p:cNvPr id="15" name="Text Placeholder overlay">
            <a:extLst>
              <a:ext uri="{FF2B5EF4-FFF2-40B4-BE49-F238E27FC236}">
                <a16:creationId xmlns:a16="http://schemas.microsoft.com/office/drawing/2014/main" id="{D29E5F34-4C32-480C-A9B9-DD056676066F}"/>
              </a:ext>
            </a:extLst>
          </p:cNvPr>
          <p:cNvSpPr>
            <a:spLocks noGrp="1"/>
          </p:cNvSpPr>
          <p:nvPr>
            <p:ph type="body" sz="quarter" idx="20" hasCustomPrompt="1"/>
          </p:nvPr>
        </p:nvSpPr>
        <p:spPr bwMode="ltGray">
          <a:xfrm>
            <a:off x="840" y="0"/>
            <a:ext cx="12191160" cy="6858000"/>
          </a:xfrm>
          <a:prstGeom prst="rect">
            <a:avLst/>
          </a:prstGeom>
          <a:solidFill>
            <a:schemeClr val="accent1">
              <a:alpha val="70000"/>
            </a:schemeClr>
          </a:solidFill>
          <a:ln w="0">
            <a:noFill/>
          </a:ln>
        </p:spPr>
        <p:txBody>
          <a:bodyPr wrap="square">
            <a:noAutofit/>
          </a:bodyPr>
          <a:lstStyle>
            <a:lvl1pPr marL="0" indent="0">
              <a:buNone/>
              <a:defRPr sz="100">
                <a:noFill/>
              </a:defRPr>
            </a:lvl1pPr>
          </a:lstStyle>
          <a:p>
            <a:pPr lvl="0"/>
            <a:r>
              <a:rPr lang="en-GB" dirty="0"/>
              <a:t>.</a:t>
            </a:r>
          </a:p>
        </p:txBody>
      </p:sp>
      <p:sp>
        <p:nvSpPr>
          <p:cNvPr id="16" name="Picture Placeholder">
            <a:extLst>
              <a:ext uri="{FF2B5EF4-FFF2-40B4-BE49-F238E27FC236}">
                <a16:creationId xmlns:a16="http://schemas.microsoft.com/office/drawing/2014/main" id="{56C190E3-4144-470F-9492-F224C43E3490}"/>
              </a:ext>
            </a:extLst>
          </p:cNvPr>
          <p:cNvSpPr>
            <a:spLocks noGrp="1"/>
          </p:cNvSpPr>
          <p:nvPr>
            <p:ph type="pic" sz="quarter" idx="19" hasCustomPrompt="1"/>
          </p:nvPr>
        </p:nvSpPr>
        <p:spPr bwMode="white">
          <a:xfrm>
            <a:off x="0" y="-1"/>
            <a:ext cx="12193200" cy="6861600"/>
          </a:xfrm>
          <a:noFill/>
        </p:spPr>
        <p:txBody>
          <a:bodyPr lIns="144000" tIns="36000" bIns="0" anchor="t" anchorCtr="0"/>
          <a:lstStyle>
            <a:lvl1pPr marL="0" indent="0" algn="l">
              <a:spcAft>
                <a:spcPts val="0"/>
              </a:spcAft>
              <a:buNone/>
              <a:defRPr sz="1600">
                <a:solidFill>
                  <a:schemeClr val="bg1"/>
                </a:solidFill>
              </a:defRPr>
            </a:lvl1pPr>
          </a:lstStyle>
          <a:p>
            <a:r>
              <a:rPr lang="en-GB" dirty="0"/>
              <a:t>Click on frame and insert picture using the Insert tab - Pictures or from Templafy Images.</a:t>
            </a:r>
            <a:br>
              <a:rPr lang="en-GB" dirty="0"/>
            </a:br>
            <a:r>
              <a:rPr lang="en-GB" dirty="0"/>
              <a:t>Right click on picture and choose Send to Back to get overlay in front</a:t>
            </a:r>
          </a:p>
        </p:txBody>
      </p:sp>
      <p:sp>
        <p:nvSpPr>
          <p:cNvPr id="13" name="TextBox 12">
            <a:extLst>
              <a:ext uri="{FF2B5EF4-FFF2-40B4-BE49-F238E27FC236}">
                <a16:creationId xmlns:a16="http://schemas.microsoft.com/office/drawing/2014/main" id="{86A9CABC-98CD-43FF-A429-11DB3204292A}"/>
              </a:ext>
            </a:extLst>
          </p:cNvPr>
          <p:cNvSpPr txBox="1"/>
          <p:nvPr userDrawn="1"/>
        </p:nvSpPr>
        <p:spPr>
          <a:xfrm>
            <a:off x="9525" y="6909773"/>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solidFill>
                  <a:schemeClr val="tx1"/>
                </a:solidFill>
              </a:rPr>
              <a:t>You have the option to change the color of the guidepost</a:t>
            </a:r>
            <a:endParaRPr lang="en-GB" sz="1600" dirty="0">
              <a:solidFill>
                <a:schemeClr val="tx1"/>
              </a:solidFill>
            </a:endParaRPr>
          </a:p>
        </p:txBody>
      </p:sp>
      <p:sp>
        <p:nvSpPr>
          <p:cNvPr id="21" name="Freeform: Shape guidepost">
            <a:extLst>
              <a:ext uri="{FF2B5EF4-FFF2-40B4-BE49-F238E27FC236}">
                <a16:creationId xmlns:a16="http://schemas.microsoft.com/office/drawing/2014/main" id="{9C22143E-5A31-4617-8B8F-E2A2F8C483C9}"/>
              </a:ext>
            </a:extLst>
          </p:cNvPr>
          <p:cNvSpPr>
            <a:spLocks noGrp="1"/>
          </p:cNvSpPr>
          <p:nvPr>
            <p:ph type="body" sz="quarter" idx="18" hasCustomPrompt="1"/>
          </p:nvPr>
        </p:nvSpPr>
        <p:spPr bwMode="ltGray">
          <a:xfrm>
            <a:off x="836" y="648090"/>
            <a:ext cx="12190435" cy="6209164"/>
          </a:xfrm>
          <a:custGeom>
            <a:avLst/>
            <a:gdLst>
              <a:gd name="connsiteX0" fmla="*/ 0 w 12190435"/>
              <a:gd name="connsiteY0" fmla="*/ 0 h 6209164"/>
              <a:gd name="connsiteX1" fmla="*/ 9256444 w 12190435"/>
              <a:gd name="connsiteY1" fmla="*/ 0 h 6209164"/>
              <a:gd name="connsiteX2" fmla="*/ 11319523 w 12190435"/>
              <a:gd name="connsiteY2" fmla="*/ 770186 h 6209164"/>
              <a:gd name="connsiteX3" fmla="*/ 12184851 w 12190435"/>
              <a:gd name="connsiteY3" fmla="*/ 1641648 h 6209164"/>
              <a:gd name="connsiteX4" fmla="*/ 12184851 w 12190435"/>
              <a:gd name="connsiteY4" fmla="*/ 5646056 h 6209164"/>
              <a:gd name="connsiteX5" fmla="*/ 12190435 w 12190435"/>
              <a:gd name="connsiteY5" fmla="*/ 5646056 h 6209164"/>
              <a:gd name="connsiteX6" fmla="*/ 12190435 w 12190435"/>
              <a:gd name="connsiteY6" fmla="*/ 6209164 h 6209164"/>
              <a:gd name="connsiteX7" fmla="*/ 5542 w 12190435"/>
              <a:gd name="connsiteY7" fmla="*/ 6209164 h 6209164"/>
              <a:gd name="connsiteX8" fmla="*/ 5542 w 12190435"/>
              <a:gd name="connsiteY8" fmla="*/ 6074130 h 6209164"/>
              <a:gd name="connsiteX9" fmla="*/ 0 w 12190435"/>
              <a:gd name="connsiteY9" fmla="*/ 6074130 h 6209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190435" h="6209164">
                <a:moveTo>
                  <a:pt x="0" y="0"/>
                </a:moveTo>
                <a:lnTo>
                  <a:pt x="9256444" y="0"/>
                </a:lnTo>
                <a:cubicBezTo>
                  <a:pt x="10625146" y="0"/>
                  <a:pt x="10750747" y="197983"/>
                  <a:pt x="11319523" y="770186"/>
                </a:cubicBezTo>
                <a:lnTo>
                  <a:pt x="12184851" y="1641648"/>
                </a:lnTo>
                <a:lnTo>
                  <a:pt x="12184851" y="5646056"/>
                </a:lnTo>
                <a:lnTo>
                  <a:pt x="12190435" y="5646056"/>
                </a:lnTo>
                <a:lnTo>
                  <a:pt x="12190435" y="6209164"/>
                </a:lnTo>
                <a:lnTo>
                  <a:pt x="5542" y="6209164"/>
                </a:lnTo>
                <a:lnTo>
                  <a:pt x="5542" y="6074130"/>
                </a:lnTo>
                <a:lnTo>
                  <a:pt x="0" y="6074130"/>
                </a:lnTo>
                <a:close/>
              </a:path>
            </a:pathLst>
          </a:custGeom>
          <a:solidFill>
            <a:schemeClr val="accent1">
              <a:alpha val="70000"/>
            </a:schemeClr>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2" name="Title 1"/>
          <p:cNvSpPr>
            <a:spLocks noGrp="1"/>
          </p:cNvSpPr>
          <p:nvPr>
            <p:ph type="title" hasCustomPrompt="1"/>
          </p:nvPr>
        </p:nvSpPr>
        <p:spPr>
          <a:xfrm>
            <a:off x="576000" y="864000"/>
            <a:ext cx="10096763" cy="460800"/>
          </a:xfrm>
        </p:spPr>
        <p:txBody>
          <a:bodyPr/>
          <a:lstStyle>
            <a:lvl1pPr>
              <a:defRPr sz="3000">
                <a:solidFill>
                  <a:schemeClr val="bg1"/>
                </a:solidFill>
              </a:defRPr>
            </a:lvl1pPr>
          </a:lstStyle>
          <a:p>
            <a:r>
              <a:rPr lang="en-GB" noProof="0" dirty="0"/>
              <a:t>Click to add title</a:t>
            </a:r>
          </a:p>
        </p:txBody>
      </p:sp>
      <p:sp>
        <p:nvSpPr>
          <p:cNvPr id="17" name="Subtitle">
            <a:extLst>
              <a:ext uri="{FF2B5EF4-FFF2-40B4-BE49-F238E27FC236}">
                <a16:creationId xmlns:a16="http://schemas.microsoft.com/office/drawing/2014/main" id="{ABE57BC1-ED74-46E8-8356-EAE3A51D8412}"/>
              </a:ext>
            </a:extLst>
          </p:cNvPr>
          <p:cNvSpPr>
            <a:spLocks noGrp="1"/>
          </p:cNvSpPr>
          <p:nvPr>
            <p:ph type="subTitle" idx="13" hasCustomPrompt="1"/>
          </p:nvPr>
        </p:nvSpPr>
        <p:spPr>
          <a:xfrm>
            <a:off x="576000" y="1338391"/>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3" name="Content Placeholder 2"/>
          <p:cNvSpPr>
            <a:spLocks noGrp="1"/>
          </p:cNvSpPr>
          <p:nvPr>
            <p:ph idx="1" hasCustomPrompt="1"/>
          </p:nvPr>
        </p:nvSpPr>
        <p:spPr>
          <a:xfrm>
            <a:off x="576000" y="2069999"/>
            <a:ext cx="11041200" cy="3919656"/>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18" name="Text Placeholder note">
            <a:extLst>
              <a:ext uri="{FF2B5EF4-FFF2-40B4-BE49-F238E27FC236}">
                <a16:creationId xmlns:a16="http://schemas.microsoft.com/office/drawing/2014/main" id="{948B132A-F9A1-4AB7-8050-5CD2776A2B5B}"/>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4" name="Date Placeholder 3">
            <a:extLst>
              <a:ext uri="{FF2B5EF4-FFF2-40B4-BE49-F238E27FC236}">
                <a16:creationId xmlns:a16="http://schemas.microsoft.com/office/drawing/2014/main" id="{FA2D9DD7-5C0F-40BF-91D9-397928ECCBED}"/>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5" name="Footer Placeholder 4">
            <a:extLst>
              <a:ext uri="{FF2B5EF4-FFF2-40B4-BE49-F238E27FC236}">
                <a16:creationId xmlns:a16="http://schemas.microsoft.com/office/drawing/2014/main" id="{15E45BB2-B770-4E56-876A-11D16C98E07D}"/>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6" name="Slide Number Placeholder 5">
            <a:extLst>
              <a:ext uri="{FF2B5EF4-FFF2-40B4-BE49-F238E27FC236}">
                <a16:creationId xmlns:a16="http://schemas.microsoft.com/office/drawing/2014/main" id="{B7BF2F8E-74D3-4C4C-A640-7E3E0ACAF69B}"/>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865979026"/>
      </p:ext>
    </p:extLst>
  </p:cSld>
  <p:clrMapOvr>
    <a:masterClrMapping/>
  </p:clrMapOvr>
</p:sldLayout>
</file>

<file path=ppt/slideLayouts/slideLayout2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2 column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A99923-C338-41DF-B562-C905F2E421FD}"/>
              </a:ext>
            </a:extLst>
          </p:cNvPr>
          <p:cNvSpPr>
            <a:spLocks noGrp="1"/>
          </p:cNvSpPr>
          <p:nvPr>
            <p:ph type="title" hasCustomPrompt="1"/>
          </p:nvPr>
        </p:nvSpPr>
        <p:spPr>
          <a:xfrm>
            <a:off x="576000" y="576000"/>
            <a:ext cx="11041200" cy="439201"/>
          </a:xfrm>
        </p:spPr>
        <p:txBody>
          <a:bodyPr/>
          <a:lstStyle/>
          <a:p>
            <a:r>
              <a:rPr lang="en-GB" noProof="0" dirty="0"/>
              <a:t>Click to add title</a:t>
            </a:r>
            <a:endParaRPr lang="en-GB" dirty="0"/>
          </a:p>
        </p:txBody>
      </p:sp>
      <p:sp>
        <p:nvSpPr>
          <p:cNvPr id="14" name="Subtitle">
            <a:extLst>
              <a:ext uri="{FF2B5EF4-FFF2-40B4-BE49-F238E27FC236}">
                <a16:creationId xmlns:a16="http://schemas.microsoft.com/office/drawing/2014/main" id="{6B70A4B5-82AE-483D-BA9B-D0EFAF87D71B}"/>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3" name="Content Placeholder 2"/>
          <p:cNvSpPr>
            <a:spLocks noGrp="1"/>
          </p:cNvSpPr>
          <p:nvPr>
            <p:ph idx="1" hasCustomPrompt="1"/>
          </p:nvPr>
        </p:nvSpPr>
        <p:spPr>
          <a:xfrm>
            <a:off x="576000" y="1727199"/>
            <a:ext cx="5374800" cy="4266000"/>
          </a:xfrm>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6242400" y="1727199"/>
            <a:ext cx="5374800" cy="4266000"/>
          </a:xfrm>
        </p:spPr>
        <p:txBody>
          <a:bodyPr/>
          <a:lstStyle>
            <a:lvl1pPr>
              <a:defRPr/>
            </a:lvl1pPr>
            <a:lvl5pPr>
              <a:defRPr/>
            </a:lvl5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noProof="0" dirty="0"/>
              <a:t>6</a:t>
            </a:r>
          </a:p>
          <a:p>
            <a:pPr lvl="6"/>
            <a:r>
              <a:rPr lang="en-GB" noProof="0" dirty="0"/>
              <a:t>7</a:t>
            </a:r>
          </a:p>
          <a:p>
            <a:pPr lvl="7"/>
            <a:r>
              <a:rPr lang="en-GB" noProof="0" dirty="0"/>
              <a:t>8</a:t>
            </a:r>
          </a:p>
          <a:p>
            <a:pPr lvl="8"/>
            <a:r>
              <a:rPr lang="en-GB" noProof="0" dirty="0"/>
              <a:t>9</a:t>
            </a:r>
            <a:endParaRPr lang="en-GB" dirty="0"/>
          </a:p>
        </p:txBody>
      </p:sp>
      <p:sp>
        <p:nvSpPr>
          <p:cNvPr id="15" name="Text Placeholder note">
            <a:extLst>
              <a:ext uri="{FF2B5EF4-FFF2-40B4-BE49-F238E27FC236}">
                <a16:creationId xmlns:a16="http://schemas.microsoft.com/office/drawing/2014/main" id="{B6EB8BBF-CA8E-4F2A-99AB-D5799ECC71C4}"/>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370926861"/>
      </p:ext>
    </p:extLst>
  </p:cSld>
  <p:clrMapOvr>
    <a:masterClrMapping/>
  </p:clrMapOvr>
</p:sldLayout>
</file>

<file path=ppt/slideLayouts/slideLayout2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2 column content wid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0A99923-C338-41DF-B562-C905F2E421FD}"/>
              </a:ext>
            </a:extLst>
          </p:cNvPr>
          <p:cNvSpPr>
            <a:spLocks noGrp="1"/>
          </p:cNvSpPr>
          <p:nvPr>
            <p:ph type="title" hasCustomPrompt="1"/>
          </p:nvPr>
        </p:nvSpPr>
        <p:spPr>
          <a:xfrm>
            <a:off x="576000" y="576000"/>
            <a:ext cx="11041200" cy="459613"/>
          </a:xfrm>
        </p:spPr>
        <p:txBody>
          <a:bodyPr/>
          <a:lstStyle/>
          <a:p>
            <a:r>
              <a:rPr lang="en-GB" noProof="0" dirty="0"/>
              <a:t>Click to add title</a:t>
            </a:r>
            <a:endParaRPr lang="en-GB" dirty="0"/>
          </a:p>
        </p:txBody>
      </p:sp>
      <p:sp>
        <p:nvSpPr>
          <p:cNvPr id="14" name="Subtitle">
            <a:extLst>
              <a:ext uri="{FF2B5EF4-FFF2-40B4-BE49-F238E27FC236}">
                <a16:creationId xmlns:a16="http://schemas.microsoft.com/office/drawing/2014/main" id="{178EB922-0633-4676-BCEC-1E4ECA35EA44}"/>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3" name="Content Placeholder 2"/>
          <p:cNvSpPr>
            <a:spLocks noGrp="1"/>
          </p:cNvSpPr>
          <p:nvPr>
            <p:ph idx="1" hasCustomPrompt="1"/>
          </p:nvPr>
        </p:nvSpPr>
        <p:spPr>
          <a:xfrm>
            <a:off x="576000" y="1727200"/>
            <a:ext cx="11041200" cy="1990800"/>
          </a:xfrm>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576000" y="4002013"/>
            <a:ext cx="11041200" cy="1990800"/>
          </a:xfrm>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15" name="Text Placeholder note">
            <a:extLst>
              <a:ext uri="{FF2B5EF4-FFF2-40B4-BE49-F238E27FC236}">
                <a16:creationId xmlns:a16="http://schemas.microsoft.com/office/drawing/2014/main" id="{AAAF2F0C-90F0-46A5-AE3A-EC29BB27ED91}"/>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77217967"/>
      </p:ext>
    </p:extLst>
  </p:cSld>
  <p:clrMapOvr>
    <a:masterClrMapping/>
  </p:clrMapOvr>
</p:sldLayout>
</file>

<file path=ppt/slideLayouts/slideLayout3.xml><?xml version="1.0" encoding="utf-8"?>
<p:sldLayout xmlns:a16="http://schemas.microsoft.com/office/drawing/2014/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reserve="1" userDrawn="1">
  <p:cSld name="Image Title Slide - graphics B">
    <p:spTree>
      <p:nvGrpSpPr>
        <p:cNvPr id="1" name=""/>
        <p:cNvGrpSpPr/>
        <p:nvPr/>
      </p:nvGrpSpPr>
      <p:grpSpPr>
        <a:xfrm>
          <a:off x="0" y="0"/>
          <a:ext cx="0" cy="0"/>
          <a:chOff x="0" y="0"/>
          <a:chExt cx="0" cy="0"/>
        </a:xfrm>
      </p:grpSpPr>
      <p:sp>
        <p:nvSpPr>
          <p:cNvPr id="20" name="Date Placeholder 6" hidden="1">
            <a:extLst>
              <a:ext uri="{FF2B5EF4-FFF2-40B4-BE49-F238E27FC236}">
                <a16:creationId xmlns:a16="http://schemas.microsoft.com/office/drawing/2014/main" id="{386C19D3-809F-48A5-A0B6-14C06F40C11E}"/>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9" name="Footer Placeholder 8" hidden="1">
            <a:extLst>
              <a:ext uri="{FF2B5EF4-FFF2-40B4-BE49-F238E27FC236}">
                <a16:creationId xmlns:a16="http://schemas.microsoft.com/office/drawing/2014/main" id="{3297A132-C2EE-4CE3-8B75-B1FDFF50D46E}"/>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1" name="Slide Number Placeholder 10" hidden="1">
            <a:extLst>
              <a:ext uri="{FF2B5EF4-FFF2-40B4-BE49-F238E27FC236}">
                <a16:creationId xmlns:a16="http://schemas.microsoft.com/office/drawing/2014/main" id="{E1304FA1-E0F5-4AD4-846A-37642FFE4879}"/>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7" name="TextBox 16">
            <a:extLst>
              <a:ext uri="{FF2B5EF4-FFF2-40B4-BE49-F238E27FC236}">
                <a16:creationId xmlns:a16="http://schemas.microsoft.com/office/drawing/2014/main" id="{D74C6A08-F955-41B7-9F7D-25501FFD9722}"/>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You have the option to change the color of the guidepost</a:t>
            </a:r>
            <a:endParaRPr lang="en-GB" sz="1600" dirty="0">
              <a:solidFill>
                <a:schemeClr val="tx2"/>
              </a:solidFill>
            </a:endParaRPr>
          </a:p>
        </p:txBody>
      </p:sp>
      <p:sp>
        <p:nvSpPr>
          <p:cNvPr id="8" name="Picture Placeholder 7"/>
          <p:cNvSpPr>
            <a:spLocks noGrp="1"/>
          </p:cNvSpPr>
          <p:nvPr>
            <p:ph type="pic" sz="quarter" idx="13" hasCustomPrompt="1"/>
          </p:nvPr>
        </p:nvSpPr>
        <p:spPr bwMode="white">
          <a:xfrm>
            <a:off x="0" y="-1"/>
            <a:ext cx="12193200" cy="6861600"/>
          </a:xfrm>
          <a:solidFill>
            <a:schemeClr val="bg2"/>
          </a:solidFill>
        </p:spPr>
        <p:txBody>
          <a:bodyPr lIns="144000" tIns="0" bIns="108000" anchor="b" anchorCtr="0"/>
          <a:lstStyle>
            <a:lvl1pPr marL="0" indent="0" algn="l">
              <a:buNone/>
              <a:defRPr sz="1600"/>
            </a:lvl1pPr>
          </a:lstStyle>
          <a:p>
            <a:r>
              <a:rPr lang="en-GB" dirty="0"/>
              <a:t>Click on frame and insert picture using the Insert tab - Pictures or from Templafy Images</a:t>
            </a:r>
          </a:p>
        </p:txBody>
      </p:sp>
      <p:sp>
        <p:nvSpPr>
          <p:cNvPr id="12" name="Text Placeholder 11">
            <a:extLst>
              <a:ext uri="{FF2B5EF4-FFF2-40B4-BE49-F238E27FC236}">
                <a16:creationId xmlns:a16="http://schemas.microsoft.com/office/drawing/2014/main" id="{2E83C5C1-019A-48F4-8ADB-C484D6DB4EC5}"/>
              </a:ext>
            </a:extLst>
          </p:cNvPr>
          <p:cNvSpPr>
            <a:spLocks noGrp="1"/>
          </p:cNvSpPr>
          <p:nvPr>
            <p:ph type="body" sz="quarter" idx="18" hasCustomPrompt="1"/>
          </p:nvPr>
        </p:nvSpPr>
        <p:spPr bwMode="ltGray">
          <a:xfrm>
            <a:off x="840" y="455"/>
            <a:ext cx="10670400" cy="5767418"/>
          </a:xfrm>
          <a:custGeom>
            <a:avLst/>
            <a:gdLst>
              <a:gd name="connsiteX0" fmla="*/ 0 w 10670400"/>
              <a:gd name="connsiteY0" fmla="*/ 0 h 5767418"/>
              <a:gd name="connsiteX1" fmla="*/ 9033169 w 10670400"/>
              <a:gd name="connsiteY1" fmla="*/ 0 h 5767418"/>
              <a:gd name="connsiteX2" fmla="*/ 10514688 w 10670400"/>
              <a:gd name="connsiteY2" fmla="*/ 1492120 h 5767418"/>
              <a:gd name="connsiteX3" fmla="*/ 10514832 w 10670400"/>
              <a:gd name="connsiteY3" fmla="*/ 1492120 h 5767418"/>
              <a:gd name="connsiteX4" fmla="*/ 10661362 w 10670400"/>
              <a:gd name="connsiteY4" fmla="*/ 1770519 h 5767418"/>
              <a:gd name="connsiteX5" fmla="*/ 10670400 w 10670400"/>
              <a:gd name="connsiteY5" fmla="*/ 1866031 h 5767418"/>
              <a:gd name="connsiteX6" fmla="*/ 10670400 w 10670400"/>
              <a:gd name="connsiteY6" fmla="*/ 1881470 h 5767418"/>
              <a:gd name="connsiteX7" fmla="*/ 10661362 w 10670400"/>
              <a:gd name="connsiteY7" fmla="*/ 1976982 h 5767418"/>
              <a:gd name="connsiteX8" fmla="*/ 10514832 w 10670400"/>
              <a:gd name="connsiteY8" fmla="*/ 2255381 h 5767418"/>
              <a:gd name="connsiteX9" fmla="*/ 7535656 w 10670400"/>
              <a:gd name="connsiteY9" fmla="*/ 5255259 h 5767418"/>
              <a:gd name="connsiteX10" fmla="*/ 6162206 w 10670400"/>
              <a:gd name="connsiteY10" fmla="*/ 5767418 h 5767418"/>
              <a:gd name="connsiteX11" fmla="*/ 0 w 10670400"/>
              <a:gd name="connsiteY11" fmla="*/ 5767418 h 5767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0670400" h="5767418">
                <a:moveTo>
                  <a:pt x="0" y="0"/>
                </a:moveTo>
                <a:lnTo>
                  <a:pt x="9033169" y="0"/>
                </a:lnTo>
                <a:lnTo>
                  <a:pt x="10514688" y="1492120"/>
                </a:lnTo>
                <a:lnTo>
                  <a:pt x="10514832" y="1492120"/>
                </a:lnTo>
                <a:cubicBezTo>
                  <a:pt x="10592981" y="1570838"/>
                  <a:pt x="10641825" y="1668331"/>
                  <a:pt x="10661362" y="1770519"/>
                </a:cubicBezTo>
                <a:lnTo>
                  <a:pt x="10670400" y="1866031"/>
                </a:lnTo>
                <a:lnTo>
                  <a:pt x="10670400" y="1881470"/>
                </a:lnTo>
                <a:lnTo>
                  <a:pt x="10661362" y="1976982"/>
                </a:lnTo>
                <a:cubicBezTo>
                  <a:pt x="10641825" y="2079170"/>
                  <a:pt x="10592981" y="2176664"/>
                  <a:pt x="10514832" y="2255381"/>
                </a:cubicBezTo>
                <a:lnTo>
                  <a:pt x="7535656" y="5255259"/>
                </a:lnTo>
                <a:cubicBezTo>
                  <a:pt x="7157019" y="5635843"/>
                  <a:pt x="6768861" y="5767418"/>
                  <a:pt x="6162206" y="5767418"/>
                </a:cubicBezTo>
                <a:lnTo>
                  <a:pt x="0" y="5767418"/>
                </a:lnTo>
                <a:close/>
              </a:path>
            </a:pathLst>
          </a:custGeom>
          <a:solidFill>
            <a:schemeClr val="accent1">
              <a:alpha val="90000"/>
            </a:schemeClr>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18" name="image" descr="{&quot;templafy&quot;:{&quot;type&quot;:&quot;image&quot;,&quot;inheritDimensions&quot;:&quot;inheritHeight&quot;}}" title="UserProfile.Office.Logowhite">
            <a:extLst>
              <a:ext uri="{FF2B5EF4-FFF2-40B4-BE49-F238E27FC236}">
                <a16:creationId xmlns:a16="http://schemas.microsoft.com/office/drawing/2014/main" id="{A8774AC0-3C48-495C-801E-2F0F629CD086}"/>
              </a:ext>
            </a:extLst>
          </p:cNvPr>
          <p:cNvSpPr>
            <a:spLocks noGrp="1"/>
          </p:cNvSpPr>
          <p:nvPr>
            <p:ph type="body" sz="quarter" idx="14" hasCustomPrompt="1"/>
          </p:nvPr>
        </p:nvSpPr>
        <p:spPr bwMode="white">
          <a:xfrm>
            <a:off x="576000" y="576000"/>
            <a:ext cx="1980000" cy="381600"/>
          </a:xfrm>
          <a:blipFill>
            <a:blip r:embed="rId2">
              <a:extLst>
                <a:ext uri="{96DAC541-7B7A-43D3-8B79-37D633B846F1}">
                  <asvg:svgBlip xmlns:asvg="http://schemas.microsoft.com/office/drawing/2016/SVG/main" r:embed="rId3"/>
                </a:ext>
              </a:extLst>
            </a:blip>
            <a:stretch>
              <a:fillRect/>
            </a:stretch>
          </a:blipFill>
          <a:ln w="0">
            <a:solidFill>
              <a:schemeClr val="bg1">
                <a:alpha val="0"/>
              </a:schemeClr>
            </a:solidFill>
          </a:ln>
        </p:spPr>
        <p:txBody>
          <a:bodyPr/>
          <a:lstStyle>
            <a:lvl1pPr marL="0" indent="0">
              <a:buNone/>
              <a:defRPr sz="100">
                <a:noFill/>
              </a:defRPr>
            </a:lvl1pPr>
            <a:lvl2pPr>
              <a:defRPr sz="100"/>
            </a:lvl2pPr>
            <a:lvl3pPr>
              <a:defRPr sz="100"/>
            </a:lvl3pPr>
            <a:lvl4pPr>
              <a:defRPr sz="100"/>
            </a:lvl4pPr>
            <a:lvl5pPr>
              <a:defRPr sz="100"/>
            </a:lvl5pPr>
          </a:lstStyle>
          <a:p>
            <a:pPr lvl="0"/>
            <a:r>
              <a:rPr lang="en-GB" noProof="0" dirty="0"/>
              <a:t>.</a:t>
            </a:r>
          </a:p>
        </p:txBody>
      </p:sp>
      <p:sp>
        <p:nvSpPr>
          <p:cNvPr id="13" name="Title 1">
            <a:extLst>
              <a:ext uri="{FF2B5EF4-FFF2-40B4-BE49-F238E27FC236}">
                <a16:creationId xmlns:a16="http://schemas.microsoft.com/office/drawing/2014/main" id="{79D1211B-870D-4641-BA5F-6F0BB2281F6B}"/>
              </a:ext>
            </a:extLst>
          </p:cNvPr>
          <p:cNvSpPr>
            <a:spLocks noGrp="1"/>
          </p:cNvSpPr>
          <p:nvPr>
            <p:ph type="ctrTitle" hasCustomPrompt="1"/>
          </p:nvPr>
        </p:nvSpPr>
        <p:spPr bwMode="white">
          <a:xfrm>
            <a:off x="576000" y="1746000"/>
            <a:ext cx="6321600" cy="1497600"/>
          </a:xfrm>
        </p:spPr>
        <p:txBody>
          <a:bodyPr anchor="b"/>
          <a:lstStyle>
            <a:lvl1pPr algn="l">
              <a:defRPr sz="4500">
                <a:solidFill>
                  <a:schemeClr val="bg1"/>
                </a:solidFill>
              </a:defRPr>
            </a:lvl1pPr>
          </a:lstStyle>
          <a:p>
            <a:r>
              <a:rPr lang="en-GB" noProof="0" dirty="0"/>
              <a:t>Click to add title</a:t>
            </a:r>
            <a:endParaRPr lang="en-GB" dirty="0"/>
          </a:p>
        </p:txBody>
      </p:sp>
      <p:sp>
        <p:nvSpPr>
          <p:cNvPr id="16" name="Subtitle 2">
            <a:extLst>
              <a:ext uri="{FF2B5EF4-FFF2-40B4-BE49-F238E27FC236}">
                <a16:creationId xmlns:a16="http://schemas.microsoft.com/office/drawing/2014/main" id="{8B24BE45-F69B-4A1B-A5F4-0617B14D6DC0}"/>
              </a:ext>
            </a:extLst>
          </p:cNvPr>
          <p:cNvSpPr>
            <a:spLocks noGrp="1"/>
          </p:cNvSpPr>
          <p:nvPr>
            <p:ph type="subTitle" idx="1" hasCustomPrompt="1"/>
          </p:nvPr>
        </p:nvSpPr>
        <p:spPr bwMode="white">
          <a:xfrm>
            <a:off x="576000" y="3150000"/>
            <a:ext cx="6321600" cy="1655762"/>
          </a:xfrm>
        </p:spPr>
        <p:txBody>
          <a:bodyPr/>
          <a:lstStyle>
            <a:lvl1pPr marL="0" indent="0" algn="l">
              <a:spcBef>
                <a:spcPts val="0"/>
              </a:spcBef>
              <a:buFont typeface="Arial" panose="020B0604020202020204" pitchFamily="34" charset="0"/>
              <a:buChar char="​"/>
              <a:defRPr sz="4500">
                <a:solidFill>
                  <a:schemeClr val="bg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19" name="Text Placeholder 4">
            <a:extLst>
              <a:ext uri="{FF2B5EF4-FFF2-40B4-BE49-F238E27FC236}">
                <a16:creationId xmlns:a16="http://schemas.microsoft.com/office/drawing/2014/main" id="{A956D984-AE7C-462F-8488-3902530FDB5E}"/>
              </a:ext>
            </a:extLst>
          </p:cNvPr>
          <p:cNvSpPr>
            <a:spLocks noGrp="1"/>
          </p:cNvSpPr>
          <p:nvPr>
            <p:ph type="body" sz="quarter" idx="19" hasCustomPrompt="1"/>
          </p:nvPr>
        </p:nvSpPr>
        <p:spPr bwMode="white">
          <a:xfrm>
            <a:off x="583200" y="5079600"/>
            <a:ext cx="6312900" cy="244800"/>
          </a:xfrm>
        </p:spPr>
        <p:txBody>
          <a:bodyPr/>
          <a:lstStyle>
            <a:lvl1pPr marL="0" indent="0">
              <a:buNone/>
              <a:defRPr>
                <a:solidFill>
                  <a:schemeClr val="bg1"/>
                </a:solidFill>
              </a:defRPr>
            </a:lvl1pPr>
            <a:lvl2pPr marL="180000" indent="0">
              <a:buNone/>
              <a:defRPr>
                <a:solidFill>
                  <a:schemeClr val="bg1"/>
                </a:solidFill>
              </a:defRPr>
            </a:lvl2pPr>
            <a:lvl3pPr marL="360000" indent="0">
              <a:buNone/>
              <a:defRPr>
                <a:solidFill>
                  <a:schemeClr val="bg1"/>
                </a:solidFill>
              </a:defRPr>
            </a:lvl3pPr>
            <a:lvl4pPr>
              <a:buNone/>
              <a:defRPr>
                <a:solidFill>
                  <a:schemeClr val="bg1"/>
                </a:solidFill>
              </a:defRPr>
            </a:lvl4pPr>
            <a:lvl5pPr>
              <a:buNone/>
              <a:defRPr>
                <a:solidFill>
                  <a:schemeClr val="bg1"/>
                </a:solidFill>
              </a:defRPr>
            </a:lvl5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dirty="0"/>
              <a:t>Click to add </a:t>
            </a:r>
            <a:r>
              <a:rPr lang="en-GB" dirty="0">
                <a:latin typeface="Arial" panose="020B0604020202020204" pitchFamily="34" charset="0"/>
                <a:cs typeface="Arial" panose="020B0604020202020204" pitchFamily="34" charset="0"/>
              </a:rPr>
              <a:t>Grow | Protect | Operate | Finance</a:t>
            </a:r>
          </a:p>
        </p:txBody>
      </p:sp>
    </p:spTree>
    <p:extLst>
      <p:ext uri="{BB962C8B-B14F-4D97-AF65-F5344CB8AC3E}">
        <p14:creationId xmlns:p14="http://schemas.microsoft.com/office/powerpoint/2010/main" val="1331214575"/>
      </p:ext>
    </p:extLst>
  </p:cSld>
  <p:clrMapOvr>
    <a:masterClrMapping/>
  </p:clrMapOvr>
</p:sldLayout>
</file>

<file path=ppt/slideLayouts/slideLayout3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3 column content A">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8F2545-7DAB-4DEC-A59D-A0B708676833}"/>
              </a:ext>
            </a:extLst>
          </p:cNvPr>
          <p:cNvSpPr>
            <a:spLocks noGrp="1"/>
          </p:cNvSpPr>
          <p:nvPr>
            <p:ph type="title" hasCustomPrompt="1"/>
          </p:nvPr>
        </p:nvSpPr>
        <p:spPr>
          <a:xfrm>
            <a:off x="576000" y="576000"/>
            <a:ext cx="11041200" cy="439200"/>
          </a:xfrm>
        </p:spPr>
        <p:txBody>
          <a:bodyPr/>
          <a:lstStyle/>
          <a:p>
            <a:r>
              <a:rPr lang="en-GB" noProof="0" dirty="0"/>
              <a:t>Click to add title</a:t>
            </a:r>
            <a:endParaRPr lang="en-GB" dirty="0"/>
          </a:p>
        </p:txBody>
      </p:sp>
      <p:sp>
        <p:nvSpPr>
          <p:cNvPr id="15" name="Subtitle">
            <a:extLst>
              <a:ext uri="{FF2B5EF4-FFF2-40B4-BE49-F238E27FC236}">
                <a16:creationId xmlns:a16="http://schemas.microsoft.com/office/drawing/2014/main" id="{86643FA2-4F91-4217-90BD-890949F44C4E}"/>
              </a:ext>
            </a:extLst>
          </p:cNvPr>
          <p:cNvSpPr>
            <a:spLocks noGrp="1"/>
          </p:cNvSpPr>
          <p:nvPr>
            <p:ph type="subTitle" idx="21"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3" name="Content Placeholder 2"/>
          <p:cNvSpPr>
            <a:spLocks noGrp="1"/>
          </p:cNvSpPr>
          <p:nvPr>
            <p:ph idx="1" hasCustomPrompt="1"/>
          </p:nvPr>
        </p:nvSpPr>
        <p:spPr>
          <a:xfrm>
            <a:off x="576000" y="1728000"/>
            <a:ext cx="3488400" cy="4266000"/>
          </a:xfrm>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4352400" y="1728000"/>
            <a:ext cx="3488400" cy="4266000"/>
          </a:xfrm>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8" name="Content Placeholder 3">
            <a:extLst>
              <a:ext uri="{FF2B5EF4-FFF2-40B4-BE49-F238E27FC236}">
                <a16:creationId xmlns:a16="http://schemas.microsoft.com/office/drawing/2014/main" id="{9A42D6F0-A4EA-4276-A4AC-9D1AB4342CE2}"/>
              </a:ext>
            </a:extLst>
          </p:cNvPr>
          <p:cNvSpPr>
            <a:spLocks noGrp="1"/>
          </p:cNvSpPr>
          <p:nvPr>
            <p:ph sz="half" idx="13" hasCustomPrompt="1"/>
          </p:nvPr>
        </p:nvSpPr>
        <p:spPr>
          <a:xfrm>
            <a:off x="8128800" y="1728000"/>
            <a:ext cx="3488400" cy="4266000"/>
          </a:xfrm>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16" name="Text Placeholder note">
            <a:extLst>
              <a:ext uri="{FF2B5EF4-FFF2-40B4-BE49-F238E27FC236}">
                <a16:creationId xmlns:a16="http://schemas.microsoft.com/office/drawing/2014/main" id="{DB77C7F7-3EE3-42DC-8B11-3150B3B0F042}"/>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5" name="Date Placeholder 4">
            <a:extLst>
              <a:ext uri="{FF2B5EF4-FFF2-40B4-BE49-F238E27FC236}">
                <a16:creationId xmlns:a16="http://schemas.microsoft.com/office/drawing/2014/main" id="{35598FA6-EE97-48FC-B8CE-B3D5929AB4A9}"/>
              </a:ext>
            </a:extLst>
          </p:cNvPr>
          <p:cNvSpPr>
            <a:spLocks noGrp="1"/>
          </p:cNvSpPr>
          <p:nvPr>
            <p:ph type="dt" sz="half" idx="18"/>
          </p:nvPr>
        </p:nvSpPr>
        <p:spPr/>
        <p:txBody>
          <a:bodyPr/>
          <a:lstStyle/>
          <a:p>
            <a:endParaRPr lang="en-GB" dirty="0"/>
          </a:p>
        </p:txBody>
      </p:sp>
      <p:sp>
        <p:nvSpPr>
          <p:cNvPr id="6" name="Footer Placeholder 5">
            <a:extLst>
              <a:ext uri="{FF2B5EF4-FFF2-40B4-BE49-F238E27FC236}">
                <a16:creationId xmlns:a16="http://schemas.microsoft.com/office/drawing/2014/main" id="{60503BE5-E858-43E5-A9AF-FA1AED0629E7}"/>
              </a:ext>
            </a:extLst>
          </p:cNvPr>
          <p:cNvSpPr>
            <a:spLocks noGrp="1"/>
          </p:cNvSpPr>
          <p:nvPr>
            <p:ph type="ftr" sz="quarter" idx="19"/>
          </p:nvPr>
        </p:nvSpPr>
        <p:spPr/>
        <p:txBody>
          <a:bodyPr/>
          <a:lstStyle/>
          <a:p>
            <a:endParaRPr lang="en-GB" dirty="0"/>
          </a:p>
        </p:txBody>
      </p:sp>
      <p:sp>
        <p:nvSpPr>
          <p:cNvPr id="14" name="Slide Number Placeholder 13">
            <a:extLst>
              <a:ext uri="{FF2B5EF4-FFF2-40B4-BE49-F238E27FC236}">
                <a16:creationId xmlns:a16="http://schemas.microsoft.com/office/drawing/2014/main" id="{BB0C1F13-4646-49DC-A7AD-FFA90EFE5E42}"/>
              </a:ext>
            </a:extLst>
          </p:cNvPr>
          <p:cNvSpPr>
            <a:spLocks noGrp="1"/>
          </p:cNvSpPr>
          <p:nvPr>
            <p:ph type="sldNum" sz="quarter" idx="20"/>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257588553"/>
      </p:ext>
    </p:extLst>
  </p:cSld>
  <p:clrMapOvr>
    <a:masterClrMapping/>
  </p:clrMapOvr>
</p:sldLayout>
</file>

<file path=ppt/slideLayouts/slideLayout3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3 column content B">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8F2545-7DAB-4DEC-A59D-A0B708676833}"/>
              </a:ext>
            </a:extLst>
          </p:cNvPr>
          <p:cNvSpPr>
            <a:spLocks noGrp="1"/>
          </p:cNvSpPr>
          <p:nvPr>
            <p:ph type="title" hasCustomPrompt="1"/>
          </p:nvPr>
        </p:nvSpPr>
        <p:spPr>
          <a:xfrm>
            <a:off x="576000" y="576000"/>
            <a:ext cx="11041200" cy="460800"/>
          </a:xfrm>
        </p:spPr>
        <p:txBody>
          <a:bodyPr/>
          <a:lstStyle/>
          <a:p>
            <a:r>
              <a:rPr lang="en-GB" noProof="0" dirty="0"/>
              <a:t>Click to add title</a:t>
            </a:r>
            <a:endParaRPr lang="en-GB" dirty="0"/>
          </a:p>
        </p:txBody>
      </p:sp>
      <p:sp>
        <p:nvSpPr>
          <p:cNvPr id="15" name="Subtitle">
            <a:extLst>
              <a:ext uri="{FF2B5EF4-FFF2-40B4-BE49-F238E27FC236}">
                <a16:creationId xmlns:a16="http://schemas.microsoft.com/office/drawing/2014/main" id="{831AE43E-8E8B-44B1-AE69-D0FDC6B92B78}"/>
              </a:ext>
            </a:extLst>
          </p:cNvPr>
          <p:cNvSpPr>
            <a:spLocks noGrp="1"/>
          </p:cNvSpPr>
          <p:nvPr>
            <p:ph type="subTitle" idx="21"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3" name="Content Placeholder 2"/>
          <p:cNvSpPr>
            <a:spLocks noGrp="1"/>
          </p:cNvSpPr>
          <p:nvPr>
            <p:ph idx="1" hasCustomPrompt="1"/>
          </p:nvPr>
        </p:nvSpPr>
        <p:spPr>
          <a:xfrm>
            <a:off x="576000" y="1728000"/>
            <a:ext cx="5374800" cy="4266000"/>
          </a:xfrm>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6242400" y="1728000"/>
            <a:ext cx="5374800" cy="1990800"/>
          </a:xfrm>
        </p:spPr>
        <p:txBody>
          <a:bodyPr/>
          <a:lstStyle>
            <a:lvl1pPr>
              <a:defRPr/>
            </a:lvl1pPr>
            <a:lvl5pPr>
              <a:defRPr/>
            </a:lvl5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noProof="0" dirty="0"/>
              <a:t>6</a:t>
            </a:r>
          </a:p>
          <a:p>
            <a:pPr lvl="6"/>
            <a:r>
              <a:rPr lang="en-GB" noProof="0" dirty="0"/>
              <a:t>7</a:t>
            </a:r>
          </a:p>
          <a:p>
            <a:pPr lvl="7"/>
            <a:r>
              <a:rPr lang="en-GB" noProof="0" dirty="0"/>
              <a:t>8</a:t>
            </a:r>
          </a:p>
          <a:p>
            <a:pPr lvl="8"/>
            <a:r>
              <a:rPr lang="en-GB" noProof="0" dirty="0"/>
              <a:t>9</a:t>
            </a:r>
            <a:endParaRPr lang="en-GB" dirty="0"/>
          </a:p>
        </p:txBody>
      </p:sp>
      <p:sp>
        <p:nvSpPr>
          <p:cNvPr id="8" name="Content Placeholder 3">
            <a:extLst>
              <a:ext uri="{FF2B5EF4-FFF2-40B4-BE49-F238E27FC236}">
                <a16:creationId xmlns:a16="http://schemas.microsoft.com/office/drawing/2014/main" id="{9A42D6F0-A4EA-4276-A4AC-9D1AB4342CE2}"/>
              </a:ext>
            </a:extLst>
          </p:cNvPr>
          <p:cNvSpPr>
            <a:spLocks noGrp="1"/>
          </p:cNvSpPr>
          <p:nvPr>
            <p:ph sz="half" idx="13" hasCustomPrompt="1"/>
          </p:nvPr>
        </p:nvSpPr>
        <p:spPr>
          <a:xfrm>
            <a:off x="6242400" y="4003200"/>
            <a:ext cx="5374800" cy="1990800"/>
          </a:xfrm>
        </p:spPr>
        <p:txBody>
          <a:bodyPr/>
          <a:lstStyle>
            <a:lvl1pPr>
              <a:defRPr/>
            </a:lvl1pPr>
            <a:lvl5pPr>
              <a:defRPr/>
            </a:lvl5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noProof="0" dirty="0"/>
              <a:t>6</a:t>
            </a:r>
          </a:p>
          <a:p>
            <a:pPr lvl="6"/>
            <a:r>
              <a:rPr lang="en-GB" noProof="0" dirty="0"/>
              <a:t>7</a:t>
            </a:r>
          </a:p>
          <a:p>
            <a:pPr lvl="7"/>
            <a:r>
              <a:rPr lang="en-GB" noProof="0" dirty="0"/>
              <a:t>8</a:t>
            </a:r>
          </a:p>
          <a:p>
            <a:pPr lvl="8"/>
            <a:r>
              <a:rPr lang="en-GB" noProof="0" dirty="0"/>
              <a:t>9</a:t>
            </a:r>
            <a:endParaRPr lang="en-GB" dirty="0"/>
          </a:p>
        </p:txBody>
      </p:sp>
      <p:sp>
        <p:nvSpPr>
          <p:cNvPr id="16" name="Text Placeholder note">
            <a:extLst>
              <a:ext uri="{FF2B5EF4-FFF2-40B4-BE49-F238E27FC236}">
                <a16:creationId xmlns:a16="http://schemas.microsoft.com/office/drawing/2014/main" id="{8F0A84A2-47AD-425C-82A9-59BFE38C79B9}"/>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5" name="Date Placeholder 4">
            <a:extLst>
              <a:ext uri="{FF2B5EF4-FFF2-40B4-BE49-F238E27FC236}">
                <a16:creationId xmlns:a16="http://schemas.microsoft.com/office/drawing/2014/main" id="{35598FA6-EE97-48FC-B8CE-B3D5929AB4A9}"/>
              </a:ext>
            </a:extLst>
          </p:cNvPr>
          <p:cNvSpPr>
            <a:spLocks noGrp="1"/>
          </p:cNvSpPr>
          <p:nvPr>
            <p:ph type="dt" sz="half" idx="18"/>
          </p:nvPr>
        </p:nvSpPr>
        <p:spPr/>
        <p:txBody>
          <a:bodyPr/>
          <a:lstStyle/>
          <a:p>
            <a:endParaRPr lang="en-GB" dirty="0"/>
          </a:p>
        </p:txBody>
      </p:sp>
      <p:sp>
        <p:nvSpPr>
          <p:cNvPr id="6" name="Footer Placeholder 5">
            <a:extLst>
              <a:ext uri="{FF2B5EF4-FFF2-40B4-BE49-F238E27FC236}">
                <a16:creationId xmlns:a16="http://schemas.microsoft.com/office/drawing/2014/main" id="{60503BE5-E858-43E5-A9AF-FA1AED0629E7}"/>
              </a:ext>
            </a:extLst>
          </p:cNvPr>
          <p:cNvSpPr>
            <a:spLocks noGrp="1"/>
          </p:cNvSpPr>
          <p:nvPr>
            <p:ph type="ftr" sz="quarter" idx="19"/>
          </p:nvPr>
        </p:nvSpPr>
        <p:spPr/>
        <p:txBody>
          <a:bodyPr/>
          <a:lstStyle/>
          <a:p>
            <a:endParaRPr lang="en-GB" dirty="0"/>
          </a:p>
        </p:txBody>
      </p:sp>
      <p:sp>
        <p:nvSpPr>
          <p:cNvPr id="14" name="Slide Number Placeholder 13">
            <a:extLst>
              <a:ext uri="{FF2B5EF4-FFF2-40B4-BE49-F238E27FC236}">
                <a16:creationId xmlns:a16="http://schemas.microsoft.com/office/drawing/2014/main" id="{BB0C1F13-4646-49DC-A7AD-FFA90EFE5E42}"/>
              </a:ext>
            </a:extLst>
          </p:cNvPr>
          <p:cNvSpPr>
            <a:spLocks noGrp="1"/>
          </p:cNvSpPr>
          <p:nvPr>
            <p:ph type="sldNum" sz="quarter" idx="20"/>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727643206"/>
      </p:ext>
    </p:extLst>
  </p:cSld>
  <p:clrMapOvr>
    <a:masterClrMapping/>
  </p:clrMapOvr>
</p:sldLayout>
</file>

<file path=ppt/slideLayouts/slideLayout32.xml><?xml version="1.0" encoding="utf-8"?>
<p:sldLayout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Picture + 1 column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85318E54-A7C0-43F8-8747-5AE35BED7D21}"/>
              </a:ext>
            </a:extLst>
          </p:cNvPr>
          <p:cNvSpPr>
            <a:spLocks noGrp="1"/>
          </p:cNvSpPr>
          <p:nvPr>
            <p:ph type="pic" sz="quarter" idx="14" hasCustomPrompt="1"/>
          </p:nvPr>
        </p:nvSpPr>
        <p:spPr>
          <a:xfrm>
            <a:off x="0" y="0"/>
            <a:ext cx="6098400" cy="6856248"/>
          </a:xfrm>
          <a:solidFill>
            <a:schemeClr val="accent6"/>
          </a:solidFill>
        </p:spPr>
        <p:txBody>
          <a:bodyPr tIns="864000" anchor="ctr" anchorCtr="0"/>
          <a:lstStyle>
            <a:lvl1pPr marL="0" indent="0" algn="ctr">
              <a:spcAft>
                <a:spcPts val="0"/>
              </a:spcAft>
              <a:buNone/>
              <a:defRPr sz="1600"/>
            </a:lvl1pPr>
          </a:lstStyle>
          <a:p>
            <a:r>
              <a:rPr lang="en-GB" noProof="0" dirty="0"/>
              <a:t>Click icon to add picture or click on </a:t>
            </a:r>
            <a:br>
              <a:rPr lang="en-GB" noProof="0" dirty="0"/>
            </a:br>
            <a:r>
              <a:rPr lang="en-GB" noProof="0" dirty="0"/>
              <a:t>frame and insert picture from Templafy Images</a:t>
            </a:r>
          </a:p>
        </p:txBody>
      </p:sp>
      <p:sp>
        <p:nvSpPr>
          <p:cNvPr id="2" name="Title 1"/>
          <p:cNvSpPr>
            <a:spLocks noGrp="1"/>
          </p:cNvSpPr>
          <p:nvPr>
            <p:ph type="title" hasCustomPrompt="1"/>
          </p:nvPr>
        </p:nvSpPr>
        <p:spPr>
          <a:xfrm>
            <a:off x="6674399" y="576000"/>
            <a:ext cx="4942800" cy="460800"/>
          </a:xfrm>
        </p:spPr>
        <p:txBody>
          <a:bodyPr/>
          <a:lstStyle>
            <a:lvl1pPr>
              <a:defRPr sz="3000"/>
            </a:lvl1pPr>
          </a:lstStyle>
          <a:p>
            <a:r>
              <a:rPr lang="en-GB" noProof="0" dirty="0"/>
              <a:t>Click to add title</a:t>
            </a:r>
          </a:p>
        </p:txBody>
      </p:sp>
      <p:sp>
        <p:nvSpPr>
          <p:cNvPr id="15" name="Subtitle">
            <a:extLst>
              <a:ext uri="{FF2B5EF4-FFF2-40B4-BE49-F238E27FC236}">
                <a16:creationId xmlns:a16="http://schemas.microsoft.com/office/drawing/2014/main" id="{752E1E55-E612-48D1-9DE1-61E5FB78E5D1}"/>
              </a:ext>
            </a:extLst>
          </p:cNvPr>
          <p:cNvSpPr>
            <a:spLocks noGrp="1"/>
          </p:cNvSpPr>
          <p:nvPr>
            <p:ph type="subTitle" idx="13" hasCustomPrompt="1"/>
          </p:nvPr>
        </p:nvSpPr>
        <p:spPr>
          <a:xfrm>
            <a:off x="6674398" y="1036800"/>
            <a:ext cx="4942801"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3" name="Content Placeholder 2"/>
          <p:cNvSpPr>
            <a:spLocks noGrp="1"/>
          </p:cNvSpPr>
          <p:nvPr>
            <p:ph idx="1" hasCustomPrompt="1"/>
          </p:nvPr>
        </p:nvSpPr>
        <p:spPr>
          <a:xfrm>
            <a:off x="6674399" y="1727200"/>
            <a:ext cx="4942800" cy="4265613"/>
          </a:xfrm>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16" name="Text Placeholder note">
            <a:extLst>
              <a:ext uri="{FF2B5EF4-FFF2-40B4-BE49-F238E27FC236}">
                <a16:creationId xmlns:a16="http://schemas.microsoft.com/office/drawing/2014/main" id="{ECED8AB3-9AC2-4CB3-BA0C-FA3693A8852E}"/>
              </a:ext>
            </a:extLst>
          </p:cNvPr>
          <p:cNvSpPr>
            <a:spLocks noGrp="1"/>
          </p:cNvSpPr>
          <p:nvPr>
            <p:ph type="body" sz="quarter" idx="233" hasCustomPrompt="1"/>
          </p:nvPr>
        </p:nvSpPr>
        <p:spPr>
          <a:xfrm>
            <a:off x="6674398" y="5994000"/>
            <a:ext cx="4942801"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7" name="Date Placeholder 6">
            <a:extLst>
              <a:ext uri="{FF2B5EF4-FFF2-40B4-BE49-F238E27FC236}">
                <a16:creationId xmlns:a16="http://schemas.microsoft.com/office/drawing/2014/main" id="{BBF37A88-64A0-43B7-9206-9DEC3FEB1C42}"/>
              </a:ext>
            </a:extLst>
          </p:cNvPr>
          <p:cNvSpPr>
            <a:spLocks noGrp="1"/>
          </p:cNvSpPr>
          <p:nvPr>
            <p:ph type="dt" sz="half" idx="15"/>
          </p:nvPr>
        </p:nvSpPr>
        <p:spPr/>
        <p:txBody>
          <a:bodyPr/>
          <a:lstStyle>
            <a:lvl1pPr>
              <a:defRPr>
                <a:solidFill>
                  <a:schemeClr val="bg1"/>
                </a:solidFill>
              </a:defRPr>
            </a:lvl1pPr>
          </a:lstStyle>
          <a:p>
            <a:endParaRPr lang="en-GB" dirty="0"/>
          </a:p>
        </p:txBody>
      </p:sp>
      <p:sp>
        <p:nvSpPr>
          <p:cNvPr id="9" name="Footer Placeholder 8">
            <a:extLst>
              <a:ext uri="{FF2B5EF4-FFF2-40B4-BE49-F238E27FC236}">
                <a16:creationId xmlns:a16="http://schemas.microsoft.com/office/drawing/2014/main" id="{02941E57-741C-47B9-9AAC-43AA250EF03B}"/>
              </a:ext>
            </a:extLst>
          </p:cNvPr>
          <p:cNvSpPr>
            <a:spLocks noGrp="1"/>
          </p:cNvSpPr>
          <p:nvPr>
            <p:ph type="ftr" sz="quarter" idx="16"/>
          </p:nvPr>
        </p:nvSpPr>
        <p:spPr/>
        <p:txBody>
          <a:bodyPr/>
          <a:lstStyle/>
          <a:p>
            <a:endParaRPr lang="en-GB" dirty="0"/>
          </a:p>
        </p:txBody>
      </p:sp>
      <p:sp>
        <p:nvSpPr>
          <p:cNvPr id="10" name="Slide Number Placeholder 9">
            <a:extLst>
              <a:ext uri="{FF2B5EF4-FFF2-40B4-BE49-F238E27FC236}">
                <a16:creationId xmlns:a16="http://schemas.microsoft.com/office/drawing/2014/main" id="{F99F2B67-1D61-4179-8DB6-24F949504EE2}"/>
              </a:ext>
            </a:extLst>
          </p:cNvPr>
          <p:cNvSpPr>
            <a:spLocks noGrp="1"/>
          </p:cNvSpPr>
          <p:nvPr>
            <p:ph type="sldNum" sz="quarter" idx="17"/>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997695520"/>
      </p:ext>
    </p:extLst>
  </p:cSld>
  <p:clrMapOvr>
    <a:masterClrMapping/>
  </p:clrMapOvr>
  <p:extLst>
    <p:ext uri="{DCECCB84-F9BA-43D5-87BE-67443E8EF086}">
      <p15:sldGuideLst xmlns:p15="http://schemas.microsoft.com/office/powerpoint/2012/main">
        <p15:guide id="1" pos="3840" userDrawn="1">
          <p15:clr>
            <a:srgbClr val="FBAE40"/>
          </p15:clr>
        </p15:guide>
        <p15:guide id="2" pos="4204" userDrawn="1">
          <p15:clr>
            <a:srgbClr val="FBAE40"/>
          </p15:clr>
        </p15:guide>
      </p15:sldGuideLst>
    </p:ext>
  </p:extLst>
</p:sldLayout>
</file>

<file path=ppt/slideLayouts/slideLayout3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2 text">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E0D108E6-D63B-430D-8F08-F531D5733777}"/>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solidFill>
                  <a:schemeClr val="tx1"/>
                </a:solidFill>
              </a:rPr>
              <a:t>You have the option to change the color of the background</a:t>
            </a:r>
            <a:endParaRPr lang="en-GB" sz="1600" dirty="0">
              <a:solidFill>
                <a:schemeClr val="tx1"/>
              </a:solidFill>
            </a:endParaRPr>
          </a:p>
        </p:txBody>
      </p:sp>
      <p:sp>
        <p:nvSpPr>
          <p:cNvPr id="18" name="Freeform: background">
            <a:extLst>
              <a:ext uri="{FF2B5EF4-FFF2-40B4-BE49-F238E27FC236}">
                <a16:creationId xmlns:a16="http://schemas.microsoft.com/office/drawing/2014/main" id="{5D71086E-9F75-4A6A-A8FA-6E163839B595}"/>
              </a:ext>
            </a:extLst>
          </p:cNvPr>
          <p:cNvSpPr>
            <a:spLocks noGrp="1"/>
          </p:cNvSpPr>
          <p:nvPr>
            <p:ph type="body" sz="quarter" idx="234" hasCustomPrompt="1"/>
          </p:nvPr>
        </p:nvSpPr>
        <p:spPr bwMode="ltGray">
          <a:xfrm>
            <a:off x="2" y="-3"/>
            <a:ext cx="7146357" cy="6858003"/>
          </a:xfrm>
          <a:custGeom>
            <a:avLst/>
            <a:gdLst>
              <a:gd name="connsiteX0" fmla="*/ 0 w 7146357"/>
              <a:gd name="connsiteY0" fmla="*/ 0 h 6858003"/>
              <a:gd name="connsiteX1" fmla="*/ 7146357 w 7146357"/>
              <a:gd name="connsiteY1" fmla="*/ 0 h 6858003"/>
              <a:gd name="connsiteX2" fmla="*/ 7141199 w 7146357"/>
              <a:gd name="connsiteY2" fmla="*/ 7253 h 6858003"/>
              <a:gd name="connsiteX3" fmla="*/ 6095999 w 7146357"/>
              <a:gd name="connsiteY3" fmla="*/ 3429003 h 6858003"/>
              <a:gd name="connsiteX4" fmla="*/ 7141199 w 7146357"/>
              <a:gd name="connsiteY4" fmla="*/ 6850754 h 6858003"/>
              <a:gd name="connsiteX5" fmla="*/ 7146354 w 7146357"/>
              <a:gd name="connsiteY5" fmla="*/ 6858003 h 6858003"/>
              <a:gd name="connsiteX6" fmla="*/ 0 w 7146357"/>
              <a:gd name="connsiteY6" fmla="*/ 6858003 h 6858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46357" h="6858003">
                <a:moveTo>
                  <a:pt x="0" y="0"/>
                </a:moveTo>
                <a:lnTo>
                  <a:pt x="7146357" y="0"/>
                </a:lnTo>
                <a:lnTo>
                  <a:pt x="7141199" y="7253"/>
                </a:lnTo>
                <a:cubicBezTo>
                  <a:pt x="6481314" y="984011"/>
                  <a:pt x="6095999" y="2161510"/>
                  <a:pt x="6095999" y="3429003"/>
                </a:cubicBezTo>
                <a:cubicBezTo>
                  <a:pt x="6095999" y="4696497"/>
                  <a:pt x="6481314" y="5873995"/>
                  <a:pt x="7141199" y="6850754"/>
                </a:cubicBezTo>
                <a:lnTo>
                  <a:pt x="7146354" y="6858003"/>
                </a:lnTo>
                <a:lnTo>
                  <a:pt x="0" y="6858003"/>
                </a:lnTo>
                <a:close/>
              </a:path>
            </a:pathLst>
          </a:custGeom>
          <a:solidFill>
            <a:schemeClr val="accent1"/>
          </a:solidFill>
          <a:ln w="0">
            <a:noFill/>
          </a:ln>
        </p:spPr>
        <p:txBody>
          <a:bodyPr wrap="square">
            <a:noAutofit/>
          </a:bodyPr>
          <a:lstStyle>
            <a:lvl1pPr marL="0" indent="0">
              <a:buNone/>
              <a:defRPr sz="100">
                <a:noFill/>
              </a:defRPr>
            </a:lvl1pPr>
          </a:lstStyle>
          <a:p>
            <a:pPr lvl="0"/>
            <a:r>
              <a:rPr lang="en-GB" dirty="0"/>
              <a:t>.</a:t>
            </a:r>
          </a:p>
        </p:txBody>
      </p:sp>
      <p:sp>
        <p:nvSpPr>
          <p:cNvPr id="11" name="Title 10">
            <a:extLst>
              <a:ext uri="{FF2B5EF4-FFF2-40B4-BE49-F238E27FC236}">
                <a16:creationId xmlns:a16="http://schemas.microsoft.com/office/drawing/2014/main" id="{D6C050F6-82F4-476C-B6FF-FE11F88C7E9A}"/>
              </a:ext>
            </a:extLst>
          </p:cNvPr>
          <p:cNvSpPr>
            <a:spLocks noGrp="1"/>
          </p:cNvSpPr>
          <p:nvPr>
            <p:ph type="title" hasCustomPrompt="1"/>
          </p:nvPr>
        </p:nvSpPr>
        <p:spPr>
          <a:xfrm>
            <a:off x="576000" y="1740053"/>
            <a:ext cx="4719900" cy="482310"/>
          </a:xfrm>
        </p:spPr>
        <p:txBody>
          <a:bodyPr tIns="36000"/>
          <a:lstStyle>
            <a:lvl1pPr>
              <a:defRPr sz="2000" b="1">
                <a:solidFill>
                  <a:schemeClr val="bg1"/>
                </a:solidFill>
                <a:latin typeface="+mn-lt"/>
              </a:defRPr>
            </a:lvl1pPr>
          </a:lstStyle>
          <a:p>
            <a:r>
              <a:rPr lang="en-GB" noProof="0" dirty="0"/>
              <a:t>Click to add title</a:t>
            </a:r>
            <a:endParaRPr lang="en-GB" dirty="0"/>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574675" y="2251859"/>
            <a:ext cx="4721225" cy="374095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5" name="Content Placeholder 14">
            <a:extLst>
              <a:ext uri="{FF2B5EF4-FFF2-40B4-BE49-F238E27FC236}">
                <a16:creationId xmlns:a16="http://schemas.microsoft.com/office/drawing/2014/main" id="{2514552F-C442-44AD-AF7A-CB0DEE390DD9}"/>
              </a:ext>
            </a:extLst>
          </p:cNvPr>
          <p:cNvSpPr>
            <a:spLocks noGrp="1"/>
          </p:cNvSpPr>
          <p:nvPr>
            <p:ph sz="quarter" idx="18" hasCustomPrompt="1"/>
          </p:nvPr>
        </p:nvSpPr>
        <p:spPr>
          <a:xfrm>
            <a:off x="7183438" y="1728000"/>
            <a:ext cx="4432300" cy="4265613"/>
          </a:xfrm>
        </p:spPr>
        <p:txBody>
          <a:body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p:txBody>
      </p:sp>
      <p:sp>
        <p:nvSpPr>
          <p:cNvPr id="12" name="Text Placeholder note">
            <a:extLst>
              <a:ext uri="{FF2B5EF4-FFF2-40B4-BE49-F238E27FC236}">
                <a16:creationId xmlns:a16="http://schemas.microsoft.com/office/drawing/2014/main" id="{2BF9B48A-EF4A-4395-96A5-C704B94A8BCA}"/>
              </a:ext>
            </a:extLst>
          </p:cNvPr>
          <p:cNvSpPr>
            <a:spLocks noGrp="1"/>
          </p:cNvSpPr>
          <p:nvPr>
            <p:ph type="body" sz="quarter" idx="233" hasCustomPrompt="1"/>
          </p:nvPr>
        </p:nvSpPr>
        <p:spPr>
          <a:xfrm>
            <a:off x="575999" y="5994000"/>
            <a:ext cx="4723200"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2" name="Date Placeholder 1">
            <a:extLst>
              <a:ext uri="{FF2B5EF4-FFF2-40B4-BE49-F238E27FC236}">
                <a16:creationId xmlns:a16="http://schemas.microsoft.com/office/drawing/2014/main" id="{FBCC68E1-A442-4387-AE60-95134A67A472}"/>
              </a:ext>
            </a:extLst>
          </p:cNvPr>
          <p:cNvSpPr>
            <a:spLocks noGrp="1"/>
          </p:cNvSpPr>
          <p:nvPr>
            <p:ph type="dt" sz="half" idx="20"/>
          </p:nvPr>
        </p:nvSpPr>
        <p:spPr/>
        <p:txBody>
          <a:bodyPr/>
          <a:lstStyle>
            <a:lvl1pPr>
              <a:defRPr>
                <a:solidFill>
                  <a:schemeClr val="bg1"/>
                </a:solidFill>
              </a:defRPr>
            </a:lvl1pPr>
          </a:lstStyle>
          <a:p>
            <a:endParaRPr lang="en-GB" dirty="0"/>
          </a:p>
        </p:txBody>
      </p:sp>
      <p:sp>
        <p:nvSpPr>
          <p:cNvPr id="3" name="Footer Placeholder 2">
            <a:extLst>
              <a:ext uri="{FF2B5EF4-FFF2-40B4-BE49-F238E27FC236}">
                <a16:creationId xmlns:a16="http://schemas.microsoft.com/office/drawing/2014/main" id="{672CE263-2672-4827-A3A7-2E3CD3A7383E}"/>
              </a:ext>
            </a:extLst>
          </p:cNvPr>
          <p:cNvSpPr>
            <a:spLocks noGrp="1"/>
          </p:cNvSpPr>
          <p:nvPr>
            <p:ph type="ftr" sz="quarter" idx="21"/>
          </p:nvPr>
        </p:nvSpPr>
        <p:spPr/>
        <p:txBody>
          <a:bodyPr/>
          <a:lstStyle/>
          <a:p>
            <a:endParaRPr lang="en-GB" dirty="0"/>
          </a:p>
        </p:txBody>
      </p:sp>
      <p:sp>
        <p:nvSpPr>
          <p:cNvPr id="4" name="Slide Number Placeholder 3">
            <a:extLst>
              <a:ext uri="{FF2B5EF4-FFF2-40B4-BE49-F238E27FC236}">
                <a16:creationId xmlns:a16="http://schemas.microsoft.com/office/drawing/2014/main" id="{5F4C4F34-BAEA-40B6-9E44-988A7E2416E8}"/>
              </a:ext>
            </a:extLst>
          </p:cNvPr>
          <p:cNvSpPr>
            <a:spLocks noGrp="1"/>
          </p:cNvSpPr>
          <p:nvPr>
            <p:ph type="sldNum" sz="quarter" idx="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971038782"/>
      </p:ext>
    </p:extLst>
  </p:cSld>
  <p:clrMapOvr>
    <a:masterClrMapping/>
  </p:clrMapOvr>
</p:sldLayout>
</file>

<file path=ppt/slideLayouts/slideLayout3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1 text + picture A">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22B77C1-E4FA-4809-BE66-228DF218C9E6}"/>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solidFill>
                  <a:schemeClr val="tx1"/>
                </a:solidFill>
              </a:rPr>
              <a:t>You have the option to change the color of the background</a:t>
            </a:r>
            <a:endParaRPr lang="en-GB" sz="1600" dirty="0">
              <a:solidFill>
                <a:schemeClr val="tx1"/>
              </a:solidFill>
            </a:endParaRPr>
          </a:p>
        </p:txBody>
      </p:sp>
      <p:sp>
        <p:nvSpPr>
          <p:cNvPr id="20" name="Freeform: background">
            <a:extLst>
              <a:ext uri="{FF2B5EF4-FFF2-40B4-BE49-F238E27FC236}">
                <a16:creationId xmlns:a16="http://schemas.microsoft.com/office/drawing/2014/main" id="{676F4D24-A664-468E-B055-32AC6BBBEFF6}"/>
              </a:ext>
            </a:extLst>
          </p:cNvPr>
          <p:cNvSpPr>
            <a:spLocks noGrp="1"/>
          </p:cNvSpPr>
          <p:nvPr>
            <p:ph type="body" sz="quarter" idx="234" hasCustomPrompt="1"/>
          </p:nvPr>
        </p:nvSpPr>
        <p:spPr bwMode="ltGray">
          <a:xfrm>
            <a:off x="2" y="-3"/>
            <a:ext cx="12191998" cy="6858003"/>
          </a:xfrm>
          <a:prstGeom prst="rect">
            <a:avLst/>
          </a:prstGeom>
          <a:solidFill>
            <a:schemeClr val="accent1"/>
          </a:solidFill>
          <a:ln w="0">
            <a:noFill/>
          </a:ln>
        </p:spPr>
        <p:txBody>
          <a:bodyPr wrap="square">
            <a:noAutofit/>
          </a:bodyPr>
          <a:lstStyle>
            <a:lvl1pPr marL="0" indent="0">
              <a:buNone/>
              <a:defRPr sz="100">
                <a:noFill/>
              </a:defRPr>
            </a:lvl1pPr>
          </a:lstStyle>
          <a:p>
            <a:pPr lvl="0"/>
            <a:r>
              <a:rPr lang="en-GB" dirty="0"/>
              <a:t>.</a:t>
            </a:r>
          </a:p>
        </p:txBody>
      </p:sp>
      <p:sp>
        <p:nvSpPr>
          <p:cNvPr id="14" name="Picture Placeholder 13">
            <a:extLst>
              <a:ext uri="{FF2B5EF4-FFF2-40B4-BE49-F238E27FC236}">
                <a16:creationId xmlns:a16="http://schemas.microsoft.com/office/drawing/2014/main" id="{647DE13F-B66E-4774-8A6E-2E6F48068D9A}"/>
              </a:ext>
            </a:extLst>
          </p:cNvPr>
          <p:cNvSpPr>
            <a:spLocks noGrp="1"/>
          </p:cNvSpPr>
          <p:nvPr>
            <p:ph type="pic" sz="quarter" idx="18" hasCustomPrompt="1"/>
          </p:nvPr>
        </p:nvSpPr>
        <p:spPr>
          <a:xfrm>
            <a:off x="6096000" y="0"/>
            <a:ext cx="6096000" cy="6856248"/>
          </a:xfrm>
          <a:custGeom>
            <a:avLst/>
            <a:gdLst>
              <a:gd name="connsiteX0" fmla="*/ 1016070 w 6096000"/>
              <a:gd name="connsiteY0" fmla="*/ 0 h 6856248"/>
              <a:gd name="connsiteX1" fmla="*/ 6096000 w 6096000"/>
              <a:gd name="connsiteY1" fmla="*/ 0 h 6856248"/>
              <a:gd name="connsiteX2" fmla="*/ 6096000 w 6096000"/>
              <a:gd name="connsiteY2" fmla="*/ 6856248 h 6856248"/>
              <a:gd name="connsiteX3" fmla="*/ 1014947 w 6096000"/>
              <a:gd name="connsiteY3" fmla="*/ 6856248 h 6856248"/>
              <a:gd name="connsiteX4" fmla="*/ 912073 w 6096000"/>
              <a:gd name="connsiteY4" fmla="*/ 6695780 h 6856248"/>
              <a:gd name="connsiteX5" fmla="*/ 0 w 6096000"/>
              <a:gd name="connsiteY5" fmla="*/ 3429000 h 6856248"/>
              <a:gd name="connsiteX6" fmla="*/ 912073 w 6096000"/>
              <a:gd name="connsiteY6" fmla="*/ 162221 h 6856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6248">
                <a:moveTo>
                  <a:pt x="1016070" y="0"/>
                </a:moveTo>
                <a:lnTo>
                  <a:pt x="6096000" y="0"/>
                </a:lnTo>
                <a:lnTo>
                  <a:pt x="6096000" y="6856248"/>
                </a:lnTo>
                <a:lnTo>
                  <a:pt x="1014947" y="6856248"/>
                </a:lnTo>
                <a:lnTo>
                  <a:pt x="912073" y="6695780"/>
                </a:lnTo>
                <a:cubicBezTo>
                  <a:pt x="333295" y="5743239"/>
                  <a:pt x="0" y="4625042"/>
                  <a:pt x="0" y="3429000"/>
                </a:cubicBezTo>
                <a:cubicBezTo>
                  <a:pt x="0" y="2232959"/>
                  <a:pt x="333295" y="1114762"/>
                  <a:pt x="912073" y="162221"/>
                </a:cubicBezTo>
                <a:close/>
              </a:path>
            </a:pathLst>
          </a:custGeom>
          <a:solidFill>
            <a:schemeClr val="bg2"/>
          </a:solidFill>
        </p:spPr>
        <p:txBody>
          <a:bodyPr wrap="square" tIns="864000" anchor="ctr" anchorCtr="0">
            <a:noAutofit/>
          </a:bodyPr>
          <a:lstStyle>
            <a:lvl1pPr marL="0" indent="0" algn="ctr">
              <a:spcAft>
                <a:spcPts val="0"/>
              </a:spcAft>
              <a:buNone/>
              <a:defRPr sz="1600">
                <a:solidFill>
                  <a:schemeClr val="tx2"/>
                </a:solidFill>
              </a:defRPr>
            </a:lvl1pPr>
          </a:lstStyle>
          <a:p>
            <a:r>
              <a:rPr lang="en-GB" noProof="0" dirty="0"/>
              <a:t>Click icon to add picture or click on </a:t>
            </a:r>
            <a:br>
              <a:rPr lang="en-GB" noProof="0" dirty="0"/>
            </a:br>
            <a:r>
              <a:rPr lang="en-GB" noProof="0" dirty="0"/>
              <a:t>frame and insert picture from Templafy Images</a:t>
            </a:r>
          </a:p>
        </p:txBody>
      </p:sp>
      <p:sp>
        <p:nvSpPr>
          <p:cNvPr id="17" name="Title 10">
            <a:extLst>
              <a:ext uri="{FF2B5EF4-FFF2-40B4-BE49-F238E27FC236}">
                <a16:creationId xmlns:a16="http://schemas.microsoft.com/office/drawing/2014/main" id="{C2337132-DA09-4C73-9A90-7704523628F5}"/>
              </a:ext>
            </a:extLst>
          </p:cNvPr>
          <p:cNvSpPr>
            <a:spLocks noGrp="1"/>
          </p:cNvSpPr>
          <p:nvPr>
            <p:ph type="title" hasCustomPrompt="1"/>
          </p:nvPr>
        </p:nvSpPr>
        <p:spPr>
          <a:xfrm>
            <a:off x="576000" y="1740053"/>
            <a:ext cx="4719900" cy="482310"/>
          </a:xfrm>
        </p:spPr>
        <p:txBody>
          <a:bodyPr tIns="36000"/>
          <a:lstStyle>
            <a:lvl1pPr>
              <a:defRPr sz="2000" b="1">
                <a:solidFill>
                  <a:schemeClr val="bg1"/>
                </a:solidFill>
                <a:latin typeface="+mn-lt"/>
              </a:defRPr>
            </a:lvl1pPr>
          </a:lstStyle>
          <a:p>
            <a:r>
              <a:rPr lang="en-GB" noProof="0" dirty="0"/>
              <a:t>Click to add title</a:t>
            </a:r>
            <a:endParaRPr lang="en-GB" dirty="0"/>
          </a:p>
        </p:txBody>
      </p:sp>
      <p:sp>
        <p:nvSpPr>
          <p:cNvPr id="18" name="Text Placeholder 7">
            <a:extLst>
              <a:ext uri="{FF2B5EF4-FFF2-40B4-BE49-F238E27FC236}">
                <a16:creationId xmlns:a16="http://schemas.microsoft.com/office/drawing/2014/main" id="{41A5EF0F-6A34-472C-9ECD-CBD12FFFA7B1}"/>
              </a:ext>
            </a:extLst>
          </p:cNvPr>
          <p:cNvSpPr>
            <a:spLocks noGrp="1"/>
          </p:cNvSpPr>
          <p:nvPr>
            <p:ph type="body" sz="quarter" idx="17" hasCustomPrompt="1"/>
          </p:nvPr>
        </p:nvSpPr>
        <p:spPr>
          <a:xfrm>
            <a:off x="574675" y="2251859"/>
            <a:ext cx="4721225" cy="374095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9" name="Text Placeholder note">
            <a:extLst>
              <a:ext uri="{FF2B5EF4-FFF2-40B4-BE49-F238E27FC236}">
                <a16:creationId xmlns:a16="http://schemas.microsoft.com/office/drawing/2014/main" id="{05F768AD-6AE0-4931-AC07-B5816B54767A}"/>
              </a:ext>
            </a:extLst>
          </p:cNvPr>
          <p:cNvSpPr>
            <a:spLocks noGrp="1"/>
          </p:cNvSpPr>
          <p:nvPr>
            <p:ph type="body" sz="quarter" idx="233" hasCustomPrompt="1"/>
          </p:nvPr>
        </p:nvSpPr>
        <p:spPr>
          <a:xfrm>
            <a:off x="575999" y="5994000"/>
            <a:ext cx="4723200"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791265231"/>
      </p:ext>
    </p:extLst>
  </p:cSld>
  <p:clrMapOvr>
    <a:masterClrMapping/>
  </p:clrMapOvr>
</p:sldLayout>
</file>

<file path=ppt/slideLayouts/slideLayout3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text + picture B">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59225672-78D1-47FF-B84B-4F476C084040}"/>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solidFill>
                  <a:schemeClr val="tx1"/>
                </a:solidFill>
              </a:rPr>
              <a:t>You have the option to change the color of the background</a:t>
            </a:r>
            <a:endParaRPr lang="en-GB" sz="1600" dirty="0">
              <a:solidFill>
                <a:schemeClr val="tx1"/>
              </a:solidFill>
            </a:endParaRPr>
          </a:p>
        </p:txBody>
      </p:sp>
      <p:sp>
        <p:nvSpPr>
          <p:cNvPr id="12" name="Freeform: background">
            <a:extLst>
              <a:ext uri="{FF2B5EF4-FFF2-40B4-BE49-F238E27FC236}">
                <a16:creationId xmlns:a16="http://schemas.microsoft.com/office/drawing/2014/main" id="{2116DC2F-F316-440A-8125-532C719EFCCD}"/>
              </a:ext>
            </a:extLst>
          </p:cNvPr>
          <p:cNvSpPr>
            <a:spLocks noGrp="1"/>
          </p:cNvSpPr>
          <p:nvPr>
            <p:ph type="body" sz="quarter" idx="234" hasCustomPrompt="1"/>
          </p:nvPr>
        </p:nvSpPr>
        <p:spPr bwMode="ltGray">
          <a:xfrm>
            <a:off x="2" y="-3"/>
            <a:ext cx="12191998" cy="6858003"/>
          </a:xfrm>
          <a:prstGeom prst="rect">
            <a:avLst/>
          </a:prstGeom>
          <a:solidFill>
            <a:schemeClr val="accent1"/>
          </a:solidFill>
          <a:ln w="0">
            <a:noFill/>
          </a:ln>
        </p:spPr>
        <p:txBody>
          <a:bodyPr wrap="square">
            <a:noAutofit/>
          </a:bodyPr>
          <a:lstStyle>
            <a:lvl1pPr marL="0" indent="0">
              <a:buNone/>
              <a:defRPr sz="100">
                <a:noFill/>
              </a:defRPr>
            </a:lvl1pPr>
          </a:lstStyle>
          <a:p>
            <a:pPr lvl="0"/>
            <a:r>
              <a:rPr lang="en-GB" dirty="0"/>
              <a:t>.</a:t>
            </a:r>
          </a:p>
        </p:txBody>
      </p:sp>
      <p:sp>
        <p:nvSpPr>
          <p:cNvPr id="14" name="Picture Placeholder 13">
            <a:extLst>
              <a:ext uri="{FF2B5EF4-FFF2-40B4-BE49-F238E27FC236}">
                <a16:creationId xmlns:a16="http://schemas.microsoft.com/office/drawing/2014/main" id="{647DE13F-B66E-4774-8A6E-2E6F48068D9A}"/>
              </a:ext>
            </a:extLst>
          </p:cNvPr>
          <p:cNvSpPr>
            <a:spLocks noGrp="1"/>
          </p:cNvSpPr>
          <p:nvPr>
            <p:ph type="pic" sz="quarter" idx="18" hasCustomPrompt="1"/>
          </p:nvPr>
        </p:nvSpPr>
        <p:spPr>
          <a:xfrm>
            <a:off x="6096000" y="0"/>
            <a:ext cx="6096000" cy="6856248"/>
          </a:xfrm>
          <a:custGeom>
            <a:avLst/>
            <a:gdLst>
              <a:gd name="connsiteX0" fmla="*/ 1016070 w 6096000"/>
              <a:gd name="connsiteY0" fmla="*/ 0 h 6856248"/>
              <a:gd name="connsiteX1" fmla="*/ 6096000 w 6096000"/>
              <a:gd name="connsiteY1" fmla="*/ 0 h 6856248"/>
              <a:gd name="connsiteX2" fmla="*/ 6096000 w 6096000"/>
              <a:gd name="connsiteY2" fmla="*/ 6856248 h 6856248"/>
              <a:gd name="connsiteX3" fmla="*/ 1014947 w 6096000"/>
              <a:gd name="connsiteY3" fmla="*/ 6856248 h 6856248"/>
              <a:gd name="connsiteX4" fmla="*/ 912073 w 6096000"/>
              <a:gd name="connsiteY4" fmla="*/ 6695780 h 6856248"/>
              <a:gd name="connsiteX5" fmla="*/ 0 w 6096000"/>
              <a:gd name="connsiteY5" fmla="*/ 3429000 h 6856248"/>
              <a:gd name="connsiteX6" fmla="*/ 912073 w 6096000"/>
              <a:gd name="connsiteY6" fmla="*/ 162221 h 6856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6248">
                <a:moveTo>
                  <a:pt x="1016070" y="0"/>
                </a:moveTo>
                <a:lnTo>
                  <a:pt x="6096000" y="0"/>
                </a:lnTo>
                <a:lnTo>
                  <a:pt x="6096000" y="6856248"/>
                </a:lnTo>
                <a:lnTo>
                  <a:pt x="1014947" y="6856248"/>
                </a:lnTo>
                <a:lnTo>
                  <a:pt x="912073" y="6695780"/>
                </a:lnTo>
                <a:cubicBezTo>
                  <a:pt x="333295" y="5743239"/>
                  <a:pt x="0" y="4625042"/>
                  <a:pt x="0" y="3429000"/>
                </a:cubicBezTo>
                <a:cubicBezTo>
                  <a:pt x="0" y="2232959"/>
                  <a:pt x="333295" y="1114762"/>
                  <a:pt x="912073" y="162221"/>
                </a:cubicBezTo>
                <a:close/>
              </a:path>
            </a:pathLst>
          </a:custGeom>
          <a:solidFill>
            <a:schemeClr val="bg2"/>
          </a:solidFill>
        </p:spPr>
        <p:txBody>
          <a:bodyPr wrap="square" tIns="864000" anchor="ctr" anchorCtr="0">
            <a:noAutofit/>
          </a:bodyPr>
          <a:lstStyle>
            <a:lvl1pPr marL="0" indent="0" algn="ctr">
              <a:spcAft>
                <a:spcPts val="0"/>
              </a:spcAft>
              <a:buNone/>
              <a:defRPr sz="1600">
                <a:solidFill>
                  <a:schemeClr val="tx2"/>
                </a:solidFill>
              </a:defRPr>
            </a:lvl1pPr>
          </a:lstStyle>
          <a:p>
            <a:r>
              <a:rPr lang="en-GB" noProof="0" dirty="0"/>
              <a:t>Click icon to add picture or click on </a:t>
            </a:r>
            <a:br>
              <a:rPr lang="en-GB" noProof="0" dirty="0"/>
            </a:br>
            <a:r>
              <a:rPr lang="en-GB" noProof="0" dirty="0"/>
              <a:t>frame and insert picture from Templafy Images</a:t>
            </a:r>
          </a:p>
        </p:txBody>
      </p:sp>
      <p:sp>
        <p:nvSpPr>
          <p:cNvPr id="3" name="Title 2">
            <a:extLst>
              <a:ext uri="{FF2B5EF4-FFF2-40B4-BE49-F238E27FC236}">
                <a16:creationId xmlns:a16="http://schemas.microsoft.com/office/drawing/2014/main" id="{0687A80C-F845-45C9-8C90-7425C98B0695}"/>
              </a:ext>
            </a:extLst>
          </p:cNvPr>
          <p:cNvSpPr>
            <a:spLocks noGrp="1"/>
          </p:cNvSpPr>
          <p:nvPr>
            <p:ph type="title" hasCustomPrompt="1"/>
          </p:nvPr>
        </p:nvSpPr>
        <p:spPr>
          <a:xfrm>
            <a:off x="576000" y="576000"/>
            <a:ext cx="5375538" cy="439200"/>
          </a:xfrm>
        </p:spPr>
        <p:txBody>
          <a:bodyPr/>
          <a:lstStyle>
            <a:lvl1pPr>
              <a:defRPr sz="3000">
                <a:solidFill>
                  <a:schemeClr val="bg1"/>
                </a:solidFill>
              </a:defRPr>
            </a:lvl1pPr>
          </a:lstStyle>
          <a:p>
            <a:r>
              <a:rPr lang="en-GB" noProof="0" dirty="0"/>
              <a:t>Click to add title</a:t>
            </a:r>
            <a:endParaRPr lang="en-GB" dirty="0"/>
          </a:p>
        </p:txBody>
      </p:sp>
      <p:sp>
        <p:nvSpPr>
          <p:cNvPr id="19" name="Subtitle">
            <a:extLst>
              <a:ext uri="{FF2B5EF4-FFF2-40B4-BE49-F238E27FC236}">
                <a16:creationId xmlns:a16="http://schemas.microsoft.com/office/drawing/2014/main" id="{445BEE09-E98D-4A7B-81FA-A460FA6F1181}"/>
              </a:ext>
            </a:extLst>
          </p:cNvPr>
          <p:cNvSpPr>
            <a:spLocks noGrp="1"/>
          </p:cNvSpPr>
          <p:nvPr>
            <p:ph type="subTitle" idx="13" hasCustomPrompt="1"/>
          </p:nvPr>
        </p:nvSpPr>
        <p:spPr>
          <a:xfrm>
            <a:off x="576000" y="1036800"/>
            <a:ext cx="5375538"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574675" y="1727200"/>
            <a:ext cx="5376863" cy="42656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20" name="Text Placeholder note">
            <a:extLst>
              <a:ext uri="{FF2B5EF4-FFF2-40B4-BE49-F238E27FC236}">
                <a16:creationId xmlns:a16="http://schemas.microsoft.com/office/drawing/2014/main" id="{81696A35-CF4A-432D-BED4-E5BC664F6824}"/>
              </a:ext>
            </a:extLst>
          </p:cNvPr>
          <p:cNvSpPr>
            <a:spLocks noGrp="1"/>
          </p:cNvSpPr>
          <p:nvPr>
            <p:ph type="body" sz="quarter" idx="233" hasCustomPrompt="1"/>
          </p:nvPr>
        </p:nvSpPr>
        <p:spPr>
          <a:xfrm>
            <a:off x="576000" y="5994000"/>
            <a:ext cx="5375538"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463291725"/>
      </p:ext>
    </p:extLst>
  </p:cSld>
  <p:clrMapOvr>
    <a:masterClrMapping/>
  </p:clrMapOvr>
</p:sldLayout>
</file>

<file path=ppt/slideLayouts/slideLayout3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text + picture C">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647DE13F-B66E-4774-8A6E-2E6F48068D9A}"/>
              </a:ext>
            </a:extLst>
          </p:cNvPr>
          <p:cNvSpPr>
            <a:spLocks noGrp="1"/>
          </p:cNvSpPr>
          <p:nvPr>
            <p:ph type="pic" sz="quarter" idx="18" hasCustomPrompt="1"/>
          </p:nvPr>
        </p:nvSpPr>
        <p:spPr>
          <a:xfrm>
            <a:off x="6096000" y="0"/>
            <a:ext cx="6096000" cy="6856248"/>
          </a:xfrm>
          <a:custGeom>
            <a:avLst/>
            <a:gdLst>
              <a:gd name="connsiteX0" fmla="*/ 1016070 w 6096000"/>
              <a:gd name="connsiteY0" fmla="*/ 0 h 6856248"/>
              <a:gd name="connsiteX1" fmla="*/ 6096000 w 6096000"/>
              <a:gd name="connsiteY1" fmla="*/ 0 h 6856248"/>
              <a:gd name="connsiteX2" fmla="*/ 6096000 w 6096000"/>
              <a:gd name="connsiteY2" fmla="*/ 6856248 h 6856248"/>
              <a:gd name="connsiteX3" fmla="*/ 1014947 w 6096000"/>
              <a:gd name="connsiteY3" fmla="*/ 6856248 h 6856248"/>
              <a:gd name="connsiteX4" fmla="*/ 912073 w 6096000"/>
              <a:gd name="connsiteY4" fmla="*/ 6695780 h 6856248"/>
              <a:gd name="connsiteX5" fmla="*/ 0 w 6096000"/>
              <a:gd name="connsiteY5" fmla="*/ 3429000 h 6856248"/>
              <a:gd name="connsiteX6" fmla="*/ 912073 w 6096000"/>
              <a:gd name="connsiteY6" fmla="*/ 162221 h 6856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6248">
                <a:moveTo>
                  <a:pt x="1016070" y="0"/>
                </a:moveTo>
                <a:lnTo>
                  <a:pt x="6096000" y="0"/>
                </a:lnTo>
                <a:lnTo>
                  <a:pt x="6096000" y="6856248"/>
                </a:lnTo>
                <a:lnTo>
                  <a:pt x="1014947" y="6856248"/>
                </a:lnTo>
                <a:lnTo>
                  <a:pt x="912073" y="6695780"/>
                </a:lnTo>
                <a:cubicBezTo>
                  <a:pt x="333295" y="5743239"/>
                  <a:pt x="0" y="4625042"/>
                  <a:pt x="0" y="3429000"/>
                </a:cubicBezTo>
                <a:cubicBezTo>
                  <a:pt x="0" y="2232959"/>
                  <a:pt x="333295" y="1114762"/>
                  <a:pt x="912073" y="162221"/>
                </a:cubicBezTo>
                <a:close/>
              </a:path>
            </a:pathLst>
          </a:custGeom>
          <a:solidFill>
            <a:schemeClr val="bg2"/>
          </a:solidFill>
        </p:spPr>
        <p:txBody>
          <a:bodyPr wrap="square" tIns="864000" anchor="ctr" anchorCtr="0">
            <a:noAutofit/>
          </a:bodyPr>
          <a:lstStyle>
            <a:lvl1pPr marL="0" indent="0" algn="ctr">
              <a:spcAft>
                <a:spcPts val="0"/>
              </a:spcAft>
              <a:buNone/>
              <a:defRPr sz="1600">
                <a:solidFill>
                  <a:schemeClr val="tx2"/>
                </a:solidFill>
              </a:defRPr>
            </a:lvl1pPr>
          </a:lstStyle>
          <a:p>
            <a:r>
              <a:rPr lang="en-GB" noProof="0" dirty="0"/>
              <a:t>Click icon to add picture or click on </a:t>
            </a:r>
            <a:br>
              <a:rPr lang="en-GB" noProof="0" dirty="0"/>
            </a:br>
            <a:r>
              <a:rPr lang="en-GB" noProof="0" dirty="0"/>
              <a:t>frame and insert picture from Templafy Images</a:t>
            </a:r>
          </a:p>
        </p:txBody>
      </p:sp>
      <p:sp>
        <p:nvSpPr>
          <p:cNvPr id="3" name="Title 2">
            <a:extLst>
              <a:ext uri="{FF2B5EF4-FFF2-40B4-BE49-F238E27FC236}">
                <a16:creationId xmlns:a16="http://schemas.microsoft.com/office/drawing/2014/main" id="{0687A80C-F845-45C9-8C90-7425C98B0695}"/>
              </a:ext>
            </a:extLst>
          </p:cNvPr>
          <p:cNvSpPr>
            <a:spLocks noGrp="1"/>
          </p:cNvSpPr>
          <p:nvPr>
            <p:ph type="title" hasCustomPrompt="1"/>
          </p:nvPr>
        </p:nvSpPr>
        <p:spPr>
          <a:xfrm>
            <a:off x="576000" y="576000"/>
            <a:ext cx="5375538" cy="460800"/>
          </a:xfrm>
        </p:spPr>
        <p:txBody>
          <a:bodyPr/>
          <a:lstStyle>
            <a:lvl1pPr>
              <a:defRPr sz="3000">
                <a:solidFill>
                  <a:schemeClr val="accent1"/>
                </a:solidFill>
              </a:defRPr>
            </a:lvl1pPr>
          </a:lstStyle>
          <a:p>
            <a:r>
              <a:rPr lang="en-GB" noProof="0" dirty="0"/>
              <a:t>Click to add title</a:t>
            </a:r>
            <a:endParaRPr lang="en-GB" dirty="0"/>
          </a:p>
        </p:txBody>
      </p:sp>
      <p:sp>
        <p:nvSpPr>
          <p:cNvPr id="10" name="Subtitle">
            <a:extLst>
              <a:ext uri="{FF2B5EF4-FFF2-40B4-BE49-F238E27FC236}">
                <a16:creationId xmlns:a16="http://schemas.microsoft.com/office/drawing/2014/main" id="{48CD1AC8-13AB-4BC2-809D-CD9F6BEE0E05}"/>
              </a:ext>
            </a:extLst>
          </p:cNvPr>
          <p:cNvSpPr>
            <a:spLocks noGrp="1"/>
          </p:cNvSpPr>
          <p:nvPr>
            <p:ph type="subTitle" idx="21" hasCustomPrompt="1"/>
          </p:nvPr>
        </p:nvSpPr>
        <p:spPr>
          <a:xfrm>
            <a:off x="576000" y="1036800"/>
            <a:ext cx="5375538"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574675" y="1727200"/>
            <a:ext cx="5376863" cy="4265613"/>
          </a:xfrm>
        </p:spPr>
        <p:txBody>
          <a:bodyPr/>
          <a:lstStyle>
            <a:lvl1pPr>
              <a:defRPr>
                <a:solidFill>
                  <a:srgbClr val="545859"/>
                </a:solidFill>
              </a:defRPr>
            </a:lvl1pPr>
            <a:lvl2pPr>
              <a:defRPr>
                <a:solidFill>
                  <a:srgbClr val="545859"/>
                </a:solidFill>
              </a:defRPr>
            </a:lvl2pPr>
            <a:lvl3pPr>
              <a:defRPr>
                <a:solidFill>
                  <a:srgbClr val="545859"/>
                </a:solidFill>
              </a:defRPr>
            </a:lvl3pPr>
            <a:lvl4pPr>
              <a:defRPr>
                <a:solidFill>
                  <a:srgbClr val="545859"/>
                </a:solidFill>
              </a:defRPr>
            </a:lvl4pPr>
            <a:lvl5pPr>
              <a:defRPr>
                <a:solidFill>
                  <a:srgbClr val="545859"/>
                </a:solidFill>
              </a:defRPr>
            </a:lvl5pPr>
            <a:lvl6pPr>
              <a:defRPr>
                <a:solidFill>
                  <a:srgbClr val="545859"/>
                </a:solidFill>
              </a:defRPr>
            </a:lvl6pPr>
            <a:lvl7pPr>
              <a:defRPr>
                <a:solidFill>
                  <a:srgbClr val="545859"/>
                </a:solidFill>
              </a:defRPr>
            </a:lvl7pPr>
            <a:lvl8pPr>
              <a:defRPr>
                <a:solidFill>
                  <a:srgbClr val="545859"/>
                </a:solidFill>
              </a:defRPr>
            </a:lvl8pPr>
            <a:lvl9pPr>
              <a:defRPr>
                <a:solidFill>
                  <a:srgbClr val="545859"/>
                </a:solidFill>
              </a:defRPr>
            </a:lvl9pPr>
          </a:lstStyle>
          <a:p>
            <a:pPr lvl="0"/>
            <a:r>
              <a:rPr lang="en-GB" noProof="0" dirty="0"/>
              <a:t>Click to add text point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1" name="Text Placeholder note">
            <a:extLst>
              <a:ext uri="{FF2B5EF4-FFF2-40B4-BE49-F238E27FC236}">
                <a16:creationId xmlns:a16="http://schemas.microsoft.com/office/drawing/2014/main" id="{A7C247D9-0E31-43F6-88C7-A515B38A2A04}"/>
              </a:ext>
            </a:extLst>
          </p:cNvPr>
          <p:cNvSpPr>
            <a:spLocks noGrp="1"/>
          </p:cNvSpPr>
          <p:nvPr>
            <p:ph type="body" sz="quarter" idx="233" hasCustomPrompt="1"/>
          </p:nvPr>
        </p:nvSpPr>
        <p:spPr>
          <a:xfrm>
            <a:off x="576000" y="5994000"/>
            <a:ext cx="5375538"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2" name="Date Placeholder 1">
            <a:extLst>
              <a:ext uri="{FF2B5EF4-FFF2-40B4-BE49-F238E27FC236}">
                <a16:creationId xmlns:a16="http://schemas.microsoft.com/office/drawing/2014/main" id="{CE624523-DFDE-44AF-95BF-334B98295B73}"/>
              </a:ext>
            </a:extLst>
          </p:cNvPr>
          <p:cNvSpPr>
            <a:spLocks noGrp="1"/>
          </p:cNvSpPr>
          <p:nvPr>
            <p:ph type="dt" sz="half" idx="220"/>
          </p:nvPr>
        </p:nvSpPr>
        <p:spPr/>
        <p:txBody>
          <a:bodyPr/>
          <a:lstStyle/>
          <a:p>
            <a:endParaRPr lang="en-GB" dirty="0"/>
          </a:p>
        </p:txBody>
      </p:sp>
      <p:sp>
        <p:nvSpPr>
          <p:cNvPr id="4" name="Footer Placeholder 3">
            <a:extLst>
              <a:ext uri="{FF2B5EF4-FFF2-40B4-BE49-F238E27FC236}">
                <a16:creationId xmlns:a16="http://schemas.microsoft.com/office/drawing/2014/main" id="{ABFBFD6A-6F80-4CF1-A8FA-8E5A6F5E5C87}"/>
              </a:ext>
            </a:extLst>
          </p:cNvPr>
          <p:cNvSpPr>
            <a:spLocks noGrp="1"/>
          </p:cNvSpPr>
          <p:nvPr>
            <p:ph type="ftr" sz="quarter" idx="221"/>
          </p:nvPr>
        </p:nvSpPr>
        <p:spPr/>
        <p:txBody>
          <a:bodyPr/>
          <a:lstStyle>
            <a:lvl1pPr>
              <a:defRPr>
                <a:solidFill>
                  <a:schemeClr val="bg1"/>
                </a:solidFill>
              </a:defRPr>
            </a:lvl1pPr>
          </a:lstStyle>
          <a:p>
            <a:endParaRPr lang="en-GB" dirty="0"/>
          </a:p>
        </p:txBody>
      </p:sp>
      <p:sp>
        <p:nvSpPr>
          <p:cNvPr id="7" name="Slide Number Placeholder 6">
            <a:extLst>
              <a:ext uri="{FF2B5EF4-FFF2-40B4-BE49-F238E27FC236}">
                <a16:creationId xmlns:a16="http://schemas.microsoft.com/office/drawing/2014/main" id="{39982023-7D4E-48A2-8E3D-FF66C0E7EFD9}"/>
              </a:ext>
            </a:extLst>
          </p:cNvPr>
          <p:cNvSpPr>
            <a:spLocks noGrp="1"/>
          </p:cNvSpPr>
          <p:nvPr>
            <p:ph type="sldNum" sz="quarter" idx="222"/>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981991027"/>
      </p:ext>
    </p:extLst>
  </p:cSld>
  <p:clrMapOvr>
    <a:masterClrMapping/>
  </p:clrMapOvr>
</p:sldLayout>
</file>

<file path=ppt/slideLayouts/slideLayout3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text + picture 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1074BFFD-E540-45A5-8FC5-6D6E3B8652CC}"/>
              </a:ext>
            </a:extLst>
          </p:cNvPr>
          <p:cNvSpPr txBox="1"/>
          <p:nvPr userDrawn="1"/>
        </p:nvSpPr>
        <p:spPr>
          <a:xfrm>
            <a:off x="3290017" y="6908400"/>
            <a:ext cx="8882626" cy="215444"/>
          </a:xfrm>
          <a:prstGeom prst="rect">
            <a:avLst/>
          </a:prstGeom>
          <a:noFill/>
        </p:spPr>
        <p:txBody>
          <a:bodyPr wrap="square" lIns="0" tIns="0" rIns="0" bIns="0" rtlCol="0" anchor="b" anchorCtr="0">
            <a:spAutoFit/>
          </a:bodyPr>
          <a:lstStyle/>
          <a:p>
            <a:pPr marL="0" indent="0" algn="r">
              <a:spcAft>
                <a:spcPts val="600"/>
              </a:spcAft>
              <a:buFont typeface="Arial" panose="020B0604020202020204" pitchFamily="34" charset="0"/>
              <a:buNone/>
            </a:pPr>
            <a:r>
              <a:rPr lang="en-GB" sz="1400" dirty="0">
                <a:solidFill>
                  <a:schemeClr val="tx1"/>
                </a:solidFill>
              </a:rPr>
              <a:t>You have the option to change the color of the guidepost</a:t>
            </a:r>
            <a:endParaRPr lang="en-GB" sz="1600" dirty="0">
              <a:solidFill>
                <a:schemeClr val="tx1"/>
              </a:solidFill>
            </a:endParaRPr>
          </a:p>
        </p:txBody>
      </p:sp>
      <p:sp>
        <p:nvSpPr>
          <p:cNvPr id="19" name="TextBox 18">
            <a:extLst>
              <a:ext uri="{FF2B5EF4-FFF2-40B4-BE49-F238E27FC236}">
                <a16:creationId xmlns:a16="http://schemas.microsoft.com/office/drawing/2014/main" id="{5DAC383E-36F9-4C97-9527-8711F9D2C465}"/>
              </a:ext>
            </a:extLst>
          </p:cNvPr>
          <p:cNvSpPr txBox="1"/>
          <p:nvPr userDrawn="1"/>
        </p:nvSpPr>
        <p:spPr>
          <a:xfrm>
            <a:off x="9525" y="-270387"/>
            <a:ext cx="1184910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a:t>
            </a:r>
            <a:endParaRPr lang="en-GB" sz="1400" dirty="0">
              <a:solidFill>
                <a:schemeClr val="tx2"/>
              </a:solidFill>
            </a:endParaRPr>
          </a:p>
        </p:txBody>
      </p:sp>
      <p:sp>
        <p:nvSpPr>
          <p:cNvPr id="18" name="Overlay">
            <a:extLst>
              <a:ext uri="{FF2B5EF4-FFF2-40B4-BE49-F238E27FC236}">
                <a16:creationId xmlns:a16="http://schemas.microsoft.com/office/drawing/2014/main" id="{A35D48C2-BF06-4B2F-BE11-5D7A15F7C2BD}"/>
              </a:ext>
            </a:extLst>
          </p:cNvPr>
          <p:cNvSpPr>
            <a:spLocks noGrp="1"/>
          </p:cNvSpPr>
          <p:nvPr>
            <p:ph type="body" sz="quarter" idx="20" hasCustomPrompt="1"/>
          </p:nvPr>
        </p:nvSpPr>
        <p:spPr bwMode="ltGray">
          <a:xfrm>
            <a:off x="1" y="0"/>
            <a:ext cx="12192000" cy="6858000"/>
          </a:xfrm>
          <a:prstGeom prst="rect">
            <a:avLst/>
          </a:prstGeom>
          <a:gradFill>
            <a:gsLst>
              <a:gs pos="45000">
                <a:schemeClr val="tx1">
                  <a:alpha val="25000"/>
                </a:schemeClr>
              </a:gs>
              <a:gs pos="100000">
                <a:schemeClr val="bg1">
                  <a:alpha val="24559"/>
                </a:schemeClr>
              </a:gs>
            </a:gsLst>
            <a:lin ang="21594000" scaled="0"/>
          </a:gradFill>
          <a:ln w="0">
            <a:noFill/>
          </a:ln>
        </p:spPr>
        <p:txBody>
          <a:bodyPr wrap="square">
            <a:noAutofit/>
          </a:bodyPr>
          <a:lstStyle>
            <a:lvl1pPr marL="0" indent="0">
              <a:buNone/>
              <a:defRPr sz="100">
                <a:noFill/>
              </a:defRPr>
            </a:lvl1pPr>
          </a:lstStyle>
          <a:p>
            <a:pPr lvl="0"/>
            <a:r>
              <a:rPr lang="en-GB" dirty="0"/>
              <a:t>.</a:t>
            </a:r>
          </a:p>
        </p:txBody>
      </p:sp>
      <p:sp>
        <p:nvSpPr>
          <p:cNvPr id="12" name="Picture Placeholder 7">
            <a:extLst>
              <a:ext uri="{FF2B5EF4-FFF2-40B4-BE49-F238E27FC236}">
                <a16:creationId xmlns:a16="http://schemas.microsoft.com/office/drawing/2014/main" id="{762B2AAB-0CDA-4757-93D0-AEA700334D1D}"/>
              </a:ext>
            </a:extLst>
          </p:cNvPr>
          <p:cNvSpPr>
            <a:spLocks noGrp="1"/>
          </p:cNvSpPr>
          <p:nvPr>
            <p:ph type="pic" sz="quarter" idx="13" hasCustomPrompt="1"/>
          </p:nvPr>
        </p:nvSpPr>
        <p:spPr>
          <a:xfrm>
            <a:off x="0" y="-1"/>
            <a:ext cx="12193200" cy="6861600"/>
          </a:xfrm>
          <a:solidFill>
            <a:schemeClr val="bg2"/>
          </a:solidFill>
        </p:spPr>
        <p:txBody>
          <a:bodyPr lIns="144000" tIns="108000"/>
          <a:lstStyle>
            <a:lvl1pPr marL="0" indent="0" algn="l">
              <a:buNone/>
              <a:defRPr sz="1600"/>
            </a:lvl1pPr>
          </a:lstStyle>
          <a:p>
            <a:r>
              <a:rPr lang="en-GB" dirty="0"/>
              <a:t>Click on frame and insert picture using the Insert tab - Pictures or from Templafy Images.</a:t>
            </a:r>
            <a:br>
              <a:rPr lang="en-GB" dirty="0"/>
            </a:br>
            <a:r>
              <a:rPr lang="en-GB" dirty="0"/>
              <a:t>Right click on picture and choose Send to Back to get overlay in front</a:t>
            </a:r>
          </a:p>
        </p:txBody>
      </p:sp>
      <p:sp>
        <p:nvSpPr>
          <p:cNvPr id="17" name="Overlay bubble">
            <a:extLst>
              <a:ext uri="{FF2B5EF4-FFF2-40B4-BE49-F238E27FC236}">
                <a16:creationId xmlns:a16="http://schemas.microsoft.com/office/drawing/2014/main" id="{7E84BF0B-909D-479A-B927-7FC528B47E4B}"/>
              </a:ext>
            </a:extLst>
          </p:cNvPr>
          <p:cNvSpPr>
            <a:spLocks noGrp="1"/>
          </p:cNvSpPr>
          <p:nvPr>
            <p:ph type="body" sz="quarter" idx="22" hasCustomPrompt="1"/>
          </p:nvPr>
        </p:nvSpPr>
        <p:spPr bwMode="ltGray">
          <a:xfrm>
            <a:off x="8458800" y="0"/>
            <a:ext cx="3733200" cy="6858000"/>
          </a:xfrm>
          <a:custGeom>
            <a:avLst/>
            <a:gdLst>
              <a:gd name="connsiteX0" fmla="*/ 1050355 w 3733200"/>
              <a:gd name="connsiteY0" fmla="*/ 0 h 6858000"/>
              <a:gd name="connsiteX1" fmla="*/ 3733200 w 3733200"/>
              <a:gd name="connsiteY1" fmla="*/ 0 h 6858000"/>
              <a:gd name="connsiteX2" fmla="*/ 3733200 w 3733200"/>
              <a:gd name="connsiteY2" fmla="*/ 6858000 h 6858000"/>
              <a:gd name="connsiteX3" fmla="*/ 1050355 w 3733200"/>
              <a:gd name="connsiteY3" fmla="*/ 6858000 h 6858000"/>
              <a:gd name="connsiteX4" fmla="*/ 1045200 w 3733200"/>
              <a:gd name="connsiteY4" fmla="*/ 6850751 h 6858000"/>
              <a:gd name="connsiteX5" fmla="*/ 0 w 3733200"/>
              <a:gd name="connsiteY5" fmla="*/ 3429000 h 6858000"/>
              <a:gd name="connsiteX6" fmla="*/ 1045200 w 3733200"/>
              <a:gd name="connsiteY6" fmla="*/ 7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33200" h="6858000">
                <a:moveTo>
                  <a:pt x="1050355" y="0"/>
                </a:moveTo>
                <a:lnTo>
                  <a:pt x="3733200" y="0"/>
                </a:lnTo>
                <a:lnTo>
                  <a:pt x="3733200" y="6858000"/>
                </a:lnTo>
                <a:lnTo>
                  <a:pt x="1050355" y="6858000"/>
                </a:lnTo>
                <a:lnTo>
                  <a:pt x="1045200" y="6850751"/>
                </a:lnTo>
                <a:cubicBezTo>
                  <a:pt x="385315" y="5873992"/>
                  <a:pt x="0" y="4696494"/>
                  <a:pt x="0" y="3429000"/>
                </a:cubicBezTo>
                <a:cubicBezTo>
                  <a:pt x="0" y="2161507"/>
                  <a:pt x="385315" y="984008"/>
                  <a:pt x="1045200" y="7250"/>
                </a:cubicBezTo>
                <a:close/>
              </a:path>
            </a:pathLst>
          </a:custGeom>
          <a:solidFill>
            <a:schemeClr val="accent1">
              <a:alpha val="80000"/>
            </a:schemeClr>
          </a:solidFill>
          <a:ln w="0">
            <a:noFill/>
          </a:ln>
        </p:spPr>
        <p:txBody>
          <a:bodyPr wrap="square">
            <a:noAutofit/>
          </a:bodyPr>
          <a:lstStyle>
            <a:lvl1pPr marL="0" indent="0">
              <a:buNone/>
              <a:defRPr sz="100">
                <a:noFill/>
              </a:defRPr>
            </a:lvl1pPr>
          </a:lstStyle>
          <a:p>
            <a:pPr lvl="0"/>
            <a:r>
              <a:rPr lang="en-GB" dirty="0"/>
              <a:t>.</a:t>
            </a:r>
          </a:p>
        </p:txBody>
      </p:sp>
      <p:sp>
        <p:nvSpPr>
          <p:cNvPr id="11" name="Title 10">
            <a:extLst>
              <a:ext uri="{FF2B5EF4-FFF2-40B4-BE49-F238E27FC236}">
                <a16:creationId xmlns:a16="http://schemas.microsoft.com/office/drawing/2014/main" id="{D6C050F6-82F4-476C-B6FF-FE11F88C7E9A}"/>
              </a:ext>
            </a:extLst>
          </p:cNvPr>
          <p:cNvSpPr>
            <a:spLocks noGrp="1"/>
          </p:cNvSpPr>
          <p:nvPr>
            <p:ph type="title" hasCustomPrompt="1"/>
          </p:nvPr>
        </p:nvSpPr>
        <p:spPr>
          <a:xfrm>
            <a:off x="576000" y="867600"/>
            <a:ext cx="6609600" cy="1492141"/>
          </a:xfrm>
        </p:spPr>
        <p:txBody>
          <a:bodyPr tIns="0" anchor="b" anchorCtr="0"/>
          <a:lstStyle>
            <a:lvl1pPr>
              <a:lnSpc>
                <a:spcPct val="90000"/>
              </a:lnSpc>
              <a:spcAft>
                <a:spcPts val="300"/>
              </a:spcAft>
              <a:defRPr sz="4800" b="1">
                <a:solidFill>
                  <a:schemeClr val="bg1"/>
                </a:solidFill>
                <a:latin typeface="+mn-lt"/>
              </a:defRPr>
            </a:lvl1pPr>
          </a:lstStyle>
          <a:p>
            <a:r>
              <a:rPr lang="en-GB" noProof="0" dirty="0"/>
              <a:t>Click to add title</a:t>
            </a:r>
            <a:endParaRPr lang="en-GB" dirty="0"/>
          </a:p>
        </p:txBody>
      </p:sp>
      <p:sp>
        <p:nvSpPr>
          <p:cNvPr id="16" name="Subtitle">
            <a:extLst>
              <a:ext uri="{FF2B5EF4-FFF2-40B4-BE49-F238E27FC236}">
                <a16:creationId xmlns:a16="http://schemas.microsoft.com/office/drawing/2014/main" id="{2DBE087B-3AC1-46BC-8D4A-35AF7E337210}"/>
              </a:ext>
            </a:extLst>
          </p:cNvPr>
          <p:cNvSpPr>
            <a:spLocks noGrp="1"/>
          </p:cNvSpPr>
          <p:nvPr>
            <p:ph type="subTitle" idx="21" hasCustomPrompt="1"/>
          </p:nvPr>
        </p:nvSpPr>
        <p:spPr>
          <a:xfrm>
            <a:off x="576000" y="2441152"/>
            <a:ext cx="6609600" cy="78619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574675" y="4003200"/>
            <a:ext cx="2541600" cy="1987200"/>
          </a:xfrm>
        </p:spPr>
        <p:txBody>
          <a:bodyPr anchor="b" anchorCtr="0"/>
          <a:lstStyle>
            <a:lvl1pPr marL="0" indent="0">
              <a:buFontTx/>
              <a:buNone/>
              <a:defRPr sz="1000">
                <a:solidFill>
                  <a:schemeClr val="bg1"/>
                </a:solidFill>
              </a:defRPr>
            </a:lvl1pPr>
            <a:lvl2pPr marL="0" indent="0">
              <a:buFontTx/>
              <a:buNone/>
              <a:defRPr sz="1000">
                <a:solidFill>
                  <a:schemeClr val="bg1"/>
                </a:solidFill>
              </a:defRPr>
            </a:lvl2pPr>
            <a:lvl3pPr marL="0" indent="0">
              <a:buFontTx/>
              <a:buNone/>
              <a:defRPr sz="1000">
                <a:solidFill>
                  <a:schemeClr val="bg1"/>
                </a:solidFill>
              </a:defRPr>
            </a:lvl3pPr>
            <a:lvl4pPr>
              <a:buFontTx/>
              <a:buNone/>
              <a:defRPr sz="1000" b="0">
                <a:solidFill>
                  <a:schemeClr val="bg1"/>
                </a:solidFill>
              </a:defRPr>
            </a:lvl4pPr>
            <a:lvl5pPr>
              <a:buFontTx/>
              <a:buNone/>
              <a:defRPr sz="1000">
                <a:solidFill>
                  <a:schemeClr val="bg1"/>
                </a:solidFill>
              </a:defRPr>
            </a:lvl5pPr>
            <a:lvl6pPr>
              <a:buFontTx/>
              <a:buNone/>
              <a:defRPr sz="1000">
                <a:solidFill>
                  <a:schemeClr val="bg1"/>
                </a:solidFill>
                <a:latin typeface="+mn-lt"/>
              </a:defRPr>
            </a:lvl6pPr>
            <a:lvl7pPr>
              <a:buFontTx/>
              <a:buNone/>
              <a:defRPr sz="1000">
                <a:solidFill>
                  <a:schemeClr val="bg1"/>
                </a:solidFill>
                <a:latin typeface="+mn-lt"/>
              </a:defRPr>
            </a:lvl7pPr>
            <a:lvl8pPr>
              <a:buFontTx/>
              <a:buNone/>
              <a:defRPr sz="1000">
                <a:solidFill>
                  <a:schemeClr val="bg1"/>
                </a:solidFill>
                <a:latin typeface="+mn-lt"/>
              </a:defRPr>
            </a:lvl8pPr>
            <a:lvl9pPr>
              <a:buFontTx/>
              <a:buNone/>
              <a:defRPr sz="1000">
                <a:solidFill>
                  <a:schemeClr val="bg1"/>
                </a:solidFill>
                <a:latin typeface="+mn-lt"/>
              </a:defRPr>
            </a:lvl9pPr>
          </a:lstStyle>
          <a:p>
            <a:pPr lvl="0"/>
            <a:r>
              <a:rPr lang="en-GB" noProof="0" dirty="0"/>
              <a:t>Click to add text</a:t>
            </a:r>
            <a:endParaRPr lang="en-GB" dirty="0"/>
          </a:p>
        </p:txBody>
      </p:sp>
      <p:sp>
        <p:nvSpPr>
          <p:cNvPr id="15" name="Text Placeholder 7">
            <a:extLst>
              <a:ext uri="{FF2B5EF4-FFF2-40B4-BE49-F238E27FC236}">
                <a16:creationId xmlns:a16="http://schemas.microsoft.com/office/drawing/2014/main" id="{E14D8863-9DA5-43C0-BC9B-0A9132C19F64}"/>
              </a:ext>
            </a:extLst>
          </p:cNvPr>
          <p:cNvSpPr>
            <a:spLocks noGrp="1"/>
          </p:cNvSpPr>
          <p:nvPr>
            <p:ph type="body" sz="quarter" idx="18" hasCustomPrompt="1"/>
          </p:nvPr>
        </p:nvSpPr>
        <p:spPr>
          <a:xfrm>
            <a:off x="9074400" y="1729138"/>
            <a:ext cx="2541600" cy="1987200"/>
          </a:xfrm>
        </p:spPr>
        <p:txBody>
          <a:bodyPr anchor="t" anchorCtr="0"/>
          <a:lstStyle>
            <a:lvl1pPr marL="0" indent="0">
              <a:buFontTx/>
              <a:buNone/>
              <a:defRPr sz="1000">
                <a:solidFill>
                  <a:schemeClr val="bg1"/>
                </a:solidFill>
              </a:defRPr>
            </a:lvl1pPr>
            <a:lvl2pPr marL="0" indent="0">
              <a:buFontTx/>
              <a:buNone/>
              <a:defRPr sz="1000">
                <a:solidFill>
                  <a:schemeClr val="bg1"/>
                </a:solidFill>
              </a:defRPr>
            </a:lvl2pPr>
            <a:lvl3pPr marL="0" indent="0">
              <a:buFontTx/>
              <a:buNone/>
              <a:defRPr sz="1000">
                <a:solidFill>
                  <a:schemeClr val="bg1"/>
                </a:solidFill>
              </a:defRPr>
            </a:lvl3pPr>
            <a:lvl4pPr>
              <a:buFontTx/>
              <a:buNone/>
              <a:defRPr sz="1000" b="0">
                <a:solidFill>
                  <a:schemeClr val="bg1"/>
                </a:solidFill>
              </a:defRPr>
            </a:lvl4pPr>
            <a:lvl5pPr>
              <a:buFontTx/>
              <a:buNone/>
              <a:defRPr sz="1000">
                <a:solidFill>
                  <a:schemeClr val="bg1"/>
                </a:solidFill>
              </a:defRPr>
            </a:lvl5pPr>
            <a:lvl6pPr>
              <a:buFontTx/>
              <a:buNone/>
              <a:defRPr sz="1000">
                <a:solidFill>
                  <a:schemeClr val="bg1"/>
                </a:solidFill>
                <a:latin typeface="+mn-lt"/>
              </a:defRPr>
            </a:lvl6pPr>
            <a:lvl7pPr>
              <a:buFontTx/>
              <a:buNone/>
              <a:defRPr sz="1000">
                <a:solidFill>
                  <a:schemeClr val="bg1"/>
                </a:solidFill>
                <a:latin typeface="+mn-lt"/>
              </a:defRPr>
            </a:lvl7pPr>
            <a:lvl8pPr>
              <a:buFontTx/>
              <a:buNone/>
              <a:defRPr sz="1000">
                <a:solidFill>
                  <a:schemeClr val="bg1"/>
                </a:solidFill>
                <a:latin typeface="+mn-lt"/>
              </a:defRPr>
            </a:lvl8pPr>
            <a:lvl9pPr>
              <a:buFontTx/>
              <a:buNone/>
              <a:defRPr sz="1000">
                <a:solidFill>
                  <a:schemeClr val="bg1"/>
                </a:solidFill>
                <a:latin typeface="+mn-lt"/>
              </a:defRPr>
            </a:lvl9pPr>
          </a:lstStyle>
          <a:p>
            <a:pPr lvl="0"/>
            <a:r>
              <a:rPr lang="en-GB" noProof="0" dirty="0"/>
              <a:t>Click to add text</a:t>
            </a:r>
            <a:endParaRPr lang="en-GB" dirty="0"/>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828986389"/>
      </p:ext>
    </p:extLst>
  </p:cSld>
  <p:clrMapOvr>
    <a:masterClrMapping/>
  </p:clrMapOvr>
</p:sldLayout>
</file>

<file path=ppt/slideLayouts/slideLayout3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text + picture/overlay A">
    <p:spTree>
      <p:nvGrpSpPr>
        <p:cNvPr id="1" name=""/>
        <p:cNvGrpSpPr/>
        <p:nvPr/>
      </p:nvGrpSpPr>
      <p:grpSpPr>
        <a:xfrm>
          <a:off x="0" y="0"/>
          <a:ext cx="0" cy="0"/>
          <a:chOff x="0" y="0"/>
          <a:chExt cx="0" cy="0"/>
        </a:xfrm>
      </p:grpSpPr>
      <p:sp>
        <p:nvSpPr>
          <p:cNvPr id="21" name="TextBox 20">
            <a:extLst>
              <a:ext uri="{FF2B5EF4-FFF2-40B4-BE49-F238E27FC236}">
                <a16:creationId xmlns:a16="http://schemas.microsoft.com/office/drawing/2014/main" id="{FD2F42FA-AFF8-4C0D-BE47-5FF877E4B896}"/>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Right click on picture and choose “</a:t>
            </a:r>
            <a:r>
              <a:rPr lang="en-GB" sz="1400" b="0" dirty="0"/>
              <a:t>Send to Back” </a:t>
            </a:r>
            <a:r>
              <a:rPr lang="en-GB" sz="1400" dirty="0"/>
              <a:t>to get overlay in front</a:t>
            </a:r>
            <a:endParaRPr lang="en-GB" sz="1600" dirty="0">
              <a:solidFill>
                <a:schemeClr val="tx2"/>
              </a:solidFill>
            </a:endParaRPr>
          </a:p>
        </p:txBody>
      </p:sp>
      <p:sp>
        <p:nvSpPr>
          <p:cNvPr id="24" name="TextBox 23">
            <a:extLst>
              <a:ext uri="{FF2B5EF4-FFF2-40B4-BE49-F238E27FC236}">
                <a16:creationId xmlns:a16="http://schemas.microsoft.com/office/drawing/2014/main" id="{1548939C-F3C5-4E8D-AD87-F7C4A7A4C5D1}"/>
              </a:ext>
            </a:extLst>
          </p:cNvPr>
          <p:cNvSpPr txBox="1"/>
          <p:nvPr userDrawn="1"/>
        </p:nvSpPr>
        <p:spPr>
          <a:xfrm>
            <a:off x="3299947" y="6909773"/>
            <a:ext cx="8882626" cy="215444"/>
          </a:xfrm>
          <a:prstGeom prst="rect">
            <a:avLst/>
          </a:prstGeom>
          <a:noFill/>
        </p:spPr>
        <p:txBody>
          <a:bodyPr wrap="square" lIns="0" tIns="0" rIns="0" bIns="0" rtlCol="0" anchor="b" anchorCtr="0">
            <a:spAutoFit/>
          </a:bodyPr>
          <a:lstStyle/>
          <a:p>
            <a:pPr marL="0" indent="0" algn="r">
              <a:spcAft>
                <a:spcPts val="600"/>
              </a:spcAft>
              <a:buFont typeface="Arial" panose="020B0604020202020204" pitchFamily="34" charset="0"/>
              <a:buNone/>
            </a:pPr>
            <a:r>
              <a:rPr lang="en-GB" sz="1400" dirty="0">
                <a:solidFill>
                  <a:schemeClr val="tx1"/>
                </a:solidFill>
              </a:rPr>
              <a:t>You have the option to change the color of the guidepost</a:t>
            </a:r>
            <a:endParaRPr lang="en-GB" sz="1600" dirty="0">
              <a:solidFill>
                <a:schemeClr val="tx1"/>
              </a:solidFill>
            </a:endParaRPr>
          </a:p>
        </p:txBody>
      </p:sp>
      <p:sp>
        <p:nvSpPr>
          <p:cNvPr id="14" name="Overlay">
            <a:extLst>
              <a:ext uri="{FF2B5EF4-FFF2-40B4-BE49-F238E27FC236}">
                <a16:creationId xmlns:a16="http://schemas.microsoft.com/office/drawing/2014/main" id="{65C63FBD-AF8E-438B-ADE0-4CC16532B702}"/>
              </a:ext>
            </a:extLst>
          </p:cNvPr>
          <p:cNvSpPr>
            <a:spLocks noGrp="1"/>
          </p:cNvSpPr>
          <p:nvPr>
            <p:ph type="body" sz="quarter" idx="234" hasCustomPrompt="1"/>
          </p:nvPr>
        </p:nvSpPr>
        <p:spPr bwMode="ltGray">
          <a:xfrm>
            <a:off x="1" y="0"/>
            <a:ext cx="12192000" cy="6858000"/>
          </a:xfrm>
          <a:prstGeom prst="rect">
            <a:avLst/>
          </a:prstGeom>
          <a:gradFill>
            <a:gsLst>
              <a:gs pos="45000">
                <a:schemeClr val="tx1">
                  <a:alpha val="34595"/>
                </a:schemeClr>
              </a:gs>
              <a:gs pos="100000">
                <a:schemeClr val="bg1">
                  <a:alpha val="24559"/>
                </a:schemeClr>
              </a:gs>
            </a:gsLst>
            <a:lin ang="21594000" scaled="0"/>
          </a:gradFill>
          <a:ln w="0">
            <a:noFill/>
          </a:ln>
        </p:spPr>
        <p:txBody>
          <a:bodyPr wrap="square">
            <a:noAutofit/>
          </a:bodyPr>
          <a:lstStyle>
            <a:lvl1pPr marL="0" indent="0">
              <a:buNone/>
              <a:defRPr sz="100">
                <a:noFill/>
              </a:defRPr>
            </a:lvl1pPr>
          </a:lstStyle>
          <a:p>
            <a:pPr lvl="0"/>
            <a:r>
              <a:rPr lang="en-GB" dirty="0"/>
              <a:t>.</a:t>
            </a:r>
          </a:p>
        </p:txBody>
      </p:sp>
      <p:sp>
        <p:nvSpPr>
          <p:cNvPr id="18" name="Picture Placeholder">
            <a:extLst>
              <a:ext uri="{FF2B5EF4-FFF2-40B4-BE49-F238E27FC236}">
                <a16:creationId xmlns:a16="http://schemas.microsoft.com/office/drawing/2014/main" id="{4D276DFC-0D47-444F-9013-CA86083882F7}"/>
              </a:ext>
            </a:extLst>
          </p:cNvPr>
          <p:cNvSpPr>
            <a:spLocks noGrp="1"/>
          </p:cNvSpPr>
          <p:nvPr>
            <p:ph type="pic" sz="quarter" idx="220" hasCustomPrompt="1"/>
          </p:nvPr>
        </p:nvSpPr>
        <p:spPr bwMode="white">
          <a:xfrm>
            <a:off x="0" y="-1"/>
            <a:ext cx="12193200" cy="6861600"/>
          </a:xfrm>
          <a:solidFill>
            <a:schemeClr val="bg2"/>
          </a:solidFill>
        </p:spPr>
        <p:txBody>
          <a:bodyPr lIns="36000" tIns="36000" rIns="5184000" bIns="108000" anchor="t" anchorCtr="0"/>
          <a:lstStyle>
            <a:lvl1pPr marL="0" indent="0" algn="l">
              <a:spcAft>
                <a:spcPts val="0"/>
              </a:spcAft>
              <a:buNone/>
              <a:defRPr sz="1400">
                <a:solidFill>
                  <a:schemeClr val="tx2"/>
                </a:solidFill>
              </a:defRPr>
            </a:lvl1pPr>
          </a:lstStyle>
          <a:p>
            <a:r>
              <a:rPr lang="en-GB" dirty="0"/>
              <a:t>Click on frame and insert picture using the Insert tab - Pictures or from Templafy Images. Right click on picture and choose Send to Back to get overlay in front</a:t>
            </a:r>
          </a:p>
        </p:txBody>
      </p:sp>
      <p:sp>
        <p:nvSpPr>
          <p:cNvPr id="20" name="Freeform: Shape overlay">
            <a:extLst>
              <a:ext uri="{FF2B5EF4-FFF2-40B4-BE49-F238E27FC236}">
                <a16:creationId xmlns:a16="http://schemas.microsoft.com/office/drawing/2014/main" id="{F7E026B5-03CD-442C-AA38-2B3730ACE252}"/>
              </a:ext>
            </a:extLst>
          </p:cNvPr>
          <p:cNvSpPr>
            <a:spLocks noGrp="1"/>
          </p:cNvSpPr>
          <p:nvPr>
            <p:ph type="body" sz="quarter" idx="20" hasCustomPrompt="1"/>
          </p:nvPr>
        </p:nvSpPr>
        <p:spPr bwMode="ltGray">
          <a:xfrm>
            <a:off x="6096000" y="0"/>
            <a:ext cx="6096000" cy="6858000"/>
          </a:xfrm>
          <a:custGeom>
            <a:avLst/>
            <a:gdLst>
              <a:gd name="connsiteX0" fmla="*/ 1050355 w 6096000"/>
              <a:gd name="connsiteY0" fmla="*/ 0 h 6858000"/>
              <a:gd name="connsiteX1" fmla="*/ 6096000 w 6096000"/>
              <a:gd name="connsiteY1" fmla="*/ 0 h 6858000"/>
              <a:gd name="connsiteX2" fmla="*/ 6096000 w 6096000"/>
              <a:gd name="connsiteY2" fmla="*/ 6858000 h 6858000"/>
              <a:gd name="connsiteX3" fmla="*/ 1050355 w 6096000"/>
              <a:gd name="connsiteY3" fmla="*/ 6858000 h 6858000"/>
              <a:gd name="connsiteX4" fmla="*/ 1045200 w 6096000"/>
              <a:gd name="connsiteY4" fmla="*/ 6850751 h 6858000"/>
              <a:gd name="connsiteX5" fmla="*/ 0 w 6096000"/>
              <a:gd name="connsiteY5" fmla="*/ 3429000 h 6858000"/>
              <a:gd name="connsiteX6" fmla="*/ 1045200 w 6096000"/>
              <a:gd name="connsiteY6" fmla="*/ 7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1050355" y="0"/>
                </a:moveTo>
                <a:lnTo>
                  <a:pt x="6096000" y="0"/>
                </a:lnTo>
                <a:lnTo>
                  <a:pt x="6096000" y="6858000"/>
                </a:lnTo>
                <a:lnTo>
                  <a:pt x="1050355" y="6858000"/>
                </a:lnTo>
                <a:lnTo>
                  <a:pt x="1045200" y="6850751"/>
                </a:lnTo>
                <a:cubicBezTo>
                  <a:pt x="385315" y="5873992"/>
                  <a:pt x="0" y="4696494"/>
                  <a:pt x="0" y="3429000"/>
                </a:cubicBezTo>
                <a:cubicBezTo>
                  <a:pt x="0" y="2161507"/>
                  <a:pt x="385315" y="984008"/>
                  <a:pt x="1045200" y="7250"/>
                </a:cubicBezTo>
                <a:close/>
              </a:path>
            </a:pathLst>
          </a:custGeom>
          <a:solidFill>
            <a:schemeClr val="accent1">
              <a:alpha val="80000"/>
            </a:schemeClr>
          </a:solidFill>
          <a:ln w="0">
            <a:noFill/>
          </a:ln>
        </p:spPr>
        <p:txBody>
          <a:bodyPr wrap="square">
            <a:noAutofit/>
          </a:bodyPr>
          <a:lstStyle>
            <a:lvl1pPr marL="0" indent="0">
              <a:buNone/>
              <a:defRPr sz="100">
                <a:noFill/>
              </a:defRPr>
            </a:lvl1pPr>
          </a:lstStyle>
          <a:p>
            <a:pPr lvl="0"/>
            <a:r>
              <a:rPr lang="en-GB" dirty="0"/>
              <a:t>.</a:t>
            </a:r>
          </a:p>
        </p:txBody>
      </p:sp>
      <p:sp>
        <p:nvSpPr>
          <p:cNvPr id="3" name="Title 2">
            <a:extLst>
              <a:ext uri="{FF2B5EF4-FFF2-40B4-BE49-F238E27FC236}">
                <a16:creationId xmlns:a16="http://schemas.microsoft.com/office/drawing/2014/main" id="{0687A80C-F845-45C9-8C90-7425C98B0695}"/>
              </a:ext>
            </a:extLst>
          </p:cNvPr>
          <p:cNvSpPr>
            <a:spLocks noGrp="1"/>
          </p:cNvSpPr>
          <p:nvPr>
            <p:ph type="title" hasCustomPrompt="1"/>
          </p:nvPr>
        </p:nvSpPr>
        <p:spPr>
          <a:xfrm>
            <a:off x="576000" y="576000"/>
            <a:ext cx="5375538" cy="439200"/>
          </a:xfrm>
        </p:spPr>
        <p:txBody>
          <a:bodyPr/>
          <a:lstStyle>
            <a:lvl1pPr>
              <a:defRPr sz="3000">
                <a:solidFill>
                  <a:schemeClr val="bg1"/>
                </a:solidFill>
              </a:defRPr>
            </a:lvl1pPr>
          </a:lstStyle>
          <a:p>
            <a:r>
              <a:rPr lang="en-GB" noProof="0" dirty="0"/>
              <a:t>Click to add title</a:t>
            </a:r>
            <a:endParaRPr lang="en-GB" dirty="0"/>
          </a:p>
        </p:txBody>
      </p:sp>
      <p:sp>
        <p:nvSpPr>
          <p:cNvPr id="15" name="Subtitle">
            <a:extLst>
              <a:ext uri="{FF2B5EF4-FFF2-40B4-BE49-F238E27FC236}">
                <a16:creationId xmlns:a16="http://schemas.microsoft.com/office/drawing/2014/main" id="{D39FEA10-A863-4399-BFC5-D8C6908F6EC5}"/>
              </a:ext>
            </a:extLst>
          </p:cNvPr>
          <p:cNvSpPr>
            <a:spLocks noGrp="1"/>
          </p:cNvSpPr>
          <p:nvPr>
            <p:ph type="subTitle" idx="21" hasCustomPrompt="1"/>
          </p:nvPr>
        </p:nvSpPr>
        <p:spPr>
          <a:xfrm>
            <a:off x="576000" y="1036800"/>
            <a:ext cx="5375538"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574675" y="1727200"/>
            <a:ext cx="5376863" cy="42656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9" name="Text Placeholder note">
            <a:extLst>
              <a:ext uri="{FF2B5EF4-FFF2-40B4-BE49-F238E27FC236}">
                <a16:creationId xmlns:a16="http://schemas.microsoft.com/office/drawing/2014/main" id="{A82BC9E5-1F0C-4829-852D-931D8501B6D7}"/>
              </a:ext>
            </a:extLst>
          </p:cNvPr>
          <p:cNvSpPr>
            <a:spLocks noGrp="1"/>
          </p:cNvSpPr>
          <p:nvPr>
            <p:ph type="body" sz="quarter" idx="233" hasCustomPrompt="1"/>
          </p:nvPr>
        </p:nvSpPr>
        <p:spPr>
          <a:xfrm>
            <a:off x="576000" y="5994000"/>
            <a:ext cx="5375538"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5" name="Date Placeholder 4">
            <a:extLst>
              <a:ext uri="{FF2B5EF4-FFF2-40B4-BE49-F238E27FC236}">
                <a16:creationId xmlns:a16="http://schemas.microsoft.com/office/drawing/2014/main" id="{7627C1C6-DB45-415F-9C05-0B64A63EF390}"/>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63FF7635-21C3-4865-84E0-5C7B7F95EF43}"/>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13" name="Slide Number Placeholder 12">
            <a:extLst>
              <a:ext uri="{FF2B5EF4-FFF2-40B4-BE49-F238E27FC236}">
                <a16:creationId xmlns:a16="http://schemas.microsoft.com/office/drawing/2014/main" id="{F7745D3F-AA94-400A-AF8F-16D527EB1F76}"/>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402407444"/>
      </p:ext>
    </p:extLst>
  </p:cSld>
  <p:clrMapOvr>
    <a:masterClrMapping/>
  </p:clrMapOvr>
</p:sldLayout>
</file>

<file path=ppt/slideLayouts/slideLayout3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text + picture/overlay B">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B7ABC4BD-5A21-415F-934F-F31895735664}"/>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Right click on picture and choose “</a:t>
            </a:r>
            <a:r>
              <a:rPr lang="en-GB" sz="1400" b="0" dirty="0"/>
              <a:t>Send to Back” </a:t>
            </a:r>
            <a:r>
              <a:rPr lang="en-GB" sz="1400" dirty="0"/>
              <a:t>to get overlay in front</a:t>
            </a:r>
            <a:endParaRPr lang="en-GB" sz="1600" dirty="0">
              <a:solidFill>
                <a:schemeClr val="tx2"/>
              </a:solidFill>
            </a:endParaRPr>
          </a:p>
        </p:txBody>
      </p:sp>
      <p:sp>
        <p:nvSpPr>
          <p:cNvPr id="21" name="TextBox 20">
            <a:extLst>
              <a:ext uri="{FF2B5EF4-FFF2-40B4-BE49-F238E27FC236}">
                <a16:creationId xmlns:a16="http://schemas.microsoft.com/office/drawing/2014/main" id="{2C941901-4818-4FCF-BEB1-0744ADC13571}"/>
              </a:ext>
            </a:extLst>
          </p:cNvPr>
          <p:cNvSpPr txBox="1"/>
          <p:nvPr userDrawn="1"/>
        </p:nvSpPr>
        <p:spPr>
          <a:xfrm>
            <a:off x="3299947" y="6909773"/>
            <a:ext cx="8882626" cy="215444"/>
          </a:xfrm>
          <a:prstGeom prst="rect">
            <a:avLst/>
          </a:prstGeom>
          <a:noFill/>
        </p:spPr>
        <p:txBody>
          <a:bodyPr wrap="square" lIns="0" tIns="0" rIns="0" bIns="0" rtlCol="0" anchor="b" anchorCtr="0">
            <a:spAutoFit/>
          </a:bodyPr>
          <a:lstStyle/>
          <a:p>
            <a:pPr marL="0" indent="0" algn="r">
              <a:spcAft>
                <a:spcPts val="600"/>
              </a:spcAft>
              <a:buFont typeface="Arial" panose="020B0604020202020204" pitchFamily="34" charset="0"/>
              <a:buNone/>
            </a:pPr>
            <a:r>
              <a:rPr lang="en-GB" sz="1400" dirty="0">
                <a:solidFill>
                  <a:schemeClr val="tx1"/>
                </a:solidFill>
              </a:rPr>
              <a:t>You have the option to change the color of the guidepost</a:t>
            </a:r>
            <a:endParaRPr lang="en-GB" sz="1600" dirty="0">
              <a:solidFill>
                <a:schemeClr val="tx1"/>
              </a:solidFill>
            </a:endParaRPr>
          </a:p>
        </p:txBody>
      </p:sp>
      <p:sp>
        <p:nvSpPr>
          <p:cNvPr id="13" name="Overlay">
            <a:extLst>
              <a:ext uri="{FF2B5EF4-FFF2-40B4-BE49-F238E27FC236}">
                <a16:creationId xmlns:a16="http://schemas.microsoft.com/office/drawing/2014/main" id="{F670BDC8-87FE-4EB9-A204-6452C515357F}"/>
              </a:ext>
            </a:extLst>
          </p:cNvPr>
          <p:cNvSpPr>
            <a:spLocks noGrp="1"/>
          </p:cNvSpPr>
          <p:nvPr>
            <p:ph type="body" sz="quarter" idx="22" hasCustomPrompt="1"/>
          </p:nvPr>
        </p:nvSpPr>
        <p:spPr bwMode="ltGray">
          <a:xfrm>
            <a:off x="1" y="0"/>
            <a:ext cx="12192000" cy="6858000"/>
          </a:xfrm>
          <a:prstGeom prst="rect">
            <a:avLst/>
          </a:prstGeom>
          <a:gradFill>
            <a:gsLst>
              <a:gs pos="45000">
                <a:schemeClr val="tx1">
                  <a:alpha val="20000"/>
                </a:schemeClr>
              </a:gs>
              <a:gs pos="100000">
                <a:schemeClr val="bg1">
                  <a:alpha val="24559"/>
                </a:schemeClr>
              </a:gs>
            </a:gsLst>
            <a:lin ang="21594000" scaled="0"/>
          </a:gradFill>
          <a:ln w="0">
            <a:noFill/>
          </a:ln>
        </p:spPr>
        <p:txBody>
          <a:bodyPr wrap="square">
            <a:noAutofit/>
          </a:bodyPr>
          <a:lstStyle>
            <a:lvl1pPr marL="0" indent="0">
              <a:buNone/>
              <a:defRPr sz="100">
                <a:noFill/>
              </a:defRPr>
            </a:lvl1pPr>
          </a:lstStyle>
          <a:p>
            <a:pPr lvl="0"/>
            <a:r>
              <a:rPr lang="en-GB" dirty="0"/>
              <a:t>.</a:t>
            </a:r>
          </a:p>
        </p:txBody>
      </p:sp>
      <p:sp>
        <p:nvSpPr>
          <p:cNvPr id="18" name="Picture Placeholder">
            <a:extLst>
              <a:ext uri="{FF2B5EF4-FFF2-40B4-BE49-F238E27FC236}">
                <a16:creationId xmlns:a16="http://schemas.microsoft.com/office/drawing/2014/main" id="{4D276DFC-0D47-444F-9013-CA86083882F7}"/>
              </a:ext>
            </a:extLst>
          </p:cNvPr>
          <p:cNvSpPr>
            <a:spLocks noGrp="1"/>
          </p:cNvSpPr>
          <p:nvPr>
            <p:ph type="pic" sz="quarter" idx="220" hasCustomPrompt="1"/>
          </p:nvPr>
        </p:nvSpPr>
        <p:spPr bwMode="white">
          <a:xfrm>
            <a:off x="0" y="-1"/>
            <a:ext cx="12193200" cy="6861600"/>
          </a:xfrm>
          <a:solidFill>
            <a:schemeClr val="bg2"/>
          </a:solidFill>
        </p:spPr>
        <p:txBody>
          <a:bodyPr lIns="36000" tIns="36000" rIns="5112000" bIns="108000" anchor="t" anchorCtr="0"/>
          <a:lstStyle>
            <a:lvl1pPr marL="0" indent="0" algn="l">
              <a:spcAft>
                <a:spcPts val="0"/>
              </a:spcAft>
              <a:buNone/>
              <a:defRPr sz="1400">
                <a:solidFill>
                  <a:schemeClr val="tx2"/>
                </a:solidFill>
              </a:defRPr>
            </a:lvl1pPr>
          </a:lstStyle>
          <a:p>
            <a:r>
              <a:rPr lang="en-GB" dirty="0"/>
              <a:t>Click on frame and insert picture using the Insert tab - Pictures or from Templafy Images. Right click on picture and choose Send to Back to get right picture in front</a:t>
            </a:r>
          </a:p>
        </p:txBody>
      </p:sp>
      <p:sp>
        <p:nvSpPr>
          <p:cNvPr id="20" name="Freeform: Shape overlay">
            <a:extLst>
              <a:ext uri="{FF2B5EF4-FFF2-40B4-BE49-F238E27FC236}">
                <a16:creationId xmlns:a16="http://schemas.microsoft.com/office/drawing/2014/main" id="{F7E026B5-03CD-442C-AA38-2B3730ACE252}"/>
              </a:ext>
            </a:extLst>
          </p:cNvPr>
          <p:cNvSpPr>
            <a:spLocks noGrp="1"/>
          </p:cNvSpPr>
          <p:nvPr>
            <p:ph type="body" sz="quarter" idx="20" hasCustomPrompt="1"/>
          </p:nvPr>
        </p:nvSpPr>
        <p:spPr bwMode="ltGray">
          <a:xfrm>
            <a:off x="6096000" y="0"/>
            <a:ext cx="6096000" cy="6858000"/>
          </a:xfrm>
          <a:custGeom>
            <a:avLst/>
            <a:gdLst>
              <a:gd name="connsiteX0" fmla="*/ 1050355 w 6096000"/>
              <a:gd name="connsiteY0" fmla="*/ 0 h 6858000"/>
              <a:gd name="connsiteX1" fmla="*/ 6096000 w 6096000"/>
              <a:gd name="connsiteY1" fmla="*/ 0 h 6858000"/>
              <a:gd name="connsiteX2" fmla="*/ 6096000 w 6096000"/>
              <a:gd name="connsiteY2" fmla="*/ 6858000 h 6858000"/>
              <a:gd name="connsiteX3" fmla="*/ 1050355 w 6096000"/>
              <a:gd name="connsiteY3" fmla="*/ 6858000 h 6858000"/>
              <a:gd name="connsiteX4" fmla="*/ 1045200 w 6096000"/>
              <a:gd name="connsiteY4" fmla="*/ 6850751 h 6858000"/>
              <a:gd name="connsiteX5" fmla="*/ 0 w 6096000"/>
              <a:gd name="connsiteY5" fmla="*/ 3429000 h 6858000"/>
              <a:gd name="connsiteX6" fmla="*/ 1045200 w 6096000"/>
              <a:gd name="connsiteY6" fmla="*/ 7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1050355" y="0"/>
                </a:moveTo>
                <a:lnTo>
                  <a:pt x="6096000" y="0"/>
                </a:lnTo>
                <a:lnTo>
                  <a:pt x="6096000" y="6858000"/>
                </a:lnTo>
                <a:lnTo>
                  <a:pt x="1050355" y="6858000"/>
                </a:lnTo>
                <a:lnTo>
                  <a:pt x="1045200" y="6850751"/>
                </a:lnTo>
                <a:cubicBezTo>
                  <a:pt x="385315" y="5873992"/>
                  <a:pt x="0" y="4696494"/>
                  <a:pt x="0" y="3429000"/>
                </a:cubicBezTo>
                <a:cubicBezTo>
                  <a:pt x="0" y="2161507"/>
                  <a:pt x="385315" y="984008"/>
                  <a:pt x="1045200" y="7250"/>
                </a:cubicBezTo>
                <a:close/>
              </a:path>
            </a:pathLst>
          </a:custGeom>
          <a:solidFill>
            <a:schemeClr val="bg1">
              <a:alpha val="80000"/>
            </a:schemeClr>
          </a:solidFill>
          <a:ln w="0">
            <a:noFill/>
          </a:ln>
        </p:spPr>
        <p:txBody>
          <a:bodyPr wrap="square">
            <a:noAutofit/>
          </a:bodyPr>
          <a:lstStyle>
            <a:lvl1pPr marL="0" indent="0">
              <a:buNone/>
              <a:defRPr sz="100">
                <a:noFill/>
              </a:defRPr>
            </a:lvl1pPr>
          </a:lstStyle>
          <a:p>
            <a:pPr lvl="0"/>
            <a:r>
              <a:rPr lang="en-GB" dirty="0"/>
              <a:t>.</a:t>
            </a:r>
          </a:p>
        </p:txBody>
      </p:sp>
      <p:sp>
        <p:nvSpPr>
          <p:cNvPr id="3" name="Title 2">
            <a:extLst>
              <a:ext uri="{FF2B5EF4-FFF2-40B4-BE49-F238E27FC236}">
                <a16:creationId xmlns:a16="http://schemas.microsoft.com/office/drawing/2014/main" id="{0687A80C-F845-45C9-8C90-7425C98B0695}"/>
              </a:ext>
            </a:extLst>
          </p:cNvPr>
          <p:cNvSpPr>
            <a:spLocks noGrp="1"/>
          </p:cNvSpPr>
          <p:nvPr>
            <p:ph type="title" hasCustomPrompt="1"/>
          </p:nvPr>
        </p:nvSpPr>
        <p:spPr>
          <a:xfrm>
            <a:off x="576000" y="576000"/>
            <a:ext cx="5375538" cy="439200"/>
          </a:xfrm>
        </p:spPr>
        <p:txBody>
          <a:bodyPr/>
          <a:lstStyle>
            <a:lvl1pPr>
              <a:defRPr sz="3000">
                <a:solidFill>
                  <a:schemeClr val="bg1"/>
                </a:solidFill>
              </a:defRPr>
            </a:lvl1pPr>
          </a:lstStyle>
          <a:p>
            <a:r>
              <a:rPr lang="en-GB" noProof="0" dirty="0"/>
              <a:t>Click to add title</a:t>
            </a:r>
            <a:endParaRPr lang="en-GB" dirty="0"/>
          </a:p>
        </p:txBody>
      </p:sp>
      <p:sp>
        <p:nvSpPr>
          <p:cNvPr id="15" name="Subtitle">
            <a:extLst>
              <a:ext uri="{FF2B5EF4-FFF2-40B4-BE49-F238E27FC236}">
                <a16:creationId xmlns:a16="http://schemas.microsoft.com/office/drawing/2014/main" id="{D39FEA10-A863-4399-BFC5-D8C6908F6EC5}"/>
              </a:ext>
            </a:extLst>
          </p:cNvPr>
          <p:cNvSpPr>
            <a:spLocks noGrp="1"/>
          </p:cNvSpPr>
          <p:nvPr>
            <p:ph type="subTitle" idx="21" hasCustomPrompt="1"/>
          </p:nvPr>
        </p:nvSpPr>
        <p:spPr>
          <a:xfrm>
            <a:off x="576000" y="1036800"/>
            <a:ext cx="5375538"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574675" y="1727200"/>
            <a:ext cx="5376863" cy="42656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9" name="Text Placeholder note">
            <a:extLst>
              <a:ext uri="{FF2B5EF4-FFF2-40B4-BE49-F238E27FC236}">
                <a16:creationId xmlns:a16="http://schemas.microsoft.com/office/drawing/2014/main" id="{A82BC9E5-1F0C-4829-852D-931D8501B6D7}"/>
              </a:ext>
            </a:extLst>
          </p:cNvPr>
          <p:cNvSpPr>
            <a:spLocks noGrp="1"/>
          </p:cNvSpPr>
          <p:nvPr>
            <p:ph type="body" sz="quarter" idx="233" hasCustomPrompt="1"/>
          </p:nvPr>
        </p:nvSpPr>
        <p:spPr>
          <a:xfrm>
            <a:off x="576000" y="5994000"/>
            <a:ext cx="5375538"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2" name="Date Placeholder 1">
            <a:extLst>
              <a:ext uri="{FF2B5EF4-FFF2-40B4-BE49-F238E27FC236}">
                <a16:creationId xmlns:a16="http://schemas.microsoft.com/office/drawing/2014/main" id="{C04DA42E-EB3F-4249-8A7D-2CAC6618214B}"/>
              </a:ext>
            </a:extLst>
          </p:cNvPr>
          <p:cNvSpPr>
            <a:spLocks noGrp="1"/>
          </p:cNvSpPr>
          <p:nvPr>
            <p:ph type="dt" sz="half" idx="234"/>
          </p:nvPr>
        </p:nvSpPr>
        <p:spPr/>
        <p:txBody>
          <a:bodyPr/>
          <a:lstStyle/>
          <a:p>
            <a:endParaRPr lang="en-GB" dirty="0"/>
          </a:p>
        </p:txBody>
      </p:sp>
      <p:sp>
        <p:nvSpPr>
          <p:cNvPr id="4" name="Footer Placeholder 3">
            <a:extLst>
              <a:ext uri="{FF2B5EF4-FFF2-40B4-BE49-F238E27FC236}">
                <a16:creationId xmlns:a16="http://schemas.microsoft.com/office/drawing/2014/main" id="{F0454BED-BD27-424F-9C5B-A94C9E33A5FF}"/>
              </a:ext>
            </a:extLst>
          </p:cNvPr>
          <p:cNvSpPr>
            <a:spLocks noGrp="1"/>
          </p:cNvSpPr>
          <p:nvPr>
            <p:ph type="ftr" sz="quarter" idx="235"/>
          </p:nvPr>
        </p:nvSpPr>
        <p:spPr/>
        <p:txBody>
          <a:bodyPr/>
          <a:lstStyle/>
          <a:p>
            <a:endParaRPr lang="en-GB" dirty="0"/>
          </a:p>
        </p:txBody>
      </p:sp>
      <p:sp>
        <p:nvSpPr>
          <p:cNvPr id="7" name="Slide Number Placeholder 6">
            <a:extLst>
              <a:ext uri="{FF2B5EF4-FFF2-40B4-BE49-F238E27FC236}">
                <a16:creationId xmlns:a16="http://schemas.microsoft.com/office/drawing/2014/main" id="{E36AE0B0-3D16-43A6-ABE0-87A2DC2549B1}"/>
              </a:ext>
            </a:extLst>
          </p:cNvPr>
          <p:cNvSpPr>
            <a:spLocks noGrp="1"/>
          </p:cNvSpPr>
          <p:nvPr>
            <p:ph type="sldNum" sz="quarter" idx="236"/>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91391929"/>
      </p:ext>
    </p:extLst>
  </p:cSld>
  <p:clrMapOvr>
    <a:masterClrMapping/>
  </p:clrMapOvr>
</p:sldLayout>
</file>

<file path=ppt/slideLayouts/slideLayout4.xml><?xml version="1.0" encoding="utf-8"?>
<p:sldLayout xmlns:a16="http://schemas.microsoft.com/office/drawing/2014/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reserve="1" userDrawn="1">
  <p:cSld name="Image title slide - graphics C">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93A0BC75-3A8A-4EE8-A2D0-B04B248D4B7A}"/>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You have the option to change the color of the guidepost</a:t>
            </a:r>
            <a:endParaRPr lang="en-GB" sz="1600" dirty="0">
              <a:solidFill>
                <a:schemeClr val="tx2"/>
              </a:solidFill>
            </a:endParaRPr>
          </a:p>
        </p:txBody>
      </p:sp>
      <p:sp>
        <p:nvSpPr>
          <p:cNvPr id="9" name="Footer Placeholder 8" hidden="1">
            <a:extLst>
              <a:ext uri="{FF2B5EF4-FFF2-40B4-BE49-F238E27FC236}">
                <a16:creationId xmlns:a16="http://schemas.microsoft.com/office/drawing/2014/main" id="{3297A132-C2EE-4CE3-8B75-B1FDFF50D46E}"/>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2" name="Date Placeholder 6" hidden="1">
            <a:extLst>
              <a:ext uri="{FF2B5EF4-FFF2-40B4-BE49-F238E27FC236}">
                <a16:creationId xmlns:a16="http://schemas.microsoft.com/office/drawing/2014/main" id="{F13720B1-7DC5-4B65-984F-14EE96662287}"/>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1" name="Slide Number Placeholder 10" hidden="1">
            <a:extLst>
              <a:ext uri="{FF2B5EF4-FFF2-40B4-BE49-F238E27FC236}">
                <a16:creationId xmlns:a16="http://schemas.microsoft.com/office/drawing/2014/main" id="{E1304FA1-E0F5-4AD4-846A-37642FFE4879}"/>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Picture Placeholder 7"/>
          <p:cNvSpPr>
            <a:spLocks noGrp="1"/>
          </p:cNvSpPr>
          <p:nvPr>
            <p:ph type="pic" sz="quarter" idx="13" hasCustomPrompt="1"/>
          </p:nvPr>
        </p:nvSpPr>
        <p:spPr bwMode="white">
          <a:xfrm>
            <a:off x="0" y="-1"/>
            <a:ext cx="12193200" cy="6861600"/>
          </a:xfrm>
          <a:solidFill>
            <a:schemeClr val="bg2"/>
          </a:solidFill>
        </p:spPr>
        <p:txBody>
          <a:bodyPr lIns="144000" tIns="0" bIns="108000" anchor="b" anchorCtr="0"/>
          <a:lstStyle>
            <a:lvl1pPr marL="0" indent="0" algn="l">
              <a:buNone/>
              <a:defRPr sz="1600"/>
            </a:lvl1pPr>
          </a:lstStyle>
          <a:p>
            <a:r>
              <a:rPr lang="en-GB" dirty="0"/>
              <a:t>Click on frame and insert picture using the Insert tab - Pictures or from Templafy Images</a:t>
            </a:r>
          </a:p>
        </p:txBody>
      </p:sp>
      <p:sp>
        <p:nvSpPr>
          <p:cNvPr id="18" name="Text Placeholder 17">
            <a:extLst>
              <a:ext uri="{FF2B5EF4-FFF2-40B4-BE49-F238E27FC236}">
                <a16:creationId xmlns:a16="http://schemas.microsoft.com/office/drawing/2014/main" id="{DA7FD8B0-50B8-4BEF-9F03-E2C659AD7056}"/>
              </a:ext>
            </a:extLst>
          </p:cNvPr>
          <p:cNvSpPr>
            <a:spLocks noGrp="1"/>
          </p:cNvSpPr>
          <p:nvPr>
            <p:ph type="body" sz="quarter" idx="18" hasCustomPrompt="1"/>
          </p:nvPr>
        </p:nvSpPr>
        <p:spPr bwMode="ltGray">
          <a:xfrm>
            <a:off x="839" y="455"/>
            <a:ext cx="12193200" cy="6205958"/>
          </a:xfrm>
          <a:custGeom>
            <a:avLst/>
            <a:gdLst>
              <a:gd name="connsiteX0" fmla="*/ 0 w 12193200"/>
              <a:gd name="connsiteY0" fmla="*/ 0 h 6205958"/>
              <a:gd name="connsiteX1" fmla="*/ 12193200 w 12193200"/>
              <a:gd name="connsiteY1" fmla="*/ 0 h 6205958"/>
              <a:gd name="connsiteX2" fmla="*/ 12193200 w 12193200"/>
              <a:gd name="connsiteY2" fmla="*/ 4565218 h 6205958"/>
              <a:gd name="connsiteX3" fmla="*/ 11328372 w 12193200"/>
              <a:gd name="connsiteY3" fmla="*/ 5436135 h 6205958"/>
              <a:gd name="connsiteX4" fmla="*/ 9263656 w 12193200"/>
              <a:gd name="connsiteY4" fmla="*/ 6205958 h 6205958"/>
              <a:gd name="connsiteX5" fmla="*/ 0 w 12193200"/>
              <a:gd name="connsiteY5" fmla="*/ 6205958 h 6205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3200" h="6205958">
                <a:moveTo>
                  <a:pt x="0" y="0"/>
                </a:moveTo>
                <a:lnTo>
                  <a:pt x="12193200" y="0"/>
                </a:lnTo>
                <a:lnTo>
                  <a:pt x="12193200" y="4565218"/>
                </a:lnTo>
                <a:lnTo>
                  <a:pt x="11328372" y="5436135"/>
                </a:lnTo>
                <a:cubicBezTo>
                  <a:pt x="10759229" y="6007691"/>
                  <a:pt x="10175607" y="6205958"/>
                  <a:pt x="9263656" y="6205958"/>
                </a:cubicBezTo>
                <a:lnTo>
                  <a:pt x="0" y="6205958"/>
                </a:lnTo>
                <a:close/>
              </a:path>
            </a:pathLst>
          </a:custGeom>
          <a:solidFill>
            <a:schemeClr val="accent1">
              <a:alpha val="90000"/>
            </a:schemeClr>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17" name="image" descr="{&quot;templafy&quot;:{&quot;type&quot;:&quot;image&quot;,&quot;inheritDimensions&quot;:&quot;inheritHeight&quot;}}" title="UserProfile.Office.Logowhite">
            <a:extLst>
              <a:ext uri="{FF2B5EF4-FFF2-40B4-BE49-F238E27FC236}">
                <a16:creationId xmlns:a16="http://schemas.microsoft.com/office/drawing/2014/main" id="{B92CDB80-8722-467B-A218-FF17C5240245}"/>
              </a:ext>
            </a:extLst>
          </p:cNvPr>
          <p:cNvSpPr>
            <a:spLocks noGrp="1"/>
          </p:cNvSpPr>
          <p:nvPr>
            <p:ph type="body" sz="quarter" idx="14" hasCustomPrompt="1"/>
          </p:nvPr>
        </p:nvSpPr>
        <p:spPr bwMode="white">
          <a:xfrm>
            <a:off x="576000" y="576000"/>
            <a:ext cx="1980000" cy="381600"/>
          </a:xfrm>
          <a:blipFill>
            <a:blip r:embed="rId2">
              <a:extLst>
                <a:ext uri="{96DAC541-7B7A-43D3-8B79-37D633B846F1}">
                  <asvg:svgBlip xmlns:asvg="http://schemas.microsoft.com/office/drawing/2016/SVG/main" r:embed="rId3"/>
                </a:ext>
              </a:extLst>
            </a:blip>
            <a:stretch>
              <a:fillRect/>
            </a:stretch>
          </a:blipFill>
          <a:ln w="0">
            <a:solidFill>
              <a:schemeClr val="bg1">
                <a:alpha val="0"/>
              </a:schemeClr>
            </a:solidFill>
          </a:ln>
        </p:spPr>
        <p:txBody>
          <a:bodyPr/>
          <a:lstStyle>
            <a:lvl1pPr marL="0" indent="0">
              <a:buNone/>
              <a:defRPr sz="100">
                <a:noFill/>
              </a:defRPr>
            </a:lvl1pPr>
            <a:lvl2pPr>
              <a:defRPr sz="100"/>
            </a:lvl2pPr>
            <a:lvl3pPr>
              <a:defRPr sz="100"/>
            </a:lvl3pPr>
            <a:lvl4pPr>
              <a:defRPr sz="100"/>
            </a:lvl4pPr>
            <a:lvl5pPr>
              <a:defRPr sz="100"/>
            </a:lvl5pPr>
          </a:lstStyle>
          <a:p>
            <a:pPr lvl="0"/>
            <a:r>
              <a:rPr lang="en-GB" noProof="0" dirty="0"/>
              <a:t>.</a:t>
            </a:r>
          </a:p>
        </p:txBody>
      </p:sp>
      <p:sp>
        <p:nvSpPr>
          <p:cNvPr id="14" name="Title 1">
            <a:extLst>
              <a:ext uri="{FF2B5EF4-FFF2-40B4-BE49-F238E27FC236}">
                <a16:creationId xmlns:a16="http://schemas.microsoft.com/office/drawing/2014/main" id="{1D6BA84D-0266-4847-9EEF-BEE0CE01AED2}"/>
              </a:ext>
            </a:extLst>
          </p:cNvPr>
          <p:cNvSpPr>
            <a:spLocks noGrp="1"/>
          </p:cNvSpPr>
          <p:nvPr>
            <p:ph type="ctrTitle" hasCustomPrompt="1"/>
          </p:nvPr>
        </p:nvSpPr>
        <p:spPr bwMode="white">
          <a:xfrm>
            <a:off x="576000" y="1746000"/>
            <a:ext cx="6321600" cy="1497600"/>
          </a:xfrm>
        </p:spPr>
        <p:txBody>
          <a:bodyPr anchor="b"/>
          <a:lstStyle>
            <a:lvl1pPr algn="l">
              <a:defRPr sz="4500">
                <a:solidFill>
                  <a:schemeClr val="bg1"/>
                </a:solidFill>
              </a:defRPr>
            </a:lvl1pPr>
          </a:lstStyle>
          <a:p>
            <a:r>
              <a:rPr lang="en-GB" noProof="0" dirty="0"/>
              <a:t>Click to add title</a:t>
            </a:r>
            <a:endParaRPr lang="en-GB" dirty="0"/>
          </a:p>
        </p:txBody>
      </p:sp>
      <p:sp>
        <p:nvSpPr>
          <p:cNvPr id="15" name="Subtitle 2">
            <a:extLst>
              <a:ext uri="{FF2B5EF4-FFF2-40B4-BE49-F238E27FC236}">
                <a16:creationId xmlns:a16="http://schemas.microsoft.com/office/drawing/2014/main" id="{059921BB-4DD4-429C-8F66-279674C3CF79}"/>
              </a:ext>
            </a:extLst>
          </p:cNvPr>
          <p:cNvSpPr>
            <a:spLocks noGrp="1"/>
          </p:cNvSpPr>
          <p:nvPr>
            <p:ph type="subTitle" idx="1" hasCustomPrompt="1"/>
          </p:nvPr>
        </p:nvSpPr>
        <p:spPr bwMode="white">
          <a:xfrm>
            <a:off x="576000" y="3150000"/>
            <a:ext cx="6321600" cy="1655762"/>
          </a:xfrm>
        </p:spPr>
        <p:txBody>
          <a:bodyPr/>
          <a:lstStyle>
            <a:lvl1pPr marL="0" indent="0" algn="l">
              <a:spcBef>
                <a:spcPts val="0"/>
              </a:spcBef>
              <a:buFont typeface="Arial" panose="020B0604020202020204" pitchFamily="34" charset="0"/>
              <a:buChar char="​"/>
              <a:defRPr sz="4500">
                <a:solidFill>
                  <a:schemeClr val="bg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7498504C-A88A-4DA0-A5FB-BFFB605D85C9}"/>
              </a:ext>
            </a:extLst>
          </p:cNvPr>
          <p:cNvSpPr>
            <a:spLocks noGrp="1"/>
          </p:cNvSpPr>
          <p:nvPr>
            <p:ph type="body" sz="quarter" idx="19" hasCustomPrompt="1"/>
          </p:nvPr>
        </p:nvSpPr>
        <p:spPr bwMode="white">
          <a:xfrm>
            <a:off x="583200" y="5079600"/>
            <a:ext cx="6312900" cy="244800"/>
          </a:xfrm>
        </p:spPr>
        <p:txBody>
          <a:bodyPr/>
          <a:lstStyle>
            <a:lvl1pPr marL="0" indent="0">
              <a:buNone/>
              <a:defRPr>
                <a:solidFill>
                  <a:schemeClr val="bg1"/>
                </a:solidFill>
              </a:defRPr>
            </a:lvl1pPr>
            <a:lvl2pPr marL="180000" indent="0">
              <a:buNone/>
              <a:defRPr>
                <a:solidFill>
                  <a:schemeClr val="bg1"/>
                </a:solidFill>
              </a:defRPr>
            </a:lvl2pPr>
            <a:lvl3pPr marL="360000" indent="0">
              <a:buNone/>
              <a:defRPr>
                <a:solidFill>
                  <a:schemeClr val="bg1"/>
                </a:solidFill>
              </a:defRPr>
            </a:lvl3pPr>
            <a:lvl4pPr>
              <a:buNone/>
              <a:defRPr>
                <a:solidFill>
                  <a:schemeClr val="bg1"/>
                </a:solidFill>
              </a:defRPr>
            </a:lvl4pPr>
            <a:lvl5pPr>
              <a:buNone/>
              <a:defRPr>
                <a:solidFill>
                  <a:schemeClr val="bg1"/>
                </a:solidFill>
              </a:defRPr>
            </a:lvl5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dirty="0"/>
              <a:t>Click to add </a:t>
            </a:r>
            <a:r>
              <a:rPr lang="en-GB" dirty="0">
                <a:latin typeface="Arial" panose="020B0604020202020204" pitchFamily="34" charset="0"/>
                <a:cs typeface="Arial" panose="020B0604020202020204" pitchFamily="34" charset="0"/>
              </a:rPr>
              <a:t>Grow | Protect | Operate | Finance</a:t>
            </a:r>
          </a:p>
        </p:txBody>
      </p:sp>
    </p:spTree>
    <p:extLst>
      <p:ext uri="{BB962C8B-B14F-4D97-AF65-F5344CB8AC3E}">
        <p14:creationId xmlns:p14="http://schemas.microsoft.com/office/powerpoint/2010/main" val="2689776092"/>
      </p:ext>
    </p:extLst>
  </p:cSld>
  <p:clrMapOvr>
    <a:masterClrMapping/>
  </p:clrMapOvr>
</p:sldLayout>
</file>

<file path=ppt/slideLayouts/slideLayout4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text + picture/overlay C">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7EC8212-5D7F-4300-97B2-D430B1C8E5F8}"/>
              </a:ext>
            </a:extLst>
          </p:cNvPr>
          <p:cNvSpPr txBox="1"/>
          <p:nvPr userDrawn="1"/>
        </p:nvSpPr>
        <p:spPr>
          <a:xfrm>
            <a:off x="3299947" y="-270387"/>
            <a:ext cx="8882626" cy="215444"/>
          </a:xfrm>
          <a:prstGeom prst="rect">
            <a:avLst/>
          </a:prstGeom>
          <a:noFill/>
        </p:spPr>
        <p:txBody>
          <a:bodyPr wrap="square" lIns="0" tIns="0" rIns="0" bIns="0" rtlCol="0" anchor="b" anchorCtr="0">
            <a:spAutoFit/>
          </a:bodyPr>
          <a:lstStyle/>
          <a:p>
            <a:pPr marL="0" indent="0" algn="r">
              <a:spcAft>
                <a:spcPts val="600"/>
              </a:spcAft>
              <a:buFont typeface="Arial" panose="020B0604020202020204" pitchFamily="34" charset="0"/>
              <a:buNone/>
            </a:pPr>
            <a:r>
              <a:rPr lang="en-GB" sz="1400" dirty="0"/>
              <a:t>Right click on picture and choose “</a:t>
            </a:r>
            <a:r>
              <a:rPr lang="en-GB" sz="1400" b="0" dirty="0"/>
              <a:t>Send to Back” </a:t>
            </a:r>
            <a:r>
              <a:rPr lang="en-GB" sz="1400" dirty="0"/>
              <a:t>to get overlay in front</a:t>
            </a:r>
            <a:endParaRPr lang="en-GB" sz="1600" dirty="0">
              <a:solidFill>
                <a:schemeClr val="tx2"/>
              </a:solidFill>
            </a:endParaRPr>
          </a:p>
        </p:txBody>
      </p:sp>
      <p:sp>
        <p:nvSpPr>
          <p:cNvPr id="21" name="TextBox 20">
            <a:extLst>
              <a:ext uri="{FF2B5EF4-FFF2-40B4-BE49-F238E27FC236}">
                <a16:creationId xmlns:a16="http://schemas.microsoft.com/office/drawing/2014/main" id="{E39631E8-8598-4386-9FC4-772A5DE22A45}"/>
              </a:ext>
            </a:extLst>
          </p:cNvPr>
          <p:cNvSpPr txBox="1"/>
          <p:nvPr userDrawn="1"/>
        </p:nvSpPr>
        <p:spPr>
          <a:xfrm>
            <a:off x="9427" y="6909773"/>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solidFill>
                  <a:schemeClr val="tx1"/>
                </a:solidFill>
              </a:rPr>
              <a:t>You have the option to change the color of the guidepost</a:t>
            </a:r>
            <a:endParaRPr lang="en-GB" sz="1600" dirty="0">
              <a:solidFill>
                <a:schemeClr val="tx1"/>
              </a:solidFill>
            </a:endParaRPr>
          </a:p>
        </p:txBody>
      </p:sp>
      <p:sp>
        <p:nvSpPr>
          <p:cNvPr id="15" name="Overlay">
            <a:extLst>
              <a:ext uri="{FF2B5EF4-FFF2-40B4-BE49-F238E27FC236}">
                <a16:creationId xmlns:a16="http://schemas.microsoft.com/office/drawing/2014/main" id="{6D429644-6A85-4F66-85DE-A2C5EA585A06}"/>
              </a:ext>
            </a:extLst>
          </p:cNvPr>
          <p:cNvSpPr>
            <a:spLocks noGrp="1"/>
          </p:cNvSpPr>
          <p:nvPr>
            <p:ph type="body" sz="quarter" idx="234" hasCustomPrompt="1"/>
          </p:nvPr>
        </p:nvSpPr>
        <p:spPr bwMode="ltGray">
          <a:xfrm>
            <a:off x="1" y="0"/>
            <a:ext cx="12192000" cy="6858000"/>
          </a:xfrm>
          <a:prstGeom prst="rect">
            <a:avLst/>
          </a:prstGeom>
          <a:gradFill>
            <a:gsLst>
              <a:gs pos="80000">
                <a:schemeClr val="tx1">
                  <a:alpha val="25000"/>
                </a:schemeClr>
              </a:gs>
              <a:gs pos="49000">
                <a:schemeClr val="bg1">
                  <a:alpha val="0"/>
                </a:schemeClr>
              </a:gs>
            </a:gsLst>
            <a:lin ang="21594000" scaled="0"/>
          </a:gradFill>
          <a:ln w="0">
            <a:noFill/>
          </a:ln>
        </p:spPr>
        <p:txBody>
          <a:bodyPr wrap="square">
            <a:noAutofit/>
          </a:bodyPr>
          <a:lstStyle>
            <a:lvl1pPr marL="0" indent="0">
              <a:buNone/>
              <a:defRPr sz="100">
                <a:noFill/>
              </a:defRPr>
            </a:lvl1pPr>
          </a:lstStyle>
          <a:p>
            <a:pPr lvl="0"/>
            <a:r>
              <a:rPr lang="en-GB" dirty="0"/>
              <a:t>.</a:t>
            </a:r>
          </a:p>
        </p:txBody>
      </p:sp>
      <p:sp>
        <p:nvSpPr>
          <p:cNvPr id="12" name="Picture Placeholder">
            <a:extLst>
              <a:ext uri="{FF2B5EF4-FFF2-40B4-BE49-F238E27FC236}">
                <a16:creationId xmlns:a16="http://schemas.microsoft.com/office/drawing/2014/main" id="{898D5925-2C96-4F42-91E8-61B1C164C566}"/>
              </a:ext>
            </a:extLst>
          </p:cNvPr>
          <p:cNvSpPr>
            <a:spLocks noGrp="1"/>
          </p:cNvSpPr>
          <p:nvPr>
            <p:ph type="pic" sz="quarter" idx="220" hasCustomPrompt="1"/>
          </p:nvPr>
        </p:nvSpPr>
        <p:spPr bwMode="white">
          <a:xfrm>
            <a:off x="0" y="-1"/>
            <a:ext cx="12193200" cy="6861600"/>
          </a:xfrm>
          <a:solidFill>
            <a:schemeClr val="bg2"/>
          </a:solidFill>
        </p:spPr>
        <p:txBody>
          <a:bodyPr lIns="5076000" tIns="36000" rIns="72000" bIns="108000" anchor="t" anchorCtr="0"/>
          <a:lstStyle>
            <a:lvl1pPr marL="0" indent="0" algn="r">
              <a:spcAft>
                <a:spcPts val="0"/>
              </a:spcAft>
              <a:buNone/>
              <a:defRPr sz="1400">
                <a:solidFill>
                  <a:srgbClr val="545859"/>
                </a:solidFill>
              </a:defRPr>
            </a:lvl1pPr>
          </a:lstStyle>
          <a:p>
            <a:r>
              <a:rPr lang="en-GB" dirty="0"/>
              <a:t>Click on frame and insert picture using the Insert tab - Pictures or from Templafy Images. Right click on picture and choose Send to Back to get right picture in front</a:t>
            </a:r>
          </a:p>
        </p:txBody>
      </p:sp>
      <p:sp>
        <p:nvSpPr>
          <p:cNvPr id="24" name="Text Placeholder overlay">
            <a:extLst>
              <a:ext uri="{FF2B5EF4-FFF2-40B4-BE49-F238E27FC236}">
                <a16:creationId xmlns:a16="http://schemas.microsoft.com/office/drawing/2014/main" id="{E32F7837-E0AB-4194-A646-4A1496593A86}"/>
              </a:ext>
            </a:extLst>
          </p:cNvPr>
          <p:cNvSpPr>
            <a:spLocks noGrp="1"/>
          </p:cNvSpPr>
          <p:nvPr>
            <p:ph type="body" sz="quarter" idx="20" hasCustomPrompt="1"/>
          </p:nvPr>
        </p:nvSpPr>
        <p:spPr>
          <a:xfrm>
            <a:off x="840" y="0"/>
            <a:ext cx="6095160" cy="6858000"/>
          </a:xfrm>
          <a:custGeom>
            <a:avLst/>
            <a:gdLst>
              <a:gd name="connsiteX0" fmla="*/ 0 w 6095160"/>
              <a:gd name="connsiteY0" fmla="*/ 0 h 6858000"/>
              <a:gd name="connsiteX1" fmla="*/ 5043098 w 6095160"/>
              <a:gd name="connsiteY1" fmla="*/ 0 h 6858000"/>
              <a:gd name="connsiteX2" fmla="*/ 5111017 w 6095160"/>
              <a:gd name="connsiteY2" fmla="*/ 99405 h 6858000"/>
              <a:gd name="connsiteX3" fmla="*/ 6095160 w 6095160"/>
              <a:gd name="connsiteY3" fmla="*/ 3429000 h 6858000"/>
              <a:gd name="connsiteX4" fmla="*/ 5111017 w 6095160"/>
              <a:gd name="connsiteY4" fmla="*/ 6758595 h 6858000"/>
              <a:gd name="connsiteX5" fmla="*/ 5043098 w 6095160"/>
              <a:gd name="connsiteY5" fmla="*/ 6858000 h 6858000"/>
              <a:gd name="connsiteX6" fmla="*/ 0 w 609516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5160" h="6858000">
                <a:moveTo>
                  <a:pt x="0" y="0"/>
                </a:moveTo>
                <a:lnTo>
                  <a:pt x="5043098" y="0"/>
                </a:lnTo>
                <a:lnTo>
                  <a:pt x="5111017" y="99405"/>
                </a:lnTo>
                <a:cubicBezTo>
                  <a:pt x="5733551" y="1057689"/>
                  <a:pt x="6095160" y="2201116"/>
                  <a:pt x="6095160" y="3429000"/>
                </a:cubicBezTo>
                <a:cubicBezTo>
                  <a:pt x="6095160" y="4656885"/>
                  <a:pt x="5733551" y="5800311"/>
                  <a:pt x="5111017" y="6758595"/>
                </a:cubicBezTo>
                <a:lnTo>
                  <a:pt x="5043098" y="6858000"/>
                </a:lnTo>
                <a:lnTo>
                  <a:pt x="0" y="6858000"/>
                </a:lnTo>
                <a:close/>
              </a:path>
            </a:pathLst>
          </a:custGeom>
          <a:solidFill>
            <a:schemeClr val="bg1">
              <a:alpha val="80000"/>
            </a:schemeClr>
          </a:solidFill>
          <a:ln w="0">
            <a:noFill/>
          </a:ln>
        </p:spPr>
        <p:txBody>
          <a:bodyPr wrap="square">
            <a:noAutofit/>
          </a:bodyPr>
          <a:lstStyle>
            <a:lvl1pPr marL="0" indent="0">
              <a:buNone/>
              <a:defRPr sz="100">
                <a:noFill/>
              </a:defRPr>
            </a:lvl1pPr>
          </a:lstStyle>
          <a:p>
            <a:pPr lvl="0"/>
            <a:r>
              <a:rPr lang="en-GB" dirty="0"/>
              <a:t>.</a:t>
            </a:r>
          </a:p>
        </p:txBody>
      </p:sp>
      <p:sp>
        <p:nvSpPr>
          <p:cNvPr id="3" name="Title 2">
            <a:extLst>
              <a:ext uri="{FF2B5EF4-FFF2-40B4-BE49-F238E27FC236}">
                <a16:creationId xmlns:a16="http://schemas.microsoft.com/office/drawing/2014/main" id="{0687A80C-F845-45C9-8C90-7425C98B0695}"/>
              </a:ext>
            </a:extLst>
          </p:cNvPr>
          <p:cNvSpPr>
            <a:spLocks noGrp="1"/>
          </p:cNvSpPr>
          <p:nvPr>
            <p:ph type="title" hasCustomPrompt="1"/>
          </p:nvPr>
        </p:nvSpPr>
        <p:spPr>
          <a:xfrm>
            <a:off x="6242400" y="576000"/>
            <a:ext cx="5375538" cy="460800"/>
          </a:xfrm>
        </p:spPr>
        <p:txBody>
          <a:bodyPr/>
          <a:lstStyle>
            <a:lvl1pPr>
              <a:defRPr sz="3000">
                <a:solidFill>
                  <a:schemeClr val="bg1"/>
                </a:solidFill>
              </a:defRPr>
            </a:lvl1pPr>
          </a:lstStyle>
          <a:p>
            <a:r>
              <a:rPr lang="en-GB" noProof="0" dirty="0"/>
              <a:t>Click to add title</a:t>
            </a:r>
            <a:endParaRPr lang="en-GB" dirty="0"/>
          </a:p>
        </p:txBody>
      </p:sp>
      <p:sp>
        <p:nvSpPr>
          <p:cNvPr id="13" name="Subtitle">
            <a:extLst>
              <a:ext uri="{FF2B5EF4-FFF2-40B4-BE49-F238E27FC236}">
                <a16:creationId xmlns:a16="http://schemas.microsoft.com/office/drawing/2014/main" id="{15FB8EC3-40F1-47BA-8C4F-72737F4CCF6F}"/>
              </a:ext>
            </a:extLst>
          </p:cNvPr>
          <p:cNvSpPr>
            <a:spLocks noGrp="1"/>
          </p:cNvSpPr>
          <p:nvPr>
            <p:ph type="subTitle" idx="13" hasCustomPrompt="1"/>
          </p:nvPr>
        </p:nvSpPr>
        <p:spPr>
          <a:xfrm>
            <a:off x="6240464" y="1036800"/>
            <a:ext cx="5376736"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8" name="Text Placeholder 7">
            <a:extLst>
              <a:ext uri="{FF2B5EF4-FFF2-40B4-BE49-F238E27FC236}">
                <a16:creationId xmlns:a16="http://schemas.microsoft.com/office/drawing/2014/main" id="{1F0ECD52-3FDE-4E7B-99F3-07E94734A53A}"/>
              </a:ext>
            </a:extLst>
          </p:cNvPr>
          <p:cNvSpPr>
            <a:spLocks noGrp="1"/>
          </p:cNvSpPr>
          <p:nvPr>
            <p:ph type="body" sz="quarter" idx="17" hasCustomPrompt="1"/>
          </p:nvPr>
        </p:nvSpPr>
        <p:spPr>
          <a:xfrm>
            <a:off x="6242400" y="1727200"/>
            <a:ext cx="5376863" cy="42656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4" name="Text Placeholder note">
            <a:extLst>
              <a:ext uri="{FF2B5EF4-FFF2-40B4-BE49-F238E27FC236}">
                <a16:creationId xmlns:a16="http://schemas.microsoft.com/office/drawing/2014/main" id="{496DB025-D296-4EFC-96C6-267E04AE920C}"/>
              </a:ext>
            </a:extLst>
          </p:cNvPr>
          <p:cNvSpPr>
            <a:spLocks noGrp="1"/>
          </p:cNvSpPr>
          <p:nvPr>
            <p:ph type="body" sz="quarter" idx="233" hasCustomPrompt="1"/>
          </p:nvPr>
        </p:nvSpPr>
        <p:spPr>
          <a:xfrm>
            <a:off x="6240464" y="5994000"/>
            <a:ext cx="5376736"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10" name="Date Placeholder 9">
            <a:extLst>
              <a:ext uri="{FF2B5EF4-FFF2-40B4-BE49-F238E27FC236}">
                <a16:creationId xmlns:a16="http://schemas.microsoft.com/office/drawing/2014/main" id="{034A567E-C95E-4DC0-A9B8-0B309A177F24}"/>
              </a:ext>
            </a:extLst>
          </p:cNvPr>
          <p:cNvSpPr>
            <a:spLocks noGrp="1"/>
          </p:cNvSpPr>
          <p:nvPr>
            <p:ph type="dt" sz="half" idx="221"/>
          </p:nvPr>
        </p:nvSpPr>
        <p:spPr/>
        <p:txBody>
          <a:bodyPr/>
          <a:lstStyle/>
          <a:p>
            <a:endParaRPr lang="en-GB" dirty="0"/>
          </a:p>
        </p:txBody>
      </p:sp>
      <p:sp>
        <p:nvSpPr>
          <p:cNvPr id="19" name="Footer Placeholder 18">
            <a:extLst>
              <a:ext uri="{FF2B5EF4-FFF2-40B4-BE49-F238E27FC236}">
                <a16:creationId xmlns:a16="http://schemas.microsoft.com/office/drawing/2014/main" id="{FEF8C18F-2B87-45E4-895B-642B74C0BB26}"/>
              </a:ext>
            </a:extLst>
          </p:cNvPr>
          <p:cNvSpPr>
            <a:spLocks noGrp="1"/>
          </p:cNvSpPr>
          <p:nvPr>
            <p:ph type="ftr" sz="quarter" idx="222"/>
          </p:nvPr>
        </p:nvSpPr>
        <p:spPr/>
        <p:txBody>
          <a:bodyPr/>
          <a:lstStyle/>
          <a:p>
            <a:endParaRPr lang="en-GB" dirty="0"/>
          </a:p>
        </p:txBody>
      </p:sp>
      <p:sp>
        <p:nvSpPr>
          <p:cNvPr id="20" name="Slide Number Placeholder 19">
            <a:extLst>
              <a:ext uri="{FF2B5EF4-FFF2-40B4-BE49-F238E27FC236}">
                <a16:creationId xmlns:a16="http://schemas.microsoft.com/office/drawing/2014/main" id="{3E6F9E50-788D-42F3-8628-74D68CA855B0}"/>
              </a:ext>
            </a:extLst>
          </p:cNvPr>
          <p:cNvSpPr>
            <a:spLocks noGrp="1"/>
          </p:cNvSpPr>
          <p:nvPr>
            <p:ph type="sldNum" sz="quarter" idx="223"/>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015055057"/>
      </p:ext>
    </p:extLst>
  </p:cSld>
  <p:clrMapOvr>
    <a:masterClrMapping/>
  </p:clrMapOvr>
</p:sldLayout>
</file>

<file path=ppt/slideLayouts/slideLayout4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1 text + picture/overlay D">
    <p:spTree>
      <p:nvGrpSpPr>
        <p:cNvPr id="1" name=""/>
        <p:cNvGrpSpPr/>
        <p:nvPr/>
      </p:nvGrpSpPr>
      <p:grpSpPr>
        <a:xfrm>
          <a:off x="0" y="0"/>
          <a:ext cx="0" cy="0"/>
          <a:chOff x="0" y="0"/>
          <a:chExt cx="0" cy="0"/>
        </a:xfrm>
      </p:grpSpPr>
      <p:sp>
        <p:nvSpPr>
          <p:cNvPr id="18" name="Freeform: Shape overlay">
            <a:extLst>
              <a:ext uri="{FF2B5EF4-FFF2-40B4-BE49-F238E27FC236}">
                <a16:creationId xmlns:a16="http://schemas.microsoft.com/office/drawing/2014/main" id="{A2B7CC84-0E4E-478C-AE5F-CE62EC5F06E3}"/>
              </a:ext>
            </a:extLst>
          </p:cNvPr>
          <p:cNvSpPr>
            <a:spLocks noGrp="1"/>
          </p:cNvSpPr>
          <p:nvPr>
            <p:ph type="body" sz="quarter" idx="20" hasCustomPrompt="1"/>
          </p:nvPr>
        </p:nvSpPr>
        <p:spPr>
          <a:xfrm>
            <a:off x="6407620" y="2"/>
            <a:ext cx="5784380" cy="6857999"/>
          </a:xfrm>
          <a:custGeom>
            <a:avLst/>
            <a:gdLst>
              <a:gd name="connsiteX0" fmla="*/ 1581728 w 5784380"/>
              <a:gd name="connsiteY0" fmla="*/ 0 h 6857999"/>
              <a:gd name="connsiteX1" fmla="*/ 5784380 w 5784380"/>
              <a:gd name="connsiteY1" fmla="*/ 0 h 6857999"/>
              <a:gd name="connsiteX2" fmla="*/ 5784380 w 5784380"/>
              <a:gd name="connsiteY2" fmla="*/ 6857999 h 6857999"/>
              <a:gd name="connsiteX3" fmla="*/ 1425446 w 5784380"/>
              <a:gd name="connsiteY3" fmla="*/ 6857999 h 6857999"/>
              <a:gd name="connsiteX4" fmla="*/ 1268210 w 5784380"/>
              <a:gd name="connsiteY4" fmla="*/ 6697437 h 6857999"/>
              <a:gd name="connsiteX5" fmla="*/ 0 w 5784380"/>
              <a:gd name="connsiteY5" fmla="*/ 3501736 h 6857999"/>
              <a:gd name="connsiteX6" fmla="*/ 1429854 w 5784380"/>
              <a:gd name="connsiteY6" fmla="*/ 140972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84380" h="6857999">
                <a:moveTo>
                  <a:pt x="1581728" y="0"/>
                </a:moveTo>
                <a:lnTo>
                  <a:pt x="5784380" y="0"/>
                </a:lnTo>
                <a:lnTo>
                  <a:pt x="5784380" y="6857999"/>
                </a:lnTo>
                <a:lnTo>
                  <a:pt x="1425446" y="6857999"/>
                </a:lnTo>
                <a:lnTo>
                  <a:pt x="1268210" y="6697437"/>
                </a:lnTo>
                <a:cubicBezTo>
                  <a:pt x="480250" y="5853394"/>
                  <a:pt x="0" y="4732168"/>
                  <a:pt x="0" y="3501736"/>
                </a:cubicBezTo>
                <a:cubicBezTo>
                  <a:pt x="0" y="2189276"/>
                  <a:pt x="546417" y="1001067"/>
                  <a:pt x="1429854" y="140972"/>
                </a:cubicBezTo>
                <a:close/>
              </a:path>
            </a:pathLst>
          </a:custGeom>
          <a:solidFill>
            <a:schemeClr val="accent1">
              <a:alpha val="40000"/>
            </a:schemeClr>
          </a:solidFill>
          <a:ln w="0">
            <a:noFill/>
          </a:ln>
        </p:spPr>
        <p:txBody>
          <a:bodyPr wrap="square">
            <a:noAutofit/>
          </a:bodyPr>
          <a:lstStyle>
            <a:lvl1pPr marL="0" indent="0">
              <a:buNone/>
              <a:defRPr sz="100">
                <a:noFill/>
              </a:defRPr>
            </a:lvl1pPr>
          </a:lstStyle>
          <a:p>
            <a:pPr lvl="0"/>
            <a:r>
              <a:rPr lang="en-GB" dirty="0"/>
              <a:t>.</a:t>
            </a:r>
          </a:p>
        </p:txBody>
      </p:sp>
      <p:sp>
        <p:nvSpPr>
          <p:cNvPr id="16" name="Picture Placeholder 15">
            <a:extLst>
              <a:ext uri="{FF2B5EF4-FFF2-40B4-BE49-F238E27FC236}">
                <a16:creationId xmlns:a16="http://schemas.microsoft.com/office/drawing/2014/main" id="{66C30EE2-BC7B-4FD0-B7A8-FEE354C4B21E}"/>
              </a:ext>
            </a:extLst>
          </p:cNvPr>
          <p:cNvSpPr>
            <a:spLocks noGrp="1"/>
          </p:cNvSpPr>
          <p:nvPr>
            <p:ph type="pic" sz="quarter" idx="18" hasCustomPrompt="1"/>
          </p:nvPr>
        </p:nvSpPr>
        <p:spPr>
          <a:xfrm>
            <a:off x="6407618" y="2"/>
            <a:ext cx="5784380" cy="6856247"/>
          </a:xfrm>
          <a:custGeom>
            <a:avLst/>
            <a:gdLst>
              <a:gd name="connsiteX0" fmla="*/ 1581728 w 5784380"/>
              <a:gd name="connsiteY0" fmla="*/ 0 h 6856247"/>
              <a:gd name="connsiteX1" fmla="*/ 5784380 w 5784380"/>
              <a:gd name="connsiteY1" fmla="*/ 0 h 6856247"/>
              <a:gd name="connsiteX2" fmla="*/ 5784380 w 5784380"/>
              <a:gd name="connsiteY2" fmla="*/ 6856247 h 6856247"/>
              <a:gd name="connsiteX3" fmla="*/ 1423731 w 5784380"/>
              <a:gd name="connsiteY3" fmla="*/ 6856247 h 6856247"/>
              <a:gd name="connsiteX4" fmla="*/ 1268210 w 5784380"/>
              <a:gd name="connsiteY4" fmla="*/ 6697437 h 6856247"/>
              <a:gd name="connsiteX5" fmla="*/ 0 w 5784380"/>
              <a:gd name="connsiteY5" fmla="*/ 3501736 h 6856247"/>
              <a:gd name="connsiteX6" fmla="*/ 1429854 w 5784380"/>
              <a:gd name="connsiteY6" fmla="*/ 140972 h 6856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84380" h="6856247">
                <a:moveTo>
                  <a:pt x="1581728" y="0"/>
                </a:moveTo>
                <a:lnTo>
                  <a:pt x="5784380" y="0"/>
                </a:lnTo>
                <a:lnTo>
                  <a:pt x="5784380" y="6856247"/>
                </a:lnTo>
                <a:lnTo>
                  <a:pt x="1423731" y="6856247"/>
                </a:lnTo>
                <a:lnTo>
                  <a:pt x="1268210" y="6697437"/>
                </a:lnTo>
                <a:cubicBezTo>
                  <a:pt x="480250" y="5853394"/>
                  <a:pt x="0" y="4732168"/>
                  <a:pt x="0" y="3501736"/>
                </a:cubicBezTo>
                <a:cubicBezTo>
                  <a:pt x="0" y="2189276"/>
                  <a:pt x="546417" y="1001067"/>
                  <a:pt x="1429854" y="140972"/>
                </a:cubicBezTo>
                <a:close/>
              </a:path>
            </a:pathLst>
          </a:custGeom>
          <a:noFill/>
        </p:spPr>
        <p:txBody>
          <a:bodyPr wrap="square" lIns="180000" tIns="1368000" rIns="180000" anchor="ctr" anchorCtr="0">
            <a:noAutofit/>
          </a:bodyPr>
          <a:lstStyle>
            <a:lvl1pPr marL="0" indent="0" algn="ctr">
              <a:spcAft>
                <a:spcPts val="0"/>
              </a:spcAft>
              <a:buNone/>
              <a:defRPr sz="1600">
                <a:solidFill>
                  <a:schemeClr val="tx2"/>
                </a:solidFill>
              </a:defRPr>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noProof="0" dirty="0"/>
              <a:t>Click icon to add picture or click on </a:t>
            </a:r>
            <a:br>
              <a:rPr lang="en-GB" noProof="0" dirty="0"/>
            </a:br>
            <a:r>
              <a:rPr lang="en-GB" noProof="0" dirty="0"/>
              <a:t>frame and insert picture from Templafy Images. </a:t>
            </a:r>
            <a:br>
              <a:rPr lang="en-GB" noProof="0" dirty="0"/>
            </a:br>
            <a:r>
              <a:rPr lang="en-GB" dirty="0"/>
              <a:t>Right click on picture and choose Send to Back to get overlay in front</a:t>
            </a:r>
            <a:endParaRPr lang="en-GB" noProof="0" dirty="0"/>
          </a:p>
        </p:txBody>
      </p:sp>
      <p:sp>
        <p:nvSpPr>
          <p:cNvPr id="14" name="TextBox 13">
            <a:extLst>
              <a:ext uri="{FF2B5EF4-FFF2-40B4-BE49-F238E27FC236}">
                <a16:creationId xmlns:a16="http://schemas.microsoft.com/office/drawing/2014/main" id="{A25648CB-1F60-48C2-ADEE-FF2B9D705B65}"/>
              </a:ext>
            </a:extLst>
          </p:cNvPr>
          <p:cNvSpPr txBox="1"/>
          <p:nvPr userDrawn="1"/>
        </p:nvSpPr>
        <p:spPr>
          <a:xfrm>
            <a:off x="1990725" y="-270387"/>
            <a:ext cx="10155301" cy="215444"/>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a:t>
            </a:r>
            <a:endParaRPr lang="en-GB" sz="1400" dirty="0">
              <a:solidFill>
                <a:schemeClr val="tx2"/>
              </a:solidFill>
            </a:endParaRPr>
          </a:p>
        </p:txBody>
      </p:sp>
      <p:sp>
        <p:nvSpPr>
          <p:cNvPr id="4" name="Title 3">
            <a:extLst>
              <a:ext uri="{FF2B5EF4-FFF2-40B4-BE49-F238E27FC236}">
                <a16:creationId xmlns:a16="http://schemas.microsoft.com/office/drawing/2014/main" id="{20A99923-C338-41DF-B562-C905F2E421FD}"/>
              </a:ext>
            </a:extLst>
          </p:cNvPr>
          <p:cNvSpPr>
            <a:spLocks noGrp="1"/>
          </p:cNvSpPr>
          <p:nvPr>
            <p:ph type="title" hasCustomPrompt="1"/>
          </p:nvPr>
        </p:nvSpPr>
        <p:spPr>
          <a:xfrm>
            <a:off x="576000" y="576000"/>
            <a:ext cx="5374800" cy="531999"/>
          </a:xfrm>
        </p:spPr>
        <p:txBody>
          <a:bodyPr/>
          <a:lstStyle>
            <a:lvl1pPr>
              <a:defRPr sz="3000"/>
            </a:lvl1pPr>
          </a:lstStyle>
          <a:p>
            <a:r>
              <a:rPr lang="en-GB" noProof="0" dirty="0"/>
              <a:t>Click to add title</a:t>
            </a:r>
            <a:endParaRPr lang="en-GB" dirty="0"/>
          </a:p>
        </p:txBody>
      </p:sp>
      <p:sp>
        <p:nvSpPr>
          <p:cNvPr id="13" name="Subtitle">
            <a:extLst>
              <a:ext uri="{FF2B5EF4-FFF2-40B4-BE49-F238E27FC236}">
                <a16:creationId xmlns:a16="http://schemas.microsoft.com/office/drawing/2014/main" id="{04B319CB-B60A-46D6-B877-407E320F9A88}"/>
              </a:ext>
            </a:extLst>
          </p:cNvPr>
          <p:cNvSpPr>
            <a:spLocks noGrp="1"/>
          </p:cNvSpPr>
          <p:nvPr>
            <p:ph type="subTitle" idx="21" hasCustomPrompt="1"/>
          </p:nvPr>
        </p:nvSpPr>
        <p:spPr>
          <a:xfrm>
            <a:off x="576000" y="1036800"/>
            <a:ext cx="5375538"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3" name="Content Placeholder 2"/>
          <p:cNvSpPr>
            <a:spLocks noGrp="1"/>
          </p:cNvSpPr>
          <p:nvPr>
            <p:ph idx="1" hasCustomPrompt="1"/>
          </p:nvPr>
        </p:nvSpPr>
        <p:spPr>
          <a:xfrm>
            <a:off x="576000" y="1727199"/>
            <a:ext cx="5374800" cy="4266000"/>
          </a:xfrm>
        </p:spPr>
        <p:txBody>
          <a:bodyPr/>
          <a:lstStyle>
            <a:lvl1pPr>
              <a:defRPr/>
            </a:lvl1pPr>
            <a:lvl5pPr>
              <a:defRPr/>
            </a:lvl5pPr>
          </a:lstStyle>
          <a:p>
            <a:pPr lvl="0"/>
            <a:r>
              <a:rPr lang="en-GB" noProof="0" dirty="0"/>
              <a:t>Click to add text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15" name="Text Placeholder note">
            <a:extLst>
              <a:ext uri="{FF2B5EF4-FFF2-40B4-BE49-F238E27FC236}">
                <a16:creationId xmlns:a16="http://schemas.microsoft.com/office/drawing/2014/main" id="{49F1882B-676A-48F2-8EC4-51EFD17D6398}"/>
              </a:ext>
            </a:extLst>
          </p:cNvPr>
          <p:cNvSpPr>
            <a:spLocks noGrp="1"/>
          </p:cNvSpPr>
          <p:nvPr>
            <p:ph type="body" sz="quarter" idx="233" hasCustomPrompt="1"/>
          </p:nvPr>
        </p:nvSpPr>
        <p:spPr>
          <a:xfrm>
            <a:off x="576000" y="5994000"/>
            <a:ext cx="5375538"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2" name="Date Placeholder 1">
            <a:extLst>
              <a:ext uri="{FF2B5EF4-FFF2-40B4-BE49-F238E27FC236}">
                <a16:creationId xmlns:a16="http://schemas.microsoft.com/office/drawing/2014/main" id="{C1FE5B66-FE35-4EFE-9383-93A0CEA6252C}"/>
              </a:ext>
            </a:extLst>
          </p:cNvPr>
          <p:cNvSpPr>
            <a:spLocks noGrp="1"/>
          </p:cNvSpPr>
          <p:nvPr>
            <p:ph type="dt" sz="half" idx="220"/>
          </p:nvPr>
        </p:nvSpPr>
        <p:spPr/>
        <p:txBody>
          <a:bodyPr/>
          <a:lstStyle/>
          <a:p>
            <a:endParaRPr lang="en-GB" dirty="0"/>
          </a:p>
        </p:txBody>
      </p:sp>
      <p:sp>
        <p:nvSpPr>
          <p:cNvPr id="8" name="Footer Placeholder 7">
            <a:extLst>
              <a:ext uri="{FF2B5EF4-FFF2-40B4-BE49-F238E27FC236}">
                <a16:creationId xmlns:a16="http://schemas.microsoft.com/office/drawing/2014/main" id="{96561717-2188-4B1C-A08A-6D385B6C8DB5}"/>
              </a:ext>
            </a:extLst>
          </p:cNvPr>
          <p:cNvSpPr>
            <a:spLocks noGrp="1"/>
          </p:cNvSpPr>
          <p:nvPr>
            <p:ph type="ftr" sz="quarter" idx="221"/>
          </p:nvPr>
        </p:nvSpPr>
        <p:spPr/>
        <p:txBody>
          <a:bodyPr/>
          <a:lstStyle>
            <a:lvl1pPr>
              <a:defRPr>
                <a:solidFill>
                  <a:schemeClr val="bg1"/>
                </a:solidFill>
              </a:defRPr>
            </a:lvl1pPr>
          </a:lstStyle>
          <a:p>
            <a:endParaRPr lang="en-GB" dirty="0"/>
          </a:p>
        </p:txBody>
      </p:sp>
      <p:sp>
        <p:nvSpPr>
          <p:cNvPr id="19" name="Slide Number Placeholder 18">
            <a:extLst>
              <a:ext uri="{FF2B5EF4-FFF2-40B4-BE49-F238E27FC236}">
                <a16:creationId xmlns:a16="http://schemas.microsoft.com/office/drawing/2014/main" id="{5528A7DB-3725-468C-BEC5-FD2888252F4A}"/>
              </a:ext>
            </a:extLst>
          </p:cNvPr>
          <p:cNvSpPr>
            <a:spLocks noGrp="1"/>
          </p:cNvSpPr>
          <p:nvPr>
            <p:ph type="sldNum" sz="quarter" idx="222"/>
          </p:nvPr>
        </p:nvSpPr>
        <p:spPr/>
        <p:txBody>
          <a:bodyPr/>
          <a:lstStyle>
            <a:lvl1pPr>
              <a:defRPr>
                <a:solidFill>
                  <a:schemeClr val="bg1"/>
                </a:solidFill>
              </a:defRPr>
            </a:lvl1pPr>
          </a:lstStyle>
          <a:p>
            <a:fld id="{23AA811B-2EBD-4900-905E-5BE206449611}" type="slidenum">
              <a:rPr lang="en-GB" smtClean="0"/>
              <a:pPr/>
              <a:t>‹#›</a:t>
            </a:fld>
            <a:endParaRPr lang="en-GB" dirty="0"/>
          </a:p>
        </p:txBody>
      </p:sp>
      <p:sp>
        <p:nvSpPr>
          <p:cNvPr id="12" name="TextBox 11">
            <a:extLst>
              <a:ext uri="{FF2B5EF4-FFF2-40B4-BE49-F238E27FC236}">
                <a16:creationId xmlns:a16="http://schemas.microsoft.com/office/drawing/2014/main" id="{0722452E-DDF5-4B7D-9EF2-BE16C3110428}"/>
              </a:ext>
            </a:extLst>
          </p:cNvPr>
          <p:cNvSpPr txBox="1"/>
          <p:nvPr userDrawn="1"/>
        </p:nvSpPr>
        <p:spPr>
          <a:xfrm>
            <a:off x="3299947" y="6909773"/>
            <a:ext cx="8882626" cy="215444"/>
          </a:xfrm>
          <a:prstGeom prst="rect">
            <a:avLst/>
          </a:prstGeom>
          <a:noFill/>
        </p:spPr>
        <p:txBody>
          <a:bodyPr wrap="square" lIns="0" tIns="0" rIns="0" bIns="0" rtlCol="0" anchor="b" anchorCtr="0">
            <a:spAutoFit/>
          </a:bodyPr>
          <a:lstStyle/>
          <a:p>
            <a:pPr marL="0" indent="0" algn="r">
              <a:spcAft>
                <a:spcPts val="600"/>
              </a:spcAft>
              <a:buFont typeface="Arial" panose="020B0604020202020204" pitchFamily="34" charset="0"/>
              <a:buNone/>
            </a:pPr>
            <a:r>
              <a:rPr lang="en-GB" sz="1400" dirty="0">
                <a:solidFill>
                  <a:schemeClr val="tx1"/>
                </a:solidFill>
              </a:rPr>
              <a:t>You have the option to change the color of the guidepost</a:t>
            </a:r>
            <a:endParaRPr lang="en-GB" sz="1600" dirty="0">
              <a:solidFill>
                <a:schemeClr val="tx1"/>
              </a:solidFill>
            </a:endParaRPr>
          </a:p>
        </p:txBody>
      </p:sp>
    </p:spTree>
    <p:extLst>
      <p:ext uri="{BB962C8B-B14F-4D97-AF65-F5344CB8AC3E}">
        <p14:creationId xmlns:p14="http://schemas.microsoft.com/office/powerpoint/2010/main" val="3787359827"/>
      </p:ext>
    </p:extLst>
  </p:cSld>
  <p:clrMapOvr>
    <a:masterClrMapping/>
  </p:clrMapOvr>
</p:sldLayout>
</file>

<file path=ppt/slideLayouts/slideLayout4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Quote A">
    <p:bg>
      <p:bgPr>
        <a:solidFill>
          <a:schemeClr val="tx1"/>
        </a:solidFill>
        <a:effectLst/>
      </p:bgPr>
    </p:bg>
    <p:spTree>
      <p:nvGrpSpPr>
        <p:cNvPr id="1" name=""/>
        <p:cNvGrpSpPr/>
        <p:nvPr/>
      </p:nvGrpSpPr>
      <p:grpSpPr>
        <a:xfrm>
          <a:off x="0" y="0"/>
          <a:ext cx="0" cy="0"/>
          <a:chOff x="0" y="0"/>
          <a:chExt cx="0" cy="0"/>
        </a:xfrm>
      </p:grpSpPr>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grpSp>
        <p:nvGrpSpPr>
          <p:cNvPr id="11" name="Graphic 20">
            <a:extLst>
              <a:ext uri="{FF2B5EF4-FFF2-40B4-BE49-F238E27FC236}">
                <a16:creationId xmlns:a16="http://schemas.microsoft.com/office/drawing/2014/main" id="{9936D9C5-9646-46FC-9A92-D9424A380BCA}"/>
              </a:ext>
            </a:extLst>
          </p:cNvPr>
          <p:cNvGrpSpPr/>
          <p:nvPr userDrawn="1"/>
        </p:nvGrpSpPr>
        <p:grpSpPr>
          <a:xfrm>
            <a:off x="507302" y="417157"/>
            <a:ext cx="1136771" cy="1136771"/>
            <a:chOff x="464908" y="576000"/>
            <a:chExt cx="1426881" cy="1426881"/>
          </a:xfrm>
          <a:solidFill>
            <a:schemeClr val="tx1"/>
          </a:solidFill>
        </p:grpSpPr>
        <p:sp>
          <p:nvSpPr>
            <p:cNvPr id="12" name="Freeform 11">
              <a:extLst>
                <a:ext uri="{FF2B5EF4-FFF2-40B4-BE49-F238E27FC236}">
                  <a16:creationId xmlns:a16="http://schemas.microsoft.com/office/drawing/2014/main" id="{F3E531F1-4D6F-4F1E-BBCD-54B234F21D65}"/>
                </a:ext>
              </a:extLst>
            </p:cNvPr>
            <p:cNvSpPr/>
            <p:nvPr/>
          </p:nvSpPr>
          <p:spPr>
            <a:xfrm>
              <a:off x="464908" y="576000"/>
              <a:ext cx="1426881" cy="1426881"/>
            </a:xfrm>
            <a:custGeom>
              <a:avLst/>
              <a:gdLst>
                <a:gd name="connsiteX0" fmla="*/ 713441 w 1426881"/>
                <a:gd name="connsiteY0" fmla="*/ 0 h 1426881"/>
                <a:gd name="connsiteX1" fmla="*/ 0 w 1426881"/>
                <a:gd name="connsiteY1" fmla="*/ 713441 h 1426881"/>
                <a:gd name="connsiteX2" fmla="*/ 713441 w 1426881"/>
                <a:gd name="connsiteY2" fmla="*/ 1426881 h 1426881"/>
                <a:gd name="connsiteX3" fmla="*/ 1426881 w 1426881"/>
                <a:gd name="connsiteY3" fmla="*/ 713441 h 1426881"/>
                <a:gd name="connsiteX4" fmla="*/ 713441 w 1426881"/>
                <a:gd name="connsiteY4" fmla="*/ 0 h 1426881"/>
                <a:gd name="connsiteX5" fmla="*/ 713441 w 1426881"/>
                <a:gd name="connsiteY5" fmla="*/ 1337701 h 1426881"/>
                <a:gd name="connsiteX6" fmla="*/ 89180 w 1426881"/>
                <a:gd name="connsiteY6" fmla="*/ 713441 h 1426881"/>
                <a:gd name="connsiteX7" fmla="*/ 713441 w 1426881"/>
                <a:gd name="connsiteY7" fmla="*/ 89180 h 1426881"/>
                <a:gd name="connsiteX8" fmla="*/ 1337701 w 1426881"/>
                <a:gd name="connsiteY8" fmla="*/ 713441 h 1426881"/>
                <a:gd name="connsiteX9" fmla="*/ 713441 w 1426881"/>
                <a:gd name="connsiteY9" fmla="*/ 1337701 h 142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6881" h="1426881">
                  <a:moveTo>
                    <a:pt x="713441" y="0"/>
                  </a:moveTo>
                  <a:cubicBezTo>
                    <a:pt x="319418" y="0"/>
                    <a:pt x="0" y="319418"/>
                    <a:pt x="0" y="713441"/>
                  </a:cubicBezTo>
                  <a:cubicBezTo>
                    <a:pt x="0" y="1107463"/>
                    <a:pt x="319418" y="1426881"/>
                    <a:pt x="713441" y="1426881"/>
                  </a:cubicBezTo>
                  <a:cubicBezTo>
                    <a:pt x="1107463" y="1426881"/>
                    <a:pt x="1426881" y="1107463"/>
                    <a:pt x="1426881" y="713441"/>
                  </a:cubicBezTo>
                  <a:cubicBezTo>
                    <a:pt x="1426472" y="319588"/>
                    <a:pt x="1107293" y="410"/>
                    <a:pt x="713441" y="0"/>
                  </a:cubicBezTo>
                  <a:close/>
                  <a:moveTo>
                    <a:pt x="713441" y="1337701"/>
                  </a:moveTo>
                  <a:cubicBezTo>
                    <a:pt x="368671" y="1337701"/>
                    <a:pt x="89180" y="1058210"/>
                    <a:pt x="89180" y="713441"/>
                  </a:cubicBezTo>
                  <a:cubicBezTo>
                    <a:pt x="89180" y="368671"/>
                    <a:pt x="368671" y="89180"/>
                    <a:pt x="713441" y="89180"/>
                  </a:cubicBezTo>
                  <a:cubicBezTo>
                    <a:pt x="1058210" y="89180"/>
                    <a:pt x="1337701" y="368671"/>
                    <a:pt x="1337701" y="713441"/>
                  </a:cubicBezTo>
                  <a:cubicBezTo>
                    <a:pt x="1337292" y="1058041"/>
                    <a:pt x="1058041" y="1337292"/>
                    <a:pt x="713441" y="1337701"/>
                  </a:cubicBez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13" name="Freeform 12">
              <a:extLst>
                <a:ext uri="{FF2B5EF4-FFF2-40B4-BE49-F238E27FC236}">
                  <a16:creationId xmlns:a16="http://schemas.microsoft.com/office/drawing/2014/main" id="{25870BA9-E099-43C3-B0F3-0206368A960B}"/>
                </a:ext>
              </a:extLst>
            </p:cNvPr>
            <p:cNvSpPr/>
            <p:nvPr/>
          </p:nvSpPr>
          <p:spPr>
            <a:xfrm>
              <a:off x="1226654" y="1017589"/>
              <a:ext cx="312161" cy="541621"/>
            </a:xfrm>
            <a:custGeom>
              <a:avLst/>
              <a:gdLst>
                <a:gd name="connsiteX0" fmla="*/ 230382 w 312161"/>
                <a:gd name="connsiteY0" fmla="*/ 227261 h 541621"/>
                <a:gd name="connsiteX1" fmla="*/ 89923 w 312161"/>
                <a:gd name="connsiteY1" fmla="*/ 227261 h 541621"/>
                <a:gd name="connsiteX2" fmla="*/ 178360 w 312161"/>
                <a:gd name="connsiteY2" fmla="*/ 86803 h 541621"/>
                <a:gd name="connsiteX3" fmla="*/ 206160 w 312161"/>
                <a:gd name="connsiteY3" fmla="*/ 30202 h 541621"/>
                <a:gd name="connsiteX4" fmla="*/ 149559 w 312161"/>
                <a:gd name="connsiteY4" fmla="*/ 2402 h 541621"/>
                <a:gd name="connsiteX5" fmla="*/ 133027 w 312161"/>
                <a:gd name="connsiteY5" fmla="*/ 12486 h 541621"/>
                <a:gd name="connsiteX6" fmla="*/ 0 w 312161"/>
                <a:gd name="connsiteY6" fmla="*/ 274081 h 541621"/>
                <a:gd name="connsiteX7" fmla="*/ 0 w 312161"/>
                <a:gd name="connsiteY7" fmla="*/ 459873 h 541621"/>
                <a:gd name="connsiteX8" fmla="*/ 81748 w 312161"/>
                <a:gd name="connsiteY8" fmla="*/ 541621 h 541621"/>
                <a:gd name="connsiteX9" fmla="*/ 230382 w 312161"/>
                <a:gd name="connsiteY9" fmla="*/ 541621 h 541621"/>
                <a:gd name="connsiteX10" fmla="*/ 312130 w 312161"/>
                <a:gd name="connsiteY10" fmla="*/ 459873 h 541621"/>
                <a:gd name="connsiteX11" fmla="*/ 312130 w 312161"/>
                <a:gd name="connsiteY11" fmla="*/ 311239 h 541621"/>
                <a:gd name="connsiteX12" fmla="*/ 232642 w 312161"/>
                <a:gd name="connsiteY12" fmla="*/ 227292 h 541621"/>
                <a:gd name="connsiteX13" fmla="*/ 230382 w 312161"/>
                <a:gd name="connsiteY13" fmla="*/ 227261 h 541621"/>
                <a:gd name="connsiteX14" fmla="*/ 222950 w 312161"/>
                <a:gd name="connsiteY14" fmla="*/ 450212 h 541621"/>
                <a:gd name="connsiteX15" fmla="*/ 89180 w 312161"/>
                <a:gd name="connsiteY15" fmla="*/ 450212 h 541621"/>
                <a:gd name="connsiteX16" fmla="*/ 89180 w 312161"/>
                <a:gd name="connsiteY16" fmla="*/ 316442 h 541621"/>
                <a:gd name="connsiteX17" fmla="*/ 222950 w 312161"/>
                <a:gd name="connsiteY17" fmla="*/ 316442 h 54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161" h="541621">
                  <a:moveTo>
                    <a:pt x="230382" y="227261"/>
                  </a:moveTo>
                  <a:lnTo>
                    <a:pt x="89923" y="227261"/>
                  </a:lnTo>
                  <a:cubicBezTo>
                    <a:pt x="83280" y="165603"/>
                    <a:pt x="119887" y="107462"/>
                    <a:pt x="178360" y="86803"/>
                  </a:cubicBezTo>
                  <a:cubicBezTo>
                    <a:pt x="201667" y="78850"/>
                    <a:pt x="214113" y="53508"/>
                    <a:pt x="206160" y="30202"/>
                  </a:cubicBezTo>
                  <a:cubicBezTo>
                    <a:pt x="198207" y="6895"/>
                    <a:pt x="172866" y="-5552"/>
                    <a:pt x="149559" y="2402"/>
                  </a:cubicBezTo>
                  <a:cubicBezTo>
                    <a:pt x="143376" y="4511"/>
                    <a:pt x="137732" y="7954"/>
                    <a:pt x="133027" y="12486"/>
                  </a:cubicBezTo>
                  <a:cubicBezTo>
                    <a:pt x="38645" y="68967"/>
                    <a:pt x="0" y="107612"/>
                    <a:pt x="0" y="274081"/>
                  </a:cubicBezTo>
                  <a:lnTo>
                    <a:pt x="0" y="459873"/>
                  </a:lnTo>
                  <a:cubicBezTo>
                    <a:pt x="0" y="505021"/>
                    <a:pt x="36600" y="541621"/>
                    <a:pt x="81748" y="541621"/>
                  </a:cubicBezTo>
                  <a:lnTo>
                    <a:pt x="230382" y="541621"/>
                  </a:lnTo>
                  <a:cubicBezTo>
                    <a:pt x="275530" y="541621"/>
                    <a:pt x="312130" y="505021"/>
                    <a:pt x="312130" y="459873"/>
                  </a:cubicBezTo>
                  <a:lnTo>
                    <a:pt x="312130" y="311239"/>
                  </a:lnTo>
                  <a:cubicBezTo>
                    <a:pt x="313362" y="266108"/>
                    <a:pt x="277773" y="228523"/>
                    <a:pt x="232642" y="227292"/>
                  </a:cubicBezTo>
                  <a:cubicBezTo>
                    <a:pt x="231889" y="227271"/>
                    <a:pt x="231135" y="227261"/>
                    <a:pt x="230382" y="227261"/>
                  </a:cubicBezTo>
                  <a:close/>
                  <a:moveTo>
                    <a:pt x="222950" y="450212"/>
                  </a:moveTo>
                  <a:lnTo>
                    <a:pt x="89180" y="450212"/>
                  </a:lnTo>
                  <a:lnTo>
                    <a:pt x="89180" y="316442"/>
                  </a:lnTo>
                  <a:lnTo>
                    <a:pt x="222950"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14" name="Freeform 13">
              <a:extLst>
                <a:ext uri="{FF2B5EF4-FFF2-40B4-BE49-F238E27FC236}">
                  <a16:creationId xmlns:a16="http://schemas.microsoft.com/office/drawing/2014/main" id="{445A079D-8CCD-4D4A-9F77-F7571677E78F}"/>
                </a:ext>
              </a:extLst>
            </p:cNvPr>
            <p:cNvSpPr/>
            <p:nvPr/>
          </p:nvSpPr>
          <p:spPr>
            <a:xfrm>
              <a:off x="817912" y="1017589"/>
              <a:ext cx="315846" cy="539477"/>
            </a:xfrm>
            <a:custGeom>
              <a:avLst/>
              <a:gdLst>
                <a:gd name="connsiteX0" fmla="*/ 230382 w 315846"/>
                <a:gd name="connsiteY0" fmla="*/ 227261 h 539477"/>
                <a:gd name="connsiteX1" fmla="*/ 92896 w 315846"/>
                <a:gd name="connsiteY1" fmla="*/ 227261 h 539477"/>
                <a:gd name="connsiteX2" fmla="*/ 178360 w 315846"/>
                <a:gd name="connsiteY2" fmla="*/ 86803 h 539477"/>
                <a:gd name="connsiteX3" fmla="*/ 206160 w 315846"/>
                <a:gd name="connsiteY3" fmla="*/ 30202 h 539477"/>
                <a:gd name="connsiteX4" fmla="*/ 149559 w 315846"/>
                <a:gd name="connsiteY4" fmla="*/ 2402 h 539477"/>
                <a:gd name="connsiteX5" fmla="*/ 133027 w 315846"/>
                <a:gd name="connsiteY5" fmla="*/ 12486 h 539477"/>
                <a:gd name="connsiteX6" fmla="*/ 0 w 315846"/>
                <a:gd name="connsiteY6" fmla="*/ 271852 h 539477"/>
                <a:gd name="connsiteX7" fmla="*/ 0 w 315846"/>
                <a:gd name="connsiteY7" fmla="*/ 457643 h 539477"/>
                <a:gd name="connsiteX8" fmla="*/ 81748 w 315846"/>
                <a:gd name="connsiteY8" fmla="*/ 539392 h 539477"/>
                <a:gd name="connsiteX9" fmla="*/ 230382 w 315846"/>
                <a:gd name="connsiteY9" fmla="*/ 539392 h 539477"/>
                <a:gd name="connsiteX10" fmla="*/ 315762 w 315846"/>
                <a:gd name="connsiteY10" fmla="*/ 461444 h 539477"/>
                <a:gd name="connsiteX11" fmla="*/ 315846 w 315846"/>
                <a:gd name="connsiteY11" fmla="*/ 457643 h 539477"/>
                <a:gd name="connsiteX12" fmla="*/ 315846 w 315846"/>
                <a:gd name="connsiteY12" fmla="*/ 309010 h 539477"/>
                <a:gd name="connsiteX13" fmla="*/ 234182 w 315846"/>
                <a:gd name="connsiteY13" fmla="*/ 227177 h 539477"/>
                <a:gd name="connsiteX14" fmla="*/ 230382 w 315846"/>
                <a:gd name="connsiteY14" fmla="*/ 227262 h 539477"/>
                <a:gd name="connsiteX15" fmla="*/ 222950 w 315846"/>
                <a:gd name="connsiteY15" fmla="*/ 450212 h 539477"/>
                <a:gd name="connsiteX16" fmla="*/ 92896 w 315846"/>
                <a:gd name="connsiteY16" fmla="*/ 450212 h 539477"/>
                <a:gd name="connsiteX17" fmla="*/ 92896 w 315846"/>
                <a:gd name="connsiteY17" fmla="*/ 316442 h 539477"/>
                <a:gd name="connsiteX18" fmla="*/ 226666 w 315846"/>
                <a:gd name="connsiteY18" fmla="*/ 316442 h 53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5846" h="539477">
                  <a:moveTo>
                    <a:pt x="230382" y="227261"/>
                  </a:moveTo>
                  <a:lnTo>
                    <a:pt x="92896" y="227261"/>
                  </a:lnTo>
                  <a:cubicBezTo>
                    <a:pt x="85853" y="166394"/>
                    <a:pt x="121066" y="108523"/>
                    <a:pt x="178360" y="86803"/>
                  </a:cubicBezTo>
                  <a:cubicBezTo>
                    <a:pt x="201667" y="78850"/>
                    <a:pt x="214114" y="53508"/>
                    <a:pt x="206160" y="30202"/>
                  </a:cubicBezTo>
                  <a:cubicBezTo>
                    <a:pt x="198207" y="6895"/>
                    <a:pt x="172866" y="-5552"/>
                    <a:pt x="149559" y="2402"/>
                  </a:cubicBezTo>
                  <a:cubicBezTo>
                    <a:pt x="143376" y="4511"/>
                    <a:pt x="137732" y="7954"/>
                    <a:pt x="133027" y="12486"/>
                  </a:cubicBezTo>
                  <a:cubicBezTo>
                    <a:pt x="38645" y="66737"/>
                    <a:pt x="0" y="105382"/>
                    <a:pt x="0" y="271852"/>
                  </a:cubicBezTo>
                  <a:lnTo>
                    <a:pt x="0" y="457643"/>
                  </a:lnTo>
                  <a:cubicBezTo>
                    <a:pt x="0" y="502792"/>
                    <a:pt x="36600" y="539392"/>
                    <a:pt x="81748" y="539392"/>
                  </a:cubicBezTo>
                  <a:lnTo>
                    <a:pt x="230382" y="539392"/>
                  </a:lnTo>
                  <a:cubicBezTo>
                    <a:pt x="275484" y="541444"/>
                    <a:pt x="313709" y="506545"/>
                    <a:pt x="315762" y="461444"/>
                  </a:cubicBezTo>
                  <a:cubicBezTo>
                    <a:pt x="315819" y="460178"/>
                    <a:pt x="315847" y="458911"/>
                    <a:pt x="315846" y="457643"/>
                  </a:cubicBezTo>
                  <a:lnTo>
                    <a:pt x="315846" y="309010"/>
                  </a:lnTo>
                  <a:cubicBezTo>
                    <a:pt x="315893" y="263862"/>
                    <a:pt x="279331" y="227224"/>
                    <a:pt x="234182" y="227177"/>
                  </a:cubicBezTo>
                  <a:cubicBezTo>
                    <a:pt x="232915" y="227176"/>
                    <a:pt x="231648" y="227204"/>
                    <a:pt x="230382" y="227262"/>
                  </a:cubicBezTo>
                  <a:close/>
                  <a:moveTo>
                    <a:pt x="222950" y="450212"/>
                  </a:moveTo>
                  <a:lnTo>
                    <a:pt x="92896" y="450212"/>
                  </a:lnTo>
                  <a:lnTo>
                    <a:pt x="92896" y="316442"/>
                  </a:lnTo>
                  <a:lnTo>
                    <a:pt x="226666"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grpSp>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4" y="1727200"/>
            <a:ext cx="9144000" cy="2530800"/>
          </a:xfrm>
        </p:spPr>
        <p:txBody>
          <a:bodyPr/>
          <a:lstStyle>
            <a:lvl1pPr marL="0" indent="0">
              <a:lnSpc>
                <a:spcPct val="90000"/>
              </a:lnSpc>
              <a:spcAft>
                <a:spcPts val="0"/>
              </a:spcAft>
              <a:buFont typeface="Arial" panose="020B0604020202020204" pitchFamily="34" charset="0"/>
              <a:buChar char="​"/>
              <a:defRPr sz="4000">
                <a:solidFill>
                  <a:schemeClr val="tx1"/>
                </a:solidFill>
              </a:defRPr>
            </a:lvl1pPr>
            <a:lvl2pPr marL="324000" indent="-324000">
              <a:spcBef>
                <a:spcPts val="1200"/>
              </a:spcBef>
              <a:spcAft>
                <a:spcPts val="0"/>
              </a:spcAft>
              <a:buFont typeface="Arial" panose="020B0604020202020204" pitchFamily="34" charset="0"/>
              <a:buChar char="—"/>
              <a:defRPr sz="2000">
                <a:solidFill>
                  <a:schemeClr val="tx1"/>
                </a:solidFill>
              </a:defRPr>
            </a:lvl2pPr>
            <a:lvl3pPr marL="0" indent="0">
              <a:buFont typeface="Arial" panose="020B0604020202020204" pitchFamily="34" charset="0"/>
              <a:buChar char="​"/>
              <a:defRPr sz="4400">
                <a:solidFill>
                  <a:schemeClr val="tx1"/>
                </a:solidFill>
              </a:defRPr>
            </a:lvl3pPr>
            <a:lvl4pPr>
              <a:defRPr sz="1400" b="0">
                <a:solidFill>
                  <a:schemeClr val="tx1"/>
                </a:solidFill>
              </a:defRPr>
            </a:lvl4pPr>
            <a:lvl5pPr>
              <a:defRPr sz="4400">
                <a:solidFill>
                  <a:schemeClr val="tx1"/>
                </a:solidFill>
              </a:defRPr>
            </a:lvl5pPr>
            <a:lvl6pPr marL="0" indent="0">
              <a:buFont typeface="Arial" panose="020B0604020202020204" pitchFamily="34" charset="0"/>
              <a:buChar char="​"/>
              <a:defRPr sz="1400">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Click to add quote                             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4" name="Date Placeholder 3">
            <a:extLst>
              <a:ext uri="{FF2B5EF4-FFF2-40B4-BE49-F238E27FC236}">
                <a16:creationId xmlns:a16="http://schemas.microsoft.com/office/drawing/2014/main" id="{0B7C3FFD-033C-41EA-9F99-BA134DE4C2BD}"/>
              </a:ext>
            </a:extLst>
          </p:cNvPr>
          <p:cNvSpPr>
            <a:spLocks noGrp="1"/>
          </p:cNvSpPr>
          <p:nvPr>
            <p:ph type="dt" sz="half" idx="14"/>
          </p:nvPr>
        </p:nvSpPr>
        <p:spPr/>
        <p:txBody>
          <a:bodyPr/>
          <a:lstStyle>
            <a:lvl1pPr>
              <a:defRPr>
                <a:solidFill>
                  <a:schemeClr val="tx1"/>
                </a:solidFill>
              </a:defRPr>
            </a:lvl1pPr>
          </a:lstStyle>
          <a:p>
            <a:endParaRPr lang="en-GB" dirty="0"/>
          </a:p>
        </p:txBody>
      </p:sp>
      <p:sp>
        <p:nvSpPr>
          <p:cNvPr id="6" name="Footer Placeholder 5">
            <a:extLst>
              <a:ext uri="{FF2B5EF4-FFF2-40B4-BE49-F238E27FC236}">
                <a16:creationId xmlns:a16="http://schemas.microsoft.com/office/drawing/2014/main" id="{930D4A70-1CAF-42DC-92D9-74079589B936}"/>
              </a:ext>
            </a:extLst>
          </p:cNvPr>
          <p:cNvSpPr>
            <a:spLocks noGrp="1"/>
          </p:cNvSpPr>
          <p:nvPr>
            <p:ph type="ftr" sz="quarter" idx="15"/>
          </p:nvPr>
        </p:nvSpPr>
        <p:spPr/>
        <p:txBody>
          <a:bodyPr/>
          <a:lstStyle>
            <a:lvl1pPr>
              <a:defRPr>
                <a:solidFill>
                  <a:schemeClr val="tx1"/>
                </a:solidFill>
              </a:defRPr>
            </a:lvl1pPr>
          </a:lstStyle>
          <a:p>
            <a:endParaRPr lang="en-GB" dirty="0"/>
          </a:p>
        </p:txBody>
      </p:sp>
      <p:sp>
        <p:nvSpPr>
          <p:cNvPr id="8" name="Slide Number Placeholder 7">
            <a:extLst>
              <a:ext uri="{FF2B5EF4-FFF2-40B4-BE49-F238E27FC236}">
                <a16:creationId xmlns:a16="http://schemas.microsoft.com/office/drawing/2014/main" id="{27281F30-C26F-4464-8AA3-DD12C5EA439F}"/>
              </a:ext>
            </a:extLst>
          </p:cNvPr>
          <p:cNvSpPr>
            <a:spLocks noGrp="1"/>
          </p:cNvSpPr>
          <p:nvPr>
            <p:ph type="sldNum" sz="quarter" idx="16"/>
          </p:nvPr>
        </p:nvSpPr>
        <p:spPr/>
        <p:txBody>
          <a:bodyPr/>
          <a:lstStyle>
            <a:lvl1pPr>
              <a:defRPr>
                <a:solidFill>
                  <a:schemeClr val="tx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223020764"/>
      </p:ext>
    </p:extLst>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Quote B">
    <p:bg>
      <p:bgRef idx="1001">
        <a:schemeClr val="bg1"/>
      </p:bgRef>
    </p:bg>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8C68CE24-B6FC-411C-A2E1-96C776A0DDEC}"/>
              </a:ext>
            </a:extLst>
          </p:cNvPr>
          <p:cNvSpPr txBox="1"/>
          <p:nvPr userDrawn="1"/>
        </p:nvSpPr>
        <p:spPr>
          <a:xfrm>
            <a:off x="36000"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You have the option to change the color of the background</a:t>
            </a:r>
            <a:endParaRPr lang="en-GB" sz="1600" dirty="0">
              <a:solidFill>
                <a:schemeClr val="tx2"/>
              </a:solidFill>
            </a:endParaRPr>
          </a:p>
        </p:txBody>
      </p:sp>
      <p:sp>
        <p:nvSpPr>
          <p:cNvPr id="20" name="Text Placeholder 19">
            <a:extLst>
              <a:ext uri="{FF2B5EF4-FFF2-40B4-BE49-F238E27FC236}">
                <a16:creationId xmlns:a16="http://schemas.microsoft.com/office/drawing/2014/main" id="{13BE949F-FA85-4FDD-BF3F-5477EFD9D6EB}"/>
              </a:ext>
            </a:extLst>
          </p:cNvPr>
          <p:cNvSpPr>
            <a:spLocks noGrp="1"/>
          </p:cNvSpPr>
          <p:nvPr>
            <p:ph type="body" sz="quarter" idx="22" hasCustomPrompt="1"/>
          </p:nvPr>
        </p:nvSpPr>
        <p:spPr bwMode="ltGray">
          <a:xfrm>
            <a:off x="840" y="0"/>
            <a:ext cx="12191160" cy="6858000"/>
          </a:xfrm>
          <a:custGeom>
            <a:avLst/>
            <a:gdLst>
              <a:gd name="connsiteX0" fmla="*/ 994686 w 12191160"/>
              <a:gd name="connsiteY0" fmla="*/ 1233180 h 6858000"/>
              <a:gd name="connsiteX1" fmla="*/ 1069964 w 12191160"/>
              <a:gd name="connsiteY1" fmla="*/ 1233180 h 6858000"/>
              <a:gd name="connsiteX2" fmla="*/ 1069964 w 12191160"/>
              <a:gd name="connsiteY2" fmla="*/ 1308458 h 6858000"/>
              <a:gd name="connsiteX3" fmla="*/ 994686 w 12191160"/>
              <a:gd name="connsiteY3" fmla="*/ 1308458 h 6858000"/>
              <a:gd name="connsiteX4" fmla="*/ 766759 w 12191160"/>
              <a:gd name="connsiteY4" fmla="*/ 1233179 h 6858000"/>
              <a:gd name="connsiteX5" fmla="*/ 842037 w 12191160"/>
              <a:gd name="connsiteY5" fmla="*/ 1233179 h 6858000"/>
              <a:gd name="connsiteX6" fmla="*/ 839946 w 12191160"/>
              <a:gd name="connsiteY6" fmla="*/ 1308458 h 6858000"/>
              <a:gd name="connsiteX7" fmla="*/ 766759 w 12191160"/>
              <a:gd name="connsiteY7" fmla="*/ 1308458 h 6858000"/>
              <a:gd name="connsiteX8" fmla="*/ 1028664 w 12191160"/>
              <a:gd name="connsiteY8" fmla="*/ 1056455 h 6858000"/>
              <a:gd name="connsiteX9" fmla="*/ 1019360 w 12191160"/>
              <a:gd name="connsiteY9" fmla="*/ 1062130 h 6858000"/>
              <a:gd name="connsiteX10" fmla="*/ 944500 w 12191160"/>
              <a:gd name="connsiteY10" fmla="*/ 1209341 h 6858000"/>
              <a:gd name="connsiteX11" fmla="*/ 944500 w 12191160"/>
              <a:gd name="connsiteY11" fmla="*/ 1313895 h 6858000"/>
              <a:gd name="connsiteX12" fmla="*/ 990503 w 12191160"/>
              <a:gd name="connsiteY12" fmla="*/ 1359898 h 6858000"/>
              <a:gd name="connsiteX13" fmla="*/ 1074146 w 12191160"/>
              <a:gd name="connsiteY13" fmla="*/ 1359898 h 6858000"/>
              <a:gd name="connsiteX14" fmla="*/ 1120150 w 12191160"/>
              <a:gd name="connsiteY14" fmla="*/ 1313895 h 6858000"/>
              <a:gd name="connsiteX15" fmla="*/ 1120150 w 12191160"/>
              <a:gd name="connsiteY15" fmla="*/ 1230252 h 6858000"/>
              <a:gd name="connsiteX16" fmla="*/ 1075418 w 12191160"/>
              <a:gd name="connsiteY16" fmla="*/ 1183011 h 6858000"/>
              <a:gd name="connsiteX17" fmla="*/ 1074146 w 12191160"/>
              <a:gd name="connsiteY17" fmla="*/ 1182993 h 6858000"/>
              <a:gd name="connsiteX18" fmla="*/ 995104 w 12191160"/>
              <a:gd name="connsiteY18" fmla="*/ 1182993 h 6858000"/>
              <a:gd name="connsiteX19" fmla="*/ 1044871 w 12191160"/>
              <a:gd name="connsiteY19" fmla="*/ 1103951 h 6858000"/>
              <a:gd name="connsiteX20" fmla="*/ 1060516 w 12191160"/>
              <a:gd name="connsiteY20" fmla="*/ 1072099 h 6858000"/>
              <a:gd name="connsiteX21" fmla="*/ 1028664 w 12191160"/>
              <a:gd name="connsiteY21" fmla="*/ 1056455 h 6858000"/>
              <a:gd name="connsiteX22" fmla="*/ 798646 w 12191160"/>
              <a:gd name="connsiteY22" fmla="*/ 1056455 h 6858000"/>
              <a:gd name="connsiteX23" fmla="*/ 789342 w 12191160"/>
              <a:gd name="connsiteY23" fmla="*/ 1062129 h 6858000"/>
              <a:gd name="connsiteX24" fmla="*/ 714482 w 12191160"/>
              <a:gd name="connsiteY24" fmla="*/ 1208086 h 6858000"/>
              <a:gd name="connsiteX25" fmla="*/ 714482 w 12191160"/>
              <a:gd name="connsiteY25" fmla="*/ 1312639 h 6858000"/>
              <a:gd name="connsiteX26" fmla="*/ 760485 w 12191160"/>
              <a:gd name="connsiteY26" fmla="*/ 1358643 h 6858000"/>
              <a:gd name="connsiteX27" fmla="*/ 844129 w 12191160"/>
              <a:gd name="connsiteY27" fmla="*/ 1358643 h 6858000"/>
              <a:gd name="connsiteX28" fmla="*/ 892176 w 12191160"/>
              <a:gd name="connsiteY28" fmla="*/ 1314778 h 6858000"/>
              <a:gd name="connsiteX29" fmla="*/ 892223 w 12191160"/>
              <a:gd name="connsiteY29" fmla="*/ 1312639 h 6858000"/>
              <a:gd name="connsiteX30" fmla="*/ 892223 w 12191160"/>
              <a:gd name="connsiteY30" fmla="*/ 1228997 h 6858000"/>
              <a:gd name="connsiteX31" fmla="*/ 846267 w 12191160"/>
              <a:gd name="connsiteY31" fmla="*/ 1182946 h 6858000"/>
              <a:gd name="connsiteX32" fmla="*/ 844129 w 12191160"/>
              <a:gd name="connsiteY32" fmla="*/ 1182994 h 6858000"/>
              <a:gd name="connsiteX33" fmla="*/ 844129 w 12191160"/>
              <a:gd name="connsiteY33" fmla="*/ 1182993 h 6858000"/>
              <a:gd name="connsiteX34" fmla="*/ 766759 w 12191160"/>
              <a:gd name="connsiteY34" fmla="*/ 1182993 h 6858000"/>
              <a:gd name="connsiteX35" fmla="*/ 814853 w 12191160"/>
              <a:gd name="connsiteY35" fmla="*/ 1103951 h 6858000"/>
              <a:gd name="connsiteX36" fmla="*/ 830498 w 12191160"/>
              <a:gd name="connsiteY36" fmla="*/ 1072099 h 6858000"/>
              <a:gd name="connsiteX37" fmla="*/ 798646 w 12191160"/>
              <a:gd name="connsiteY37" fmla="*/ 1056455 h 6858000"/>
              <a:gd name="connsiteX38" fmla="*/ 917317 w 12191160"/>
              <a:gd name="connsiteY38" fmla="*/ 856787 h 6858000"/>
              <a:gd name="connsiteX39" fmla="*/ 1268616 w 12191160"/>
              <a:gd name="connsiteY39" fmla="*/ 1208087 h 6858000"/>
              <a:gd name="connsiteX40" fmla="*/ 917317 w 12191160"/>
              <a:gd name="connsiteY40" fmla="*/ 1559386 h 6858000"/>
              <a:gd name="connsiteX41" fmla="*/ 566017 w 12191160"/>
              <a:gd name="connsiteY41" fmla="*/ 1208087 h 6858000"/>
              <a:gd name="connsiteX42" fmla="*/ 917317 w 12191160"/>
              <a:gd name="connsiteY42" fmla="*/ 856787 h 6858000"/>
              <a:gd name="connsiteX43" fmla="*/ 917317 w 12191160"/>
              <a:gd name="connsiteY43" fmla="*/ 806601 h 6858000"/>
              <a:gd name="connsiteX44" fmla="*/ 515831 w 12191160"/>
              <a:gd name="connsiteY44" fmla="*/ 1208087 h 6858000"/>
              <a:gd name="connsiteX45" fmla="*/ 917317 w 12191160"/>
              <a:gd name="connsiteY45" fmla="*/ 1609572 h 6858000"/>
              <a:gd name="connsiteX46" fmla="*/ 1318802 w 12191160"/>
              <a:gd name="connsiteY46" fmla="*/ 1208087 h 6858000"/>
              <a:gd name="connsiteX47" fmla="*/ 917317 w 12191160"/>
              <a:gd name="connsiteY47" fmla="*/ 806601 h 6858000"/>
              <a:gd name="connsiteX48" fmla="*/ 0 w 12191160"/>
              <a:gd name="connsiteY48" fmla="*/ 0 h 6858000"/>
              <a:gd name="connsiteX49" fmla="*/ 12191160 w 12191160"/>
              <a:gd name="connsiteY49" fmla="*/ 0 h 6858000"/>
              <a:gd name="connsiteX50" fmla="*/ 12191160 w 12191160"/>
              <a:gd name="connsiteY50" fmla="*/ 6858000 h 6858000"/>
              <a:gd name="connsiteX51" fmla="*/ 0 w 12191160"/>
              <a:gd name="connsiteY5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1160" h="6858000">
                <a:moveTo>
                  <a:pt x="994686" y="1233180"/>
                </a:moveTo>
                <a:lnTo>
                  <a:pt x="1069964" y="1233180"/>
                </a:lnTo>
                <a:lnTo>
                  <a:pt x="1069964" y="1308458"/>
                </a:lnTo>
                <a:lnTo>
                  <a:pt x="994686" y="1308458"/>
                </a:lnTo>
                <a:close/>
                <a:moveTo>
                  <a:pt x="766759" y="1233179"/>
                </a:moveTo>
                <a:lnTo>
                  <a:pt x="842037" y="1233179"/>
                </a:lnTo>
                <a:lnTo>
                  <a:pt x="839946" y="1308458"/>
                </a:lnTo>
                <a:lnTo>
                  <a:pt x="766759" y="1308458"/>
                </a:lnTo>
                <a:close/>
                <a:moveTo>
                  <a:pt x="1028664" y="1056455"/>
                </a:moveTo>
                <a:cubicBezTo>
                  <a:pt x="1025184" y="1057642"/>
                  <a:pt x="1022008" y="1059579"/>
                  <a:pt x="1019360" y="1062130"/>
                </a:cubicBezTo>
                <a:cubicBezTo>
                  <a:pt x="966247" y="1093914"/>
                  <a:pt x="944500" y="1115661"/>
                  <a:pt x="944500" y="1209341"/>
                </a:cubicBezTo>
                <a:lnTo>
                  <a:pt x="944500" y="1313895"/>
                </a:lnTo>
                <a:cubicBezTo>
                  <a:pt x="944500" y="1339302"/>
                  <a:pt x="965096" y="1359898"/>
                  <a:pt x="990503" y="1359898"/>
                </a:cubicBezTo>
                <a:lnTo>
                  <a:pt x="1074146" y="1359898"/>
                </a:lnTo>
                <a:cubicBezTo>
                  <a:pt x="1099553" y="1359898"/>
                  <a:pt x="1120150" y="1339302"/>
                  <a:pt x="1120150" y="1313895"/>
                </a:cubicBezTo>
                <a:lnTo>
                  <a:pt x="1120150" y="1230252"/>
                </a:lnTo>
                <a:cubicBezTo>
                  <a:pt x="1120843" y="1204854"/>
                  <a:pt x="1100815" y="1183703"/>
                  <a:pt x="1075418" y="1183011"/>
                </a:cubicBezTo>
                <a:cubicBezTo>
                  <a:pt x="1074994" y="1182999"/>
                  <a:pt x="1074570" y="1182993"/>
                  <a:pt x="1074146" y="1182993"/>
                </a:cubicBezTo>
                <a:lnTo>
                  <a:pt x="995104" y="1182993"/>
                </a:lnTo>
                <a:cubicBezTo>
                  <a:pt x="991365" y="1148295"/>
                  <a:pt x="1011966" y="1115577"/>
                  <a:pt x="1044871" y="1103951"/>
                </a:cubicBezTo>
                <a:cubicBezTo>
                  <a:pt x="1057987" y="1099476"/>
                  <a:pt x="1064991" y="1085214"/>
                  <a:pt x="1060516" y="1072099"/>
                </a:cubicBezTo>
                <a:cubicBezTo>
                  <a:pt x="1056040" y="1058983"/>
                  <a:pt x="1041779" y="1051979"/>
                  <a:pt x="1028664" y="1056455"/>
                </a:cubicBezTo>
                <a:close/>
                <a:moveTo>
                  <a:pt x="798646" y="1056455"/>
                </a:moveTo>
                <a:cubicBezTo>
                  <a:pt x="795166" y="1057642"/>
                  <a:pt x="791990" y="1059579"/>
                  <a:pt x="789342" y="1062129"/>
                </a:cubicBezTo>
                <a:cubicBezTo>
                  <a:pt x="736229" y="1092659"/>
                  <a:pt x="714482" y="1114406"/>
                  <a:pt x="714482" y="1208086"/>
                </a:cubicBezTo>
                <a:lnTo>
                  <a:pt x="714482" y="1312639"/>
                </a:lnTo>
                <a:cubicBezTo>
                  <a:pt x="714482" y="1338047"/>
                  <a:pt x="735079" y="1358643"/>
                  <a:pt x="760485" y="1358643"/>
                </a:cubicBezTo>
                <a:lnTo>
                  <a:pt x="844129" y="1358643"/>
                </a:lnTo>
                <a:cubicBezTo>
                  <a:pt x="869509" y="1359798"/>
                  <a:pt x="891020" y="1340159"/>
                  <a:pt x="892176" y="1314778"/>
                </a:cubicBezTo>
                <a:cubicBezTo>
                  <a:pt x="892208" y="1314066"/>
                  <a:pt x="892224" y="1313353"/>
                  <a:pt x="892223" y="1312639"/>
                </a:cubicBezTo>
                <a:lnTo>
                  <a:pt x="892223" y="1228997"/>
                </a:lnTo>
                <a:cubicBezTo>
                  <a:pt x="892249" y="1203590"/>
                  <a:pt x="871674" y="1182972"/>
                  <a:pt x="846267" y="1182946"/>
                </a:cubicBezTo>
                <a:cubicBezTo>
                  <a:pt x="845554" y="1182945"/>
                  <a:pt x="844841" y="1182961"/>
                  <a:pt x="844129" y="1182994"/>
                </a:cubicBezTo>
                <a:lnTo>
                  <a:pt x="844129" y="1182993"/>
                </a:lnTo>
                <a:lnTo>
                  <a:pt x="766759" y="1182993"/>
                </a:lnTo>
                <a:cubicBezTo>
                  <a:pt x="762795" y="1148740"/>
                  <a:pt x="782611" y="1116174"/>
                  <a:pt x="814853" y="1103951"/>
                </a:cubicBezTo>
                <a:cubicBezTo>
                  <a:pt x="827969" y="1099476"/>
                  <a:pt x="834974" y="1085214"/>
                  <a:pt x="830498" y="1072099"/>
                </a:cubicBezTo>
                <a:cubicBezTo>
                  <a:pt x="826022" y="1058983"/>
                  <a:pt x="811762" y="1051979"/>
                  <a:pt x="798646" y="1056455"/>
                </a:cubicBezTo>
                <a:close/>
                <a:moveTo>
                  <a:pt x="917317" y="856787"/>
                </a:moveTo>
                <a:cubicBezTo>
                  <a:pt x="1111334" y="856787"/>
                  <a:pt x="1268616" y="1014069"/>
                  <a:pt x="1268616" y="1208087"/>
                </a:cubicBezTo>
                <a:cubicBezTo>
                  <a:pt x="1268386" y="1402009"/>
                  <a:pt x="1111239" y="1559156"/>
                  <a:pt x="917317" y="1559386"/>
                </a:cubicBezTo>
                <a:cubicBezTo>
                  <a:pt x="723299" y="1559386"/>
                  <a:pt x="566017" y="1402104"/>
                  <a:pt x="566017" y="1208087"/>
                </a:cubicBezTo>
                <a:cubicBezTo>
                  <a:pt x="566017" y="1014069"/>
                  <a:pt x="723299" y="856787"/>
                  <a:pt x="917317" y="856787"/>
                </a:cubicBezTo>
                <a:close/>
                <a:moveTo>
                  <a:pt x="917317" y="806601"/>
                </a:moveTo>
                <a:cubicBezTo>
                  <a:pt x="695582" y="806601"/>
                  <a:pt x="515831" y="986352"/>
                  <a:pt x="515831" y="1208087"/>
                </a:cubicBezTo>
                <a:cubicBezTo>
                  <a:pt x="515831" y="1429821"/>
                  <a:pt x="695582" y="1609572"/>
                  <a:pt x="917317" y="1609572"/>
                </a:cubicBezTo>
                <a:cubicBezTo>
                  <a:pt x="1139051" y="1609572"/>
                  <a:pt x="1318802" y="1429821"/>
                  <a:pt x="1318802" y="1208087"/>
                </a:cubicBezTo>
                <a:cubicBezTo>
                  <a:pt x="1318572" y="986448"/>
                  <a:pt x="1138955" y="806832"/>
                  <a:pt x="917317" y="806601"/>
                </a:cubicBezTo>
                <a:close/>
                <a:moveTo>
                  <a:pt x="0" y="0"/>
                </a:moveTo>
                <a:lnTo>
                  <a:pt x="12191160" y="0"/>
                </a:lnTo>
                <a:lnTo>
                  <a:pt x="12191160" y="6858000"/>
                </a:lnTo>
                <a:lnTo>
                  <a:pt x="0" y="6858000"/>
                </a:lnTo>
                <a:close/>
              </a:path>
            </a:pathLst>
          </a:custGeom>
          <a:solidFill>
            <a:schemeClr val="accent1"/>
          </a:solidFill>
          <a:ln w="0">
            <a:noFill/>
          </a:ln>
        </p:spPr>
        <p:txBody>
          <a:bodyPr wrap="square">
            <a:noAutofit/>
          </a:bodyPr>
          <a:lstStyle>
            <a:lvl1pPr marL="0" indent="0">
              <a:buNone/>
              <a:defRPr sz="100">
                <a:noFill/>
              </a:defRPr>
            </a:lvl1pPr>
          </a:lstStyle>
          <a:p>
            <a:pPr lvl="0"/>
            <a:r>
              <a:rPr lang="en-GB" dirty="0"/>
              <a:t>.</a:t>
            </a:r>
          </a:p>
        </p:txBody>
      </p:sp>
      <p:sp>
        <p:nvSpPr>
          <p:cNvPr id="14" name="Picture Placeholder 7">
            <a:extLst>
              <a:ext uri="{FF2B5EF4-FFF2-40B4-BE49-F238E27FC236}">
                <a16:creationId xmlns:a16="http://schemas.microsoft.com/office/drawing/2014/main" id="{5CC32904-155C-420E-A54F-A63499340F58}"/>
              </a:ext>
            </a:extLst>
          </p:cNvPr>
          <p:cNvSpPr>
            <a:spLocks noGrp="1" noChangeAspect="1"/>
          </p:cNvSpPr>
          <p:nvPr>
            <p:ph type="pic" sz="quarter" idx="21" hasCustomPrompt="1"/>
          </p:nvPr>
        </p:nvSpPr>
        <p:spPr>
          <a:xfrm>
            <a:off x="1523031" y="3920400"/>
            <a:ext cx="1281600" cy="1281600"/>
          </a:xfrm>
          <a:prstGeom prst="ellipse">
            <a:avLst/>
          </a:prstGeom>
          <a:noFill/>
        </p:spPr>
        <p:txBody>
          <a:bodyPr lIns="0" tIns="0"/>
          <a:lstStyle>
            <a:lvl1pPr marL="0" indent="0" algn="l">
              <a:buNone/>
              <a:defRPr sz="800">
                <a:solidFill>
                  <a:schemeClr val="bg1"/>
                </a:solidFill>
              </a:defRPr>
            </a:lvl1pPr>
          </a:lstStyle>
          <a:p>
            <a:r>
              <a:rPr lang="en-GB" dirty="0"/>
              <a:t>Click icon to add picture or click on frame and insert picture from Templafy Images</a:t>
            </a:r>
          </a:p>
        </p:txBody>
      </p:sp>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1523031" y="986400"/>
            <a:ext cx="9149732" cy="2559600"/>
          </a:xfrm>
        </p:spPr>
        <p:txBody>
          <a:bodyPr/>
          <a:lstStyle>
            <a:lvl1pPr marL="0" indent="0">
              <a:lnSpc>
                <a:spcPct val="90000"/>
              </a:lnSpc>
              <a:spcAft>
                <a:spcPts val="0"/>
              </a:spcAft>
              <a:buFont typeface="Arial" panose="020B0604020202020204" pitchFamily="34" charset="0"/>
              <a:buChar char="​"/>
              <a:defRPr sz="3000">
                <a:solidFill>
                  <a:schemeClr val="bg1"/>
                </a:solidFill>
              </a:defRPr>
            </a:lvl1pPr>
            <a:lvl2pPr marL="324000" indent="-324000">
              <a:spcBef>
                <a:spcPts val="1200"/>
              </a:spcBef>
              <a:spcAft>
                <a:spcPts val="0"/>
              </a:spcAft>
              <a:buFont typeface="Arial" panose="020B0604020202020204" pitchFamily="34" charset="0"/>
              <a:buChar char="—"/>
              <a:defRPr sz="1600">
                <a:solidFill>
                  <a:schemeClr val="bg1"/>
                </a:solidFill>
              </a:defRPr>
            </a:lvl2pPr>
            <a:lvl3pPr marL="0" indent="0">
              <a:buFont typeface="Arial" panose="020B0604020202020204" pitchFamily="34" charset="0"/>
              <a:buChar char="​"/>
              <a:defRPr sz="3000">
                <a:solidFill>
                  <a:schemeClr val="bg1"/>
                </a:solidFill>
              </a:defRPr>
            </a:lvl3pPr>
            <a:lvl4pPr>
              <a:defRPr sz="1400" b="0">
                <a:solidFill>
                  <a:schemeClr val="bg1"/>
                </a:solidFill>
              </a:defRPr>
            </a:lvl4pPr>
            <a:lvl5pPr>
              <a:defRPr sz="3000">
                <a:solidFill>
                  <a:schemeClr val="bg1"/>
                </a:solidFill>
              </a:defRPr>
            </a:lvl5pPr>
            <a:lvl6pPr marL="0" indent="0">
              <a:buFont typeface="Arial" panose="020B0604020202020204" pitchFamily="34" charset="0"/>
              <a:buChar char="​"/>
              <a:defRPr sz="1400">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dirty="0"/>
              <a:t>Click to add quote                                                  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12" name="Text Placeholder 4">
            <a:extLst>
              <a:ext uri="{FF2B5EF4-FFF2-40B4-BE49-F238E27FC236}">
                <a16:creationId xmlns:a16="http://schemas.microsoft.com/office/drawing/2014/main" id="{E16D4D4A-5E5B-4C43-B30A-1278F6398AF6}"/>
              </a:ext>
            </a:extLst>
          </p:cNvPr>
          <p:cNvSpPr>
            <a:spLocks noGrp="1"/>
          </p:cNvSpPr>
          <p:nvPr>
            <p:ph type="body" sz="quarter" idx="19" hasCustomPrompt="1"/>
          </p:nvPr>
        </p:nvSpPr>
        <p:spPr>
          <a:xfrm>
            <a:off x="1523031" y="5352688"/>
            <a:ext cx="2540969" cy="252000"/>
          </a:xfrm>
        </p:spPr>
        <p:txBody>
          <a:bodyPr/>
          <a:lstStyle>
            <a:lvl1pPr marL="0" indent="0">
              <a:spcAft>
                <a:spcPts val="0"/>
              </a:spcAft>
              <a:buNone/>
              <a:defRPr sz="1400" b="1">
                <a:solidFill>
                  <a:schemeClr val="bg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 name="Text Placeholder 4">
            <a:extLst>
              <a:ext uri="{FF2B5EF4-FFF2-40B4-BE49-F238E27FC236}">
                <a16:creationId xmlns:a16="http://schemas.microsoft.com/office/drawing/2014/main" id="{91C44013-1FF9-4908-A9B8-D73A8DF35656}"/>
              </a:ext>
            </a:extLst>
          </p:cNvPr>
          <p:cNvSpPr>
            <a:spLocks noGrp="1"/>
          </p:cNvSpPr>
          <p:nvPr>
            <p:ph type="body" sz="quarter" idx="20" hasCustomPrompt="1"/>
          </p:nvPr>
        </p:nvSpPr>
        <p:spPr>
          <a:xfrm>
            <a:off x="1523031" y="5607884"/>
            <a:ext cx="1886213" cy="673854"/>
          </a:xfrm>
        </p:spPr>
        <p:txBody>
          <a:bodyPr/>
          <a:lstStyle>
            <a:lvl1pPr marL="0" indent="0">
              <a:spcAft>
                <a:spcPts val="0"/>
              </a:spcAft>
              <a:buNone/>
              <a:defRPr sz="1400" b="0">
                <a:solidFill>
                  <a:schemeClr val="bg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4" name="Date Placeholder 3">
            <a:extLst>
              <a:ext uri="{FF2B5EF4-FFF2-40B4-BE49-F238E27FC236}">
                <a16:creationId xmlns:a16="http://schemas.microsoft.com/office/drawing/2014/main" id="{0B7C3FFD-033C-41EA-9F99-BA134DE4C2BD}"/>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930D4A70-1CAF-42DC-92D9-74079589B936}"/>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8" name="Slide Number Placeholder 7">
            <a:extLst>
              <a:ext uri="{FF2B5EF4-FFF2-40B4-BE49-F238E27FC236}">
                <a16:creationId xmlns:a16="http://schemas.microsoft.com/office/drawing/2014/main" id="{27281F30-C26F-4464-8AA3-DD12C5EA439F}"/>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4121501578"/>
      </p:ext>
    </p:extLst>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Quote C">
    <p:bg>
      <p:bgPr>
        <a:solidFill>
          <a:schemeClr val="tx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EEDD7F2E-0DD6-4EA1-9EDA-9D323BED033D}"/>
              </a:ext>
            </a:extLst>
          </p:cNvPr>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2000" noProof="0" dirty="0"/>
          </a:p>
        </p:txBody>
      </p:sp>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5" y="1727200"/>
            <a:ext cx="9144000" cy="2530800"/>
          </a:xfrm>
        </p:spPr>
        <p:txBody>
          <a:bodyPr/>
          <a:lstStyle>
            <a:lvl1pPr marL="0" indent="0">
              <a:lnSpc>
                <a:spcPct val="90000"/>
              </a:lnSpc>
              <a:spcAft>
                <a:spcPts val="0"/>
              </a:spcAft>
              <a:buFont typeface="Arial" panose="020B0604020202020204" pitchFamily="34" charset="0"/>
              <a:buChar char="​"/>
              <a:defRPr sz="4000">
                <a:solidFill>
                  <a:schemeClr val="tx1"/>
                </a:solidFill>
              </a:defRPr>
            </a:lvl1pPr>
            <a:lvl2pPr marL="324000" indent="-324000">
              <a:spcBef>
                <a:spcPts val="1200"/>
              </a:spcBef>
              <a:spcAft>
                <a:spcPts val="0"/>
              </a:spcAft>
              <a:buFont typeface="Arial" panose="020B0604020202020204" pitchFamily="34" charset="0"/>
              <a:buChar char="—"/>
              <a:defRPr sz="2000">
                <a:solidFill>
                  <a:schemeClr val="tx1"/>
                </a:solidFill>
              </a:defRPr>
            </a:lvl2pPr>
            <a:lvl3pPr marL="0" indent="0">
              <a:buFont typeface="Arial" panose="020B0604020202020204" pitchFamily="34" charset="0"/>
              <a:buChar char="​"/>
              <a:defRPr sz="4400">
                <a:solidFill>
                  <a:schemeClr val="tx1"/>
                </a:solidFill>
              </a:defRPr>
            </a:lvl3pPr>
            <a:lvl4pPr>
              <a:defRPr sz="1400" b="0">
                <a:solidFill>
                  <a:schemeClr val="tx1"/>
                </a:solidFill>
              </a:defRPr>
            </a:lvl4pPr>
            <a:lvl5pPr>
              <a:defRPr sz="4400">
                <a:solidFill>
                  <a:schemeClr val="tx1"/>
                </a:solidFill>
              </a:defRPr>
            </a:lvl5pPr>
            <a:lvl6pPr marL="0" indent="0">
              <a:buFont typeface="Arial" panose="020B0604020202020204" pitchFamily="34" charset="0"/>
              <a:buChar char="​"/>
              <a:defRPr sz="1400">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Click to add quote                             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12" name="Text Placeholder 4">
            <a:extLst>
              <a:ext uri="{FF2B5EF4-FFF2-40B4-BE49-F238E27FC236}">
                <a16:creationId xmlns:a16="http://schemas.microsoft.com/office/drawing/2014/main" id="{E16D4D4A-5E5B-4C43-B30A-1278F6398AF6}"/>
              </a:ext>
            </a:extLst>
          </p:cNvPr>
          <p:cNvSpPr>
            <a:spLocks noGrp="1"/>
          </p:cNvSpPr>
          <p:nvPr>
            <p:ph type="body" sz="quarter" idx="19" hasCustomPrompt="1"/>
          </p:nvPr>
        </p:nvSpPr>
        <p:spPr>
          <a:xfrm>
            <a:off x="9075475" y="5736236"/>
            <a:ext cx="1886213" cy="162000"/>
          </a:xfrm>
        </p:spPr>
        <p:txBody>
          <a:bodyPr/>
          <a:lstStyle>
            <a:lvl1pPr marL="0" indent="0">
              <a:spcAft>
                <a:spcPts val="0"/>
              </a:spcAft>
              <a:buNone/>
              <a:defRPr sz="9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 name="Text Placeholder 4">
            <a:extLst>
              <a:ext uri="{FF2B5EF4-FFF2-40B4-BE49-F238E27FC236}">
                <a16:creationId xmlns:a16="http://schemas.microsoft.com/office/drawing/2014/main" id="{91C44013-1FF9-4908-A9B8-D73A8DF35656}"/>
              </a:ext>
            </a:extLst>
          </p:cNvPr>
          <p:cNvSpPr>
            <a:spLocks noGrp="1"/>
          </p:cNvSpPr>
          <p:nvPr>
            <p:ph type="body" sz="quarter" idx="20" hasCustomPrompt="1"/>
          </p:nvPr>
        </p:nvSpPr>
        <p:spPr>
          <a:xfrm>
            <a:off x="9075475" y="5878470"/>
            <a:ext cx="1886213" cy="162000"/>
          </a:xfrm>
        </p:spPr>
        <p:txBody>
          <a:bodyPr/>
          <a:lstStyle>
            <a:lvl1pPr marL="0" indent="0">
              <a:spcAft>
                <a:spcPts val="0"/>
              </a:spcAft>
              <a:buNone/>
              <a:defRPr sz="9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14" name="Picture Placeholder 7">
            <a:extLst>
              <a:ext uri="{FF2B5EF4-FFF2-40B4-BE49-F238E27FC236}">
                <a16:creationId xmlns:a16="http://schemas.microsoft.com/office/drawing/2014/main" id="{5CC32904-155C-420E-A54F-A63499340F58}"/>
              </a:ext>
            </a:extLst>
          </p:cNvPr>
          <p:cNvSpPr>
            <a:spLocks noGrp="1"/>
          </p:cNvSpPr>
          <p:nvPr>
            <p:ph type="pic" sz="quarter" idx="21" hasCustomPrompt="1"/>
          </p:nvPr>
        </p:nvSpPr>
        <p:spPr>
          <a:xfrm>
            <a:off x="9072563" y="4687200"/>
            <a:ext cx="943200" cy="943200"/>
          </a:xfrm>
          <a:prstGeom prst="ellipse">
            <a:avLst/>
          </a:prstGeom>
          <a:noFill/>
        </p:spPr>
        <p:txBody>
          <a:bodyPr lIns="0" tIns="0"/>
          <a:lstStyle>
            <a:lvl1pPr marL="0" indent="0" algn="l">
              <a:buNone/>
              <a:defRPr sz="800">
                <a:solidFill>
                  <a:schemeClr val="tx1"/>
                </a:solidFill>
              </a:defRPr>
            </a:lvl1pPr>
          </a:lstStyle>
          <a:p>
            <a:r>
              <a:rPr lang="en-GB" dirty="0"/>
              <a:t>Click icon to add picture or click on frame and insert picture from Templafy Images</a:t>
            </a:r>
          </a:p>
        </p:txBody>
      </p:sp>
      <p:sp>
        <p:nvSpPr>
          <p:cNvPr id="4" name="Date Placeholder 3">
            <a:extLst>
              <a:ext uri="{FF2B5EF4-FFF2-40B4-BE49-F238E27FC236}">
                <a16:creationId xmlns:a16="http://schemas.microsoft.com/office/drawing/2014/main" id="{0B7C3FFD-033C-41EA-9F99-BA134DE4C2BD}"/>
              </a:ext>
            </a:extLst>
          </p:cNvPr>
          <p:cNvSpPr>
            <a:spLocks noGrp="1"/>
          </p:cNvSpPr>
          <p:nvPr>
            <p:ph type="dt" sz="half" idx="14"/>
          </p:nvPr>
        </p:nvSpPr>
        <p:spPr/>
        <p:txBody>
          <a:bodyPr/>
          <a:lstStyle>
            <a:lvl1pPr>
              <a:defRPr>
                <a:solidFill>
                  <a:schemeClr val="tx1"/>
                </a:solidFill>
              </a:defRPr>
            </a:lvl1pPr>
          </a:lstStyle>
          <a:p>
            <a:endParaRPr lang="en-GB" dirty="0"/>
          </a:p>
        </p:txBody>
      </p:sp>
      <p:sp>
        <p:nvSpPr>
          <p:cNvPr id="6" name="Footer Placeholder 5">
            <a:extLst>
              <a:ext uri="{FF2B5EF4-FFF2-40B4-BE49-F238E27FC236}">
                <a16:creationId xmlns:a16="http://schemas.microsoft.com/office/drawing/2014/main" id="{930D4A70-1CAF-42DC-92D9-74079589B936}"/>
              </a:ext>
            </a:extLst>
          </p:cNvPr>
          <p:cNvSpPr>
            <a:spLocks noGrp="1"/>
          </p:cNvSpPr>
          <p:nvPr>
            <p:ph type="ftr" sz="quarter" idx="15"/>
          </p:nvPr>
        </p:nvSpPr>
        <p:spPr/>
        <p:txBody>
          <a:bodyPr/>
          <a:lstStyle>
            <a:lvl1pPr>
              <a:defRPr>
                <a:solidFill>
                  <a:schemeClr val="tx1"/>
                </a:solidFill>
              </a:defRPr>
            </a:lvl1pPr>
          </a:lstStyle>
          <a:p>
            <a:endParaRPr lang="en-GB" dirty="0"/>
          </a:p>
        </p:txBody>
      </p:sp>
      <p:sp>
        <p:nvSpPr>
          <p:cNvPr id="8" name="Slide Number Placeholder 7">
            <a:extLst>
              <a:ext uri="{FF2B5EF4-FFF2-40B4-BE49-F238E27FC236}">
                <a16:creationId xmlns:a16="http://schemas.microsoft.com/office/drawing/2014/main" id="{27281F30-C26F-4464-8AA3-DD12C5EA439F}"/>
              </a:ext>
            </a:extLst>
          </p:cNvPr>
          <p:cNvSpPr>
            <a:spLocks noGrp="1"/>
          </p:cNvSpPr>
          <p:nvPr>
            <p:ph type="sldNum" sz="quarter" idx="16"/>
          </p:nvPr>
        </p:nvSpPr>
        <p:spPr/>
        <p:txBody>
          <a:bodyPr/>
          <a:lstStyle>
            <a:lvl1pPr>
              <a:defRPr>
                <a:solidFill>
                  <a:schemeClr val="tx1"/>
                </a:solidFill>
              </a:defRPr>
            </a:lvl1pPr>
          </a:lstStyle>
          <a:p>
            <a:fld id="{23AA811B-2EBD-4900-905E-5BE206449611}" type="slidenum">
              <a:rPr lang="en-GB" smtClean="0"/>
              <a:pPr/>
              <a:t>‹#›</a:t>
            </a:fld>
            <a:endParaRPr lang="en-GB" dirty="0"/>
          </a:p>
        </p:txBody>
      </p:sp>
      <p:grpSp>
        <p:nvGrpSpPr>
          <p:cNvPr id="26" name="Graphic 20">
            <a:extLst>
              <a:ext uri="{FF2B5EF4-FFF2-40B4-BE49-F238E27FC236}">
                <a16:creationId xmlns:a16="http://schemas.microsoft.com/office/drawing/2014/main" id="{E5733DEA-018E-4D6E-9366-9C090E387BF8}"/>
              </a:ext>
            </a:extLst>
          </p:cNvPr>
          <p:cNvGrpSpPr/>
          <p:nvPr userDrawn="1"/>
        </p:nvGrpSpPr>
        <p:grpSpPr>
          <a:xfrm>
            <a:off x="574675" y="505337"/>
            <a:ext cx="802971" cy="802971"/>
            <a:chOff x="464908" y="576000"/>
            <a:chExt cx="1426881" cy="1426881"/>
          </a:xfrm>
          <a:solidFill>
            <a:srgbClr val="FFFFFF"/>
          </a:solidFill>
        </p:grpSpPr>
        <p:sp>
          <p:nvSpPr>
            <p:cNvPr id="27" name="Freeform 19">
              <a:extLst>
                <a:ext uri="{FF2B5EF4-FFF2-40B4-BE49-F238E27FC236}">
                  <a16:creationId xmlns:a16="http://schemas.microsoft.com/office/drawing/2014/main" id="{A5FEBDA3-5FD4-4E5B-AD1B-62FE145DD6D9}"/>
                </a:ext>
              </a:extLst>
            </p:cNvPr>
            <p:cNvSpPr/>
            <p:nvPr/>
          </p:nvSpPr>
          <p:spPr>
            <a:xfrm>
              <a:off x="464908" y="576000"/>
              <a:ext cx="1426881" cy="1426881"/>
            </a:xfrm>
            <a:custGeom>
              <a:avLst/>
              <a:gdLst>
                <a:gd name="connsiteX0" fmla="*/ 713441 w 1426881"/>
                <a:gd name="connsiteY0" fmla="*/ 0 h 1426881"/>
                <a:gd name="connsiteX1" fmla="*/ 0 w 1426881"/>
                <a:gd name="connsiteY1" fmla="*/ 713441 h 1426881"/>
                <a:gd name="connsiteX2" fmla="*/ 713441 w 1426881"/>
                <a:gd name="connsiteY2" fmla="*/ 1426881 h 1426881"/>
                <a:gd name="connsiteX3" fmla="*/ 1426881 w 1426881"/>
                <a:gd name="connsiteY3" fmla="*/ 713441 h 1426881"/>
                <a:gd name="connsiteX4" fmla="*/ 713441 w 1426881"/>
                <a:gd name="connsiteY4" fmla="*/ 0 h 1426881"/>
                <a:gd name="connsiteX5" fmla="*/ 713441 w 1426881"/>
                <a:gd name="connsiteY5" fmla="*/ 1337701 h 1426881"/>
                <a:gd name="connsiteX6" fmla="*/ 89180 w 1426881"/>
                <a:gd name="connsiteY6" fmla="*/ 713441 h 1426881"/>
                <a:gd name="connsiteX7" fmla="*/ 713441 w 1426881"/>
                <a:gd name="connsiteY7" fmla="*/ 89180 h 1426881"/>
                <a:gd name="connsiteX8" fmla="*/ 1337701 w 1426881"/>
                <a:gd name="connsiteY8" fmla="*/ 713441 h 1426881"/>
                <a:gd name="connsiteX9" fmla="*/ 713441 w 1426881"/>
                <a:gd name="connsiteY9" fmla="*/ 1337701 h 142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6881" h="1426881">
                  <a:moveTo>
                    <a:pt x="713441" y="0"/>
                  </a:moveTo>
                  <a:cubicBezTo>
                    <a:pt x="319418" y="0"/>
                    <a:pt x="0" y="319418"/>
                    <a:pt x="0" y="713441"/>
                  </a:cubicBezTo>
                  <a:cubicBezTo>
                    <a:pt x="0" y="1107463"/>
                    <a:pt x="319418" y="1426881"/>
                    <a:pt x="713441" y="1426881"/>
                  </a:cubicBezTo>
                  <a:cubicBezTo>
                    <a:pt x="1107463" y="1426881"/>
                    <a:pt x="1426881" y="1107463"/>
                    <a:pt x="1426881" y="713441"/>
                  </a:cubicBezTo>
                  <a:cubicBezTo>
                    <a:pt x="1426472" y="319588"/>
                    <a:pt x="1107293" y="410"/>
                    <a:pt x="713441" y="0"/>
                  </a:cubicBezTo>
                  <a:close/>
                  <a:moveTo>
                    <a:pt x="713441" y="1337701"/>
                  </a:moveTo>
                  <a:cubicBezTo>
                    <a:pt x="368671" y="1337701"/>
                    <a:pt x="89180" y="1058210"/>
                    <a:pt x="89180" y="713441"/>
                  </a:cubicBezTo>
                  <a:cubicBezTo>
                    <a:pt x="89180" y="368671"/>
                    <a:pt x="368671" y="89180"/>
                    <a:pt x="713441" y="89180"/>
                  </a:cubicBezTo>
                  <a:cubicBezTo>
                    <a:pt x="1058210" y="89180"/>
                    <a:pt x="1337701" y="368671"/>
                    <a:pt x="1337701" y="713441"/>
                  </a:cubicBezTo>
                  <a:cubicBezTo>
                    <a:pt x="1337292" y="1058041"/>
                    <a:pt x="1058041" y="1337292"/>
                    <a:pt x="713441" y="1337701"/>
                  </a:cubicBez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28" name="Freeform 20">
              <a:extLst>
                <a:ext uri="{FF2B5EF4-FFF2-40B4-BE49-F238E27FC236}">
                  <a16:creationId xmlns:a16="http://schemas.microsoft.com/office/drawing/2014/main" id="{357A783F-6750-4B6D-BE8C-6515908BB1BF}"/>
                </a:ext>
              </a:extLst>
            </p:cNvPr>
            <p:cNvSpPr/>
            <p:nvPr/>
          </p:nvSpPr>
          <p:spPr>
            <a:xfrm>
              <a:off x="1226654" y="1017589"/>
              <a:ext cx="312161" cy="541621"/>
            </a:xfrm>
            <a:custGeom>
              <a:avLst/>
              <a:gdLst>
                <a:gd name="connsiteX0" fmla="*/ 230382 w 312161"/>
                <a:gd name="connsiteY0" fmla="*/ 227261 h 541621"/>
                <a:gd name="connsiteX1" fmla="*/ 89923 w 312161"/>
                <a:gd name="connsiteY1" fmla="*/ 227261 h 541621"/>
                <a:gd name="connsiteX2" fmla="*/ 178360 w 312161"/>
                <a:gd name="connsiteY2" fmla="*/ 86803 h 541621"/>
                <a:gd name="connsiteX3" fmla="*/ 206160 w 312161"/>
                <a:gd name="connsiteY3" fmla="*/ 30202 h 541621"/>
                <a:gd name="connsiteX4" fmla="*/ 149559 w 312161"/>
                <a:gd name="connsiteY4" fmla="*/ 2402 h 541621"/>
                <a:gd name="connsiteX5" fmla="*/ 133027 w 312161"/>
                <a:gd name="connsiteY5" fmla="*/ 12486 h 541621"/>
                <a:gd name="connsiteX6" fmla="*/ 0 w 312161"/>
                <a:gd name="connsiteY6" fmla="*/ 274081 h 541621"/>
                <a:gd name="connsiteX7" fmla="*/ 0 w 312161"/>
                <a:gd name="connsiteY7" fmla="*/ 459873 h 541621"/>
                <a:gd name="connsiteX8" fmla="*/ 81748 w 312161"/>
                <a:gd name="connsiteY8" fmla="*/ 541621 h 541621"/>
                <a:gd name="connsiteX9" fmla="*/ 230382 w 312161"/>
                <a:gd name="connsiteY9" fmla="*/ 541621 h 541621"/>
                <a:gd name="connsiteX10" fmla="*/ 312130 w 312161"/>
                <a:gd name="connsiteY10" fmla="*/ 459873 h 541621"/>
                <a:gd name="connsiteX11" fmla="*/ 312130 w 312161"/>
                <a:gd name="connsiteY11" fmla="*/ 311239 h 541621"/>
                <a:gd name="connsiteX12" fmla="*/ 232642 w 312161"/>
                <a:gd name="connsiteY12" fmla="*/ 227292 h 541621"/>
                <a:gd name="connsiteX13" fmla="*/ 230382 w 312161"/>
                <a:gd name="connsiteY13" fmla="*/ 227261 h 541621"/>
                <a:gd name="connsiteX14" fmla="*/ 222950 w 312161"/>
                <a:gd name="connsiteY14" fmla="*/ 450212 h 541621"/>
                <a:gd name="connsiteX15" fmla="*/ 89180 w 312161"/>
                <a:gd name="connsiteY15" fmla="*/ 450212 h 541621"/>
                <a:gd name="connsiteX16" fmla="*/ 89180 w 312161"/>
                <a:gd name="connsiteY16" fmla="*/ 316442 h 541621"/>
                <a:gd name="connsiteX17" fmla="*/ 222950 w 312161"/>
                <a:gd name="connsiteY17" fmla="*/ 316442 h 54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161" h="541621">
                  <a:moveTo>
                    <a:pt x="230382" y="227261"/>
                  </a:moveTo>
                  <a:lnTo>
                    <a:pt x="89923" y="227261"/>
                  </a:lnTo>
                  <a:cubicBezTo>
                    <a:pt x="83280" y="165603"/>
                    <a:pt x="119887" y="107462"/>
                    <a:pt x="178360" y="86803"/>
                  </a:cubicBezTo>
                  <a:cubicBezTo>
                    <a:pt x="201667" y="78850"/>
                    <a:pt x="214113" y="53508"/>
                    <a:pt x="206160" y="30202"/>
                  </a:cubicBezTo>
                  <a:cubicBezTo>
                    <a:pt x="198207" y="6895"/>
                    <a:pt x="172866" y="-5552"/>
                    <a:pt x="149559" y="2402"/>
                  </a:cubicBezTo>
                  <a:cubicBezTo>
                    <a:pt x="143376" y="4511"/>
                    <a:pt x="137732" y="7954"/>
                    <a:pt x="133027" y="12486"/>
                  </a:cubicBezTo>
                  <a:cubicBezTo>
                    <a:pt x="38645" y="68967"/>
                    <a:pt x="0" y="107612"/>
                    <a:pt x="0" y="274081"/>
                  </a:cubicBezTo>
                  <a:lnTo>
                    <a:pt x="0" y="459873"/>
                  </a:lnTo>
                  <a:cubicBezTo>
                    <a:pt x="0" y="505021"/>
                    <a:pt x="36600" y="541621"/>
                    <a:pt x="81748" y="541621"/>
                  </a:cubicBezTo>
                  <a:lnTo>
                    <a:pt x="230382" y="541621"/>
                  </a:lnTo>
                  <a:cubicBezTo>
                    <a:pt x="275530" y="541621"/>
                    <a:pt x="312130" y="505021"/>
                    <a:pt x="312130" y="459873"/>
                  </a:cubicBezTo>
                  <a:lnTo>
                    <a:pt x="312130" y="311239"/>
                  </a:lnTo>
                  <a:cubicBezTo>
                    <a:pt x="313362" y="266108"/>
                    <a:pt x="277773" y="228523"/>
                    <a:pt x="232642" y="227292"/>
                  </a:cubicBezTo>
                  <a:cubicBezTo>
                    <a:pt x="231889" y="227271"/>
                    <a:pt x="231135" y="227261"/>
                    <a:pt x="230382" y="227261"/>
                  </a:cubicBezTo>
                  <a:close/>
                  <a:moveTo>
                    <a:pt x="222950" y="450212"/>
                  </a:moveTo>
                  <a:lnTo>
                    <a:pt x="89180" y="450212"/>
                  </a:lnTo>
                  <a:lnTo>
                    <a:pt x="89180" y="316442"/>
                  </a:lnTo>
                  <a:lnTo>
                    <a:pt x="222950"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29" name="Freeform 21">
              <a:extLst>
                <a:ext uri="{FF2B5EF4-FFF2-40B4-BE49-F238E27FC236}">
                  <a16:creationId xmlns:a16="http://schemas.microsoft.com/office/drawing/2014/main" id="{6A7C969B-6378-4F6F-91B7-BD3B48277F48}"/>
                </a:ext>
              </a:extLst>
            </p:cNvPr>
            <p:cNvSpPr/>
            <p:nvPr/>
          </p:nvSpPr>
          <p:spPr>
            <a:xfrm>
              <a:off x="817912" y="1017589"/>
              <a:ext cx="315846" cy="539477"/>
            </a:xfrm>
            <a:custGeom>
              <a:avLst/>
              <a:gdLst>
                <a:gd name="connsiteX0" fmla="*/ 230382 w 315846"/>
                <a:gd name="connsiteY0" fmla="*/ 227261 h 539477"/>
                <a:gd name="connsiteX1" fmla="*/ 92896 w 315846"/>
                <a:gd name="connsiteY1" fmla="*/ 227261 h 539477"/>
                <a:gd name="connsiteX2" fmla="*/ 178360 w 315846"/>
                <a:gd name="connsiteY2" fmla="*/ 86803 h 539477"/>
                <a:gd name="connsiteX3" fmla="*/ 206160 w 315846"/>
                <a:gd name="connsiteY3" fmla="*/ 30202 h 539477"/>
                <a:gd name="connsiteX4" fmla="*/ 149559 w 315846"/>
                <a:gd name="connsiteY4" fmla="*/ 2402 h 539477"/>
                <a:gd name="connsiteX5" fmla="*/ 133027 w 315846"/>
                <a:gd name="connsiteY5" fmla="*/ 12486 h 539477"/>
                <a:gd name="connsiteX6" fmla="*/ 0 w 315846"/>
                <a:gd name="connsiteY6" fmla="*/ 271852 h 539477"/>
                <a:gd name="connsiteX7" fmla="*/ 0 w 315846"/>
                <a:gd name="connsiteY7" fmla="*/ 457643 h 539477"/>
                <a:gd name="connsiteX8" fmla="*/ 81748 w 315846"/>
                <a:gd name="connsiteY8" fmla="*/ 539392 h 539477"/>
                <a:gd name="connsiteX9" fmla="*/ 230382 w 315846"/>
                <a:gd name="connsiteY9" fmla="*/ 539392 h 539477"/>
                <a:gd name="connsiteX10" fmla="*/ 315762 w 315846"/>
                <a:gd name="connsiteY10" fmla="*/ 461444 h 539477"/>
                <a:gd name="connsiteX11" fmla="*/ 315846 w 315846"/>
                <a:gd name="connsiteY11" fmla="*/ 457643 h 539477"/>
                <a:gd name="connsiteX12" fmla="*/ 315846 w 315846"/>
                <a:gd name="connsiteY12" fmla="*/ 309010 h 539477"/>
                <a:gd name="connsiteX13" fmla="*/ 234182 w 315846"/>
                <a:gd name="connsiteY13" fmla="*/ 227177 h 539477"/>
                <a:gd name="connsiteX14" fmla="*/ 230382 w 315846"/>
                <a:gd name="connsiteY14" fmla="*/ 227262 h 539477"/>
                <a:gd name="connsiteX15" fmla="*/ 222950 w 315846"/>
                <a:gd name="connsiteY15" fmla="*/ 450212 h 539477"/>
                <a:gd name="connsiteX16" fmla="*/ 92896 w 315846"/>
                <a:gd name="connsiteY16" fmla="*/ 450212 h 539477"/>
                <a:gd name="connsiteX17" fmla="*/ 92896 w 315846"/>
                <a:gd name="connsiteY17" fmla="*/ 316442 h 539477"/>
                <a:gd name="connsiteX18" fmla="*/ 226666 w 315846"/>
                <a:gd name="connsiteY18" fmla="*/ 316442 h 53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5846" h="539477">
                  <a:moveTo>
                    <a:pt x="230382" y="227261"/>
                  </a:moveTo>
                  <a:lnTo>
                    <a:pt x="92896" y="227261"/>
                  </a:lnTo>
                  <a:cubicBezTo>
                    <a:pt x="85853" y="166394"/>
                    <a:pt x="121066" y="108523"/>
                    <a:pt x="178360" y="86803"/>
                  </a:cubicBezTo>
                  <a:cubicBezTo>
                    <a:pt x="201667" y="78850"/>
                    <a:pt x="214114" y="53508"/>
                    <a:pt x="206160" y="30202"/>
                  </a:cubicBezTo>
                  <a:cubicBezTo>
                    <a:pt x="198207" y="6895"/>
                    <a:pt x="172866" y="-5552"/>
                    <a:pt x="149559" y="2402"/>
                  </a:cubicBezTo>
                  <a:cubicBezTo>
                    <a:pt x="143376" y="4511"/>
                    <a:pt x="137732" y="7954"/>
                    <a:pt x="133027" y="12486"/>
                  </a:cubicBezTo>
                  <a:cubicBezTo>
                    <a:pt x="38645" y="66737"/>
                    <a:pt x="0" y="105382"/>
                    <a:pt x="0" y="271852"/>
                  </a:cubicBezTo>
                  <a:lnTo>
                    <a:pt x="0" y="457643"/>
                  </a:lnTo>
                  <a:cubicBezTo>
                    <a:pt x="0" y="502792"/>
                    <a:pt x="36600" y="539392"/>
                    <a:pt x="81748" y="539392"/>
                  </a:cubicBezTo>
                  <a:lnTo>
                    <a:pt x="230382" y="539392"/>
                  </a:lnTo>
                  <a:cubicBezTo>
                    <a:pt x="275484" y="541444"/>
                    <a:pt x="313709" y="506545"/>
                    <a:pt x="315762" y="461444"/>
                  </a:cubicBezTo>
                  <a:cubicBezTo>
                    <a:pt x="315819" y="460178"/>
                    <a:pt x="315847" y="458911"/>
                    <a:pt x="315846" y="457643"/>
                  </a:cubicBezTo>
                  <a:lnTo>
                    <a:pt x="315846" y="309010"/>
                  </a:lnTo>
                  <a:cubicBezTo>
                    <a:pt x="315893" y="263862"/>
                    <a:pt x="279331" y="227224"/>
                    <a:pt x="234182" y="227177"/>
                  </a:cubicBezTo>
                  <a:cubicBezTo>
                    <a:pt x="232915" y="227176"/>
                    <a:pt x="231648" y="227204"/>
                    <a:pt x="230382" y="227262"/>
                  </a:cubicBezTo>
                  <a:close/>
                  <a:moveTo>
                    <a:pt x="222950" y="450212"/>
                  </a:moveTo>
                  <a:lnTo>
                    <a:pt x="92896" y="450212"/>
                  </a:lnTo>
                  <a:lnTo>
                    <a:pt x="92896" y="316442"/>
                  </a:lnTo>
                  <a:lnTo>
                    <a:pt x="226666"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grpSp>
    </p:spTree>
    <p:extLst>
      <p:ext uri="{BB962C8B-B14F-4D97-AF65-F5344CB8AC3E}">
        <p14:creationId xmlns:p14="http://schemas.microsoft.com/office/powerpoint/2010/main" val="2579463908"/>
      </p:ext>
    </p:extLst>
  </p:cSld>
  <p:clrMapOvr>
    <a:overrideClrMapping bg1="dk1" tx1="lt1" bg2="dk2" tx2="lt2" accent1="accent1" accent2="accent2" accent3="accent3" accent4="accent4" accent5="accent5" accent6="accent6" hlink="hlink" folHlink="folHlink"/>
  </p:clrMapOvr>
</p:sldLayout>
</file>

<file path=ppt/slideLayouts/slideLayout4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Quote D">
    <p:bg>
      <p:bgRef idx="1001">
        <a:schemeClr val="bg1"/>
      </p:bgRef>
    </p:bg>
    <p:spTree>
      <p:nvGrpSpPr>
        <p:cNvPr id="1" name=""/>
        <p:cNvGrpSpPr/>
        <p:nvPr/>
      </p:nvGrpSpPr>
      <p:grpSpPr>
        <a:xfrm>
          <a:off x="0" y="0"/>
          <a:ext cx="0" cy="0"/>
          <a:chOff x="0" y="0"/>
          <a:chExt cx="0" cy="0"/>
        </a:xfrm>
      </p:grpSpPr>
      <p:sp>
        <p:nvSpPr>
          <p:cNvPr id="21" name="Background">
            <a:extLst>
              <a:ext uri="{FF2B5EF4-FFF2-40B4-BE49-F238E27FC236}">
                <a16:creationId xmlns:a16="http://schemas.microsoft.com/office/drawing/2014/main" id="{10BC9056-C3B7-490F-97CF-35AC92A7ED0B}"/>
              </a:ext>
            </a:extLst>
          </p:cNvPr>
          <p:cNvSpPr/>
          <p:nvPr userDrawn="1"/>
        </p:nvSpPr>
        <p:spPr>
          <a:xfrm>
            <a:off x="0" y="0"/>
            <a:ext cx="12193200" cy="686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5" y="1727200"/>
            <a:ext cx="9144000" cy="2530800"/>
          </a:xfrm>
        </p:spPr>
        <p:txBody>
          <a:bodyPr/>
          <a:lstStyle>
            <a:lvl1pPr marL="0" indent="0">
              <a:lnSpc>
                <a:spcPct val="90000"/>
              </a:lnSpc>
              <a:spcAft>
                <a:spcPts val="0"/>
              </a:spcAft>
              <a:buFont typeface="Arial" panose="020B0604020202020204" pitchFamily="34" charset="0"/>
              <a:buChar char="​"/>
              <a:defRPr sz="4000">
                <a:solidFill>
                  <a:schemeClr val="accent1"/>
                </a:solidFill>
              </a:defRPr>
            </a:lvl1pPr>
            <a:lvl2pPr marL="324000" indent="-324000">
              <a:spcBef>
                <a:spcPts val="1200"/>
              </a:spcBef>
              <a:spcAft>
                <a:spcPts val="0"/>
              </a:spcAft>
              <a:buFont typeface="Arial" panose="020B0604020202020204" pitchFamily="34" charset="0"/>
              <a:buChar char="—"/>
              <a:defRPr sz="2000">
                <a:solidFill>
                  <a:schemeClr val="accent1"/>
                </a:solidFill>
              </a:defRPr>
            </a:lvl2pPr>
            <a:lvl3pPr marL="0" indent="0">
              <a:buFont typeface="Arial" panose="020B0604020202020204" pitchFamily="34" charset="0"/>
              <a:buChar char="​"/>
              <a:defRPr sz="4400">
                <a:solidFill>
                  <a:schemeClr val="accent1"/>
                </a:solidFill>
              </a:defRPr>
            </a:lvl3pPr>
            <a:lvl4pPr>
              <a:defRPr sz="1400" b="0">
                <a:solidFill>
                  <a:schemeClr val="accent1"/>
                </a:solidFill>
              </a:defRPr>
            </a:lvl4pPr>
            <a:lvl5pPr>
              <a:defRPr sz="4400">
                <a:solidFill>
                  <a:schemeClr val="accent1"/>
                </a:solidFill>
              </a:defRPr>
            </a:lvl5pPr>
            <a:lvl6pPr marL="0" indent="0">
              <a:buFont typeface="Arial" panose="020B0604020202020204" pitchFamily="34" charset="0"/>
              <a:buChar char="​"/>
              <a:defRPr sz="1400">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en-GB" dirty="0"/>
              <a:t>Click to add quote                             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12" name="Text Placeholder 4">
            <a:extLst>
              <a:ext uri="{FF2B5EF4-FFF2-40B4-BE49-F238E27FC236}">
                <a16:creationId xmlns:a16="http://schemas.microsoft.com/office/drawing/2014/main" id="{E16D4D4A-5E5B-4C43-B30A-1278F6398AF6}"/>
              </a:ext>
            </a:extLst>
          </p:cNvPr>
          <p:cNvSpPr>
            <a:spLocks noGrp="1"/>
          </p:cNvSpPr>
          <p:nvPr>
            <p:ph type="body" sz="quarter" idx="19" hasCustomPrompt="1"/>
          </p:nvPr>
        </p:nvSpPr>
        <p:spPr>
          <a:xfrm>
            <a:off x="9075475" y="5736236"/>
            <a:ext cx="1886213" cy="162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 name="Text Placeholder 4">
            <a:extLst>
              <a:ext uri="{FF2B5EF4-FFF2-40B4-BE49-F238E27FC236}">
                <a16:creationId xmlns:a16="http://schemas.microsoft.com/office/drawing/2014/main" id="{91C44013-1FF9-4908-A9B8-D73A8DF35656}"/>
              </a:ext>
            </a:extLst>
          </p:cNvPr>
          <p:cNvSpPr>
            <a:spLocks noGrp="1"/>
          </p:cNvSpPr>
          <p:nvPr>
            <p:ph type="body" sz="quarter" idx="20" hasCustomPrompt="1"/>
          </p:nvPr>
        </p:nvSpPr>
        <p:spPr>
          <a:xfrm>
            <a:off x="9075475" y="5878470"/>
            <a:ext cx="1886213" cy="162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14" name="Picture Placeholder 7">
            <a:extLst>
              <a:ext uri="{FF2B5EF4-FFF2-40B4-BE49-F238E27FC236}">
                <a16:creationId xmlns:a16="http://schemas.microsoft.com/office/drawing/2014/main" id="{5CC32904-155C-420E-A54F-A63499340F58}"/>
              </a:ext>
            </a:extLst>
          </p:cNvPr>
          <p:cNvSpPr>
            <a:spLocks noGrp="1"/>
          </p:cNvSpPr>
          <p:nvPr>
            <p:ph type="pic" sz="quarter" idx="21" hasCustomPrompt="1"/>
          </p:nvPr>
        </p:nvSpPr>
        <p:spPr>
          <a:xfrm>
            <a:off x="9072563" y="4687200"/>
            <a:ext cx="943200" cy="943200"/>
          </a:xfrm>
          <a:prstGeom prst="ellipse">
            <a:avLst/>
          </a:prstGeom>
          <a:noFill/>
        </p:spPr>
        <p:txBody>
          <a:bodyPr lIns="0" tIns="0"/>
          <a:lstStyle>
            <a:lvl1pPr marL="0" indent="0" algn="l">
              <a:buNone/>
              <a:defRPr sz="800">
                <a:solidFill>
                  <a:schemeClr val="tx1"/>
                </a:solidFill>
              </a:defRPr>
            </a:lvl1pPr>
          </a:lstStyle>
          <a:p>
            <a:r>
              <a:rPr lang="en-GB" dirty="0"/>
              <a:t>Click icon to add picture or click on frame and insert picture from Templafy Images</a:t>
            </a:r>
          </a:p>
        </p:txBody>
      </p:sp>
      <p:sp>
        <p:nvSpPr>
          <p:cNvPr id="3" name="Date Placeholder 2">
            <a:extLst>
              <a:ext uri="{FF2B5EF4-FFF2-40B4-BE49-F238E27FC236}">
                <a16:creationId xmlns:a16="http://schemas.microsoft.com/office/drawing/2014/main" id="{03E106DE-BCC8-4AC3-92A1-EADE90838262}"/>
              </a:ext>
            </a:extLst>
          </p:cNvPr>
          <p:cNvSpPr>
            <a:spLocks noGrp="1"/>
          </p:cNvSpPr>
          <p:nvPr>
            <p:ph type="dt" sz="half" idx="22"/>
          </p:nvPr>
        </p:nvSpPr>
        <p:spPr/>
        <p:txBody>
          <a:bodyPr/>
          <a:lstStyle/>
          <a:p>
            <a:endParaRPr lang="en-GB" dirty="0"/>
          </a:p>
        </p:txBody>
      </p:sp>
      <p:sp>
        <p:nvSpPr>
          <p:cNvPr id="5" name="Footer Placeholder 4">
            <a:extLst>
              <a:ext uri="{FF2B5EF4-FFF2-40B4-BE49-F238E27FC236}">
                <a16:creationId xmlns:a16="http://schemas.microsoft.com/office/drawing/2014/main" id="{C5F83E34-147C-4701-9571-8803B9281288}"/>
              </a:ext>
            </a:extLst>
          </p:cNvPr>
          <p:cNvSpPr>
            <a:spLocks noGrp="1"/>
          </p:cNvSpPr>
          <p:nvPr>
            <p:ph type="ftr" sz="quarter" idx="23"/>
          </p:nvPr>
        </p:nvSpPr>
        <p:spPr/>
        <p:txBody>
          <a:bodyPr/>
          <a:lstStyle/>
          <a:p>
            <a:endParaRPr lang="en-GB" dirty="0"/>
          </a:p>
        </p:txBody>
      </p:sp>
      <p:sp>
        <p:nvSpPr>
          <p:cNvPr id="9" name="Slide Number Placeholder 8">
            <a:extLst>
              <a:ext uri="{FF2B5EF4-FFF2-40B4-BE49-F238E27FC236}">
                <a16:creationId xmlns:a16="http://schemas.microsoft.com/office/drawing/2014/main" id="{6C91F76F-3082-447C-9671-CD07CB5D407C}"/>
              </a:ext>
            </a:extLst>
          </p:cNvPr>
          <p:cNvSpPr>
            <a:spLocks noGrp="1"/>
          </p:cNvSpPr>
          <p:nvPr>
            <p:ph type="sldNum" sz="quarter" idx="24"/>
          </p:nvPr>
        </p:nvSpPr>
        <p:spPr/>
        <p:txBody>
          <a:bodyPr/>
          <a:lstStyle/>
          <a:p>
            <a:fld id="{23AA811B-2EBD-4900-905E-5BE206449611}" type="slidenum">
              <a:rPr lang="en-GB" smtClean="0"/>
              <a:pPr/>
              <a:t>‹#›</a:t>
            </a:fld>
            <a:endParaRPr lang="en-GB" dirty="0"/>
          </a:p>
        </p:txBody>
      </p:sp>
      <p:grpSp>
        <p:nvGrpSpPr>
          <p:cNvPr id="17" name="Graphic 20">
            <a:extLst>
              <a:ext uri="{FF2B5EF4-FFF2-40B4-BE49-F238E27FC236}">
                <a16:creationId xmlns:a16="http://schemas.microsoft.com/office/drawing/2014/main" id="{9E443F23-C21D-475C-B067-940AD0928B73}"/>
              </a:ext>
            </a:extLst>
          </p:cNvPr>
          <p:cNvGrpSpPr/>
          <p:nvPr userDrawn="1"/>
        </p:nvGrpSpPr>
        <p:grpSpPr>
          <a:xfrm>
            <a:off x="507302" y="417157"/>
            <a:ext cx="802971" cy="802971"/>
            <a:chOff x="464908" y="576000"/>
            <a:chExt cx="1426881" cy="1426881"/>
          </a:xfrm>
          <a:solidFill>
            <a:srgbClr val="702082"/>
          </a:solidFill>
        </p:grpSpPr>
        <p:sp>
          <p:nvSpPr>
            <p:cNvPr id="18" name="Freeform 15">
              <a:extLst>
                <a:ext uri="{FF2B5EF4-FFF2-40B4-BE49-F238E27FC236}">
                  <a16:creationId xmlns:a16="http://schemas.microsoft.com/office/drawing/2014/main" id="{F93D9C5C-B568-4303-89AA-2C58DA990B84}"/>
                </a:ext>
              </a:extLst>
            </p:cNvPr>
            <p:cNvSpPr/>
            <p:nvPr/>
          </p:nvSpPr>
          <p:spPr>
            <a:xfrm>
              <a:off x="464908" y="576000"/>
              <a:ext cx="1426881" cy="1426881"/>
            </a:xfrm>
            <a:custGeom>
              <a:avLst/>
              <a:gdLst>
                <a:gd name="connsiteX0" fmla="*/ 713441 w 1426881"/>
                <a:gd name="connsiteY0" fmla="*/ 0 h 1426881"/>
                <a:gd name="connsiteX1" fmla="*/ 0 w 1426881"/>
                <a:gd name="connsiteY1" fmla="*/ 713441 h 1426881"/>
                <a:gd name="connsiteX2" fmla="*/ 713441 w 1426881"/>
                <a:gd name="connsiteY2" fmla="*/ 1426881 h 1426881"/>
                <a:gd name="connsiteX3" fmla="*/ 1426881 w 1426881"/>
                <a:gd name="connsiteY3" fmla="*/ 713441 h 1426881"/>
                <a:gd name="connsiteX4" fmla="*/ 713441 w 1426881"/>
                <a:gd name="connsiteY4" fmla="*/ 0 h 1426881"/>
                <a:gd name="connsiteX5" fmla="*/ 713441 w 1426881"/>
                <a:gd name="connsiteY5" fmla="*/ 1337701 h 1426881"/>
                <a:gd name="connsiteX6" fmla="*/ 89180 w 1426881"/>
                <a:gd name="connsiteY6" fmla="*/ 713441 h 1426881"/>
                <a:gd name="connsiteX7" fmla="*/ 713441 w 1426881"/>
                <a:gd name="connsiteY7" fmla="*/ 89180 h 1426881"/>
                <a:gd name="connsiteX8" fmla="*/ 1337701 w 1426881"/>
                <a:gd name="connsiteY8" fmla="*/ 713441 h 1426881"/>
                <a:gd name="connsiteX9" fmla="*/ 713441 w 1426881"/>
                <a:gd name="connsiteY9" fmla="*/ 1337701 h 142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6881" h="1426881">
                  <a:moveTo>
                    <a:pt x="713441" y="0"/>
                  </a:moveTo>
                  <a:cubicBezTo>
                    <a:pt x="319418" y="0"/>
                    <a:pt x="0" y="319418"/>
                    <a:pt x="0" y="713441"/>
                  </a:cubicBezTo>
                  <a:cubicBezTo>
                    <a:pt x="0" y="1107463"/>
                    <a:pt x="319418" y="1426881"/>
                    <a:pt x="713441" y="1426881"/>
                  </a:cubicBezTo>
                  <a:cubicBezTo>
                    <a:pt x="1107463" y="1426881"/>
                    <a:pt x="1426881" y="1107463"/>
                    <a:pt x="1426881" y="713441"/>
                  </a:cubicBezTo>
                  <a:cubicBezTo>
                    <a:pt x="1426472" y="319588"/>
                    <a:pt x="1107293" y="410"/>
                    <a:pt x="713441" y="0"/>
                  </a:cubicBezTo>
                  <a:close/>
                  <a:moveTo>
                    <a:pt x="713441" y="1337701"/>
                  </a:moveTo>
                  <a:cubicBezTo>
                    <a:pt x="368671" y="1337701"/>
                    <a:pt x="89180" y="1058210"/>
                    <a:pt x="89180" y="713441"/>
                  </a:cubicBezTo>
                  <a:cubicBezTo>
                    <a:pt x="89180" y="368671"/>
                    <a:pt x="368671" y="89180"/>
                    <a:pt x="713441" y="89180"/>
                  </a:cubicBezTo>
                  <a:cubicBezTo>
                    <a:pt x="1058210" y="89180"/>
                    <a:pt x="1337701" y="368671"/>
                    <a:pt x="1337701" y="713441"/>
                  </a:cubicBezTo>
                  <a:cubicBezTo>
                    <a:pt x="1337292" y="1058041"/>
                    <a:pt x="1058041" y="1337292"/>
                    <a:pt x="713441" y="1337701"/>
                  </a:cubicBez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20" name="Freeform 18">
              <a:extLst>
                <a:ext uri="{FF2B5EF4-FFF2-40B4-BE49-F238E27FC236}">
                  <a16:creationId xmlns:a16="http://schemas.microsoft.com/office/drawing/2014/main" id="{6914BBCF-E46A-49C1-862B-9AC2540F9F89}"/>
                </a:ext>
              </a:extLst>
            </p:cNvPr>
            <p:cNvSpPr/>
            <p:nvPr/>
          </p:nvSpPr>
          <p:spPr>
            <a:xfrm>
              <a:off x="1226654" y="1017589"/>
              <a:ext cx="312161" cy="541621"/>
            </a:xfrm>
            <a:custGeom>
              <a:avLst/>
              <a:gdLst>
                <a:gd name="connsiteX0" fmla="*/ 230382 w 312161"/>
                <a:gd name="connsiteY0" fmla="*/ 227261 h 541621"/>
                <a:gd name="connsiteX1" fmla="*/ 89923 w 312161"/>
                <a:gd name="connsiteY1" fmla="*/ 227261 h 541621"/>
                <a:gd name="connsiteX2" fmla="*/ 178360 w 312161"/>
                <a:gd name="connsiteY2" fmla="*/ 86803 h 541621"/>
                <a:gd name="connsiteX3" fmla="*/ 206160 w 312161"/>
                <a:gd name="connsiteY3" fmla="*/ 30202 h 541621"/>
                <a:gd name="connsiteX4" fmla="*/ 149559 w 312161"/>
                <a:gd name="connsiteY4" fmla="*/ 2402 h 541621"/>
                <a:gd name="connsiteX5" fmla="*/ 133027 w 312161"/>
                <a:gd name="connsiteY5" fmla="*/ 12486 h 541621"/>
                <a:gd name="connsiteX6" fmla="*/ 0 w 312161"/>
                <a:gd name="connsiteY6" fmla="*/ 274081 h 541621"/>
                <a:gd name="connsiteX7" fmla="*/ 0 w 312161"/>
                <a:gd name="connsiteY7" fmla="*/ 459873 h 541621"/>
                <a:gd name="connsiteX8" fmla="*/ 81748 w 312161"/>
                <a:gd name="connsiteY8" fmla="*/ 541621 h 541621"/>
                <a:gd name="connsiteX9" fmla="*/ 230382 w 312161"/>
                <a:gd name="connsiteY9" fmla="*/ 541621 h 541621"/>
                <a:gd name="connsiteX10" fmla="*/ 312130 w 312161"/>
                <a:gd name="connsiteY10" fmla="*/ 459873 h 541621"/>
                <a:gd name="connsiteX11" fmla="*/ 312130 w 312161"/>
                <a:gd name="connsiteY11" fmla="*/ 311239 h 541621"/>
                <a:gd name="connsiteX12" fmla="*/ 232642 w 312161"/>
                <a:gd name="connsiteY12" fmla="*/ 227292 h 541621"/>
                <a:gd name="connsiteX13" fmla="*/ 230382 w 312161"/>
                <a:gd name="connsiteY13" fmla="*/ 227261 h 541621"/>
                <a:gd name="connsiteX14" fmla="*/ 222950 w 312161"/>
                <a:gd name="connsiteY14" fmla="*/ 450212 h 541621"/>
                <a:gd name="connsiteX15" fmla="*/ 89180 w 312161"/>
                <a:gd name="connsiteY15" fmla="*/ 450212 h 541621"/>
                <a:gd name="connsiteX16" fmla="*/ 89180 w 312161"/>
                <a:gd name="connsiteY16" fmla="*/ 316442 h 541621"/>
                <a:gd name="connsiteX17" fmla="*/ 222950 w 312161"/>
                <a:gd name="connsiteY17" fmla="*/ 316442 h 54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161" h="541621">
                  <a:moveTo>
                    <a:pt x="230382" y="227261"/>
                  </a:moveTo>
                  <a:lnTo>
                    <a:pt x="89923" y="227261"/>
                  </a:lnTo>
                  <a:cubicBezTo>
                    <a:pt x="83280" y="165603"/>
                    <a:pt x="119887" y="107462"/>
                    <a:pt x="178360" y="86803"/>
                  </a:cubicBezTo>
                  <a:cubicBezTo>
                    <a:pt x="201667" y="78850"/>
                    <a:pt x="214113" y="53508"/>
                    <a:pt x="206160" y="30202"/>
                  </a:cubicBezTo>
                  <a:cubicBezTo>
                    <a:pt x="198207" y="6895"/>
                    <a:pt x="172866" y="-5552"/>
                    <a:pt x="149559" y="2402"/>
                  </a:cubicBezTo>
                  <a:cubicBezTo>
                    <a:pt x="143376" y="4511"/>
                    <a:pt x="137732" y="7954"/>
                    <a:pt x="133027" y="12486"/>
                  </a:cubicBezTo>
                  <a:cubicBezTo>
                    <a:pt x="38645" y="68967"/>
                    <a:pt x="0" y="107612"/>
                    <a:pt x="0" y="274081"/>
                  </a:cubicBezTo>
                  <a:lnTo>
                    <a:pt x="0" y="459873"/>
                  </a:lnTo>
                  <a:cubicBezTo>
                    <a:pt x="0" y="505021"/>
                    <a:pt x="36600" y="541621"/>
                    <a:pt x="81748" y="541621"/>
                  </a:cubicBezTo>
                  <a:lnTo>
                    <a:pt x="230382" y="541621"/>
                  </a:lnTo>
                  <a:cubicBezTo>
                    <a:pt x="275530" y="541621"/>
                    <a:pt x="312130" y="505021"/>
                    <a:pt x="312130" y="459873"/>
                  </a:cubicBezTo>
                  <a:lnTo>
                    <a:pt x="312130" y="311239"/>
                  </a:lnTo>
                  <a:cubicBezTo>
                    <a:pt x="313362" y="266108"/>
                    <a:pt x="277773" y="228523"/>
                    <a:pt x="232642" y="227292"/>
                  </a:cubicBezTo>
                  <a:cubicBezTo>
                    <a:pt x="231889" y="227271"/>
                    <a:pt x="231135" y="227261"/>
                    <a:pt x="230382" y="227261"/>
                  </a:cubicBezTo>
                  <a:close/>
                  <a:moveTo>
                    <a:pt x="222950" y="450212"/>
                  </a:moveTo>
                  <a:lnTo>
                    <a:pt x="89180" y="450212"/>
                  </a:lnTo>
                  <a:lnTo>
                    <a:pt x="89180" y="316442"/>
                  </a:lnTo>
                  <a:lnTo>
                    <a:pt x="222950"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24" name="Freeform 21">
              <a:extLst>
                <a:ext uri="{FF2B5EF4-FFF2-40B4-BE49-F238E27FC236}">
                  <a16:creationId xmlns:a16="http://schemas.microsoft.com/office/drawing/2014/main" id="{09667364-66B7-48F0-BB3D-701EB14EE738}"/>
                </a:ext>
              </a:extLst>
            </p:cNvPr>
            <p:cNvSpPr/>
            <p:nvPr/>
          </p:nvSpPr>
          <p:spPr>
            <a:xfrm>
              <a:off x="817912" y="1017589"/>
              <a:ext cx="315846" cy="539477"/>
            </a:xfrm>
            <a:custGeom>
              <a:avLst/>
              <a:gdLst>
                <a:gd name="connsiteX0" fmla="*/ 230382 w 315846"/>
                <a:gd name="connsiteY0" fmla="*/ 227261 h 539477"/>
                <a:gd name="connsiteX1" fmla="*/ 92896 w 315846"/>
                <a:gd name="connsiteY1" fmla="*/ 227261 h 539477"/>
                <a:gd name="connsiteX2" fmla="*/ 178360 w 315846"/>
                <a:gd name="connsiteY2" fmla="*/ 86803 h 539477"/>
                <a:gd name="connsiteX3" fmla="*/ 206160 w 315846"/>
                <a:gd name="connsiteY3" fmla="*/ 30202 h 539477"/>
                <a:gd name="connsiteX4" fmla="*/ 149559 w 315846"/>
                <a:gd name="connsiteY4" fmla="*/ 2402 h 539477"/>
                <a:gd name="connsiteX5" fmla="*/ 133027 w 315846"/>
                <a:gd name="connsiteY5" fmla="*/ 12486 h 539477"/>
                <a:gd name="connsiteX6" fmla="*/ 0 w 315846"/>
                <a:gd name="connsiteY6" fmla="*/ 271852 h 539477"/>
                <a:gd name="connsiteX7" fmla="*/ 0 w 315846"/>
                <a:gd name="connsiteY7" fmla="*/ 457643 h 539477"/>
                <a:gd name="connsiteX8" fmla="*/ 81748 w 315846"/>
                <a:gd name="connsiteY8" fmla="*/ 539392 h 539477"/>
                <a:gd name="connsiteX9" fmla="*/ 230382 w 315846"/>
                <a:gd name="connsiteY9" fmla="*/ 539392 h 539477"/>
                <a:gd name="connsiteX10" fmla="*/ 315762 w 315846"/>
                <a:gd name="connsiteY10" fmla="*/ 461444 h 539477"/>
                <a:gd name="connsiteX11" fmla="*/ 315846 w 315846"/>
                <a:gd name="connsiteY11" fmla="*/ 457643 h 539477"/>
                <a:gd name="connsiteX12" fmla="*/ 315846 w 315846"/>
                <a:gd name="connsiteY12" fmla="*/ 309010 h 539477"/>
                <a:gd name="connsiteX13" fmla="*/ 234182 w 315846"/>
                <a:gd name="connsiteY13" fmla="*/ 227177 h 539477"/>
                <a:gd name="connsiteX14" fmla="*/ 230382 w 315846"/>
                <a:gd name="connsiteY14" fmla="*/ 227262 h 539477"/>
                <a:gd name="connsiteX15" fmla="*/ 222950 w 315846"/>
                <a:gd name="connsiteY15" fmla="*/ 450212 h 539477"/>
                <a:gd name="connsiteX16" fmla="*/ 92896 w 315846"/>
                <a:gd name="connsiteY16" fmla="*/ 450212 h 539477"/>
                <a:gd name="connsiteX17" fmla="*/ 92896 w 315846"/>
                <a:gd name="connsiteY17" fmla="*/ 316442 h 539477"/>
                <a:gd name="connsiteX18" fmla="*/ 226666 w 315846"/>
                <a:gd name="connsiteY18" fmla="*/ 316442 h 53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5846" h="539477">
                  <a:moveTo>
                    <a:pt x="230382" y="227261"/>
                  </a:moveTo>
                  <a:lnTo>
                    <a:pt x="92896" y="227261"/>
                  </a:lnTo>
                  <a:cubicBezTo>
                    <a:pt x="85853" y="166394"/>
                    <a:pt x="121066" y="108523"/>
                    <a:pt x="178360" y="86803"/>
                  </a:cubicBezTo>
                  <a:cubicBezTo>
                    <a:pt x="201667" y="78850"/>
                    <a:pt x="214114" y="53508"/>
                    <a:pt x="206160" y="30202"/>
                  </a:cubicBezTo>
                  <a:cubicBezTo>
                    <a:pt x="198207" y="6895"/>
                    <a:pt x="172866" y="-5552"/>
                    <a:pt x="149559" y="2402"/>
                  </a:cubicBezTo>
                  <a:cubicBezTo>
                    <a:pt x="143376" y="4511"/>
                    <a:pt x="137732" y="7954"/>
                    <a:pt x="133027" y="12486"/>
                  </a:cubicBezTo>
                  <a:cubicBezTo>
                    <a:pt x="38645" y="66737"/>
                    <a:pt x="0" y="105382"/>
                    <a:pt x="0" y="271852"/>
                  </a:cubicBezTo>
                  <a:lnTo>
                    <a:pt x="0" y="457643"/>
                  </a:lnTo>
                  <a:cubicBezTo>
                    <a:pt x="0" y="502792"/>
                    <a:pt x="36600" y="539392"/>
                    <a:pt x="81748" y="539392"/>
                  </a:cubicBezTo>
                  <a:lnTo>
                    <a:pt x="230382" y="539392"/>
                  </a:lnTo>
                  <a:cubicBezTo>
                    <a:pt x="275484" y="541444"/>
                    <a:pt x="313709" y="506545"/>
                    <a:pt x="315762" y="461444"/>
                  </a:cubicBezTo>
                  <a:cubicBezTo>
                    <a:pt x="315819" y="460178"/>
                    <a:pt x="315847" y="458911"/>
                    <a:pt x="315846" y="457643"/>
                  </a:cubicBezTo>
                  <a:lnTo>
                    <a:pt x="315846" y="309010"/>
                  </a:lnTo>
                  <a:cubicBezTo>
                    <a:pt x="315893" y="263862"/>
                    <a:pt x="279331" y="227224"/>
                    <a:pt x="234182" y="227177"/>
                  </a:cubicBezTo>
                  <a:cubicBezTo>
                    <a:pt x="232915" y="227176"/>
                    <a:pt x="231648" y="227204"/>
                    <a:pt x="230382" y="227262"/>
                  </a:cubicBezTo>
                  <a:close/>
                  <a:moveTo>
                    <a:pt x="222950" y="450212"/>
                  </a:moveTo>
                  <a:lnTo>
                    <a:pt x="92896" y="450212"/>
                  </a:lnTo>
                  <a:lnTo>
                    <a:pt x="92896" y="316442"/>
                  </a:lnTo>
                  <a:lnTo>
                    <a:pt x="226666"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grpSp>
    </p:spTree>
    <p:extLst>
      <p:ext uri="{BB962C8B-B14F-4D97-AF65-F5344CB8AC3E}">
        <p14:creationId xmlns:p14="http://schemas.microsoft.com/office/powerpoint/2010/main" val="1511936272"/>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Quote E">
    <p:bg>
      <p:bgRef idx="1001">
        <a:schemeClr val="bg1"/>
      </p:bgRef>
    </p:bg>
    <p:spTree>
      <p:nvGrpSpPr>
        <p:cNvPr id="1" name=""/>
        <p:cNvGrpSpPr/>
        <p:nvPr/>
      </p:nvGrpSpPr>
      <p:grpSpPr>
        <a:xfrm>
          <a:off x="0" y="0"/>
          <a:ext cx="0" cy="0"/>
          <a:chOff x="0" y="0"/>
          <a:chExt cx="0" cy="0"/>
        </a:xfrm>
      </p:grpSpPr>
      <p:sp>
        <p:nvSpPr>
          <p:cNvPr id="16" name="Background">
            <a:extLst>
              <a:ext uri="{FF2B5EF4-FFF2-40B4-BE49-F238E27FC236}">
                <a16:creationId xmlns:a16="http://schemas.microsoft.com/office/drawing/2014/main" id="{7CDAAF14-873A-42F7-B036-57ECCED9AC15}"/>
              </a:ext>
            </a:extLst>
          </p:cNvPr>
          <p:cNvSpPr/>
          <p:nvPr userDrawn="1"/>
        </p:nvSpPr>
        <p:spPr bwMode="white">
          <a:xfrm>
            <a:off x="0" y="0"/>
            <a:ext cx="12193200" cy="686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2" name="Freeform: Shape 21">
            <a:extLst>
              <a:ext uri="{FF2B5EF4-FFF2-40B4-BE49-F238E27FC236}">
                <a16:creationId xmlns:a16="http://schemas.microsoft.com/office/drawing/2014/main" id="{74E905AB-0871-480B-9E27-1BFC8EFB29A2}"/>
              </a:ext>
            </a:extLst>
          </p:cNvPr>
          <p:cNvSpPr>
            <a:spLocks noChangeAspect="1"/>
          </p:cNvSpPr>
          <p:nvPr userDrawn="1"/>
        </p:nvSpPr>
        <p:spPr>
          <a:xfrm>
            <a:off x="0" y="0"/>
            <a:ext cx="6096000" cy="6858000"/>
          </a:xfrm>
          <a:custGeom>
            <a:avLst/>
            <a:gdLst>
              <a:gd name="connsiteX0" fmla="*/ 0 w 6096000"/>
              <a:gd name="connsiteY0" fmla="*/ 0 h 6858000"/>
              <a:gd name="connsiteX1" fmla="*/ 5079930 w 6096000"/>
              <a:gd name="connsiteY1" fmla="*/ 0 h 6858000"/>
              <a:gd name="connsiteX2" fmla="*/ 5183928 w 6096000"/>
              <a:gd name="connsiteY2" fmla="*/ 162221 h 6858000"/>
              <a:gd name="connsiteX3" fmla="*/ 6096000 w 6096000"/>
              <a:gd name="connsiteY3" fmla="*/ 3429000 h 6858000"/>
              <a:gd name="connsiteX4" fmla="*/ 5183928 w 6096000"/>
              <a:gd name="connsiteY4" fmla="*/ 6695780 h 6858000"/>
              <a:gd name="connsiteX5" fmla="*/ 507993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0" y="0"/>
                </a:moveTo>
                <a:lnTo>
                  <a:pt x="5079930" y="0"/>
                </a:lnTo>
                <a:lnTo>
                  <a:pt x="5183928" y="162221"/>
                </a:lnTo>
                <a:cubicBezTo>
                  <a:pt x="5762706" y="1114762"/>
                  <a:pt x="6096000" y="2232959"/>
                  <a:pt x="6096000" y="3429000"/>
                </a:cubicBezTo>
                <a:cubicBezTo>
                  <a:pt x="6096000" y="4625042"/>
                  <a:pt x="5762706" y="5743239"/>
                  <a:pt x="5183928" y="6695780"/>
                </a:cubicBezTo>
                <a:lnTo>
                  <a:pt x="5079930" y="6858000"/>
                </a:lnTo>
                <a:lnTo>
                  <a:pt x="0" y="6858000"/>
                </a:lnTo>
                <a:close/>
              </a:path>
            </a:pathLst>
          </a:custGeom>
          <a:solidFill>
            <a:srgbClr val="A05EB5">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solidFill>
                <a:schemeClr val="accent1"/>
              </a:solidFill>
            </a:endParaRPr>
          </a:p>
        </p:txBody>
      </p:sp>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5" y="1727200"/>
            <a:ext cx="4572000" cy="3121200"/>
          </a:xfrm>
        </p:spPr>
        <p:txBody>
          <a:bodyPr/>
          <a:lstStyle>
            <a:lvl1pPr marL="0" indent="0">
              <a:lnSpc>
                <a:spcPct val="90000"/>
              </a:lnSpc>
              <a:spcAft>
                <a:spcPts val="0"/>
              </a:spcAft>
              <a:buFont typeface="Arial" panose="020B0604020202020204" pitchFamily="34" charset="0"/>
              <a:buChar char="​"/>
              <a:defRPr sz="4000">
                <a:solidFill>
                  <a:schemeClr val="accent1"/>
                </a:solidFill>
              </a:defRPr>
            </a:lvl1pPr>
            <a:lvl2pPr marL="324000" indent="-324000">
              <a:spcBef>
                <a:spcPts val="1200"/>
              </a:spcBef>
              <a:spcAft>
                <a:spcPts val="0"/>
              </a:spcAft>
              <a:buFont typeface="Arial" panose="020B0604020202020204" pitchFamily="34" charset="0"/>
              <a:buChar char="—"/>
              <a:defRPr sz="2000">
                <a:solidFill>
                  <a:schemeClr val="accent1"/>
                </a:solidFill>
              </a:defRPr>
            </a:lvl2pPr>
            <a:lvl3pPr marL="0" indent="0">
              <a:buFont typeface="Arial" panose="020B0604020202020204" pitchFamily="34" charset="0"/>
              <a:buChar char="​"/>
              <a:defRPr sz="4400">
                <a:solidFill>
                  <a:schemeClr val="accent1"/>
                </a:solidFill>
              </a:defRPr>
            </a:lvl3pPr>
            <a:lvl4pPr>
              <a:defRPr sz="1400" b="0">
                <a:solidFill>
                  <a:schemeClr val="accent1"/>
                </a:solidFill>
              </a:defRPr>
            </a:lvl4pPr>
            <a:lvl5pPr>
              <a:defRPr sz="4400">
                <a:solidFill>
                  <a:schemeClr val="accent1"/>
                </a:solidFill>
              </a:defRPr>
            </a:lvl5pPr>
            <a:lvl6pPr marL="0" indent="0">
              <a:buFont typeface="Arial" panose="020B0604020202020204" pitchFamily="34" charset="0"/>
              <a:buChar char="​"/>
              <a:defRPr sz="1400">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en-GB" dirty="0"/>
              <a:t>Click to add quote   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12" name="Text Placeholder 4">
            <a:extLst>
              <a:ext uri="{FF2B5EF4-FFF2-40B4-BE49-F238E27FC236}">
                <a16:creationId xmlns:a16="http://schemas.microsoft.com/office/drawing/2014/main" id="{E16D4D4A-5E5B-4C43-B30A-1278F6398AF6}"/>
              </a:ext>
            </a:extLst>
          </p:cNvPr>
          <p:cNvSpPr>
            <a:spLocks noGrp="1"/>
          </p:cNvSpPr>
          <p:nvPr>
            <p:ph type="body" sz="quarter" idx="19" hasCustomPrompt="1"/>
          </p:nvPr>
        </p:nvSpPr>
        <p:spPr>
          <a:xfrm>
            <a:off x="4070004" y="6031201"/>
            <a:ext cx="1886213" cy="162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 name="Text Placeholder 4">
            <a:extLst>
              <a:ext uri="{FF2B5EF4-FFF2-40B4-BE49-F238E27FC236}">
                <a16:creationId xmlns:a16="http://schemas.microsoft.com/office/drawing/2014/main" id="{91C44013-1FF9-4908-A9B8-D73A8DF35656}"/>
              </a:ext>
            </a:extLst>
          </p:cNvPr>
          <p:cNvSpPr>
            <a:spLocks noGrp="1"/>
          </p:cNvSpPr>
          <p:nvPr>
            <p:ph type="body" sz="quarter" idx="20" hasCustomPrompt="1"/>
          </p:nvPr>
        </p:nvSpPr>
        <p:spPr>
          <a:xfrm>
            <a:off x="4070004" y="6173435"/>
            <a:ext cx="1886213" cy="162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24" name="Text Placeholder 8">
            <a:extLst>
              <a:ext uri="{FF2B5EF4-FFF2-40B4-BE49-F238E27FC236}">
                <a16:creationId xmlns:a16="http://schemas.microsoft.com/office/drawing/2014/main" id="{D0632870-3EB8-4D97-85F4-34AA447F16DE}"/>
              </a:ext>
            </a:extLst>
          </p:cNvPr>
          <p:cNvSpPr>
            <a:spLocks noGrp="1"/>
          </p:cNvSpPr>
          <p:nvPr>
            <p:ph type="body" sz="quarter" idx="25" hasCustomPrompt="1"/>
          </p:nvPr>
        </p:nvSpPr>
        <p:spPr>
          <a:xfrm>
            <a:off x="6706800" y="1727200"/>
            <a:ext cx="4572000" cy="3121200"/>
          </a:xfrm>
        </p:spPr>
        <p:txBody>
          <a:bodyPr/>
          <a:lstStyle>
            <a:lvl1pPr marL="0" indent="0">
              <a:lnSpc>
                <a:spcPct val="90000"/>
              </a:lnSpc>
              <a:spcAft>
                <a:spcPts val="0"/>
              </a:spcAft>
              <a:buFont typeface="Arial" panose="020B0604020202020204" pitchFamily="34" charset="0"/>
              <a:buChar char="​"/>
              <a:defRPr sz="4000">
                <a:solidFill>
                  <a:schemeClr val="accent1"/>
                </a:solidFill>
              </a:defRPr>
            </a:lvl1pPr>
            <a:lvl2pPr marL="324000" indent="-324000">
              <a:spcBef>
                <a:spcPts val="1200"/>
              </a:spcBef>
              <a:spcAft>
                <a:spcPts val="0"/>
              </a:spcAft>
              <a:buFont typeface="Arial" panose="020B0604020202020204" pitchFamily="34" charset="0"/>
              <a:buChar char="—"/>
              <a:defRPr sz="2000">
                <a:solidFill>
                  <a:schemeClr val="accent1"/>
                </a:solidFill>
              </a:defRPr>
            </a:lvl2pPr>
            <a:lvl3pPr marL="0" indent="0">
              <a:buFont typeface="Arial" panose="020B0604020202020204" pitchFamily="34" charset="0"/>
              <a:buChar char="​"/>
              <a:defRPr sz="4400">
                <a:solidFill>
                  <a:schemeClr val="accent1"/>
                </a:solidFill>
              </a:defRPr>
            </a:lvl3pPr>
            <a:lvl4pPr>
              <a:defRPr sz="1400" b="0">
                <a:solidFill>
                  <a:schemeClr val="accent1"/>
                </a:solidFill>
              </a:defRPr>
            </a:lvl4pPr>
            <a:lvl5pPr>
              <a:defRPr sz="4400">
                <a:solidFill>
                  <a:schemeClr val="accent1"/>
                </a:solidFill>
              </a:defRPr>
            </a:lvl5pPr>
            <a:lvl6pPr marL="0" indent="0">
              <a:buFont typeface="Arial" panose="020B0604020202020204" pitchFamily="34" charset="0"/>
              <a:buChar char="​"/>
              <a:defRPr sz="1400">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en-GB" dirty="0"/>
              <a:t>Click to add quote   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26" name="Text Placeholder 4">
            <a:extLst>
              <a:ext uri="{FF2B5EF4-FFF2-40B4-BE49-F238E27FC236}">
                <a16:creationId xmlns:a16="http://schemas.microsoft.com/office/drawing/2014/main" id="{D5ADF468-F64C-4A6C-A713-49FD36D43E82}"/>
              </a:ext>
            </a:extLst>
          </p:cNvPr>
          <p:cNvSpPr>
            <a:spLocks noGrp="1"/>
          </p:cNvSpPr>
          <p:nvPr>
            <p:ph type="body" sz="quarter" idx="26" hasCustomPrompt="1"/>
          </p:nvPr>
        </p:nvSpPr>
        <p:spPr>
          <a:xfrm>
            <a:off x="10198800" y="6031201"/>
            <a:ext cx="1886213" cy="162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 name="Text Placeholder 4">
            <a:extLst>
              <a:ext uri="{FF2B5EF4-FFF2-40B4-BE49-F238E27FC236}">
                <a16:creationId xmlns:a16="http://schemas.microsoft.com/office/drawing/2014/main" id="{2D14A8DC-2228-4B00-8810-F351F7724B4C}"/>
              </a:ext>
            </a:extLst>
          </p:cNvPr>
          <p:cNvSpPr>
            <a:spLocks noGrp="1"/>
          </p:cNvSpPr>
          <p:nvPr>
            <p:ph type="body" sz="quarter" idx="27" hasCustomPrompt="1"/>
          </p:nvPr>
        </p:nvSpPr>
        <p:spPr>
          <a:xfrm>
            <a:off x="10198800" y="6173435"/>
            <a:ext cx="1886213" cy="162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14" name="Picture Placeholder 7">
            <a:extLst>
              <a:ext uri="{FF2B5EF4-FFF2-40B4-BE49-F238E27FC236}">
                <a16:creationId xmlns:a16="http://schemas.microsoft.com/office/drawing/2014/main" id="{5CC32904-155C-420E-A54F-A63499340F58}"/>
              </a:ext>
            </a:extLst>
          </p:cNvPr>
          <p:cNvSpPr>
            <a:spLocks noGrp="1"/>
          </p:cNvSpPr>
          <p:nvPr>
            <p:ph type="pic" sz="quarter" idx="21" hasCustomPrompt="1"/>
          </p:nvPr>
        </p:nvSpPr>
        <p:spPr>
          <a:xfrm>
            <a:off x="4067092" y="4996800"/>
            <a:ext cx="943200" cy="943200"/>
          </a:xfrm>
          <a:prstGeom prst="ellipse">
            <a:avLst/>
          </a:prstGeom>
          <a:noFill/>
        </p:spPr>
        <p:txBody>
          <a:bodyPr lIns="0" tIns="0"/>
          <a:lstStyle>
            <a:lvl1pPr marL="0" indent="0" algn="l">
              <a:buNone/>
              <a:defRPr sz="800">
                <a:solidFill>
                  <a:schemeClr val="tx1"/>
                </a:solidFill>
              </a:defRPr>
            </a:lvl1pPr>
          </a:lstStyle>
          <a:p>
            <a:r>
              <a:rPr lang="en-GB" dirty="0"/>
              <a:t>Click icon to add picture or click on frame and insert picture from Templafy Images</a:t>
            </a:r>
          </a:p>
        </p:txBody>
      </p:sp>
      <p:sp>
        <p:nvSpPr>
          <p:cNvPr id="28" name="Picture Placeholder 7">
            <a:extLst>
              <a:ext uri="{FF2B5EF4-FFF2-40B4-BE49-F238E27FC236}">
                <a16:creationId xmlns:a16="http://schemas.microsoft.com/office/drawing/2014/main" id="{145A5099-7660-4781-9E00-E9CD3A9546C2}"/>
              </a:ext>
            </a:extLst>
          </p:cNvPr>
          <p:cNvSpPr>
            <a:spLocks noGrp="1"/>
          </p:cNvSpPr>
          <p:nvPr>
            <p:ph type="pic" sz="quarter" idx="28" hasCustomPrompt="1"/>
          </p:nvPr>
        </p:nvSpPr>
        <p:spPr>
          <a:xfrm>
            <a:off x="10198800" y="4996800"/>
            <a:ext cx="943200" cy="943200"/>
          </a:xfrm>
          <a:prstGeom prst="ellipse">
            <a:avLst/>
          </a:prstGeom>
          <a:noFill/>
        </p:spPr>
        <p:txBody>
          <a:bodyPr lIns="0" tIns="0"/>
          <a:lstStyle>
            <a:lvl1pPr marL="0" indent="0" algn="l">
              <a:buNone/>
              <a:defRPr sz="800">
                <a:solidFill>
                  <a:schemeClr val="tx1"/>
                </a:solidFill>
              </a:defRPr>
            </a:lvl1pPr>
          </a:lstStyle>
          <a:p>
            <a:r>
              <a:rPr lang="en-GB" dirty="0"/>
              <a:t>Click icon to add picture or click on frame and insert picture from Templafy Images</a:t>
            </a:r>
          </a:p>
        </p:txBody>
      </p:sp>
      <p:sp>
        <p:nvSpPr>
          <p:cNvPr id="2" name="Date Placeholder 1">
            <a:extLst>
              <a:ext uri="{FF2B5EF4-FFF2-40B4-BE49-F238E27FC236}">
                <a16:creationId xmlns:a16="http://schemas.microsoft.com/office/drawing/2014/main" id="{FFE6556C-414D-4725-80CC-7F77F9F776C5}"/>
              </a:ext>
            </a:extLst>
          </p:cNvPr>
          <p:cNvSpPr>
            <a:spLocks noGrp="1"/>
          </p:cNvSpPr>
          <p:nvPr>
            <p:ph type="dt" sz="half" idx="29"/>
          </p:nvPr>
        </p:nvSpPr>
        <p:spPr/>
        <p:txBody>
          <a:bodyPr/>
          <a:lstStyle/>
          <a:p>
            <a:endParaRPr lang="en-GB" dirty="0"/>
          </a:p>
        </p:txBody>
      </p:sp>
      <p:sp>
        <p:nvSpPr>
          <p:cNvPr id="4" name="Footer Placeholder 3">
            <a:extLst>
              <a:ext uri="{FF2B5EF4-FFF2-40B4-BE49-F238E27FC236}">
                <a16:creationId xmlns:a16="http://schemas.microsoft.com/office/drawing/2014/main" id="{DEE0C608-3695-4797-932F-037483EC25E5}"/>
              </a:ext>
            </a:extLst>
          </p:cNvPr>
          <p:cNvSpPr>
            <a:spLocks noGrp="1"/>
          </p:cNvSpPr>
          <p:nvPr>
            <p:ph type="ftr" sz="quarter" idx="30"/>
          </p:nvPr>
        </p:nvSpPr>
        <p:spPr/>
        <p:txBody>
          <a:bodyPr/>
          <a:lstStyle/>
          <a:p>
            <a:endParaRPr lang="en-GB" dirty="0"/>
          </a:p>
        </p:txBody>
      </p:sp>
      <p:sp>
        <p:nvSpPr>
          <p:cNvPr id="6" name="Slide Number Placeholder 5">
            <a:extLst>
              <a:ext uri="{FF2B5EF4-FFF2-40B4-BE49-F238E27FC236}">
                <a16:creationId xmlns:a16="http://schemas.microsoft.com/office/drawing/2014/main" id="{3F46DDF5-087B-4EF9-A068-C291F1949B4D}"/>
              </a:ext>
            </a:extLst>
          </p:cNvPr>
          <p:cNvSpPr>
            <a:spLocks noGrp="1"/>
          </p:cNvSpPr>
          <p:nvPr>
            <p:ph type="sldNum" sz="quarter" idx="31"/>
          </p:nvPr>
        </p:nvSpPr>
        <p:spPr/>
        <p:txBody>
          <a:bodyPr/>
          <a:lstStyle/>
          <a:p>
            <a:fld id="{23AA811B-2EBD-4900-905E-5BE206449611}" type="slidenum">
              <a:rPr lang="en-GB" smtClean="0"/>
              <a:pPr/>
              <a:t>‹#›</a:t>
            </a:fld>
            <a:endParaRPr lang="en-GB" dirty="0"/>
          </a:p>
        </p:txBody>
      </p:sp>
      <p:grpSp>
        <p:nvGrpSpPr>
          <p:cNvPr id="41" name="Graphic 20">
            <a:extLst>
              <a:ext uri="{FF2B5EF4-FFF2-40B4-BE49-F238E27FC236}">
                <a16:creationId xmlns:a16="http://schemas.microsoft.com/office/drawing/2014/main" id="{AB721075-56F3-4F09-A322-7037AA8C5765}"/>
              </a:ext>
            </a:extLst>
          </p:cNvPr>
          <p:cNvGrpSpPr/>
          <p:nvPr userDrawn="1"/>
        </p:nvGrpSpPr>
        <p:grpSpPr>
          <a:xfrm>
            <a:off x="507302" y="417157"/>
            <a:ext cx="802971" cy="802971"/>
            <a:chOff x="464908" y="576000"/>
            <a:chExt cx="1426881" cy="1426881"/>
          </a:xfrm>
          <a:solidFill>
            <a:srgbClr val="702082"/>
          </a:solidFill>
        </p:grpSpPr>
        <p:sp>
          <p:nvSpPr>
            <p:cNvPr id="42" name="Freeform 19">
              <a:extLst>
                <a:ext uri="{FF2B5EF4-FFF2-40B4-BE49-F238E27FC236}">
                  <a16:creationId xmlns:a16="http://schemas.microsoft.com/office/drawing/2014/main" id="{A7C97913-E415-44ED-B303-B331CA5CDF5C}"/>
                </a:ext>
              </a:extLst>
            </p:cNvPr>
            <p:cNvSpPr/>
            <p:nvPr/>
          </p:nvSpPr>
          <p:spPr>
            <a:xfrm>
              <a:off x="464908" y="576000"/>
              <a:ext cx="1426881" cy="1426881"/>
            </a:xfrm>
            <a:custGeom>
              <a:avLst/>
              <a:gdLst>
                <a:gd name="connsiteX0" fmla="*/ 713441 w 1426881"/>
                <a:gd name="connsiteY0" fmla="*/ 0 h 1426881"/>
                <a:gd name="connsiteX1" fmla="*/ 0 w 1426881"/>
                <a:gd name="connsiteY1" fmla="*/ 713441 h 1426881"/>
                <a:gd name="connsiteX2" fmla="*/ 713441 w 1426881"/>
                <a:gd name="connsiteY2" fmla="*/ 1426881 h 1426881"/>
                <a:gd name="connsiteX3" fmla="*/ 1426881 w 1426881"/>
                <a:gd name="connsiteY3" fmla="*/ 713441 h 1426881"/>
                <a:gd name="connsiteX4" fmla="*/ 713441 w 1426881"/>
                <a:gd name="connsiteY4" fmla="*/ 0 h 1426881"/>
                <a:gd name="connsiteX5" fmla="*/ 713441 w 1426881"/>
                <a:gd name="connsiteY5" fmla="*/ 1337701 h 1426881"/>
                <a:gd name="connsiteX6" fmla="*/ 89180 w 1426881"/>
                <a:gd name="connsiteY6" fmla="*/ 713441 h 1426881"/>
                <a:gd name="connsiteX7" fmla="*/ 713441 w 1426881"/>
                <a:gd name="connsiteY7" fmla="*/ 89180 h 1426881"/>
                <a:gd name="connsiteX8" fmla="*/ 1337701 w 1426881"/>
                <a:gd name="connsiteY8" fmla="*/ 713441 h 1426881"/>
                <a:gd name="connsiteX9" fmla="*/ 713441 w 1426881"/>
                <a:gd name="connsiteY9" fmla="*/ 1337701 h 142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6881" h="1426881">
                  <a:moveTo>
                    <a:pt x="713441" y="0"/>
                  </a:moveTo>
                  <a:cubicBezTo>
                    <a:pt x="319418" y="0"/>
                    <a:pt x="0" y="319418"/>
                    <a:pt x="0" y="713441"/>
                  </a:cubicBezTo>
                  <a:cubicBezTo>
                    <a:pt x="0" y="1107463"/>
                    <a:pt x="319418" y="1426881"/>
                    <a:pt x="713441" y="1426881"/>
                  </a:cubicBezTo>
                  <a:cubicBezTo>
                    <a:pt x="1107463" y="1426881"/>
                    <a:pt x="1426881" y="1107463"/>
                    <a:pt x="1426881" y="713441"/>
                  </a:cubicBezTo>
                  <a:cubicBezTo>
                    <a:pt x="1426472" y="319588"/>
                    <a:pt x="1107293" y="410"/>
                    <a:pt x="713441" y="0"/>
                  </a:cubicBezTo>
                  <a:close/>
                  <a:moveTo>
                    <a:pt x="713441" y="1337701"/>
                  </a:moveTo>
                  <a:cubicBezTo>
                    <a:pt x="368671" y="1337701"/>
                    <a:pt x="89180" y="1058210"/>
                    <a:pt x="89180" y="713441"/>
                  </a:cubicBezTo>
                  <a:cubicBezTo>
                    <a:pt x="89180" y="368671"/>
                    <a:pt x="368671" y="89180"/>
                    <a:pt x="713441" y="89180"/>
                  </a:cubicBezTo>
                  <a:cubicBezTo>
                    <a:pt x="1058210" y="89180"/>
                    <a:pt x="1337701" y="368671"/>
                    <a:pt x="1337701" y="713441"/>
                  </a:cubicBezTo>
                  <a:cubicBezTo>
                    <a:pt x="1337292" y="1058041"/>
                    <a:pt x="1058041" y="1337292"/>
                    <a:pt x="713441" y="1337701"/>
                  </a:cubicBez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43" name="Freeform 20">
              <a:extLst>
                <a:ext uri="{FF2B5EF4-FFF2-40B4-BE49-F238E27FC236}">
                  <a16:creationId xmlns:a16="http://schemas.microsoft.com/office/drawing/2014/main" id="{AB331B8D-04FD-4EC6-9BAE-8620172962B0}"/>
                </a:ext>
              </a:extLst>
            </p:cNvPr>
            <p:cNvSpPr/>
            <p:nvPr/>
          </p:nvSpPr>
          <p:spPr>
            <a:xfrm>
              <a:off x="1226654" y="1017589"/>
              <a:ext cx="312161" cy="541621"/>
            </a:xfrm>
            <a:custGeom>
              <a:avLst/>
              <a:gdLst>
                <a:gd name="connsiteX0" fmla="*/ 230382 w 312161"/>
                <a:gd name="connsiteY0" fmla="*/ 227261 h 541621"/>
                <a:gd name="connsiteX1" fmla="*/ 89923 w 312161"/>
                <a:gd name="connsiteY1" fmla="*/ 227261 h 541621"/>
                <a:gd name="connsiteX2" fmla="*/ 178360 w 312161"/>
                <a:gd name="connsiteY2" fmla="*/ 86803 h 541621"/>
                <a:gd name="connsiteX3" fmla="*/ 206160 w 312161"/>
                <a:gd name="connsiteY3" fmla="*/ 30202 h 541621"/>
                <a:gd name="connsiteX4" fmla="*/ 149559 w 312161"/>
                <a:gd name="connsiteY4" fmla="*/ 2402 h 541621"/>
                <a:gd name="connsiteX5" fmla="*/ 133027 w 312161"/>
                <a:gd name="connsiteY5" fmla="*/ 12486 h 541621"/>
                <a:gd name="connsiteX6" fmla="*/ 0 w 312161"/>
                <a:gd name="connsiteY6" fmla="*/ 274081 h 541621"/>
                <a:gd name="connsiteX7" fmla="*/ 0 w 312161"/>
                <a:gd name="connsiteY7" fmla="*/ 459873 h 541621"/>
                <a:gd name="connsiteX8" fmla="*/ 81748 w 312161"/>
                <a:gd name="connsiteY8" fmla="*/ 541621 h 541621"/>
                <a:gd name="connsiteX9" fmla="*/ 230382 w 312161"/>
                <a:gd name="connsiteY9" fmla="*/ 541621 h 541621"/>
                <a:gd name="connsiteX10" fmla="*/ 312130 w 312161"/>
                <a:gd name="connsiteY10" fmla="*/ 459873 h 541621"/>
                <a:gd name="connsiteX11" fmla="*/ 312130 w 312161"/>
                <a:gd name="connsiteY11" fmla="*/ 311239 h 541621"/>
                <a:gd name="connsiteX12" fmla="*/ 232642 w 312161"/>
                <a:gd name="connsiteY12" fmla="*/ 227292 h 541621"/>
                <a:gd name="connsiteX13" fmla="*/ 230382 w 312161"/>
                <a:gd name="connsiteY13" fmla="*/ 227261 h 541621"/>
                <a:gd name="connsiteX14" fmla="*/ 222950 w 312161"/>
                <a:gd name="connsiteY14" fmla="*/ 450212 h 541621"/>
                <a:gd name="connsiteX15" fmla="*/ 89180 w 312161"/>
                <a:gd name="connsiteY15" fmla="*/ 450212 h 541621"/>
                <a:gd name="connsiteX16" fmla="*/ 89180 w 312161"/>
                <a:gd name="connsiteY16" fmla="*/ 316442 h 541621"/>
                <a:gd name="connsiteX17" fmla="*/ 222950 w 312161"/>
                <a:gd name="connsiteY17" fmla="*/ 316442 h 54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161" h="541621">
                  <a:moveTo>
                    <a:pt x="230382" y="227261"/>
                  </a:moveTo>
                  <a:lnTo>
                    <a:pt x="89923" y="227261"/>
                  </a:lnTo>
                  <a:cubicBezTo>
                    <a:pt x="83280" y="165603"/>
                    <a:pt x="119887" y="107462"/>
                    <a:pt x="178360" y="86803"/>
                  </a:cubicBezTo>
                  <a:cubicBezTo>
                    <a:pt x="201667" y="78850"/>
                    <a:pt x="214113" y="53508"/>
                    <a:pt x="206160" y="30202"/>
                  </a:cubicBezTo>
                  <a:cubicBezTo>
                    <a:pt x="198207" y="6895"/>
                    <a:pt x="172866" y="-5552"/>
                    <a:pt x="149559" y="2402"/>
                  </a:cubicBezTo>
                  <a:cubicBezTo>
                    <a:pt x="143376" y="4511"/>
                    <a:pt x="137732" y="7954"/>
                    <a:pt x="133027" y="12486"/>
                  </a:cubicBezTo>
                  <a:cubicBezTo>
                    <a:pt x="38645" y="68967"/>
                    <a:pt x="0" y="107612"/>
                    <a:pt x="0" y="274081"/>
                  </a:cubicBezTo>
                  <a:lnTo>
                    <a:pt x="0" y="459873"/>
                  </a:lnTo>
                  <a:cubicBezTo>
                    <a:pt x="0" y="505021"/>
                    <a:pt x="36600" y="541621"/>
                    <a:pt x="81748" y="541621"/>
                  </a:cubicBezTo>
                  <a:lnTo>
                    <a:pt x="230382" y="541621"/>
                  </a:lnTo>
                  <a:cubicBezTo>
                    <a:pt x="275530" y="541621"/>
                    <a:pt x="312130" y="505021"/>
                    <a:pt x="312130" y="459873"/>
                  </a:cubicBezTo>
                  <a:lnTo>
                    <a:pt x="312130" y="311239"/>
                  </a:lnTo>
                  <a:cubicBezTo>
                    <a:pt x="313362" y="266108"/>
                    <a:pt x="277773" y="228523"/>
                    <a:pt x="232642" y="227292"/>
                  </a:cubicBezTo>
                  <a:cubicBezTo>
                    <a:pt x="231889" y="227271"/>
                    <a:pt x="231135" y="227261"/>
                    <a:pt x="230382" y="227261"/>
                  </a:cubicBezTo>
                  <a:close/>
                  <a:moveTo>
                    <a:pt x="222950" y="450212"/>
                  </a:moveTo>
                  <a:lnTo>
                    <a:pt x="89180" y="450212"/>
                  </a:lnTo>
                  <a:lnTo>
                    <a:pt x="89180" y="316442"/>
                  </a:lnTo>
                  <a:lnTo>
                    <a:pt x="222950"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44" name="Freeform 24">
              <a:extLst>
                <a:ext uri="{FF2B5EF4-FFF2-40B4-BE49-F238E27FC236}">
                  <a16:creationId xmlns:a16="http://schemas.microsoft.com/office/drawing/2014/main" id="{FDD187E4-CDEB-4897-A9E1-5C2BBB3FFF92}"/>
                </a:ext>
              </a:extLst>
            </p:cNvPr>
            <p:cNvSpPr/>
            <p:nvPr/>
          </p:nvSpPr>
          <p:spPr>
            <a:xfrm>
              <a:off x="817912" y="1017589"/>
              <a:ext cx="315846" cy="539477"/>
            </a:xfrm>
            <a:custGeom>
              <a:avLst/>
              <a:gdLst>
                <a:gd name="connsiteX0" fmla="*/ 230382 w 315846"/>
                <a:gd name="connsiteY0" fmla="*/ 227261 h 539477"/>
                <a:gd name="connsiteX1" fmla="*/ 92896 w 315846"/>
                <a:gd name="connsiteY1" fmla="*/ 227261 h 539477"/>
                <a:gd name="connsiteX2" fmla="*/ 178360 w 315846"/>
                <a:gd name="connsiteY2" fmla="*/ 86803 h 539477"/>
                <a:gd name="connsiteX3" fmla="*/ 206160 w 315846"/>
                <a:gd name="connsiteY3" fmla="*/ 30202 h 539477"/>
                <a:gd name="connsiteX4" fmla="*/ 149559 w 315846"/>
                <a:gd name="connsiteY4" fmla="*/ 2402 h 539477"/>
                <a:gd name="connsiteX5" fmla="*/ 133027 w 315846"/>
                <a:gd name="connsiteY5" fmla="*/ 12486 h 539477"/>
                <a:gd name="connsiteX6" fmla="*/ 0 w 315846"/>
                <a:gd name="connsiteY6" fmla="*/ 271852 h 539477"/>
                <a:gd name="connsiteX7" fmla="*/ 0 w 315846"/>
                <a:gd name="connsiteY7" fmla="*/ 457643 h 539477"/>
                <a:gd name="connsiteX8" fmla="*/ 81748 w 315846"/>
                <a:gd name="connsiteY8" fmla="*/ 539392 h 539477"/>
                <a:gd name="connsiteX9" fmla="*/ 230382 w 315846"/>
                <a:gd name="connsiteY9" fmla="*/ 539392 h 539477"/>
                <a:gd name="connsiteX10" fmla="*/ 315762 w 315846"/>
                <a:gd name="connsiteY10" fmla="*/ 461444 h 539477"/>
                <a:gd name="connsiteX11" fmla="*/ 315846 w 315846"/>
                <a:gd name="connsiteY11" fmla="*/ 457643 h 539477"/>
                <a:gd name="connsiteX12" fmla="*/ 315846 w 315846"/>
                <a:gd name="connsiteY12" fmla="*/ 309010 h 539477"/>
                <a:gd name="connsiteX13" fmla="*/ 234182 w 315846"/>
                <a:gd name="connsiteY13" fmla="*/ 227177 h 539477"/>
                <a:gd name="connsiteX14" fmla="*/ 230382 w 315846"/>
                <a:gd name="connsiteY14" fmla="*/ 227262 h 539477"/>
                <a:gd name="connsiteX15" fmla="*/ 222950 w 315846"/>
                <a:gd name="connsiteY15" fmla="*/ 450212 h 539477"/>
                <a:gd name="connsiteX16" fmla="*/ 92896 w 315846"/>
                <a:gd name="connsiteY16" fmla="*/ 450212 h 539477"/>
                <a:gd name="connsiteX17" fmla="*/ 92896 w 315846"/>
                <a:gd name="connsiteY17" fmla="*/ 316442 h 539477"/>
                <a:gd name="connsiteX18" fmla="*/ 226666 w 315846"/>
                <a:gd name="connsiteY18" fmla="*/ 316442 h 53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5846" h="539477">
                  <a:moveTo>
                    <a:pt x="230382" y="227261"/>
                  </a:moveTo>
                  <a:lnTo>
                    <a:pt x="92896" y="227261"/>
                  </a:lnTo>
                  <a:cubicBezTo>
                    <a:pt x="85853" y="166394"/>
                    <a:pt x="121066" y="108523"/>
                    <a:pt x="178360" y="86803"/>
                  </a:cubicBezTo>
                  <a:cubicBezTo>
                    <a:pt x="201667" y="78850"/>
                    <a:pt x="214114" y="53508"/>
                    <a:pt x="206160" y="30202"/>
                  </a:cubicBezTo>
                  <a:cubicBezTo>
                    <a:pt x="198207" y="6895"/>
                    <a:pt x="172866" y="-5552"/>
                    <a:pt x="149559" y="2402"/>
                  </a:cubicBezTo>
                  <a:cubicBezTo>
                    <a:pt x="143376" y="4511"/>
                    <a:pt x="137732" y="7954"/>
                    <a:pt x="133027" y="12486"/>
                  </a:cubicBezTo>
                  <a:cubicBezTo>
                    <a:pt x="38645" y="66737"/>
                    <a:pt x="0" y="105382"/>
                    <a:pt x="0" y="271852"/>
                  </a:cubicBezTo>
                  <a:lnTo>
                    <a:pt x="0" y="457643"/>
                  </a:lnTo>
                  <a:cubicBezTo>
                    <a:pt x="0" y="502792"/>
                    <a:pt x="36600" y="539392"/>
                    <a:pt x="81748" y="539392"/>
                  </a:cubicBezTo>
                  <a:lnTo>
                    <a:pt x="230382" y="539392"/>
                  </a:lnTo>
                  <a:cubicBezTo>
                    <a:pt x="275484" y="541444"/>
                    <a:pt x="313709" y="506545"/>
                    <a:pt x="315762" y="461444"/>
                  </a:cubicBezTo>
                  <a:cubicBezTo>
                    <a:pt x="315819" y="460178"/>
                    <a:pt x="315847" y="458911"/>
                    <a:pt x="315846" y="457643"/>
                  </a:cubicBezTo>
                  <a:lnTo>
                    <a:pt x="315846" y="309010"/>
                  </a:lnTo>
                  <a:cubicBezTo>
                    <a:pt x="315893" y="263862"/>
                    <a:pt x="279331" y="227224"/>
                    <a:pt x="234182" y="227177"/>
                  </a:cubicBezTo>
                  <a:cubicBezTo>
                    <a:pt x="232915" y="227176"/>
                    <a:pt x="231648" y="227204"/>
                    <a:pt x="230382" y="227262"/>
                  </a:cubicBezTo>
                  <a:close/>
                  <a:moveTo>
                    <a:pt x="222950" y="450212"/>
                  </a:moveTo>
                  <a:lnTo>
                    <a:pt x="92896" y="450212"/>
                  </a:lnTo>
                  <a:lnTo>
                    <a:pt x="92896" y="316442"/>
                  </a:lnTo>
                  <a:lnTo>
                    <a:pt x="226666"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grpSp>
      <p:grpSp>
        <p:nvGrpSpPr>
          <p:cNvPr id="45" name="Graphic 20">
            <a:extLst>
              <a:ext uri="{FF2B5EF4-FFF2-40B4-BE49-F238E27FC236}">
                <a16:creationId xmlns:a16="http://schemas.microsoft.com/office/drawing/2014/main" id="{F2A20EAC-771E-40F2-8C9B-73D003EB363A}"/>
              </a:ext>
            </a:extLst>
          </p:cNvPr>
          <p:cNvGrpSpPr/>
          <p:nvPr userDrawn="1"/>
        </p:nvGrpSpPr>
        <p:grpSpPr>
          <a:xfrm>
            <a:off x="6706800" y="417157"/>
            <a:ext cx="802971" cy="802971"/>
            <a:chOff x="464908" y="576000"/>
            <a:chExt cx="1426881" cy="1426881"/>
          </a:xfrm>
          <a:solidFill>
            <a:srgbClr val="702082"/>
          </a:solidFill>
        </p:grpSpPr>
        <p:sp>
          <p:nvSpPr>
            <p:cNvPr id="46" name="Freeform 29">
              <a:extLst>
                <a:ext uri="{FF2B5EF4-FFF2-40B4-BE49-F238E27FC236}">
                  <a16:creationId xmlns:a16="http://schemas.microsoft.com/office/drawing/2014/main" id="{10A34374-0FC5-4F38-BF21-337260F2381D}"/>
                </a:ext>
              </a:extLst>
            </p:cNvPr>
            <p:cNvSpPr/>
            <p:nvPr/>
          </p:nvSpPr>
          <p:spPr>
            <a:xfrm>
              <a:off x="464908" y="576000"/>
              <a:ext cx="1426881" cy="1426881"/>
            </a:xfrm>
            <a:custGeom>
              <a:avLst/>
              <a:gdLst>
                <a:gd name="connsiteX0" fmla="*/ 713441 w 1426881"/>
                <a:gd name="connsiteY0" fmla="*/ 0 h 1426881"/>
                <a:gd name="connsiteX1" fmla="*/ 0 w 1426881"/>
                <a:gd name="connsiteY1" fmla="*/ 713441 h 1426881"/>
                <a:gd name="connsiteX2" fmla="*/ 713441 w 1426881"/>
                <a:gd name="connsiteY2" fmla="*/ 1426881 h 1426881"/>
                <a:gd name="connsiteX3" fmla="*/ 1426881 w 1426881"/>
                <a:gd name="connsiteY3" fmla="*/ 713441 h 1426881"/>
                <a:gd name="connsiteX4" fmla="*/ 713441 w 1426881"/>
                <a:gd name="connsiteY4" fmla="*/ 0 h 1426881"/>
                <a:gd name="connsiteX5" fmla="*/ 713441 w 1426881"/>
                <a:gd name="connsiteY5" fmla="*/ 1337701 h 1426881"/>
                <a:gd name="connsiteX6" fmla="*/ 89180 w 1426881"/>
                <a:gd name="connsiteY6" fmla="*/ 713441 h 1426881"/>
                <a:gd name="connsiteX7" fmla="*/ 713441 w 1426881"/>
                <a:gd name="connsiteY7" fmla="*/ 89180 h 1426881"/>
                <a:gd name="connsiteX8" fmla="*/ 1337701 w 1426881"/>
                <a:gd name="connsiteY8" fmla="*/ 713441 h 1426881"/>
                <a:gd name="connsiteX9" fmla="*/ 713441 w 1426881"/>
                <a:gd name="connsiteY9" fmla="*/ 1337701 h 142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6881" h="1426881">
                  <a:moveTo>
                    <a:pt x="713441" y="0"/>
                  </a:moveTo>
                  <a:cubicBezTo>
                    <a:pt x="319418" y="0"/>
                    <a:pt x="0" y="319418"/>
                    <a:pt x="0" y="713441"/>
                  </a:cubicBezTo>
                  <a:cubicBezTo>
                    <a:pt x="0" y="1107463"/>
                    <a:pt x="319418" y="1426881"/>
                    <a:pt x="713441" y="1426881"/>
                  </a:cubicBezTo>
                  <a:cubicBezTo>
                    <a:pt x="1107463" y="1426881"/>
                    <a:pt x="1426881" y="1107463"/>
                    <a:pt x="1426881" y="713441"/>
                  </a:cubicBezTo>
                  <a:cubicBezTo>
                    <a:pt x="1426472" y="319588"/>
                    <a:pt x="1107293" y="410"/>
                    <a:pt x="713441" y="0"/>
                  </a:cubicBezTo>
                  <a:close/>
                  <a:moveTo>
                    <a:pt x="713441" y="1337701"/>
                  </a:moveTo>
                  <a:cubicBezTo>
                    <a:pt x="368671" y="1337701"/>
                    <a:pt x="89180" y="1058210"/>
                    <a:pt x="89180" y="713441"/>
                  </a:cubicBezTo>
                  <a:cubicBezTo>
                    <a:pt x="89180" y="368671"/>
                    <a:pt x="368671" y="89180"/>
                    <a:pt x="713441" y="89180"/>
                  </a:cubicBezTo>
                  <a:cubicBezTo>
                    <a:pt x="1058210" y="89180"/>
                    <a:pt x="1337701" y="368671"/>
                    <a:pt x="1337701" y="713441"/>
                  </a:cubicBezTo>
                  <a:cubicBezTo>
                    <a:pt x="1337292" y="1058041"/>
                    <a:pt x="1058041" y="1337292"/>
                    <a:pt x="713441" y="1337701"/>
                  </a:cubicBez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47" name="Freeform 30">
              <a:extLst>
                <a:ext uri="{FF2B5EF4-FFF2-40B4-BE49-F238E27FC236}">
                  <a16:creationId xmlns:a16="http://schemas.microsoft.com/office/drawing/2014/main" id="{D61415E8-DD80-43FD-B7BE-8059276C56C3}"/>
                </a:ext>
              </a:extLst>
            </p:cNvPr>
            <p:cNvSpPr/>
            <p:nvPr/>
          </p:nvSpPr>
          <p:spPr>
            <a:xfrm>
              <a:off x="1226654" y="1017589"/>
              <a:ext cx="312161" cy="541621"/>
            </a:xfrm>
            <a:custGeom>
              <a:avLst/>
              <a:gdLst>
                <a:gd name="connsiteX0" fmla="*/ 230382 w 312161"/>
                <a:gd name="connsiteY0" fmla="*/ 227261 h 541621"/>
                <a:gd name="connsiteX1" fmla="*/ 89923 w 312161"/>
                <a:gd name="connsiteY1" fmla="*/ 227261 h 541621"/>
                <a:gd name="connsiteX2" fmla="*/ 178360 w 312161"/>
                <a:gd name="connsiteY2" fmla="*/ 86803 h 541621"/>
                <a:gd name="connsiteX3" fmla="*/ 206160 w 312161"/>
                <a:gd name="connsiteY3" fmla="*/ 30202 h 541621"/>
                <a:gd name="connsiteX4" fmla="*/ 149559 w 312161"/>
                <a:gd name="connsiteY4" fmla="*/ 2402 h 541621"/>
                <a:gd name="connsiteX5" fmla="*/ 133027 w 312161"/>
                <a:gd name="connsiteY5" fmla="*/ 12486 h 541621"/>
                <a:gd name="connsiteX6" fmla="*/ 0 w 312161"/>
                <a:gd name="connsiteY6" fmla="*/ 274081 h 541621"/>
                <a:gd name="connsiteX7" fmla="*/ 0 w 312161"/>
                <a:gd name="connsiteY7" fmla="*/ 459873 h 541621"/>
                <a:gd name="connsiteX8" fmla="*/ 81748 w 312161"/>
                <a:gd name="connsiteY8" fmla="*/ 541621 h 541621"/>
                <a:gd name="connsiteX9" fmla="*/ 230382 w 312161"/>
                <a:gd name="connsiteY9" fmla="*/ 541621 h 541621"/>
                <a:gd name="connsiteX10" fmla="*/ 312130 w 312161"/>
                <a:gd name="connsiteY10" fmla="*/ 459873 h 541621"/>
                <a:gd name="connsiteX11" fmla="*/ 312130 w 312161"/>
                <a:gd name="connsiteY11" fmla="*/ 311239 h 541621"/>
                <a:gd name="connsiteX12" fmla="*/ 232642 w 312161"/>
                <a:gd name="connsiteY12" fmla="*/ 227292 h 541621"/>
                <a:gd name="connsiteX13" fmla="*/ 230382 w 312161"/>
                <a:gd name="connsiteY13" fmla="*/ 227261 h 541621"/>
                <a:gd name="connsiteX14" fmla="*/ 222950 w 312161"/>
                <a:gd name="connsiteY14" fmla="*/ 450212 h 541621"/>
                <a:gd name="connsiteX15" fmla="*/ 89180 w 312161"/>
                <a:gd name="connsiteY15" fmla="*/ 450212 h 541621"/>
                <a:gd name="connsiteX16" fmla="*/ 89180 w 312161"/>
                <a:gd name="connsiteY16" fmla="*/ 316442 h 541621"/>
                <a:gd name="connsiteX17" fmla="*/ 222950 w 312161"/>
                <a:gd name="connsiteY17" fmla="*/ 316442 h 54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161" h="541621">
                  <a:moveTo>
                    <a:pt x="230382" y="227261"/>
                  </a:moveTo>
                  <a:lnTo>
                    <a:pt x="89923" y="227261"/>
                  </a:lnTo>
                  <a:cubicBezTo>
                    <a:pt x="83280" y="165603"/>
                    <a:pt x="119887" y="107462"/>
                    <a:pt x="178360" y="86803"/>
                  </a:cubicBezTo>
                  <a:cubicBezTo>
                    <a:pt x="201667" y="78850"/>
                    <a:pt x="214113" y="53508"/>
                    <a:pt x="206160" y="30202"/>
                  </a:cubicBezTo>
                  <a:cubicBezTo>
                    <a:pt x="198207" y="6895"/>
                    <a:pt x="172866" y="-5552"/>
                    <a:pt x="149559" y="2402"/>
                  </a:cubicBezTo>
                  <a:cubicBezTo>
                    <a:pt x="143376" y="4511"/>
                    <a:pt x="137732" y="7954"/>
                    <a:pt x="133027" y="12486"/>
                  </a:cubicBezTo>
                  <a:cubicBezTo>
                    <a:pt x="38645" y="68967"/>
                    <a:pt x="0" y="107612"/>
                    <a:pt x="0" y="274081"/>
                  </a:cubicBezTo>
                  <a:lnTo>
                    <a:pt x="0" y="459873"/>
                  </a:lnTo>
                  <a:cubicBezTo>
                    <a:pt x="0" y="505021"/>
                    <a:pt x="36600" y="541621"/>
                    <a:pt x="81748" y="541621"/>
                  </a:cubicBezTo>
                  <a:lnTo>
                    <a:pt x="230382" y="541621"/>
                  </a:lnTo>
                  <a:cubicBezTo>
                    <a:pt x="275530" y="541621"/>
                    <a:pt x="312130" y="505021"/>
                    <a:pt x="312130" y="459873"/>
                  </a:cubicBezTo>
                  <a:lnTo>
                    <a:pt x="312130" y="311239"/>
                  </a:lnTo>
                  <a:cubicBezTo>
                    <a:pt x="313362" y="266108"/>
                    <a:pt x="277773" y="228523"/>
                    <a:pt x="232642" y="227292"/>
                  </a:cubicBezTo>
                  <a:cubicBezTo>
                    <a:pt x="231889" y="227271"/>
                    <a:pt x="231135" y="227261"/>
                    <a:pt x="230382" y="227261"/>
                  </a:cubicBezTo>
                  <a:close/>
                  <a:moveTo>
                    <a:pt x="222950" y="450212"/>
                  </a:moveTo>
                  <a:lnTo>
                    <a:pt x="89180" y="450212"/>
                  </a:lnTo>
                  <a:lnTo>
                    <a:pt x="89180" y="316442"/>
                  </a:lnTo>
                  <a:lnTo>
                    <a:pt x="222950"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48" name="Freeform 31">
              <a:extLst>
                <a:ext uri="{FF2B5EF4-FFF2-40B4-BE49-F238E27FC236}">
                  <a16:creationId xmlns:a16="http://schemas.microsoft.com/office/drawing/2014/main" id="{7F5B9227-BE74-4396-ABE6-4E3D041C5E8A}"/>
                </a:ext>
              </a:extLst>
            </p:cNvPr>
            <p:cNvSpPr/>
            <p:nvPr/>
          </p:nvSpPr>
          <p:spPr>
            <a:xfrm>
              <a:off x="817912" y="1017589"/>
              <a:ext cx="315846" cy="539477"/>
            </a:xfrm>
            <a:custGeom>
              <a:avLst/>
              <a:gdLst>
                <a:gd name="connsiteX0" fmla="*/ 230382 w 315846"/>
                <a:gd name="connsiteY0" fmla="*/ 227261 h 539477"/>
                <a:gd name="connsiteX1" fmla="*/ 92896 w 315846"/>
                <a:gd name="connsiteY1" fmla="*/ 227261 h 539477"/>
                <a:gd name="connsiteX2" fmla="*/ 178360 w 315846"/>
                <a:gd name="connsiteY2" fmla="*/ 86803 h 539477"/>
                <a:gd name="connsiteX3" fmla="*/ 206160 w 315846"/>
                <a:gd name="connsiteY3" fmla="*/ 30202 h 539477"/>
                <a:gd name="connsiteX4" fmla="*/ 149559 w 315846"/>
                <a:gd name="connsiteY4" fmla="*/ 2402 h 539477"/>
                <a:gd name="connsiteX5" fmla="*/ 133027 w 315846"/>
                <a:gd name="connsiteY5" fmla="*/ 12486 h 539477"/>
                <a:gd name="connsiteX6" fmla="*/ 0 w 315846"/>
                <a:gd name="connsiteY6" fmla="*/ 271852 h 539477"/>
                <a:gd name="connsiteX7" fmla="*/ 0 w 315846"/>
                <a:gd name="connsiteY7" fmla="*/ 457643 h 539477"/>
                <a:gd name="connsiteX8" fmla="*/ 81748 w 315846"/>
                <a:gd name="connsiteY8" fmla="*/ 539392 h 539477"/>
                <a:gd name="connsiteX9" fmla="*/ 230382 w 315846"/>
                <a:gd name="connsiteY9" fmla="*/ 539392 h 539477"/>
                <a:gd name="connsiteX10" fmla="*/ 315762 w 315846"/>
                <a:gd name="connsiteY10" fmla="*/ 461444 h 539477"/>
                <a:gd name="connsiteX11" fmla="*/ 315846 w 315846"/>
                <a:gd name="connsiteY11" fmla="*/ 457643 h 539477"/>
                <a:gd name="connsiteX12" fmla="*/ 315846 w 315846"/>
                <a:gd name="connsiteY12" fmla="*/ 309010 h 539477"/>
                <a:gd name="connsiteX13" fmla="*/ 234182 w 315846"/>
                <a:gd name="connsiteY13" fmla="*/ 227177 h 539477"/>
                <a:gd name="connsiteX14" fmla="*/ 230382 w 315846"/>
                <a:gd name="connsiteY14" fmla="*/ 227262 h 539477"/>
                <a:gd name="connsiteX15" fmla="*/ 222950 w 315846"/>
                <a:gd name="connsiteY15" fmla="*/ 450212 h 539477"/>
                <a:gd name="connsiteX16" fmla="*/ 92896 w 315846"/>
                <a:gd name="connsiteY16" fmla="*/ 450212 h 539477"/>
                <a:gd name="connsiteX17" fmla="*/ 92896 w 315846"/>
                <a:gd name="connsiteY17" fmla="*/ 316442 h 539477"/>
                <a:gd name="connsiteX18" fmla="*/ 226666 w 315846"/>
                <a:gd name="connsiteY18" fmla="*/ 316442 h 53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5846" h="539477">
                  <a:moveTo>
                    <a:pt x="230382" y="227261"/>
                  </a:moveTo>
                  <a:lnTo>
                    <a:pt x="92896" y="227261"/>
                  </a:lnTo>
                  <a:cubicBezTo>
                    <a:pt x="85853" y="166394"/>
                    <a:pt x="121066" y="108523"/>
                    <a:pt x="178360" y="86803"/>
                  </a:cubicBezTo>
                  <a:cubicBezTo>
                    <a:pt x="201667" y="78850"/>
                    <a:pt x="214114" y="53508"/>
                    <a:pt x="206160" y="30202"/>
                  </a:cubicBezTo>
                  <a:cubicBezTo>
                    <a:pt x="198207" y="6895"/>
                    <a:pt x="172866" y="-5552"/>
                    <a:pt x="149559" y="2402"/>
                  </a:cubicBezTo>
                  <a:cubicBezTo>
                    <a:pt x="143376" y="4511"/>
                    <a:pt x="137732" y="7954"/>
                    <a:pt x="133027" y="12486"/>
                  </a:cubicBezTo>
                  <a:cubicBezTo>
                    <a:pt x="38645" y="66737"/>
                    <a:pt x="0" y="105382"/>
                    <a:pt x="0" y="271852"/>
                  </a:cubicBezTo>
                  <a:lnTo>
                    <a:pt x="0" y="457643"/>
                  </a:lnTo>
                  <a:cubicBezTo>
                    <a:pt x="0" y="502792"/>
                    <a:pt x="36600" y="539392"/>
                    <a:pt x="81748" y="539392"/>
                  </a:cubicBezTo>
                  <a:lnTo>
                    <a:pt x="230382" y="539392"/>
                  </a:lnTo>
                  <a:cubicBezTo>
                    <a:pt x="275484" y="541444"/>
                    <a:pt x="313709" y="506545"/>
                    <a:pt x="315762" y="461444"/>
                  </a:cubicBezTo>
                  <a:cubicBezTo>
                    <a:pt x="315819" y="460178"/>
                    <a:pt x="315847" y="458911"/>
                    <a:pt x="315846" y="457643"/>
                  </a:cubicBezTo>
                  <a:lnTo>
                    <a:pt x="315846" y="309010"/>
                  </a:lnTo>
                  <a:cubicBezTo>
                    <a:pt x="315893" y="263862"/>
                    <a:pt x="279331" y="227224"/>
                    <a:pt x="234182" y="227177"/>
                  </a:cubicBezTo>
                  <a:cubicBezTo>
                    <a:pt x="232915" y="227176"/>
                    <a:pt x="231648" y="227204"/>
                    <a:pt x="230382" y="227262"/>
                  </a:cubicBezTo>
                  <a:close/>
                  <a:moveTo>
                    <a:pt x="222950" y="450212"/>
                  </a:moveTo>
                  <a:lnTo>
                    <a:pt x="92896" y="450212"/>
                  </a:lnTo>
                  <a:lnTo>
                    <a:pt x="92896" y="316442"/>
                  </a:lnTo>
                  <a:lnTo>
                    <a:pt x="226666"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grpSp>
    </p:spTree>
    <p:extLst>
      <p:ext uri="{BB962C8B-B14F-4D97-AF65-F5344CB8AC3E}">
        <p14:creationId xmlns:p14="http://schemas.microsoft.com/office/powerpoint/2010/main" val="1883422357"/>
      </p:ext>
    </p:extLst>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Quote F">
    <p:bg>
      <p:bgPr>
        <a:solidFill>
          <a:schemeClr val="tx1"/>
        </a:solidFill>
        <a:effectLst/>
      </p:bgPr>
    </p:bg>
    <p:spTree>
      <p:nvGrpSpPr>
        <p:cNvPr id="1" name=""/>
        <p:cNvGrpSpPr/>
        <p:nvPr/>
      </p:nvGrpSpPr>
      <p:grpSpPr>
        <a:xfrm>
          <a:off x="0" y="0"/>
          <a:ext cx="0" cy="0"/>
          <a:chOff x="0" y="0"/>
          <a:chExt cx="0" cy="0"/>
        </a:xfrm>
      </p:grpSpPr>
      <p:sp>
        <p:nvSpPr>
          <p:cNvPr id="7" name="Background"/>
          <p:cNvSpPr/>
          <p:nvPr userDrawn="1"/>
        </p:nvSpPr>
        <p:spPr bwMode="white">
          <a:xfrm>
            <a:off x="0" y="0"/>
            <a:ext cx="12193200" cy="6861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15" name="Freeform: Shape 14">
            <a:extLst>
              <a:ext uri="{FF2B5EF4-FFF2-40B4-BE49-F238E27FC236}">
                <a16:creationId xmlns:a16="http://schemas.microsoft.com/office/drawing/2014/main" id="{BA1FF692-EB28-4680-B552-16DBF1E2FCA7}"/>
              </a:ext>
            </a:extLst>
          </p:cNvPr>
          <p:cNvSpPr/>
          <p:nvPr userDrawn="1"/>
        </p:nvSpPr>
        <p:spPr bwMode="ltGray">
          <a:xfrm>
            <a:off x="6096000" y="0"/>
            <a:ext cx="6096000" cy="6858000"/>
          </a:xfrm>
          <a:custGeom>
            <a:avLst/>
            <a:gdLst>
              <a:gd name="connsiteX0" fmla="*/ 1016070 w 6096000"/>
              <a:gd name="connsiteY0" fmla="*/ 0 h 6858000"/>
              <a:gd name="connsiteX1" fmla="*/ 6096000 w 6096000"/>
              <a:gd name="connsiteY1" fmla="*/ 0 h 6858000"/>
              <a:gd name="connsiteX2" fmla="*/ 6096000 w 6096000"/>
              <a:gd name="connsiteY2" fmla="*/ 6858000 h 6858000"/>
              <a:gd name="connsiteX3" fmla="*/ 1016070 w 6096000"/>
              <a:gd name="connsiteY3" fmla="*/ 6858000 h 6858000"/>
              <a:gd name="connsiteX4" fmla="*/ 912073 w 6096000"/>
              <a:gd name="connsiteY4" fmla="*/ 6695780 h 6858000"/>
              <a:gd name="connsiteX5" fmla="*/ 0 w 6096000"/>
              <a:gd name="connsiteY5" fmla="*/ 3429000 h 6858000"/>
              <a:gd name="connsiteX6" fmla="*/ 912073 w 6096000"/>
              <a:gd name="connsiteY6" fmla="*/ 16222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1016070" y="0"/>
                </a:moveTo>
                <a:lnTo>
                  <a:pt x="6096000" y="0"/>
                </a:lnTo>
                <a:lnTo>
                  <a:pt x="6096000" y="6858000"/>
                </a:lnTo>
                <a:lnTo>
                  <a:pt x="1016070" y="6858000"/>
                </a:lnTo>
                <a:lnTo>
                  <a:pt x="912073" y="6695780"/>
                </a:lnTo>
                <a:cubicBezTo>
                  <a:pt x="333295" y="5743239"/>
                  <a:pt x="0" y="4625042"/>
                  <a:pt x="0" y="3429000"/>
                </a:cubicBezTo>
                <a:cubicBezTo>
                  <a:pt x="0" y="2232959"/>
                  <a:pt x="333295" y="1114762"/>
                  <a:pt x="912073" y="162221"/>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grpSp>
        <p:nvGrpSpPr>
          <p:cNvPr id="10" name="Graphic 20">
            <a:extLst>
              <a:ext uri="{FF2B5EF4-FFF2-40B4-BE49-F238E27FC236}">
                <a16:creationId xmlns:a16="http://schemas.microsoft.com/office/drawing/2014/main" id="{E2461250-4C24-49E3-B72D-38798BF0A002}"/>
              </a:ext>
            </a:extLst>
          </p:cNvPr>
          <p:cNvGrpSpPr/>
          <p:nvPr userDrawn="1"/>
        </p:nvGrpSpPr>
        <p:grpSpPr>
          <a:xfrm>
            <a:off x="7192799" y="447842"/>
            <a:ext cx="802971" cy="802971"/>
            <a:chOff x="464908" y="576000"/>
            <a:chExt cx="1426881" cy="1426881"/>
          </a:xfrm>
          <a:solidFill>
            <a:schemeClr val="tx1"/>
          </a:solidFill>
        </p:grpSpPr>
        <p:sp>
          <p:nvSpPr>
            <p:cNvPr id="11" name="Freeform 10">
              <a:extLst>
                <a:ext uri="{FF2B5EF4-FFF2-40B4-BE49-F238E27FC236}">
                  <a16:creationId xmlns:a16="http://schemas.microsoft.com/office/drawing/2014/main" id="{6920BA7C-21D8-47E9-85F6-0DED35A3EBBC}"/>
                </a:ext>
              </a:extLst>
            </p:cNvPr>
            <p:cNvSpPr/>
            <p:nvPr/>
          </p:nvSpPr>
          <p:spPr>
            <a:xfrm>
              <a:off x="464908" y="576000"/>
              <a:ext cx="1426881" cy="1426881"/>
            </a:xfrm>
            <a:custGeom>
              <a:avLst/>
              <a:gdLst>
                <a:gd name="connsiteX0" fmla="*/ 713441 w 1426881"/>
                <a:gd name="connsiteY0" fmla="*/ 0 h 1426881"/>
                <a:gd name="connsiteX1" fmla="*/ 0 w 1426881"/>
                <a:gd name="connsiteY1" fmla="*/ 713441 h 1426881"/>
                <a:gd name="connsiteX2" fmla="*/ 713441 w 1426881"/>
                <a:gd name="connsiteY2" fmla="*/ 1426881 h 1426881"/>
                <a:gd name="connsiteX3" fmla="*/ 1426881 w 1426881"/>
                <a:gd name="connsiteY3" fmla="*/ 713441 h 1426881"/>
                <a:gd name="connsiteX4" fmla="*/ 713441 w 1426881"/>
                <a:gd name="connsiteY4" fmla="*/ 0 h 1426881"/>
                <a:gd name="connsiteX5" fmla="*/ 713441 w 1426881"/>
                <a:gd name="connsiteY5" fmla="*/ 1337701 h 1426881"/>
                <a:gd name="connsiteX6" fmla="*/ 89180 w 1426881"/>
                <a:gd name="connsiteY6" fmla="*/ 713441 h 1426881"/>
                <a:gd name="connsiteX7" fmla="*/ 713441 w 1426881"/>
                <a:gd name="connsiteY7" fmla="*/ 89180 h 1426881"/>
                <a:gd name="connsiteX8" fmla="*/ 1337701 w 1426881"/>
                <a:gd name="connsiteY8" fmla="*/ 713441 h 1426881"/>
                <a:gd name="connsiteX9" fmla="*/ 713441 w 1426881"/>
                <a:gd name="connsiteY9" fmla="*/ 1337701 h 142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6881" h="1426881">
                  <a:moveTo>
                    <a:pt x="713441" y="0"/>
                  </a:moveTo>
                  <a:cubicBezTo>
                    <a:pt x="319418" y="0"/>
                    <a:pt x="0" y="319418"/>
                    <a:pt x="0" y="713441"/>
                  </a:cubicBezTo>
                  <a:cubicBezTo>
                    <a:pt x="0" y="1107463"/>
                    <a:pt x="319418" y="1426881"/>
                    <a:pt x="713441" y="1426881"/>
                  </a:cubicBezTo>
                  <a:cubicBezTo>
                    <a:pt x="1107463" y="1426881"/>
                    <a:pt x="1426881" y="1107463"/>
                    <a:pt x="1426881" y="713441"/>
                  </a:cubicBezTo>
                  <a:cubicBezTo>
                    <a:pt x="1426472" y="319588"/>
                    <a:pt x="1107293" y="410"/>
                    <a:pt x="713441" y="0"/>
                  </a:cubicBezTo>
                  <a:close/>
                  <a:moveTo>
                    <a:pt x="713441" y="1337701"/>
                  </a:moveTo>
                  <a:cubicBezTo>
                    <a:pt x="368671" y="1337701"/>
                    <a:pt x="89180" y="1058210"/>
                    <a:pt x="89180" y="713441"/>
                  </a:cubicBezTo>
                  <a:cubicBezTo>
                    <a:pt x="89180" y="368671"/>
                    <a:pt x="368671" y="89180"/>
                    <a:pt x="713441" y="89180"/>
                  </a:cubicBezTo>
                  <a:cubicBezTo>
                    <a:pt x="1058210" y="89180"/>
                    <a:pt x="1337701" y="368671"/>
                    <a:pt x="1337701" y="713441"/>
                  </a:cubicBezTo>
                  <a:cubicBezTo>
                    <a:pt x="1337292" y="1058041"/>
                    <a:pt x="1058041" y="1337292"/>
                    <a:pt x="713441" y="1337701"/>
                  </a:cubicBez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12" name="Freeform 11">
              <a:extLst>
                <a:ext uri="{FF2B5EF4-FFF2-40B4-BE49-F238E27FC236}">
                  <a16:creationId xmlns:a16="http://schemas.microsoft.com/office/drawing/2014/main" id="{E72A886F-2CCA-4401-82FD-E0F92C8D9A0B}"/>
                </a:ext>
              </a:extLst>
            </p:cNvPr>
            <p:cNvSpPr/>
            <p:nvPr/>
          </p:nvSpPr>
          <p:spPr>
            <a:xfrm>
              <a:off x="1226654" y="1017589"/>
              <a:ext cx="312161" cy="541621"/>
            </a:xfrm>
            <a:custGeom>
              <a:avLst/>
              <a:gdLst>
                <a:gd name="connsiteX0" fmla="*/ 230382 w 312161"/>
                <a:gd name="connsiteY0" fmla="*/ 227261 h 541621"/>
                <a:gd name="connsiteX1" fmla="*/ 89923 w 312161"/>
                <a:gd name="connsiteY1" fmla="*/ 227261 h 541621"/>
                <a:gd name="connsiteX2" fmla="*/ 178360 w 312161"/>
                <a:gd name="connsiteY2" fmla="*/ 86803 h 541621"/>
                <a:gd name="connsiteX3" fmla="*/ 206160 w 312161"/>
                <a:gd name="connsiteY3" fmla="*/ 30202 h 541621"/>
                <a:gd name="connsiteX4" fmla="*/ 149559 w 312161"/>
                <a:gd name="connsiteY4" fmla="*/ 2402 h 541621"/>
                <a:gd name="connsiteX5" fmla="*/ 133027 w 312161"/>
                <a:gd name="connsiteY5" fmla="*/ 12486 h 541621"/>
                <a:gd name="connsiteX6" fmla="*/ 0 w 312161"/>
                <a:gd name="connsiteY6" fmla="*/ 274081 h 541621"/>
                <a:gd name="connsiteX7" fmla="*/ 0 w 312161"/>
                <a:gd name="connsiteY7" fmla="*/ 459873 h 541621"/>
                <a:gd name="connsiteX8" fmla="*/ 81748 w 312161"/>
                <a:gd name="connsiteY8" fmla="*/ 541621 h 541621"/>
                <a:gd name="connsiteX9" fmla="*/ 230382 w 312161"/>
                <a:gd name="connsiteY9" fmla="*/ 541621 h 541621"/>
                <a:gd name="connsiteX10" fmla="*/ 312130 w 312161"/>
                <a:gd name="connsiteY10" fmla="*/ 459873 h 541621"/>
                <a:gd name="connsiteX11" fmla="*/ 312130 w 312161"/>
                <a:gd name="connsiteY11" fmla="*/ 311239 h 541621"/>
                <a:gd name="connsiteX12" fmla="*/ 232642 w 312161"/>
                <a:gd name="connsiteY12" fmla="*/ 227292 h 541621"/>
                <a:gd name="connsiteX13" fmla="*/ 230382 w 312161"/>
                <a:gd name="connsiteY13" fmla="*/ 227261 h 541621"/>
                <a:gd name="connsiteX14" fmla="*/ 222950 w 312161"/>
                <a:gd name="connsiteY14" fmla="*/ 450212 h 541621"/>
                <a:gd name="connsiteX15" fmla="*/ 89180 w 312161"/>
                <a:gd name="connsiteY15" fmla="*/ 450212 h 541621"/>
                <a:gd name="connsiteX16" fmla="*/ 89180 w 312161"/>
                <a:gd name="connsiteY16" fmla="*/ 316442 h 541621"/>
                <a:gd name="connsiteX17" fmla="*/ 222950 w 312161"/>
                <a:gd name="connsiteY17" fmla="*/ 316442 h 54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161" h="541621">
                  <a:moveTo>
                    <a:pt x="230382" y="227261"/>
                  </a:moveTo>
                  <a:lnTo>
                    <a:pt x="89923" y="227261"/>
                  </a:lnTo>
                  <a:cubicBezTo>
                    <a:pt x="83280" y="165603"/>
                    <a:pt x="119887" y="107462"/>
                    <a:pt x="178360" y="86803"/>
                  </a:cubicBezTo>
                  <a:cubicBezTo>
                    <a:pt x="201667" y="78850"/>
                    <a:pt x="214113" y="53508"/>
                    <a:pt x="206160" y="30202"/>
                  </a:cubicBezTo>
                  <a:cubicBezTo>
                    <a:pt x="198207" y="6895"/>
                    <a:pt x="172866" y="-5552"/>
                    <a:pt x="149559" y="2402"/>
                  </a:cubicBezTo>
                  <a:cubicBezTo>
                    <a:pt x="143376" y="4511"/>
                    <a:pt x="137732" y="7954"/>
                    <a:pt x="133027" y="12486"/>
                  </a:cubicBezTo>
                  <a:cubicBezTo>
                    <a:pt x="38645" y="68967"/>
                    <a:pt x="0" y="107612"/>
                    <a:pt x="0" y="274081"/>
                  </a:cubicBezTo>
                  <a:lnTo>
                    <a:pt x="0" y="459873"/>
                  </a:lnTo>
                  <a:cubicBezTo>
                    <a:pt x="0" y="505021"/>
                    <a:pt x="36600" y="541621"/>
                    <a:pt x="81748" y="541621"/>
                  </a:cubicBezTo>
                  <a:lnTo>
                    <a:pt x="230382" y="541621"/>
                  </a:lnTo>
                  <a:cubicBezTo>
                    <a:pt x="275530" y="541621"/>
                    <a:pt x="312130" y="505021"/>
                    <a:pt x="312130" y="459873"/>
                  </a:cubicBezTo>
                  <a:lnTo>
                    <a:pt x="312130" y="311239"/>
                  </a:lnTo>
                  <a:cubicBezTo>
                    <a:pt x="313362" y="266108"/>
                    <a:pt x="277773" y="228523"/>
                    <a:pt x="232642" y="227292"/>
                  </a:cubicBezTo>
                  <a:cubicBezTo>
                    <a:pt x="231889" y="227271"/>
                    <a:pt x="231135" y="227261"/>
                    <a:pt x="230382" y="227261"/>
                  </a:cubicBezTo>
                  <a:close/>
                  <a:moveTo>
                    <a:pt x="222950" y="450212"/>
                  </a:moveTo>
                  <a:lnTo>
                    <a:pt x="89180" y="450212"/>
                  </a:lnTo>
                  <a:lnTo>
                    <a:pt x="89180" y="316442"/>
                  </a:lnTo>
                  <a:lnTo>
                    <a:pt x="222950"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13" name="Freeform 12">
              <a:extLst>
                <a:ext uri="{FF2B5EF4-FFF2-40B4-BE49-F238E27FC236}">
                  <a16:creationId xmlns:a16="http://schemas.microsoft.com/office/drawing/2014/main" id="{6DA9CA94-B81A-4B1D-B57C-6AA95DF92A2D}"/>
                </a:ext>
              </a:extLst>
            </p:cNvPr>
            <p:cNvSpPr/>
            <p:nvPr/>
          </p:nvSpPr>
          <p:spPr>
            <a:xfrm>
              <a:off x="817912" y="1017589"/>
              <a:ext cx="315846" cy="539477"/>
            </a:xfrm>
            <a:custGeom>
              <a:avLst/>
              <a:gdLst>
                <a:gd name="connsiteX0" fmla="*/ 230382 w 315846"/>
                <a:gd name="connsiteY0" fmla="*/ 227261 h 539477"/>
                <a:gd name="connsiteX1" fmla="*/ 92896 w 315846"/>
                <a:gd name="connsiteY1" fmla="*/ 227261 h 539477"/>
                <a:gd name="connsiteX2" fmla="*/ 178360 w 315846"/>
                <a:gd name="connsiteY2" fmla="*/ 86803 h 539477"/>
                <a:gd name="connsiteX3" fmla="*/ 206160 w 315846"/>
                <a:gd name="connsiteY3" fmla="*/ 30202 h 539477"/>
                <a:gd name="connsiteX4" fmla="*/ 149559 w 315846"/>
                <a:gd name="connsiteY4" fmla="*/ 2402 h 539477"/>
                <a:gd name="connsiteX5" fmla="*/ 133027 w 315846"/>
                <a:gd name="connsiteY5" fmla="*/ 12486 h 539477"/>
                <a:gd name="connsiteX6" fmla="*/ 0 w 315846"/>
                <a:gd name="connsiteY6" fmla="*/ 271852 h 539477"/>
                <a:gd name="connsiteX7" fmla="*/ 0 w 315846"/>
                <a:gd name="connsiteY7" fmla="*/ 457643 h 539477"/>
                <a:gd name="connsiteX8" fmla="*/ 81748 w 315846"/>
                <a:gd name="connsiteY8" fmla="*/ 539392 h 539477"/>
                <a:gd name="connsiteX9" fmla="*/ 230382 w 315846"/>
                <a:gd name="connsiteY9" fmla="*/ 539392 h 539477"/>
                <a:gd name="connsiteX10" fmla="*/ 315762 w 315846"/>
                <a:gd name="connsiteY10" fmla="*/ 461444 h 539477"/>
                <a:gd name="connsiteX11" fmla="*/ 315846 w 315846"/>
                <a:gd name="connsiteY11" fmla="*/ 457643 h 539477"/>
                <a:gd name="connsiteX12" fmla="*/ 315846 w 315846"/>
                <a:gd name="connsiteY12" fmla="*/ 309010 h 539477"/>
                <a:gd name="connsiteX13" fmla="*/ 234182 w 315846"/>
                <a:gd name="connsiteY13" fmla="*/ 227177 h 539477"/>
                <a:gd name="connsiteX14" fmla="*/ 230382 w 315846"/>
                <a:gd name="connsiteY14" fmla="*/ 227262 h 539477"/>
                <a:gd name="connsiteX15" fmla="*/ 222950 w 315846"/>
                <a:gd name="connsiteY15" fmla="*/ 450212 h 539477"/>
                <a:gd name="connsiteX16" fmla="*/ 92896 w 315846"/>
                <a:gd name="connsiteY16" fmla="*/ 450212 h 539477"/>
                <a:gd name="connsiteX17" fmla="*/ 92896 w 315846"/>
                <a:gd name="connsiteY17" fmla="*/ 316442 h 539477"/>
                <a:gd name="connsiteX18" fmla="*/ 226666 w 315846"/>
                <a:gd name="connsiteY18" fmla="*/ 316442 h 53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5846" h="539477">
                  <a:moveTo>
                    <a:pt x="230382" y="227261"/>
                  </a:moveTo>
                  <a:lnTo>
                    <a:pt x="92896" y="227261"/>
                  </a:lnTo>
                  <a:cubicBezTo>
                    <a:pt x="85853" y="166394"/>
                    <a:pt x="121066" y="108523"/>
                    <a:pt x="178360" y="86803"/>
                  </a:cubicBezTo>
                  <a:cubicBezTo>
                    <a:pt x="201667" y="78850"/>
                    <a:pt x="214114" y="53508"/>
                    <a:pt x="206160" y="30202"/>
                  </a:cubicBezTo>
                  <a:cubicBezTo>
                    <a:pt x="198207" y="6895"/>
                    <a:pt x="172866" y="-5552"/>
                    <a:pt x="149559" y="2402"/>
                  </a:cubicBezTo>
                  <a:cubicBezTo>
                    <a:pt x="143376" y="4511"/>
                    <a:pt x="137732" y="7954"/>
                    <a:pt x="133027" y="12486"/>
                  </a:cubicBezTo>
                  <a:cubicBezTo>
                    <a:pt x="38645" y="66737"/>
                    <a:pt x="0" y="105382"/>
                    <a:pt x="0" y="271852"/>
                  </a:cubicBezTo>
                  <a:lnTo>
                    <a:pt x="0" y="457643"/>
                  </a:lnTo>
                  <a:cubicBezTo>
                    <a:pt x="0" y="502792"/>
                    <a:pt x="36600" y="539392"/>
                    <a:pt x="81748" y="539392"/>
                  </a:cubicBezTo>
                  <a:lnTo>
                    <a:pt x="230382" y="539392"/>
                  </a:lnTo>
                  <a:cubicBezTo>
                    <a:pt x="275484" y="541444"/>
                    <a:pt x="313709" y="506545"/>
                    <a:pt x="315762" y="461444"/>
                  </a:cubicBezTo>
                  <a:cubicBezTo>
                    <a:pt x="315819" y="460178"/>
                    <a:pt x="315847" y="458911"/>
                    <a:pt x="315846" y="457643"/>
                  </a:cubicBezTo>
                  <a:lnTo>
                    <a:pt x="315846" y="309010"/>
                  </a:lnTo>
                  <a:cubicBezTo>
                    <a:pt x="315893" y="263862"/>
                    <a:pt x="279331" y="227224"/>
                    <a:pt x="234182" y="227177"/>
                  </a:cubicBezTo>
                  <a:cubicBezTo>
                    <a:pt x="232915" y="227176"/>
                    <a:pt x="231648" y="227204"/>
                    <a:pt x="230382" y="227262"/>
                  </a:cubicBezTo>
                  <a:close/>
                  <a:moveTo>
                    <a:pt x="222950" y="450212"/>
                  </a:moveTo>
                  <a:lnTo>
                    <a:pt x="92896" y="450212"/>
                  </a:lnTo>
                  <a:lnTo>
                    <a:pt x="92896" y="316442"/>
                  </a:lnTo>
                  <a:lnTo>
                    <a:pt x="226666"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grpSp>
      <p:grpSp>
        <p:nvGrpSpPr>
          <p:cNvPr id="14" name="Graphic 20">
            <a:extLst>
              <a:ext uri="{FF2B5EF4-FFF2-40B4-BE49-F238E27FC236}">
                <a16:creationId xmlns:a16="http://schemas.microsoft.com/office/drawing/2014/main" id="{FFFB5CBD-92C1-4308-B443-9199880B0A87}"/>
              </a:ext>
            </a:extLst>
          </p:cNvPr>
          <p:cNvGrpSpPr/>
          <p:nvPr userDrawn="1"/>
        </p:nvGrpSpPr>
        <p:grpSpPr>
          <a:xfrm>
            <a:off x="574674" y="447842"/>
            <a:ext cx="802971" cy="802971"/>
            <a:chOff x="464908" y="576000"/>
            <a:chExt cx="1426881" cy="1426881"/>
          </a:xfrm>
          <a:solidFill>
            <a:schemeClr val="tx1"/>
          </a:solidFill>
        </p:grpSpPr>
        <p:sp>
          <p:nvSpPr>
            <p:cNvPr id="17" name="Freeform 16">
              <a:extLst>
                <a:ext uri="{FF2B5EF4-FFF2-40B4-BE49-F238E27FC236}">
                  <a16:creationId xmlns:a16="http://schemas.microsoft.com/office/drawing/2014/main" id="{49161581-D64A-4E1B-8992-70EE136EA7E4}"/>
                </a:ext>
              </a:extLst>
            </p:cNvPr>
            <p:cNvSpPr/>
            <p:nvPr/>
          </p:nvSpPr>
          <p:spPr>
            <a:xfrm>
              <a:off x="464908" y="576000"/>
              <a:ext cx="1426881" cy="1426881"/>
            </a:xfrm>
            <a:custGeom>
              <a:avLst/>
              <a:gdLst>
                <a:gd name="connsiteX0" fmla="*/ 713441 w 1426881"/>
                <a:gd name="connsiteY0" fmla="*/ 0 h 1426881"/>
                <a:gd name="connsiteX1" fmla="*/ 0 w 1426881"/>
                <a:gd name="connsiteY1" fmla="*/ 713441 h 1426881"/>
                <a:gd name="connsiteX2" fmla="*/ 713441 w 1426881"/>
                <a:gd name="connsiteY2" fmla="*/ 1426881 h 1426881"/>
                <a:gd name="connsiteX3" fmla="*/ 1426881 w 1426881"/>
                <a:gd name="connsiteY3" fmla="*/ 713441 h 1426881"/>
                <a:gd name="connsiteX4" fmla="*/ 713441 w 1426881"/>
                <a:gd name="connsiteY4" fmla="*/ 0 h 1426881"/>
                <a:gd name="connsiteX5" fmla="*/ 713441 w 1426881"/>
                <a:gd name="connsiteY5" fmla="*/ 1337701 h 1426881"/>
                <a:gd name="connsiteX6" fmla="*/ 89180 w 1426881"/>
                <a:gd name="connsiteY6" fmla="*/ 713441 h 1426881"/>
                <a:gd name="connsiteX7" fmla="*/ 713441 w 1426881"/>
                <a:gd name="connsiteY7" fmla="*/ 89180 h 1426881"/>
                <a:gd name="connsiteX8" fmla="*/ 1337701 w 1426881"/>
                <a:gd name="connsiteY8" fmla="*/ 713441 h 1426881"/>
                <a:gd name="connsiteX9" fmla="*/ 713441 w 1426881"/>
                <a:gd name="connsiteY9" fmla="*/ 1337701 h 142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6881" h="1426881">
                  <a:moveTo>
                    <a:pt x="713441" y="0"/>
                  </a:moveTo>
                  <a:cubicBezTo>
                    <a:pt x="319418" y="0"/>
                    <a:pt x="0" y="319418"/>
                    <a:pt x="0" y="713441"/>
                  </a:cubicBezTo>
                  <a:cubicBezTo>
                    <a:pt x="0" y="1107463"/>
                    <a:pt x="319418" y="1426881"/>
                    <a:pt x="713441" y="1426881"/>
                  </a:cubicBezTo>
                  <a:cubicBezTo>
                    <a:pt x="1107463" y="1426881"/>
                    <a:pt x="1426881" y="1107463"/>
                    <a:pt x="1426881" y="713441"/>
                  </a:cubicBezTo>
                  <a:cubicBezTo>
                    <a:pt x="1426472" y="319588"/>
                    <a:pt x="1107293" y="410"/>
                    <a:pt x="713441" y="0"/>
                  </a:cubicBezTo>
                  <a:close/>
                  <a:moveTo>
                    <a:pt x="713441" y="1337701"/>
                  </a:moveTo>
                  <a:cubicBezTo>
                    <a:pt x="368671" y="1337701"/>
                    <a:pt x="89180" y="1058210"/>
                    <a:pt x="89180" y="713441"/>
                  </a:cubicBezTo>
                  <a:cubicBezTo>
                    <a:pt x="89180" y="368671"/>
                    <a:pt x="368671" y="89180"/>
                    <a:pt x="713441" y="89180"/>
                  </a:cubicBezTo>
                  <a:cubicBezTo>
                    <a:pt x="1058210" y="89180"/>
                    <a:pt x="1337701" y="368671"/>
                    <a:pt x="1337701" y="713441"/>
                  </a:cubicBezTo>
                  <a:cubicBezTo>
                    <a:pt x="1337292" y="1058041"/>
                    <a:pt x="1058041" y="1337292"/>
                    <a:pt x="713441" y="1337701"/>
                  </a:cubicBez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18" name="Freeform 17">
              <a:extLst>
                <a:ext uri="{FF2B5EF4-FFF2-40B4-BE49-F238E27FC236}">
                  <a16:creationId xmlns:a16="http://schemas.microsoft.com/office/drawing/2014/main" id="{93CB89A9-BC3B-4AE6-912B-4C25FC3D8DDA}"/>
                </a:ext>
              </a:extLst>
            </p:cNvPr>
            <p:cNvSpPr/>
            <p:nvPr/>
          </p:nvSpPr>
          <p:spPr>
            <a:xfrm>
              <a:off x="1226654" y="1017589"/>
              <a:ext cx="312161" cy="541621"/>
            </a:xfrm>
            <a:custGeom>
              <a:avLst/>
              <a:gdLst>
                <a:gd name="connsiteX0" fmla="*/ 230382 w 312161"/>
                <a:gd name="connsiteY0" fmla="*/ 227261 h 541621"/>
                <a:gd name="connsiteX1" fmla="*/ 89923 w 312161"/>
                <a:gd name="connsiteY1" fmla="*/ 227261 h 541621"/>
                <a:gd name="connsiteX2" fmla="*/ 178360 w 312161"/>
                <a:gd name="connsiteY2" fmla="*/ 86803 h 541621"/>
                <a:gd name="connsiteX3" fmla="*/ 206160 w 312161"/>
                <a:gd name="connsiteY3" fmla="*/ 30202 h 541621"/>
                <a:gd name="connsiteX4" fmla="*/ 149559 w 312161"/>
                <a:gd name="connsiteY4" fmla="*/ 2402 h 541621"/>
                <a:gd name="connsiteX5" fmla="*/ 133027 w 312161"/>
                <a:gd name="connsiteY5" fmla="*/ 12486 h 541621"/>
                <a:gd name="connsiteX6" fmla="*/ 0 w 312161"/>
                <a:gd name="connsiteY6" fmla="*/ 274081 h 541621"/>
                <a:gd name="connsiteX7" fmla="*/ 0 w 312161"/>
                <a:gd name="connsiteY7" fmla="*/ 459873 h 541621"/>
                <a:gd name="connsiteX8" fmla="*/ 81748 w 312161"/>
                <a:gd name="connsiteY8" fmla="*/ 541621 h 541621"/>
                <a:gd name="connsiteX9" fmla="*/ 230382 w 312161"/>
                <a:gd name="connsiteY9" fmla="*/ 541621 h 541621"/>
                <a:gd name="connsiteX10" fmla="*/ 312130 w 312161"/>
                <a:gd name="connsiteY10" fmla="*/ 459873 h 541621"/>
                <a:gd name="connsiteX11" fmla="*/ 312130 w 312161"/>
                <a:gd name="connsiteY11" fmla="*/ 311239 h 541621"/>
                <a:gd name="connsiteX12" fmla="*/ 232642 w 312161"/>
                <a:gd name="connsiteY12" fmla="*/ 227292 h 541621"/>
                <a:gd name="connsiteX13" fmla="*/ 230382 w 312161"/>
                <a:gd name="connsiteY13" fmla="*/ 227261 h 541621"/>
                <a:gd name="connsiteX14" fmla="*/ 222950 w 312161"/>
                <a:gd name="connsiteY14" fmla="*/ 450212 h 541621"/>
                <a:gd name="connsiteX15" fmla="*/ 89180 w 312161"/>
                <a:gd name="connsiteY15" fmla="*/ 450212 h 541621"/>
                <a:gd name="connsiteX16" fmla="*/ 89180 w 312161"/>
                <a:gd name="connsiteY16" fmla="*/ 316442 h 541621"/>
                <a:gd name="connsiteX17" fmla="*/ 222950 w 312161"/>
                <a:gd name="connsiteY17" fmla="*/ 316442 h 54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161" h="541621">
                  <a:moveTo>
                    <a:pt x="230382" y="227261"/>
                  </a:moveTo>
                  <a:lnTo>
                    <a:pt x="89923" y="227261"/>
                  </a:lnTo>
                  <a:cubicBezTo>
                    <a:pt x="83280" y="165603"/>
                    <a:pt x="119887" y="107462"/>
                    <a:pt x="178360" y="86803"/>
                  </a:cubicBezTo>
                  <a:cubicBezTo>
                    <a:pt x="201667" y="78850"/>
                    <a:pt x="214113" y="53508"/>
                    <a:pt x="206160" y="30202"/>
                  </a:cubicBezTo>
                  <a:cubicBezTo>
                    <a:pt x="198207" y="6895"/>
                    <a:pt x="172866" y="-5552"/>
                    <a:pt x="149559" y="2402"/>
                  </a:cubicBezTo>
                  <a:cubicBezTo>
                    <a:pt x="143376" y="4511"/>
                    <a:pt x="137732" y="7954"/>
                    <a:pt x="133027" y="12486"/>
                  </a:cubicBezTo>
                  <a:cubicBezTo>
                    <a:pt x="38645" y="68967"/>
                    <a:pt x="0" y="107612"/>
                    <a:pt x="0" y="274081"/>
                  </a:cubicBezTo>
                  <a:lnTo>
                    <a:pt x="0" y="459873"/>
                  </a:lnTo>
                  <a:cubicBezTo>
                    <a:pt x="0" y="505021"/>
                    <a:pt x="36600" y="541621"/>
                    <a:pt x="81748" y="541621"/>
                  </a:cubicBezTo>
                  <a:lnTo>
                    <a:pt x="230382" y="541621"/>
                  </a:lnTo>
                  <a:cubicBezTo>
                    <a:pt x="275530" y="541621"/>
                    <a:pt x="312130" y="505021"/>
                    <a:pt x="312130" y="459873"/>
                  </a:cubicBezTo>
                  <a:lnTo>
                    <a:pt x="312130" y="311239"/>
                  </a:lnTo>
                  <a:cubicBezTo>
                    <a:pt x="313362" y="266108"/>
                    <a:pt x="277773" y="228523"/>
                    <a:pt x="232642" y="227292"/>
                  </a:cubicBezTo>
                  <a:cubicBezTo>
                    <a:pt x="231889" y="227271"/>
                    <a:pt x="231135" y="227261"/>
                    <a:pt x="230382" y="227261"/>
                  </a:cubicBezTo>
                  <a:close/>
                  <a:moveTo>
                    <a:pt x="222950" y="450212"/>
                  </a:moveTo>
                  <a:lnTo>
                    <a:pt x="89180" y="450212"/>
                  </a:lnTo>
                  <a:lnTo>
                    <a:pt x="89180" y="316442"/>
                  </a:lnTo>
                  <a:lnTo>
                    <a:pt x="222950"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19" name="Freeform 18">
              <a:extLst>
                <a:ext uri="{FF2B5EF4-FFF2-40B4-BE49-F238E27FC236}">
                  <a16:creationId xmlns:a16="http://schemas.microsoft.com/office/drawing/2014/main" id="{BB163B01-BD97-488E-96DD-3599F84E1E41}"/>
                </a:ext>
              </a:extLst>
            </p:cNvPr>
            <p:cNvSpPr/>
            <p:nvPr/>
          </p:nvSpPr>
          <p:spPr>
            <a:xfrm>
              <a:off x="817912" y="1017589"/>
              <a:ext cx="315846" cy="539477"/>
            </a:xfrm>
            <a:custGeom>
              <a:avLst/>
              <a:gdLst>
                <a:gd name="connsiteX0" fmla="*/ 230382 w 315846"/>
                <a:gd name="connsiteY0" fmla="*/ 227261 h 539477"/>
                <a:gd name="connsiteX1" fmla="*/ 92896 w 315846"/>
                <a:gd name="connsiteY1" fmla="*/ 227261 h 539477"/>
                <a:gd name="connsiteX2" fmla="*/ 178360 w 315846"/>
                <a:gd name="connsiteY2" fmla="*/ 86803 h 539477"/>
                <a:gd name="connsiteX3" fmla="*/ 206160 w 315846"/>
                <a:gd name="connsiteY3" fmla="*/ 30202 h 539477"/>
                <a:gd name="connsiteX4" fmla="*/ 149559 w 315846"/>
                <a:gd name="connsiteY4" fmla="*/ 2402 h 539477"/>
                <a:gd name="connsiteX5" fmla="*/ 133027 w 315846"/>
                <a:gd name="connsiteY5" fmla="*/ 12486 h 539477"/>
                <a:gd name="connsiteX6" fmla="*/ 0 w 315846"/>
                <a:gd name="connsiteY6" fmla="*/ 271852 h 539477"/>
                <a:gd name="connsiteX7" fmla="*/ 0 w 315846"/>
                <a:gd name="connsiteY7" fmla="*/ 457643 h 539477"/>
                <a:gd name="connsiteX8" fmla="*/ 81748 w 315846"/>
                <a:gd name="connsiteY8" fmla="*/ 539392 h 539477"/>
                <a:gd name="connsiteX9" fmla="*/ 230382 w 315846"/>
                <a:gd name="connsiteY9" fmla="*/ 539392 h 539477"/>
                <a:gd name="connsiteX10" fmla="*/ 315762 w 315846"/>
                <a:gd name="connsiteY10" fmla="*/ 461444 h 539477"/>
                <a:gd name="connsiteX11" fmla="*/ 315846 w 315846"/>
                <a:gd name="connsiteY11" fmla="*/ 457643 h 539477"/>
                <a:gd name="connsiteX12" fmla="*/ 315846 w 315846"/>
                <a:gd name="connsiteY12" fmla="*/ 309010 h 539477"/>
                <a:gd name="connsiteX13" fmla="*/ 234182 w 315846"/>
                <a:gd name="connsiteY13" fmla="*/ 227177 h 539477"/>
                <a:gd name="connsiteX14" fmla="*/ 230382 w 315846"/>
                <a:gd name="connsiteY14" fmla="*/ 227262 h 539477"/>
                <a:gd name="connsiteX15" fmla="*/ 222950 w 315846"/>
                <a:gd name="connsiteY15" fmla="*/ 450212 h 539477"/>
                <a:gd name="connsiteX16" fmla="*/ 92896 w 315846"/>
                <a:gd name="connsiteY16" fmla="*/ 450212 h 539477"/>
                <a:gd name="connsiteX17" fmla="*/ 92896 w 315846"/>
                <a:gd name="connsiteY17" fmla="*/ 316442 h 539477"/>
                <a:gd name="connsiteX18" fmla="*/ 226666 w 315846"/>
                <a:gd name="connsiteY18" fmla="*/ 316442 h 53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5846" h="539477">
                  <a:moveTo>
                    <a:pt x="230382" y="227261"/>
                  </a:moveTo>
                  <a:lnTo>
                    <a:pt x="92896" y="227261"/>
                  </a:lnTo>
                  <a:cubicBezTo>
                    <a:pt x="85853" y="166394"/>
                    <a:pt x="121066" y="108523"/>
                    <a:pt x="178360" y="86803"/>
                  </a:cubicBezTo>
                  <a:cubicBezTo>
                    <a:pt x="201667" y="78850"/>
                    <a:pt x="214114" y="53508"/>
                    <a:pt x="206160" y="30202"/>
                  </a:cubicBezTo>
                  <a:cubicBezTo>
                    <a:pt x="198207" y="6895"/>
                    <a:pt x="172866" y="-5552"/>
                    <a:pt x="149559" y="2402"/>
                  </a:cubicBezTo>
                  <a:cubicBezTo>
                    <a:pt x="143376" y="4511"/>
                    <a:pt x="137732" y="7954"/>
                    <a:pt x="133027" y="12486"/>
                  </a:cubicBezTo>
                  <a:cubicBezTo>
                    <a:pt x="38645" y="66737"/>
                    <a:pt x="0" y="105382"/>
                    <a:pt x="0" y="271852"/>
                  </a:cubicBezTo>
                  <a:lnTo>
                    <a:pt x="0" y="457643"/>
                  </a:lnTo>
                  <a:cubicBezTo>
                    <a:pt x="0" y="502792"/>
                    <a:pt x="36600" y="539392"/>
                    <a:pt x="81748" y="539392"/>
                  </a:cubicBezTo>
                  <a:lnTo>
                    <a:pt x="230382" y="539392"/>
                  </a:lnTo>
                  <a:cubicBezTo>
                    <a:pt x="275484" y="541444"/>
                    <a:pt x="313709" y="506545"/>
                    <a:pt x="315762" y="461444"/>
                  </a:cubicBezTo>
                  <a:cubicBezTo>
                    <a:pt x="315819" y="460178"/>
                    <a:pt x="315847" y="458911"/>
                    <a:pt x="315846" y="457643"/>
                  </a:cubicBezTo>
                  <a:lnTo>
                    <a:pt x="315846" y="309010"/>
                  </a:lnTo>
                  <a:cubicBezTo>
                    <a:pt x="315893" y="263862"/>
                    <a:pt x="279331" y="227224"/>
                    <a:pt x="234182" y="227177"/>
                  </a:cubicBezTo>
                  <a:cubicBezTo>
                    <a:pt x="232915" y="227176"/>
                    <a:pt x="231648" y="227204"/>
                    <a:pt x="230382" y="227262"/>
                  </a:cubicBezTo>
                  <a:close/>
                  <a:moveTo>
                    <a:pt x="222950" y="450212"/>
                  </a:moveTo>
                  <a:lnTo>
                    <a:pt x="92896" y="450212"/>
                  </a:lnTo>
                  <a:lnTo>
                    <a:pt x="92896" y="316442"/>
                  </a:lnTo>
                  <a:lnTo>
                    <a:pt x="226666"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grpSp>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574674" y="1727199"/>
            <a:ext cx="4723200" cy="4265613"/>
          </a:xfrm>
        </p:spPr>
        <p:txBody>
          <a:bodyPr/>
          <a:lstStyle>
            <a:lvl1pPr marL="0" indent="0">
              <a:lnSpc>
                <a:spcPct val="100000"/>
              </a:lnSpc>
              <a:spcAft>
                <a:spcPts val="600"/>
              </a:spcAft>
              <a:buFont typeface="Arial" panose="020B0604020202020204" pitchFamily="34" charset="0"/>
              <a:buChar char="​"/>
              <a:defRPr sz="1400">
                <a:solidFill>
                  <a:schemeClr val="tx1"/>
                </a:solidFill>
              </a:defRPr>
            </a:lvl1pPr>
            <a:lvl2pPr marL="180000" indent="-180000">
              <a:spcBef>
                <a:spcPts val="300"/>
              </a:spcBef>
              <a:spcAft>
                <a:spcPts val="0"/>
              </a:spcAft>
              <a:buFont typeface="Arial" panose="020B0604020202020204" pitchFamily="34" charset="0"/>
              <a:buChar char="—"/>
              <a:defRPr sz="1000">
                <a:solidFill>
                  <a:schemeClr val="tx1"/>
                </a:solidFill>
              </a:defRPr>
            </a:lvl2pPr>
            <a:lvl3pPr marL="0" indent="0">
              <a:buFont typeface="Arial" panose="020B0604020202020204" pitchFamily="34" charset="0"/>
              <a:buChar char="​"/>
              <a:defRPr sz="1400">
                <a:solidFill>
                  <a:schemeClr val="tx1"/>
                </a:solidFill>
              </a:defRPr>
            </a:lvl3pPr>
            <a:lvl4pPr>
              <a:lnSpc>
                <a:spcPct val="100000"/>
              </a:lnSpc>
              <a:defRPr sz="1400" b="0">
                <a:solidFill>
                  <a:schemeClr val="tx1"/>
                </a:solidFill>
                <a:latin typeface="+mn-lt"/>
              </a:defRPr>
            </a:lvl4pPr>
            <a:lvl5pPr>
              <a:lnSpc>
                <a:spcPct val="100000"/>
              </a:lnSpc>
              <a:defRPr sz="1400">
                <a:solidFill>
                  <a:schemeClr val="tx1"/>
                </a:solidFill>
                <a:latin typeface="+mn-lt"/>
              </a:defRPr>
            </a:lvl5pPr>
            <a:lvl6pPr marL="0" indent="0">
              <a:lnSpc>
                <a:spcPct val="100000"/>
              </a:lnSpc>
              <a:buFont typeface="Arial" panose="020B0604020202020204" pitchFamily="34" charset="0"/>
              <a:buChar char="​"/>
              <a:defRPr sz="1400">
                <a:solidFill>
                  <a:schemeClr val="tx1"/>
                </a:solidFill>
                <a:latin typeface="+mn-lt"/>
              </a:defRPr>
            </a:lvl6pPr>
            <a:lvl7pPr>
              <a:lnSpc>
                <a:spcPct val="100000"/>
              </a:lnSpc>
              <a:defRPr sz="1400">
                <a:solidFill>
                  <a:schemeClr val="tx1"/>
                </a:solidFill>
                <a:latin typeface="+mn-lt"/>
              </a:defRPr>
            </a:lvl7pPr>
            <a:lvl8pPr>
              <a:lnSpc>
                <a:spcPct val="100000"/>
              </a:lnSpc>
              <a:spcAft>
                <a:spcPts val="600"/>
              </a:spcAft>
              <a:defRPr sz="1400">
                <a:solidFill>
                  <a:schemeClr val="tx1"/>
                </a:solidFill>
                <a:latin typeface="+mn-lt"/>
              </a:defRPr>
            </a:lvl8pPr>
            <a:lvl9pPr>
              <a:lnSpc>
                <a:spcPct val="100000"/>
              </a:lnSpc>
              <a:spcAft>
                <a:spcPts val="600"/>
              </a:spcAft>
              <a:defRPr sz="1400">
                <a:solidFill>
                  <a:schemeClr val="tx1"/>
                </a:solidFill>
                <a:latin typeface="+mn-lt"/>
              </a:defRPr>
            </a:lvl9pPr>
          </a:lstStyle>
          <a:p>
            <a:pPr lvl="0"/>
            <a:r>
              <a:rPr lang="en-GB" dirty="0"/>
              <a:t>Click to add quote                                                            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5" name="Text Placeholder 4">
            <a:extLst>
              <a:ext uri="{FF2B5EF4-FFF2-40B4-BE49-F238E27FC236}">
                <a16:creationId xmlns:a16="http://schemas.microsoft.com/office/drawing/2014/main" id="{F40D1205-D3D9-43DE-94B7-A87752AC2765}"/>
              </a:ext>
            </a:extLst>
          </p:cNvPr>
          <p:cNvSpPr>
            <a:spLocks noGrp="1"/>
          </p:cNvSpPr>
          <p:nvPr>
            <p:ph type="body" sz="quarter" idx="17" hasCustomPrompt="1"/>
          </p:nvPr>
        </p:nvSpPr>
        <p:spPr>
          <a:xfrm>
            <a:off x="7192799" y="1727200"/>
            <a:ext cx="4424400" cy="426561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Click to add text                                             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2" name="Date Placeholder 1">
            <a:extLst>
              <a:ext uri="{FF2B5EF4-FFF2-40B4-BE49-F238E27FC236}">
                <a16:creationId xmlns:a16="http://schemas.microsoft.com/office/drawing/2014/main" id="{7AA11D4A-21E8-428F-A8D6-CA3F2E60C316}"/>
              </a:ext>
            </a:extLst>
          </p:cNvPr>
          <p:cNvSpPr>
            <a:spLocks noGrp="1"/>
          </p:cNvSpPr>
          <p:nvPr>
            <p:ph type="dt" sz="half" idx="18"/>
          </p:nvPr>
        </p:nvSpPr>
        <p:spPr/>
        <p:txBody>
          <a:bodyPr/>
          <a:lstStyle>
            <a:lvl1pPr>
              <a:defRPr>
                <a:solidFill>
                  <a:schemeClr val="tx1"/>
                </a:solidFill>
              </a:defRPr>
            </a:lvl1pPr>
          </a:lstStyle>
          <a:p>
            <a:endParaRPr lang="en-GB" dirty="0"/>
          </a:p>
        </p:txBody>
      </p:sp>
      <p:sp>
        <p:nvSpPr>
          <p:cNvPr id="3" name="Footer Placeholder 2">
            <a:extLst>
              <a:ext uri="{FF2B5EF4-FFF2-40B4-BE49-F238E27FC236}">
                <a16:creationId xmlns:a16="http://schemas.microsoft.com/office/drawing/2014/main" id="{F859CF01-69AB-427A-8263-995CF96438F0}"/>
              </a:ext>
            </a:extLst>
          </p:cNvPr>
          <p:cNvSpPr>
            <a:spLocks noGrp="1"/>
          </p:cNvSpPr>
          <p:nvPr>
            <p:ph type="ftr" sz="quarter" idx="19"/>
          </p:nvPr>
        </p:nvSpPr>
        <p:spPr/>
        <p:txBody>
          <a:bodyPr/>
          <a:lstStyle>
            <a:lvl1pPr>
              <a:defRPr>
                <a:solidFill>
                  <a:schemeClr val="tx1"/>
                </a:solidFill>
              </a:defRPr>
            </a:lvl1pPr>
          </a:lstStyle>
          <a:p>
            <a:endParaRPr lang="en-GB" dirty="0"/>
          </a:p>
        </p:txBody>
      </p:sp>
      <p:sp>
        <p:nvSpPr>
          <p:cNvPr id="9" name="Slide Number Placeholder 8">
            <a:extLst>
              <a:ext uri="{FF2B5EF4-FFF2-40B4-BE49-F238E27FC236}">
                <a16:creationId xmlns:a16="http://schemas.microsoft.com/office/drawing/2014/main" id="{0C239F13-2C2A-4ECE-BF03-E300AF8DEF3F}"/>
              </a:ext>
            </a:extLst>
          </p:cNvPr>
          <p:cNvSpPr>
            <a:spLocks noGrp="1"/>
          </p:cNvSpPr>
          <p:nvPr>
            <p:ph type="sldNum" sz="quarter" idx="20"/>
          </p:nvPr>
        </p:nvSpPr>
        <p:spPr/>
        <p:txBody>
          <a:bodyPr/>
          <a:lstStyle>
            <a:lvl1pPr>
              <a:defRPr>
                <a:solidFill>
                  <a:schemeClr val="tx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640312166"/>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Quote G">
    <p:bg>
      <p:bgRef idx="1001">
        <a:schemeClr val="bg1"/>
      </p:bgRef>
    </p:bg>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5D61251E-B90A-452C-BA24-BBAA7DEDDAA3}"/>
              </a:ext>
            </a:extLst>
          </p:cNvPr>
          <p:cNvSpPr txBox="1"/>
          <p:nvPr userDrawn="1"/>
        </p:nvSpPr>
        <p:spPr>
          <a:xfrm>
            <a:off x="35999" y="-270387"/>
            <a:ext cx="11689275"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27" name="Text Placeholder 26">
            <a:extLst>
              <a:ext uri="{FF2B5EF4-FFF2-40B4-BE49-F238E27FC236}">
                <a16:creationId xmlns:a16="http://schemas.microsoft.com/office/drawing/2014/main" id="{48D9B77A-6F0E-4B8C-83AF-5BAF002EB7DE}"/>
              </a:ext>
            </a:extLst>
          </p:cNvPr>
          <p:cNvSpPr>
            <a:spLocks noGrp="1"/>
          </p:cNvSpPr>
          <p:nvPr>
            <p:ph type="body" sz="quarter" idx="22" hasCustomPrompt="1"/>
          </p:nvPr>
        </p:nvSpPr>
        <p:spPr bwMode="ltGray">
          <a:xfrm>
            <a:off x="840" y="0"/>
            <a:ext cx="12191160" cy="6858000"/>
          </a:xfrm>
          <a:custGeom>
            <a:avLst/>
            <a:gdLst>
              <a:gd name="connsiteX0" fmla="*/ 994686 w 12191160"/>
              <a:gd name="connsiteY0" fmla="*/ 1233009 h 6858000"/>
              <a:gd name="connsiteX1" fmla="*/ 1069964 w 12191160"/>
              <a:gd name="connsiteY1" fmla="*/ 1233009 h 6858000"/>
              <a:gd name="connsiteX2" fmla="*/ 1069964 w 12191160"/>
              <a:gd name="connsiteY2" fmla="*/ 1308287 h 6858000"/>
              <a:gd name="connsiteX3" fmla="*/ 994686 w 12191160"/>
              <a:gd name="connsiteY3" fmla="*/ 1308287 h 6858000"/>
              <a:gd name="connsiteX4" fmla="*/ 766759 w 12191160"/>
              <a:gd name="connsiteY4" fmla="*/ 1233008 h 6858000"/>
              <a:gd name="connsiteX5" fmla="*/ 842037 w 12191160"/>
              <a:gd name="connsiteY5" fmla="*/ 1233008 h 6858000"/>
              <a:gd name="connsiteX6" fmla="*/ 839946 w 12191160"/>
              <a:gd name="connsiteY6" fmla="*/ 1308287 h 6858000"/>
              <a:gd name="connsiteX7" fmla="*/ 766759 w 12191160"/>
              <a:gd name="connsiteY7" fmla="*/ 1308287 h 6858000"/>
              <a:gd name="connsiteX8" fmla="*/ 1028664 w 12191160"/>
              <a:gd name="connsiteY8" fmla="*/ 1056284 h 6858000"/>
              <a:gd name="connsiteX9" fmla="*/ 1019360 w 12191160"/>
              <a:gd name="connsiteY9" fmla="*/ 1061959 h 6858000"/>
              <a:gd name="connsiteX10" fmla="*/ 944500 w 12191160"/>
              <a:gd name="connsiteY10" fmla="*/ 1209170 h 6858000"/>
              <a:gd name="connsiteX11" fmla="*/ 944500 w 12191160"/>
              <a:gd name="connsiteY11" fmla="*/ 1313724 h 6858000"/>
              <a:gd name="connsiteX12" fmla="*/ 990503 w 12191160"/>
              <a:gd name="connsiteY12" fmla="*/ 1359727 h 6858000"/>
              <a:gd name="connsiteX13" fmla="*/ 1074146 w 12191160"/>
              <a:gd name="connsiteY13" fmla="*/ 1359727 h 6858000"/>
              <a:gd name="connsiteX14" fmla="*/ 1120150 w 12191160"/>
              <a:gd name="connsiteY14" fmla="*/ 1313724 h 6858000"/>
              <a:gd name="connsiteX15" fmla="*/ 1120150 w 12191160"/>
              <a:gd name="connsiteY15" fmla="*/ 1230081 h 6858000"/>
              <a:gd name="connsiteX16" fmla="*/ 1075418 w 12191160"/>
              <a:gd name="connsiteY16" fmla="*/ 1182840 h 6858000"/>
              <a:gd name="connsiteX17" fmla="*/ 1074146 w 12191160"/>
              <a:gd name="connsiteY17" fmla="*/ 1182822 h 6858000"/>
              <a:gd name="connsiteX18" fmla="*/ 995104 w 12191160"/>
              <a:gd name="connsiteY18" fmla="*/ 1182822 h 6858000"/>
              <a:gd name="connsiteX19" fmla="*/ 1044871 w 12191160"/>
              <a:gd name="connsiteY19" fmla="*/ 1103780 h 6858000"/>
              <a:gd name="connsiteX20" fmla="*/ 1060516 w 12191160"/>
              <a:gd name="connsiteY20" fmla="*/ 1071928 h 6858000"/>
              <a:gd name="connsiteX21" fmla="*/ 1028664 w 12191160"/>
              <a:gd name="connsiteY21" fmla="*/ 1056284 h 6858000"/>
              <a:gd name="connsiteX22" fmla="*/ 798646 w 12191160"/>
              <a:gd name="connsiteY22" fmla="*/ 1056284 h 6858000"/>
              <a:gd name="connsiteX23" fmla="*/ 789342 w 12191160"/>
              <a:gd name="connsiteY23" fmla="*/ 1061958 h 6858000"/>
              <a:gd name="connsiteX24" fmla="*/ 714482 w 12191160"/>
              <a:gd name="connsiteY24" fmla="*/ 1207915 h 6858000"/>
              <a:gd name="connsiteX25" fmla="*/ 714482 w 12191160"/>
              <a:gd name="connsiteY25" fmla="*/ 1312468 h 6858000"/>
              <a:gd name="connsiteX26" fmla="*/ 760485 w 12191160"/>
              <a:gd name="connsiteY26" fmla="*/ 1358472 h 6858000"/>
              <a:gd name="connsiteX27" fmla="*/ 844129 w 12191160"/>
              <a:gd name="connsiteY27" fmla="*/ 1358472 h 6858000"/>
              <a:gd name="connsiteX28" fmla="*/ 892176 w 12191160"/>
              <a:gd name="connsiteY28" fmla="*/ 1314607 h 6858000"/>
              <a:gd name="connsiteX29" fmla="*/ 892223 w 12191160"/>
              <a:gd name="connsiteY29" fmla="*/ 1312468 h 6858000"/>
              <a:gd name="connsiteX30" fmla="*/ 892223 w 12191160"/>
              <a:gd name="connsiteY30" fmla="*/ 1228826 h 6858000"/>
              <a:gd name="connsiteX31" fmla="*/ 846267 w 12191160"/>
              <a:gd name="connsiteY31" fmla="*/ 1182775 h 6858000"/>
              <a:gd name="connsiteX32" fmla="*/ 844129 w 12191160"/>
              <a:gd name="connsiteY32" fmla="*/ 1182823 h 6858000"/>
              <a:gd name="connsiteX33" fmla="*/ 844129 w 12191160"/>
              <a:gd name="connsiteY33" fmla="*/ 1182822 h 6858000"/>
              <a:gd name="connsiteX34" fmla="*/ 766759 w 12191160"/>
              <a:gd name="connsiteY34" fmla="*/ 1182822 h 6858000"/>
              <a:gd name="connsiteX35" fmla="*/ 814853 w 12191160"/>
              <a:gd name="connsiteY35" fmla="*/ 1103780 h 6858000"/>
              <a:gd name="connsiteX36" fmla="*/ 830498 w 12191160"/>
              <a:gd name="connsiteY36" fmla="*/ 1071928 h 6858000"/>
              <a:gd name="connsiteX37" fmla="*/ 798646 w 12191160"/>
              <a:gd name="connsiteY37" fmla="*/ 1056284 h 6858000"/>
              <a:gd name="connsiteX38" fmla="*/ 917317 w 12191160"/>
              <a:gd name="connsiteY38" fmla="*/ 856616 h 6858000"/>
              <a:gd name="connsiteX39" fmla="*/ 1268616 w 12191160"/>
              <a:gd name="connsiteY39" fmla="*/ 1207916 h 6858000"/>
              <a:gd name="connsiteX40" fmla="*/ 917317 w 12191160"/>
              <a:gd name="connsiteY40" fmla="*/ 1559215 h 6858000"/>
              <a:gd name="connsiteX41" fmla="*/ 566017 w 12191160"/>
              <a:gd name="connsiteY41" fmla="*/ 1207916 h 6858000"/>
              <a:gd name="connsiteX42" fmla="*/ 917317 w 12191160"/>
              <a:gd name="connsiteY42" fmla="*/ 856616 h 6858000"/>
              <a:gd name="connsiteX43" fmla="*/ 917317 w 12191160"/>
              <a:gd name="connsiteY43" fmla="*/ 806430 h 6858000"/>
              <a:gd name="connsiteX44" fmla="*/ 515831 w 12191160"/>
              <a:gd name="connsiteY44" fmla="*/ 1207916 h 6858000"/>
              <a:gd name="connsiteX45" fmla="*/ 917317 w 12191160"/>
              <a:gd name="connsiteY45" fmla="*/ 1609401 h 6858000"/>
              <a:gd name="connsiteX46" fmla="*/ 1318802 w 12191160"/>
              <a:gd name="connsiteY46" fmla="*/ 1207916 h 6858000"/>
              <a:gd name="connsiteX47" fmla="*/ 917317 w 12191160"/>
              <a:gd name="connsiteY47" fmla="*/ 806430 h 6858000"/>
              <a:gd name="connsiteX48" fmla="*/ 0 w 12191160"/>
              <a:gd name="connsiteY48" fmla="*/ 0 h 6858000"/>
              <a:gd name="connsiteX49" fmla="*/ 12191160 w 12191160"/>
              <a:gd name="connsiteY49" fmla="*/ 0 h 6858000"/>
              <a:gd name="connsiteX50" fmla="*/ 12191160 w 12191160"/>
              <a:gd name="connsiteY50" fmla="*/ 6858000 h 6858000"/>
              <a:gd name="connsiteX51" fmla="*/ 0 w 12191160"/>
              <a:gd name="connsiteY5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1160" h="6858000">
                <a:moveTo>
                  <a:pt x="994686" y="1233009"/>
                </a:moveTo>
                <a:lnTo>
                  <a:pt x="1069964" y="1233009"/>
                </a:lnTo>
                <a:lnTo>
                  <a:pt x="1069964" y="1308287"/>
                </a:lnTo>
                <a:lnTo>
                  <a:pt x="994686" y="1308287"/>
                </a:lnTo>
                <a:close/>
                <a:moveTo>
                  <a:pt x="766759" y="1233008"/>
                </a:moveTo>
                <a:lnTo>
                  <a:pt x="842037" y="1233008"/>
                </a:lnTo>
                <a:lnTo>
                  <a:pt x="839946" y="1308287"/>
                </a:lnTo>
                <a:lnTo>
                  <a:pt x="766759" y="1308287"/>
                </a:lnTo>
                <a:close/>
                <a:moveTo>
                  <a:pt x="1028664" y="1056284"/>
                </a:moveTo>
                <a:cubicBezTo>
                  <a:pt x="1025184" y="1057471"/>
                  <a:pt x="1022008" y="1059408"/>
                  <a:pt x="1019360" y="1061959"/>
                </a:cubicBezTo>
                <a:cubicBezTo>
                  <a:pt x="966247" y="1093743"/>
                  <a:pt x="944500" y="1115490"/>
                  <a:pt x="944500" y="1209170"/>
                </a:cubicBezTo>
                <a:lnTo>
                  <a:pt x="944500" y="1313724"/>
                </a:lnTo>
                <a:cubicBezTo>
                  <a:pt x="944500" y="1339131"/>
                  <a:pt x="965096" y="1359727"/>
                  <a:pt x="990503" y="1359727"/>
                </a:cubicBezTo>
                <a:lnTo>
                  <a:pt x="1074146" y="1359727"/>
                </a:lnTo>
                <a:cubicBezTo>
                  <a:pt x="1099553" y="1359727"/>
                  <a:pt x="1120150" y="1339131"/>
                  <a:pt x="1120150" y="1313724"/>
                </a:cubicBezTo>
                <a:lnTo>
                  <a:pt x="1120150" y="1230081"/>
                </a:lnTo>
                <a:cubicBezTo>
                  <a:pt x="1120843" y="1204683"/>
                  <a:pt x="1100815" y="1183532"/>
                  <a:pt x="1075418" y="1182840"/>
                </a:cubicBezTo>
                <a:cubicBezTo>
                  <a:pt x="1074994" y="1182828"/>
                  <a:pt x="1074570" y="1182822"/>
                  <a:pt x="1074146" y="1182822"/>
                </a:cubicBezTo>
                <a:lnTo>
                  <a:pt x="995104" y="1182822"/>
                </a:lnTo>
                <a:cubicBezTo>
                  <a:pt x="991365" y="1148124"/>
                  <a:pt x="1011966" y="1115406"/>
                  <a:pt x="1044871" y="1103780"/>
                </a:cubicBezTo>
                <a:cubicBezTo>
                  <a:pt x="1057987" y="1099305"/>
                  <a:pt x="1064991" y="1085043"/>
                  <a:pt x="1060516" y="1071928"/>
                </a:cubicBezTo>
                <a:cubicBezTo>
                  <a:pt x="1056040" y="1058812"/>
                  <a:pt x="1041779" y="1051808"/>
                  <a:pt x="1028664" y="1056284"/>
                </a:cubicBezTo>
                <a:close/>
                <a:moveTo>
                  <a:pt x="798646" y="1056284"/>
                </a:moveTo>
                <a:cubicBezTo>
                  <a:pt x="795166" y="1057471"/>
                  <a:pt x="791990" y="1059408"/>
                  <a:pt x="789342" y="1061958"/>
                </a:cubicBezTo>
                <a:cubicBezTo>
                  <a:pt x="736229" y="1092488"/>
                  <a:pt x="714482" y="1114235"/>
                  <a:pt x="714482" y="1207915"/>
                </a:cubicBezTo>
                <a:lnTo>
                  <a:pt x="714482" y="1312468"/>
                </a:lnTo>
                <a:cubicBezTo>
                  <a:pt x="714482" y="1337876"/>
                  <a:pt x="735079" y="1358472"/>
                  <a:pt x="760485" y="1358472"/>
                </a:cubicBezTo>
                <a:lnTo>
                  <a:pt x="844129" y="1358472"/>
                </a:lnTo>
                <a:cubicBezTo>
                  <a:pt x="869509" y="1359627"/>
                  <a:pt x="891020" y="1339988"/>
                  <a:pt x="892176" y="1314607"/>
                </a:cubicBezTo>
                <a:cubicBezTo>
                  <a:pt x="892208" y="1313895"/>
                  <a:pt x="892224" y="1313182"/>
                  <a:pt x="892223" y="1312468"/>
                </a:cubicBezTo>
                <a:lnTo>
                  <a:pt x="892223" y="1228826"/>
                </a:lnTo>
                <a:cubicBezTo>
                  <a:pt x="892249" y="1203419"/>
                  <a:pt x="871674" y="1182801"/>
                  <a:pt x="846267" y="1182775"/>
                </a:cubicBezTo>
                <a:cubicBezTo>
                  <a:pt x="845554" y="1182774"/>
                  <a:pt x="844841" y="1182790"/>
                  <a:pt x="844129" y="1182823"/>
                </a:cubicBezTo>
                <a:lnTo>
                  <a:pt x="844129" y="1182822"/>
                </a:lnTo>
                <a:lnTo>
                  <a:pt x="766759" y="1182822"/>
                </a:lnTo>
                <a:cubicBezTo>
                  <a:pt x="762795" y="1148569"/>
                  <a:pt x="782611" y="1116003"/>
                  <a:pt x="814853" y="1103780"/>
                </a:cubicBezTo>
                <a:cubicBezTo>
                  <a:pt x="827969" y="1099305"/>
                  <a:pt x="834974" y="1085043"/>
                  <a:pt x="830498" y="1071928"/>
                </a:cubicBezTo>
                <a:cubicBezTo>
                  <a:pt x="826022" y="1058812"/>
                  <a:pt x="811762" y="1051808"/>
                  <a:pt x="798646" y="1056284"/>
                </a:cubicBezTo>
                <a:close/>
                <a:moveTo>
                  <a:pt x="917317" y="856616"/>
                </a:moveTo>
                <a:cubicBezTo>
                  <a:pt x="1111334" y="856616"/>
                  <a:pt x="1268616" y="1013898"/>
                  <a:pt x="1268616" y="1207916"/>
                </a:cubicBezTo>
                <a:cubicBezTo>
                  <a:pt x="1268386" y="1401838"/>
                  <a:pt x="1111239" y="1558985"/>
                  <a:pt x="917317" y="1559215"/>
                </a:cubicBezTo>
                <a:cubicBezTo>
                  <a:pt x="723299" y="1559215"/>
                  <a:pt x="566017" y="1401933"/>
                  <a:pt x="566017" y="1207916"/>
                </a:cubicBezTo>
                <a:cubicBezTo>
                  <a:pt x="566017" y="1013898"/>
                  <a:pt x="723299" y="856616"/>
                  <a:pt x="917317" y="856616"/>
                </a:cubicBezTo>
                <a:close/>
                <a:moveTo>
                  <a:pt x="917317" y="806430"/>
                </a:moveTo>
                <a:cubicBezTo>
                  <a:pt x="695582" y="806430"/>
                  <a:pt x="515831" y="986181"/>
                  <a:pt x="515831" y="1207916"/>
                </a:cubicBezTo>
                <a:cubicBezTo>
                  <a:pt x="515831" y="1429650"/>
                  <a:pt x="695582" y="1609401"/>
                  <a:pt x="917317" y="1609401"/>
                </a:cubicBezTo>
                <a:cubicBezTo>
                  <a:pt x="1139051" y="1609401"/>
                  <a:pt x="1318802" y="1429650"/>
                  <a:pt x="1318802" y="1207916"/>
                </a:cubicBezTo>
                <a:cubicBezTo>
                  <a:pt x="1318572" y="986277"/>
                  <a:pt x="1138955" y="806661"/>
                  <a:pt x="917317" y="806430"/>
                </a:cubicBezTo>
                <a:close/>
                <a:moveTo>
                  <a:pt x="0" y="0"/>
                </a:moveTo>
                <a:lnTo>
                  <a:pt x="12191160" y="0"/>
                </a:lnTo>
                <a:lnTo>
                  <a:pt x="12191160" y="6858000"/>
                </a:lnTo>
                <a:lnTo>
                  <a:pt x="0" y="6858000"/>
                </a:lnTo>
                <a:close/>
              </a:path>
            </a:pathLst>
          </a:custGeom>
          <a:solidFill>
            <a:schemeClr val="accent1">
              <a:alpha val="85000"/>
            </a:schemeClr>
          </a:solidFill>
          <a:ln w="0">
            <a:noFill/>
          </a:ln>
        </p:spPr>
        <p:txBody>
          <a:bodyPr wrap="square">
            <a:noAutofit/>
          </a:bodyPr>
          <a:lstStyle>
            <a:lvl1pPr marL="0" indent="0">
              <a:buNone/>
              <a:defRPr sz="100">
                <a:noFill/>
              </a:defRPr>
            </a:lvl1pPr>
          </a:lstStyle>
          <a:p>
            <a:pPr lvl="0"/>
            <a:r>
              <a:rPr lang="en-GB" dirty="0"/>
              <a:t>.</a:t>
            </a:r>
          </a:p>
        </p:txBody>
      </p:sp>
      <p:sp>
        <p:nvSpPr>
          <p:cNvPr id="15" name="Picture Placeholder 14">
            <a:extLst>
              <a:ext uri="{FF2B5EF4-FFF2-40B4-BE49-F238E27FC236}">
                <a16:creationId xmlns:a16="http://schemas.microsoft.com/office/drawing/2014/main" id="{4722D0F7-C14A-47DF-8ECA-75D66820B738}"/>
              </a:ext>
            </a:extLst>
          </p:cNvPr>
          <p:cNvSpPr>
            <a:spLocks noGrp="1"/>
          </p:cNvSpPr>
          <p:nvPr>
            <p:ph type="pic" sz="quarter" idx="23" hasCustomPrompt="1"/>
          </p:nvPr>
        </p:nvSpPr>
        <p:spPr bwMode="white">
          <a:xfrm>
            <a:off x="0" y="-1"/>
            <a:ext cx="12193200" cy="6861600"/>
          </a:xfrm>
          <a:custGeom>
            <a:avLst/>
            <a:gdLst>
              <a:gd name="connsiteX0" fmla="*/ 995526 w 12193200"/>
              <a:gd name="connsiteY0" fmla="*/ 1233181 h 6861600"/>
              <a:gd name="connsiteX1" fmla="*/ 1070804 w 12193200"/>
              <a:gd name="connsiteY1" fmla="*/ 1233181 h 6861600"/>
              <a:gd name="connsiteX2" fmla="*/ 1070804 w 12193200"/>
              <a:gd name="connsiteY2" fmla="*/ 1308459 h 6861600"/>
              <a:gd name="connsiteX3" fmla="*/ 995526 w 12193200"/>
              <a:gd name="connsiteY3" fmla="*/ 1308459 h 6861600"/>
              <a:gd name="connsiteX4" fmla="*/ 767599 w 12193200"/>
              <a:gd name="connsiteY4" fmla="*/ 1233180 h 6861600"/>
              <a:gd name="connsiteX5" fmla="*/ 842877 w 12193200"/>
              <a:gd name="connsiteY5" fmla="*/ 1233180 h 6861600"/>
              <a:gd name="connsiteX6" fmla="*/ 840786 w 12193200"/>
              <a:gd name="connsiteY6" fmla="*/ 1308459 h 6861600"/>
              <a:gd name="connsiteX7" fmla="*/ 767599 w 12193200"/>
              <a:gd name="connsiteY7" fmla="*/ 1308459 h 6861600"/>
              <a:gd name="connsiteX8" fmla="*/ 1029504 w 12193200"/>
              <a:gd name="connsiteY8" fmla="*/ 1056456 h 6861600"/>
              <a:gd name="connsiteX9" fmla="*/ 1020200 w 12193200"/>
              <a:gd name="connsiteY9" fmla="*/ 1062131 h 6861600"/>
              <a:gd name="connsiteX10" fmla="*/ 945340 w 12193200"/>
              <a:gd name="connsiteY10" fmla="*/ 1209342 h 6861600"/>
              <a:gd name="connsiteX11" fmla="*/ 945340 w 12193200"/>
              <a:gd name="connsiteY11" fmla="*/ 1313896 h 6861600"/>
              <a:gd name="connsiteX12" fmla="*/ 991343 w 12193200"/>
              <a:gd name="connsiteY12" fmla="*/ 1359899 h 6861600"/>
              <a:gd name="connsiteX13" fmla="*/ 1074986 w 12193200"/>
              <a:gd name="connsiteY13" fmla="*/ 1359899 h 6861600"/>
              <a:gd name="connsiteX14" fmla="*/ 1120990 w 12193200"/>
              <a:gd name="connsiteY14" fmla="*/ 1313896 h 6861600"/>
              <a:gd name="connsiteX15" fmla="*/ 1120990 w 12193200"/>
              <a:gd name="connsiteY15" fmla="*/ 1230253 h 6861600"/>
              <a:gd name="connsiteX16" fmla="*/ 1076258 w 12193200"/>
              <a:gd name="connsiteY16" fmla="*/ 1183012 h 6861600"/>
              <a:gd name="connsiteX17" fmla="*/ 1074986 w 12193200"/>
              <a:gd name="connsiteY17" fmla="*/ 1182994 h 6861600"/>
              <a:gd name="connsiteX18" fmla="*/ 995944 w 12193200"/>
              <a:gd name="connsiteY18" fmla="*/ 1182994 h 6861600"/>
              <a:gd name="connsiteX19" fmla="*/ 1045711 w 12193200"/>
              <a:gd name="connsiteY19" fmla="*/ 1103952 h 6861600"/>
              <a:gd name="connsiteX20" fmla="*/ 1061356 w 12193200"/>
              <a:gd name="connsiteY20" fmla="*/ 1072100 h 6861600"/>
              <a:gd name="connsiteX21" fmla="*/ 1029504 w 12193200"/>
              <a:gd name="connsiteY21" fmla="*/ 1056456 h 6861600"/>
              <a:gd name="connsiteX22" fmla="*/ 799486 w 12193200"/>
              <a:gd name="connsiteY22" fmla="*/ 1056456 h 6861600"/>
              <a:gd name="connsiteX23" fmla="*/ 790182 w 12193200"/>
              <a:gd name="connsiteY23" fmla="*/ 1062130 h 6861600"/>
              <a:gd name="connsiteX24" fmla="*/ 715322 w 12193200"/>
              <a:gd name="connsiteY24" fmla="*/ 1208087 h 6861600"/>
              <a:gd name="connsiteX25" fmla="*/ 715322 w 12193200"/>
              <a:gd name="connsiteY25" fmla="*/ 1312640 h 6861600"/>
              <a:gd name="connsiteX26" fmla="*/ 761325 w 12193200"/>
              <a:gd name="connsiteY26" fmla="*/ 1358644 h 6861600"/>
              <a:gd name="connsiteX27" fmla="*/ 844969 w 12193200"/>
              <a:gd name="connsiteY27" fmla="*/ 1358644 h 6861600"/>
              <a:gd name="connsiteX28" fmla="*/ 893016 w 12193200"/>
              <a:gd name="connsiteY28" fmla="*/ 1314779 h 6861600"/>
              <a:gd name="connsiteX29" fmla="*/ 893063 w 12193200"/>
              <a:gd name="connsiteY29" fmla="*/ 1312640 h 6861600"/>
              <a:gd name="connsiteX30" fmla="*/ 893063 w 12193200"/>
              <a:gd name="connsiteY30" fmla="*/ 1228998 h 6861600"/>
              <a:gd name="connsiteX31" fmla="*/ 847107 w 12193200"/>
              <a:gd name="connsiteY31" fmla="*/ 1182947 h 6861600"/>
              <a:gd name="connsiteX32" fmla="*/ 844969 w 12193200"/>
              <a:gd name="connsiteY32" fmla="*/ 1182995 h 6861600"/>
              <a:gd name="connsiteX33" fmla="*/ 844969 w 12193200"/>
              <a:gd name="connsiteY33" fmla="*/ 1182994 h 6861600"/>
              <a:gd name="connsiteX34" fmla="*/ 767599 w 12193200"/>
              <a:gd name="connsiteY34" fmla="*/ 1182994 h 6861600"/>
              <a:gd name="connsiteX35" fmla="*/ 815693 w 12193200"/>
              <a:gd name="connsiteY35" fmla="*/ 1103952 h 6861600"/>
              <a:gd name="connsiteX36" fmla="*/ 831338 w 12193200"/>
              <a:gd name="connsiteY36" fmla="*/ 1072100 h 6861600"/>
              <a:gd name="connsiteX37" fmla="*/ 799486 w 12193200"/>
              <a:gd name="connsiteY37" fmla="*/ 1056456 h 6861600"/>
              <a:gd name="connsiteX38" fmla="*/ 918157 w 12193200"/>
              <a:gd name="connsiteY38" fmla="*/ 856788 h 6861600"/>
              <a:gd name="connsiteX39" fmla="*/ 1269456 w 12193200"/>
              <a:gd name="connsiteY39" fmla="*/ 1208088 h 6861600"/>
              <a:gd name="connsiteX40" fmla="*/ 918157 w 12193200"/>
              <a:gd name="connsiteY40" fmla="*/ 1559387 h 6861600"/>
              <a:gd name="connsiteX41" fmla="*/ 566857 w 12193200"/>
              <a:gd name="connsiteY41" fmla="*/ 1208088 h 6861600"/>
              <a:gd name="connsiteX42" fmla="*/ 918157 w 12193200"/>
              <a:gd name="connsiteY42" fmla="*/ 856788 h 6861600"/>
              <a:gd name="connsiteX43" fmla="*/ 918157 w 12193200"/>
              <a:gd name="connsiteY43" fmla="*/ 806602 h 6861600"/>
              <a:gd name="connsiteX44" fmla="*/ 516671 w 12193200"/>
              <a:gd name="connsiteY44" fmla="*/ 1208088 h 6861600"/>
              <a:gd name="connsiteX45" fmla="*/ 918157 w 12193200"/>
              <a:gd name="connsiteY45" fmla="*/ 1609573 h 6861600"/>
              <a:gd name="connsiteX46" fmla="*/ 1319642 w 12193200"/>
              <a:gd name="connsiteY46" fmla="*/ 1208088 h 6861600"/>
              <a:gd name="connsiteX47" fmla="*/ 918157 w 12193200"/>
              <a:gd name="connsiteY47" fmla="*/ 806602 h 6861600"/>
              <a:gd name="connsiteX48" fmla="*/ 0 w 12193200"/>
              <a:gd name="connsiteY48" fmla="*/ 0 h 6861600"/>
              <a:gd name="connsiteX49" fmla="*/ 12193200 w 12193200"/>
              <a:gd name="connsiteY49" fmla="*/ 0 h 6861600"/>
              <a:gd name="connsiteX50" fmla="*/ 12193200 w 12193200"/>
              <a:gd name="connsiteY50" fmla="*/ 6861600 h 6861600"/>
              <a:gd name="connsiteX51" fmla="*/ 0 w 12193200"/>
              <a:gd name="connsiteY51" fmla="*/ 6861600 h 686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3200" h="6861600">
                <a:moveTo>
                  <a:pt x="995526" y="1233181"/>
                </a:moveTo>
                <a:lnTo>
                  <a:pt x="1070804" y="1233181"/>
                </a:lnTo>
                <a:lnTo>
                  <a:pt x="1070804" y="1308459"/>
                </a:lnTo>
                <a:lnTo>
                  <a:pt x="995526" y="1308459"/>
                </a:lnTo>
                <a:close/>
                <a:moveTo>
                  <a:pt x="767599" y="1233180"/>
                </a:moveTo>
                <a:lnTo>
                  <a:pt x="842877" y="1233180"/>
                </a:lnTo>
                <a:lnTo>
                  <a:pt x="840786" y="1308459"/>
                </a:lnTo>
                <a:lnTo>
                  <a:pt x="767599" y="1308459"/>
                </a:lnTo>
                <a:close/>
                <a:moveTo>
                  <a:pt x="1029504" y="1056456"/>
                </a:moveTo>
                <a:cubicBezTo>
                  <a:pt x="1026024" y="1057643"/>
                  <a:pt x="1022848" y="1059580"/>
                  <a:pt x="1020200" y="1062131"/>
                </a:cubicBezTo>
                <a:cubicBezTo>
                  <a:pt x="967087" y="1093915"/>
                  <a:pt x="945340" y="1115662"/>
                  <a:pt x="945340" y="1209342"/>
                </a:cubicBezTo>
                <a:lnTo>
                  <a:pt x="945340" y="1313896"/>
                </a:lnTo>
                <a:cubicBezTo>
                  <a:pt x="945340" y="1339303"/>
                  <a:pt x="965936" y="1359899"/>
                  <a:pt x="991343" y="1359899"/>
                </a:cubicBezTo>
                <a:lnTo>
                  <a:pt x="1074986" y="1359899"/>
                </a:lnTo>
                <a:cubicBezTo>
                  <a:pt x="1100393" y="1359899"/>
                  <a:pt x="1120990" y="1339303"/>
                  <a:pt x="1120990" y="1313896"/>
                </a:cubicBezTo>
                <a:lnTo>
                  <a:pt x="1120990" y="1230253"/>
                </a:lnTo>
                <a:cubicBezTo>
                  <a:pt x="1121683" y="1204855"/>
                  <a:pt x="1101655" y="1183704"/>
                  <a:pt x="1076258" y="1183012"/>
                </a:cubicBezTo>
                <a:cubicBezTo>
                  <a:pt x="1075834" y="1183000"/>
                  <a:pt x="1075410" y="1182994"/>
                  <a:pt x="1074986" y="1182994"/>
                </a:cubicBezTo>
                <a:lnTo>
                  <a:pt x="995944" y="1182994"/>
                </a:lnTo>
                <a:cubicBezTo>
                  <a:pt x="992205" y="1148296"/>
                  <a:pt x="1012806" y="1115578"/>
                  <a:pt x="1045711" y="1103952"/>
                </a:cubicBezTo>
                <a:cubicBezTo>
                  <a:pt x="1058827" y="1099477"/>
                  <a:pt x="1065831" y="1085215"/>
                  <a:pt x="1061356" y="1072100"/>
                </a:cubicBezTo>
                <a:cubicBezTo>
                  <a:pt x="1056880" y="1058984"/>
                  <a:pt x="1042619" y="1051980"/>
                  <a:pt x="1029504" y="1056456"/>
                </a:cubicBezTo>
                <a:close/>
                <a:moveTo>
                  <a:pt x="799486" y="1056456"/>
                </a:moveTo>
                <a:cubicBezTo>
                  <a:pt x="796006" y="1057643"/>
                  <a:pt x="792830" y="1059580"/>
                  <a:pt x="790182" y="1062130"/>
                </a:cubicBezTo>
                <a:cubicBezTo>
                  <a:pt x="737069" y="1092660"/>
                  <a:pt x="715322" y="1114407"/>
                  <a:pt x="715322" y="1208087"/>
                </a:cubicBezTo>
                <a:lnTo>
                  <a:pt x="715322" y="1312640"/>
                </a:lnTo>
                <a:cubicBezTo>
                  <a:pt x="715322" y="1338048"/>
                  <a:pt x="735919" y="1358644"/>
                  <a:pt x="761325" y="1358644"/>
                </a:cubicBezTo>
                <a:lnTo>
                  <a:pt x="844969" y="1358644"/>
                </a:lnTo>
                <a:cubicBezTo>
                  <a:pt x="870349" y="1359799"/>
                  <a:pt x="891860" y="1340160"/>
                  <a:pt x="893016" y="1314779"/>
                </a:cubicBezTo>
                <a:cubicBezTo>
                  <a:pt x="893048" y="1314067"/>
                  <a:pt x="893064" y="1313354"/>
                  <a:pt x="893063" y="1312640"/>
                </a:cubicBezTo>
                <a:lnTo>
                  <a:pt x="893063" y="1228998"/>
                </a:lnTo>
                <a:cubicBezTo>
                  <a:pt x="893089" y="1203591"/>
                  <a:pt x="872514" y="1182973"/>
                  <a:pt x="847107" y="1182947"/>
                </a:cubicBezTo>
                <a:cubicBezTo>
                  <a:pt x="846394" y="1182946"/>
                  <a:pt x="845681" y="1182962"/>
                  <a:pt x="844969" y="1182995"/>
                </a:cubicBezTo>
                <a:lnTo>
                  <a:pt x="844969" y="1182994"/>
                </a:lnTo>
                <a:lnTo>
                  <a:pt x="767599" y="1182994"/>
                </a:lnTo>
                <a:cubicBezTo>
                  <a:pt x="763635" y="1148741"/>
                  <a:pt x="783451" y="1116175"/>
                  <a:pt x="815693" y="1103952"/>
                </a:cubicBezTo>
                <a:cubicBezTo>
                  <a:pt x="828809" y="1099477"/>
                  <a:pt x="835814" y="1085215"/>
                  <a:pt x="831338" y="1072100"/>
                </a:cubicBezTo>
                <a:cubicBezTo>
                  <a:pt x="826862" y="1058984"/>
                  <a:pt x="812602" y="1051980"/>
                  <a:pt x="799486" y="1056456"/>
                </a:cubicBezTo>
                <a:close/>
                <a:moveTo>
                  <a:pt x="918157" y="856788"/>
                </a:moveTo>
                <a:cubicBezTo>
                  <a:pt x="1112174" y="856788"/>
                  <a:pt x="1269456" y="1014070"/>
                  <a:pt x="1269456" y="1208088"/>
                </a:cubicBezTo>
                <a:cubicBezTo>
                  <a:pt x="1269226" y="1402010"/>
                  <a:pt x="1112079" y="1559157"/>
                  <a:pt x="918157" y="1559387"/>
                </a:cubicBezTo>
                <a:cubicBezTo>
                  <a:pt x="724139" y="1559387"/>
                  <a:pt x="566857" y="1402105"/>
                  <a:pt x="566857" y="1208088"/>
                </a:cubicBezTo>
                <a:cubicBezTo>
                  <a:pt x="566857" y="1014070"/>
                  <a:pt x="724139" y="856788"/>
                  <a:pt x="918157" y="856788"/>
                </a:cubicBezTo>
                <a:close/>
                <a:moveTo>
                  <a:pt x="918157" y="806602"/>
                </a:moveTo>
                <a:cubicBezTo>
                  <a:pt x="696422" y="806602"/>
                  <a:pt x="516671" y="986353"/>
                  <a:pt x="516671" y="1208088"/>
                </a:cubicBezTo>
                <a:cubicBezTo>
                  <a:pt x="516671" y="1429822"/>
                  <a:pt x="696422" y="1609573"/>
                  <a:pt x="918157" y="1609573"/>
                </a:cubicBezTo>
                <a:cubicBezTo>
                  <a:pt x="1139891" y="1609573"/>
                  <a:pt x="1319642" y="1429822"/>
                  <a:pt x="1319642" y="1208088"/>
                </a:cubicBezTo>
                <a:cubicBezTo>
                  <a:pt x="1319412" y="986449"/>
                  <a:pt x="1139795" y="806833"/>
                  <a:pt x="918157" y="806602"/>
                </a:cubicBezTo>
                <a:close/>
                <a:moveTo>
                  <a:pt x="0" y="0"/>
                </a:moveTo>
                <a:lnTo>
                  <a:pt x="12193200" y="0"/>
                </a:lnTo>
                <a:lnTo>
                  <a:pt x="12193200" y="6861600"/>
                </a:lnTo>
                <a:lnTo>
                  <a:pt x="0" y="6861600"/>
                </a:lnTo>
                <a:close/>
              </a:path>
            </a:pathLst>
          </a:custGeom>
          <a:noFill/>
        </p:spPr>
        <p:txBody>
          <a:bodyPr wrap="square" lIns="144000" tIns="36000" bIns="0" anchor="t" anchorCtr="0">
            <a:noAutofit/>
          </a:bodyPr>
          <a:lstStyle>
            <a:lvl1pPr marL="0" indent="0" algn="l">
              <a:spcAft>
                <a:spcPts val="0"/>
              </a:spcAft>
              <a:buNone/>
              <a:defRPr sz="1600">
                <a:solidFill>
                  <a:schemeClr val="bg1"/>
                </a:solidFill>
              </a:defRPr>
            </a:lvl1pPr>
          </a:lstStyle>
          <a:p>
            <a:r>
              <a:rPr lang="en-GB" dirty="0"/>
              <a:t>Click on frame and insert picture using the Insert tab - Pictures or from Templafy Images.</a:t>
            </a:r>
            <a:br>
              <a:rPr lang="en-GB" dirty="0"/>
            </a:br>
            <a:r>
              <a:rPr lang="en-GB" dirty="0"/>
              <a:t>Right click on picture and choose Send to Back to get overlay in front</a:t>
            </a:r>
          </a:p>
        </p:txBody>
      </p:sp>
      <p:sp>
        <p:nvSpPr>
          <p:cNvPr id="14" name="Picture Placeholder person">
            <a:extLst>
              <a:ext uri="{FF2B5EF4-FFF2-40B4-BE49-F238E27FC236}">
                <a16:creationId xmlns:a16="http://schemas.microsoft.com/office/drawing/2014/main" id="{5CC32904-155C-420E-A54F-A63499340F58}"/>
              </a:ext>
            </a:extLst>
          </p:cNvPr>
          <p:cNvSpPr>
            <a:spLocks noGrp="1" noChangeAspect="1"/>
          </p:cNvSpPr>
          <p:nvPr>
            <p:ph type="pic" sz="quarter" idx="21" hasCustomPrompt="1"/>
          </p:nvPr>
        </p:nvSpPr>
        <p:spPr>
          <a:xfrm>
            <a:off x="1523031" y="3697200"/>
            <a:ext cx="1281600" cy="1281600"/>
          </a:xfrm>
          <a:prstGeom prst="ellipse">
            <a:avLst/>
          </a:prstGeom>
          <a:noFill/>
        </p:spPr>
        <p:txBody>
          <a:bodyPr lIns="0" tIns="0"/>
          <a:lstStyle>
            <a:lvl1pPr marL="0" indent="0" algn="l">
              <a:buNone/>
              <a:defRPr sz="800">
                <a:solidFill>
                  <a:schemeClr val="bg1"/>
                </a:solidFill>
              </a:defRPr>
            </a:lvl1pPr>
          </a:lstStyle>
          <a:p>
            <a:r>
              <a:rPr lang="en-GB" dirty="0"/>
              <a:t>Click icon to add picture or click on frame and insert picture from Templafy Images</a:t>
            </a:r>
          </a:p>
        </p:txBody>
      </p:sp>
      <p:sp>
        <p:nvSpPr>
          <p:cNvPr id="23" name="Text Placeholder 8">
            <a:extLst>
              <a:ext uri="{FF2B5EF4-FFF2-40B4-BE49-F238E27FC236}">
                <a16:creationId xmlns:a16="http://schemas.microsoft.com/office/drawing/2014/main" id="{BEC7628F-4255-46B0-97E8-36FE19AE348C}"/>
              </a:ext>
            </a:extLst>
          </p:cNvPr>
          <p:cNvSpPr>
            <a:spLocks noGrp="1"/>
          </p:cNvSpPr>
          <p:nvPr>
            <p:ph type="body" sz="quarter" idx="13" hasCustomPrompt="1"/>
          </p:nvPr>
        </p:nvSpPr>
        <p:spPr>
          <a:xfrm>
            <a:off x="1523031" y="986400"/>
            <a:ext cx="5660407" cy="2559600"/>
          </a:xfrm>
        </p:spPr>
        <p:txBody>
          <a:bodyPr/>
          <a:lstStyle>
            <a:lvl1pPr marL="0" indent="0">
              <a:lnSpc>
                <a:spcPct val="90000"/>
              </a:lnSpc>
              <a:spcAft>
                <a:spcPts val="0"/>
              </a:spcAft>
              <a:buFont typeface="Arial" panose="020B0604020202020204" pitchFamily="34" charset="0"/>
              <a:buChar char="​"/>
              <a:defRPr sz="3000">
                <a:solidFill>
                  <a:schemeClr val="bg1"/>
                </a:solidFill>
              </a:defRPr>
            </a:lvl1pPr>
            <a:lvl2pPr marL="324000" indent="-324000">
              <a:spcBef>
                <a:spcPts val="1200"/>
              </a:spcBef>
              <a:spcAft>
                <a:spcPts val="0"/>
              </a:spcAft>
              <a:buFont typeface="Arial" panose="020B0604020202020204" pitchFamily="34" charset="0"/>
              <a:buChar char="—"/>
              <a:defRPr sz="1600">
                <a:solidFill>
                  <a:schemeClr val="bg1"/>
                </a:solidFill>
              </a:defRPr>
            </a:lvl2pPr>
            <a:lvl3pPr marL="0" indent="0">
              <a:buFont typeface="Arial" panose="020B0604020202020204" pitchFamily="34" charset="0"/>
              <a:buChar char="​"/>
              <a:defRPr sz="3000">
                <a:solidFill>
                  <a:schemeClr val="bg1"/>
                </a:solidFill>
              </a:defRPr>
            </a:lvl3pPr>
            <a:lvl4pPr>
              <a:defRPr sz="1400" b="0">
                <a:solidFill>
                  <a:schemeClr val="bg1"/>
                </a:solidFill>
              </a:defRPr>
            </a:lvl4pPr>
            <a:lvl5pPr>
              <a:defRPr sz="3000">
                <a:solidFill>
                  <a:schemeClr val="bg1"/>
                </a:solidFill>
              </a:defRPr>
            </a:lvl5pPr>
            <a:lvl6pPr marL="0" indent="0">
              <a:buFont typeface="Arial" panose="020B0604020202020204" pitchFamily="34" charset="0"/>
              <a:buChar char="​"/>
              <a:defRPr sz="1400">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a:r>
              <a:rPr lang="en-GB" dirty="0"/>
              <a:t>Click to add quote                             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12" name="Text Placeholder 4">
            <a:extLst>
              <a:ext uri="{FF2B5EF4-FFF2-40B4-BE49-F238E27FC236}">
                <a16:creationId xmlns:a16="http://schemas.microsoft.com/office/drawing/2014/main" id="{E16D4D4A-5E5B-4C43-B30A-1278F6398AF6}"/>
              </a:ext>
            </a:extLst>
          </p:cNvPr>
          <p:cNvSpPr>
            <a:spLocks noGrp="1"/>
          </p:cNvSpPr>
          <p:nvPr>
            <p:ph type="body" sz="quarter" idx="19" hasCustomPrompt="1"/>
          </p:nvPr>
        </p:nvSpPr>
        <p:spPr>
          <a:xfrm>
            <a:off x="1523031" y="5128517"/>
            <a:ext cx="2540969" cy="252000"/>
          </a:xfrm>
        </p:spPr>
        <p:txBody>
          <a:bodyPr/>
          <a:lstStyle>
            <a:lvl1pPr marL="0" indent="0">
              <a:spcAft>
                <a:spcPts val="0"/>
              </a:spcAft>
              <a:buNone/>
              <a:defRPr sz="1400" b="1">
                <a:solidFill>
                  <a:schemeClr val="bg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 name="Text Placeholder 4">
            <a:extLst>
              <a:ext uri="{FF2B5EF4-FFF2-40B4-BE49-F238E27FC236}">
                <a16:creationId xmlns:a16="http://schemas.microsoft.com/office/drawing/2014/main" id="{91C44013-1FF9-4908-A9B8-D73A8DF35656}"/>
              </a:ext>
            </a:extLst>
          </p:cNvPr>
          <p:cNvSpPr>
            <a:spLocks noGrp="1"/>
          </p:cNvSpPr>
          <p:nvPr>
            <p:ph type="body" sz="quarter" idx="20" hasCustomPrompt="1"/>
          </p:nvPr>
        </p:nvSpPr>
        <p:spPr>
          <a:xfrm>
            <a:off x="1523032" y="5384425"/>
            <a:ext cx="1887480" cy="588681"/>
          </a:xfrm>
        </p:spPr>
        <p:txBody>
          <a:bodyPr/>
          <a:lstStyle>
            <a:lvl1pPr marL="0" indent="0">
              <a:spcAft>
                <a:spcPts val="0"/>
              </a:spcAft>
              <a:buNone/>
              <a:defRPr sz="1400" b="0">
                <a:solidFill>
                  <a:schemeClr val="bg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Company</a:t>
            </a:r>
          </a:p>
        </p:txBody>
      </p:sp>
      <p:sp>
        <p:nvSpPr>
          <p:cNvPr id="4" name="Date Placeholder 3">
            <a:extLst>
              <a:ext uri="{FF2B5EF4-FFF2-40B4-BE49-F238E27FC236}">
                <a16:creationId xmlns:a16="http://schemas.microsoft.com/office/drawing/2014/main" id="{0B7C3FFD-033C-41EA-9F99-BA134DE4C2BD}"/>
              </a:ext>
            </a:extLst>
          </p:cNvPr>
          <p:cNvSpPr>
            <a:spLocks noGrp="1"/>
          </p:cNvSpPr>
          <p:nvPr>
            <p:ph type="dt" sz="half" idx="14"/>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930D4A70-1CAF-42DC-92D9-74079589B936}"/>
              </a:ext>
            </a:extLst>
          </p:cNvPr>
          <p:cNvSpPr>
            <a:spLocks noGrp="1"/>
          </p:cNvSpPr>
          <p:nvPr>
            <p:ph type="ftr" sz="quarter" idx="15"/>
          </p:nvPr>
        </p:nvSpPr>
        <p:spPr/>
        <p:txBody>
          <a:bodyPr/>
          <a:lstStyle>
            <a:lvl1pPr>
              <a:defRPr>
                <a:solidFill>
                  <a:schemeClr val="bg1"/>
                </a:solidFill>
              </a:defRPr>
            </a:lvl1pPr>
          </a:lstStyle>
          <a:p>
            <a:endParaRPr lang="en-GB" dirty="0"/>
          </a:p>
        </p:txBody>
      </p:sp>
      <p:sp>
        <p:nvSpPr>
          <p:cNvPr id="8" name="Slide Number Placeholder 7">
            <a:extLst>
              <a:ext uri="{FF2B5EF4-FFF2-40B4-BE49-F238E27FC236}">
                <a16:creationId xmlns:a16="http://schemas.microsoft.com/office/drawing/2014/main" id="{27281F30-C26F-4464-8AA3-DD12C5EA439F}"/>
              </a:ext>
            </a:extLst>
          </p:cNvPr>
          <p:cNvSpPr>
            <a:spLocks noGrp="1"/>
          </p:cNvSpPr>
          <p:nvPr>
            <p:ph type="sldNum" sz="quarter" idx="16"/>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4226840374"/>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Questions">
    <p:bg>
      <p:bgPr>
        <a:solidFill>
          <a:schemeClr val="tx1"/>
        </a:solidFill>
        <a:effectLst/>
      </p:bgPr>
    </p:bg>
    <p:spTree>
      <p:nvGrpSpPr>
        <p:cNvPr id="1" name=""/>
        <p:cNvGrpSpPr/>
        <p:nvPr/>
      </p:nvGrpSpPr>
      <p:grpSpPr>
        <a:xfrm>
          <a:off x="0" y="0"/>
          <a:ext cx="0" cy="0"/>
          <a:chOff x="0" y="0"/>
          <a:chExt cx="0" cy="0"/>
        </a:xfrm>
      </p:grpSpPr>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9" name="Title 8">
            <a:extLst>
              <a:ext uri="{FF2B5EF4-FFF2-40B4-BE49-F238E27FC236}">
                <a16:creationId xmlns:a16="http://schemas.microsoft.com/office/drawing/2014/main" id="{779DE34F-928D-407C-84A9-4B1141BDC16B}"/>
              </a:ext>
            </a:extLst>
          </p:cNvPr>
          <p:cNvSpPr>
            <a:spLocks noGrp="1"/>
          </p:cNvSpPr>
          <p:nvPr>
            <p:ph type="title" hasCustomPrompt="1"/>
          </p:nvPr>
        </p:nvSpPr>
        <p:spPr/>
        <p:txBody>
          <a:bodyPr/>
          <a:lstStyle>
            <a:lvl1pPr>
              <a:defRPr sz="5400">
                <a:solidFill>
                  <a:schemeClr val="tx1"/>
                </a:solidFill>
              </a:defRPr>
            </a:lvl1pPr>
          </a:lstStyle>
          <a:p>
            <a:r>
              <a:rPr lang="en-GB" noProof="0" dirty="0"/>
              <a:t>Click to add Questions?</a:t>
            </a:r>
            <a:br>
              <a:rPr lang="en-GB" noProof="0" dirty="0"/>
            </a:br>
            <a:endParaRPr lang="en-GB" dirty="0"/>
          </a:p>
        </p:txBody>
      </p:sp>
      <p:sp>
        <p:nvSpPr>
          <p:cNvPr id="4" name="Date Placeholder 3">
            <a:extLst>
              <a:ext uri="{FF2B5EF4-FFF2-40B4-BE49-F238E27FC236}">
                <a16:creationId xmlns:a16="http://schemas.microsoft.com/office/drawing/2014/main" id="{AC8586BC-4FE7-4AD4-8630-E230539813E0}"/>
              </a:ext>
            </a:extLst>
          </p:cNvPr>
          <p:cNvSpPr>
            <a:spLocks noGrp="1"/>
          </p:cNvSpPr>
          <p:nvPr>
            <p:ph type="dt" sz="half" idx="10"/>
          </p:nvPr>
        </p:nvSpPr>
        <p:spPr/>
        <p:txBody>
          <a:bodyPr/>
          <a:lstStyle>
            <a:lvl1pPr>
              <a:defRPr>
                <a:solidFill>
                  <a:schemeClr val="tx1"/>
                </a:solidFill>
              </a:defRPr>
            </a:lvl1pPr>
          </a:lstStyle>
          <a:p>
            <a:endParaRPr lang="en-GB" dirty="0"/>
          </a:p>
        </p:txBody>
      </p:sp>
      <p:sp>
        <p:nvSpPr>
          <p:cNvPr id="5" name="Footer Placeholder 4">
            <a:extLst>
              <a:ext uri="{FF2B5EF4-FFF2-40B4-BE49-F238E27FC236}">
                <a16:creationId xmlns:a16="http://schemas.microsoft.com/office/drawing/2014/main" id="{9F0E3183-3776-48DF-A360-D69E6761519B}"/>
              </a:ext>
            </a:extLst>
          </p:cNvPr>
          <p:cNvSpPr>
            <a:spLocks noGrp="1"/>
          </p:cNvSpPr>
          <p:nvPr>
            <p:ph type="ftr" sz="quarter" idx="11"/>
          </p:nvPr>
        </p:nvSpPr>
        <p:spPr/>
        <p:txBody>
          <a:bodyPr/>
          <a:lstStyle>
            <a:lvl1pPr>
              <a:defRPr>
                <a:solidFill>
                  <a:schemeClr val="tx1"/>
                </a:solidFill>
              </a:defRPr>
            </a:lvl1pPr>
          </a:lstStyle>
          <a:p>
            <a:endParaRPr lang="en-GB" dirty="0"/>
          </a:p>
        </p:txBody>
      </p:sp>
      <p:sp>
        <p:nvSpPr>
          <p:cNvPr id="8" name="Slide Number Placeholder 7">
            <a:extLst>
              <a:ext uri="{FF2B5EF4-FFF2-40B4-BE49-F238E27FC236}">
                <a16:creationId xmlns:a16="http://schemas.microsoft.com/office/drawing/2014/main" id="{FA0DE040-B8A6-4766-9FB3-DA28A9B0510D}"/>
              </a:ext>
            </a:extLst>
          </p:cNvPr>
          <p:cNvSpPr>
            <a:spLocks noGrp="1"/>
          </p:cNvSpPr>
          <p:nvPr>
            <p:ph type="sldNum" sz="quarter" idx="12"/>
          </p:nvPr>
        </p:nvSpPr>
        <p:spPr/>
        <p:txBody>
          <a:bodyPr/>
          <a:lstStyle>
            <a:lvl1pPr>
              <a:defRPr>
                <a:solidFill>
                  <a:schemeClr val="tx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236847496"/>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16="http://schemas.microsoft.com/office/drawing/2014/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reserve="1" userDrawn="1">
  <p:cSld name="Image title slide - graphics 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AF08ED5F-4782-4D77-8139-FFB1B45648B1}"/>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You have the option to change the color of the guidepost</a:t>
            </a:r>
            <a:endParaRPr lang="en-GB" sz="1600" dirty="0">
              <a:solidFill>
                <a:schemeClr val="tx2"/>
              </a:solidFill>
            </a:endParaRPr>
          </a:p>
        </p:txBody>
      </p:sp>
      <p:sp>
        <p:nvSpPr>
          <p:cNvPr id="9" name="Footer Placeholder 8" hidden="1">
            <a:extLst>
              <a:ext uri="{FF2B5EF4-FFF2-40B4-BE49-F238E27FC236}">
                <a16:creationId xmlns:a16="http://schemas.microsoft.com/office/drawing/2014/main" id="{3297A132-C2EE-4CE3-8B75-B1FDFF50D46E}"/>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2" name="Date Placeholder 6" hidden="1">
            <a:extLst>
              <a:ext uri="{FF2B5EF4-FFF2-40B4-BE49-F238E27FC236}">
                <a16:creationId xmlns:a16="http://schemas.microsoft.com/office/drawing/2014/main" id="{F13720B1-7DC5-4B65-984F-14EE96662287}"/>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1" name="Slide Number Placeholder 10" hidden="1">
            <a:extLst>
              <a:ext uri="{FF2B5EF4-FFF2-40B4-BE49-F238E27FC236}">
                <a16:creationId xmlns:a16="http://schemas.microsoft.com/office/drawing/2014/main" id="{E1304FA1-E0F5-4AD4-846A-37642FFE4879}"/>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8" name="Picture Placeholder 7"/>
          <p:cNvSpPr>
            <a:spLocks noGrp="1"/>
          </p:cNvSpPr>
          <p:nvPr>
            <p:ph type="pic" sz="quarter" idx="13" hasCustomPrompt="1"/>
          </p:nvPr>
        </p:nvSpPr>
        <p:spPr bwMode="white">
          <a:xfrm>
            <a:off x="0" y="-1"/>
            <a:ext cx="12193200" cy="6861600"/>
          </a:xfrm>
          <a:solidFill>
            <a:schemeClr val="bg2"/>
          </a:solidFill>
        </p:spPr>
        <p:txBody>
          <a:bodyPr lIns="144000" tIns="108000" bIns="0" anchor="t" anchorCtr="0"/>
          <a:lstStyle>
            <a:lvl1pPr marL="0" indent="0" algn="l">
              <a:buNone/>
              <a:defRPr sz="1600"/>
            </a:lvl1pPr>
          </a:lstStyle>
          <a:p>
            <a:r>
              <a:rPr lang="en-GB" dirty="0"/>
              <a:t>Click on frame and insert picture using the Insert tab - Pictures or from Templafy Images</a:t>
            </a:r>
          </a:p>
        </p:txBody>
      </p:sp>
      <p:sp>
        <p:nvSpPr>
          <p:cNvPr id="20" name="Text Placeholder 19">
            <a:extLst>
              <a:ext uri="{FF2B5EF4-FFF2-40B4-BE49-F238E27FC236}">
                <a16:creationId xmlns:a16="http://schemas.microsoft.com/office/drawing/2014/main" id="{4D759B9D-050C-45A1-82AE-7FD56650DD08}"/>
              </a:ext>
            </a:extLst>
          </p:cNvPr>
          <p:cNvSpPr>
            <a:spLocks noGrp="1"/>
          </p:cNvSpPr>
          <p:nvPr>
            <p:ph type="body" sz="quarter" idx="18" hasCustomPrompt="1"/>
          </p:nvPr>
        </p:nvSpPr>
        <p:spPr bwMode="ltGray">
          <a:xfrm>
            <a:off x="1342" y="779350"/>
            <a:ext cx="12192699" cy="6078221"/>
          </a:xfrm>
          <a:custGeom>
            <a:avLst/>
            <a:gdLst>
              <a:gd name="connsiteX0" fmla="*/ 0 w 12192699"/>
              <a:gd name="connsiteY0" fmla="*/ 0 h 6078221"/>
              <a:gd name="connsiteX1" fmla="*/ 9262533 w 12192699"/>
              <a:gd name="connsiteY1" fmla="*/ 0 h 6078221"/>
              <a:gd name="connsiteX2" fmla="*/ 11326876 w 12192699"/>
              <a:gd name="connsiteY2" fmla="*/ 770552 h 6078221"/>
              <a:gd name="connsiteX3" fmla="*/ 12192699 w 12192699"/>
              <a:gd name="connsiteY3" fmla="*/ 1642512 h 6078221"/>
              <a:gd name="connsiteX4" fmla="*/ 12192699 w 12192699"/>
              <a:gd name="connsiteY4" fmla="*/ 6078221 h 6078221"/>
              <a:gd name="connsiteX5" fmla="*/ 0 w 12192699"/>
              <a:gd name="connsiteY5" fmla="*/ 6078221 h 607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699" h="6078221">
                <a:moveTo>
                  <a:pt x="0" y="0"/>
                </a:moveTo>
                <a:lnTo>
                  <a:pt x="9262533" y="0"/>
                </a:lnTo>
                <a:cubicBezTo>
                  <a:pt x="10174224" y="0"/>
                  <a:pt x="10757704" y="198078"/>
                  <a:pt x="11326876" y="770552"/>
                </a:cubicBezTo>
                <a:lnTo>
                  <a:pt x="12192699" y="1642512"/>
                </a:lnTo>
                <a:lnTo>
                  <a:pt x="12192699" y="6078221"/>
                </a:lnTo>
                <a:lnTo>
                  <a:pt x="0" y="6078221"/>
                </a:lnTo>
                <a:close/>
              </a:path>
            </a:pathLst>
          </a:custGeom>
          <a:solidFill>
            <a:schemeClr val="accent1">
              <a:alpha val="90000"/>
            </a:schemeClr>
          </a:solidFill>
          <a:ln w="0">
            <a:solidFill>
              <a:schemeClr val="accent1">
                <a:alpha val="0"/>
              </a:schemeClr>
            </a:solidFill>
          </a:ln>
        </p:spPr>
        <p:txBody>
          <a:bodyPr wrap="square">
            <a:noAutofit/>
          </a:bodyPr>
          <a:lstStyle>
            <a:lvl1pPr marL="0" indent="0">
              <a:buNone/>
              <a:defRPr sz="100">
                <a:noFill/>
              </a:defRPr>
            </a:lvl1pPr>
          </a:lstStyle>
          <a:p>
            <a:pPr lvl="0"/>
            <a:r>
              <a:rPr lang="en-GB" dirty="0"/>
              <a:t>.</a:t>
            </a:r>
          </a:p>
        </p:txBody>
      </p:sp>
      <p:sp>
        <p:nvSpPr>
          <p:cNvPr id="19" name="image" descr="{&quot;templafy&quot;:{&quot;type&quot;:&quot;image&quot;,&quot;inheritDimensions&quot;:&quot;inheritHeight&quot;}}" title="UserProfile.Office.Logowhite">
            <a:extLst>
              <a:ext uri="{FF2B5EF4-FFF2-40B4-BE49-F238E27FC236}">
                <a16:creationId xmlns:a16="http://schemas.microsoft.com/office/drawing/2014/main" id="{729C2D0D-0E44-4FE5-BA9E-8BBD5A90CC16}"/>
              </a:ext>
            </a:extLst>
          </p:cNvPr>
          <p:cNvSpPr>
            <a:spLocks noGrp="1"/>
          </p:cNvSpPr>
          <p:nvPr>
            <p:ph type="body" sz="quarter" idx="20" hasCustomPrompt="1"/>
          </p:nvPr>
        </p:nvSpPr>
        <p:spPr bwMode="white">
          <a:xfrm>
            <a:off x="576000" y="1346400"/>
            <a:ext cx="1980000" cy="381600"/>
          </a:xfrm>
          <a:blipFill>
            <a:blip r:embed="rId2">
              <a:extLst>
                <a:ext uri="{96DAC541-7B7A-43D3-8B79-37D633B846F1}">
                  <asvg:svgBlip xmlns:asvg="http://schemas.microsoft.com/office/drawing/2016/SVG/main" r:embed="rId3"/>
                </a:ext>
              </a:extLst>
            </a:blip>
            <a:stretch>
              <a:fillRect/>
            </a:stretch>
          </a:blipFill>
          <a:ln w="0">
            <a:solidFill>
              <a:schemeClr val="bg1">
                <a:alpha val="0"/>
              </a:schemeClr>
            </a:solidFill>
          </a:ln>
        </p:spPr>
        <p:txBody>
          <a:bodyPr/>
          <a:lstStyle>
            <a:lvl1pPr marL="0" indent="0">
              <a:buNone/>
              <a:defRPr sz="100">
                <a:noFill/>
              </a:defRPr>
            </a:lvl1pPr>
            <a:lvl2pPr>
              <a:defRPr sz="100"/>
            </a:lvl2pPr>
            <a:lvl3pPr>
              <a:defRPr sz="100"/>
            </a:lvl3pPr>
            <a:lvl4pPr>
              <a:defRPr sz="100"/>
            </a:lvl4pPr>
            <a:lvl5pPr>
              <a:defRPr sz="100"/>
            </a:lvl5pPr>
          </a:lstStyle>
          <a:p>
            <a:pPr lvl="0"/>
            <a:r>
              <a:rPr lang="en-GB" noProof="0" dirty="0"/>
              <a:t>.</a:t>
            </a:r>
          </a:p>
        </p:txBody>
      </p:sp>
      <p:sp>
        <p:nvSpPr>
          <p:cNvPr id="14" name="Title 1">
            <a:extLst>
              <a:ext uri="{FF2B5EF4-FFF2-40B4-BE49-F238E27FC236}">
                <a16:creationId xmlns:a16="http://schemas.microsoft.com/office/drawing/2014/main" id="{1D6BA84D-0266-4847-9EEF-BEE0CE01AED2}"/>
              </a:ext>
            </a:extLst>
          </p:cNvPr>
          <p:cNvSpPr>
            <a:spLocks noGrp="1"/>
          </p:cNvSpPr>
          <p:nvPr>
            <p:ph type="ctrTitle" hasCustomPrompt="1"/>
          </p:nvPr>
        </p:nvSpPr>
        <p:spPr bwMode="white">
          <a:xfrm>
            <a:off x="576000" y="2516400"/>
            <a:ext cx="6321600" cy="1497600"/>
          </a:xfrm>
        </p:spPr>
        <p:txBody>
          <a:bodyPr anchor="b"/>
          <a:lstStyle>
            <a:lvl1pPr algn="l">
              <a:defRPr sz="4500">
                <a:solidFill>
                  <a:schemeClr val="bg1"/>
                </a:solidFill>
              </a:defRPr>
            </a:lvl1pPr>
          </a:lstStyle>
          <a:p>
            <a:r>
              <a:rPr lang="en-GB" noProof="0" dirty="0"/>
              <a:t>Click to add title</a:t>
            </a:r>
            <a:endParaRPr lang="en-GB" dirty="0"/>
          </a:p>
        </p:txBody>
      </p:sp>
      <p:sp>
        <p:nvSpPr>
          <p:cNvPr id="15" name="Subtitle 2">
            <a:extLst>
              <a:ext uri="{FF2B5EF4-FFF2-40B4-BE49-F238E27FC236}">
                <a16:creationId xmlns:a16="http://schemas.microsoft.com/office/drawing/2014/main" id="{059921BB-4DD4-429C-8F66-279674C3CF79}"/>
              </a:ext>
            </a:extLst>
          </p:cNvPr>
          <p:cNvSpPr>
            <a:spLocks noGrp="1"/>
          </p:cNvSpPr>
          <p:nvPr>
            <p:ph type="subTitle" idx="1" hasCustomPrompt="1"/>
          </p:nvPr>
        </p:nvSpPr>
        <p:spPr bwMode="white">
          <a:xfrm>
            <a:off x="576000" y="3880800"/>
            <a:ext cx="6321600" cy="1375200"/>
          </a:xfrm>
        </p:spPr>
        <p:txBody>
          <a:bodyPr/>
          <a:lstStyle>
            <a:lvl1pPr marL="0" indent="0" algn="l">
              <a:spcBef>
                <a:spcPts val="0"/>
              </a:spcBef>
              <a:buFont typeface="Arial" panose="020B0604020202020204" pitchFamily="34" charset="0"/>
              <a:buChar char="​"/>
              <a:defRPr sz="4500">
                <a:solidFill>
                  <a:schemeClr val="bg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21" name="Text Placeholder 4">
            <a:extLst>
              <a:ext uri="{FF2B5EF4-FFF2-40B4-BE49-F238E27FC236}">
                <a16:creationId xmlns:a16="http://schemas.microsoft.com/office/drawing/2014/main" id="{DD0BFC02-42BA-413C-8A46-C64ED3757C2D}"/>
              </a:ext>
            </a:extLst>
          </p:cNvPr>
          <p:cNvSpPr>
            <a:spLocks noGrp="1"/>
          </p:cNvSpPr>
          <p:nvPr>
            <p:ph type="body" sz="quarter" idx="21" hasCustomPrompt="1"/>
          </p:nvPr>
        </p:nvSpPr>
        <p:spPr bwMode="white">
          <a:xfrm>
            <a:off x="583200" y="5742000"/>
            <a:ext cx="6312900" cy="244800"/>
          </a:xfrm>
        </p:spPr>
        <p:txBody>
          <a:bodyPr/>
          <a:lstStyle>
            <a:lvl1pPr marL="0" indent="0">
              <a:buNone/>
              <a:defRPr>
                <a:solidFill>
                  <a:schemeClr val="bg1"/>
                </a:solidFill>
              </a:defRPr>
            </a:lvl1pPr>
            <a:lvl2pPr marL="180000" indent="0">
              <a:buNone/>
              <a:defRPr>
                <a:solidFill>
                  <a:schemeClr val="bg1"/>
                </a:solidFill>
              </a:defRPr>
            </a:lvl2pPr>
            <a:lvl3pPr marL="360000" indent="0">
              <a:buNone/>
              <a:defRPr>
                <a:solidFill>
                  <a:schemeClr val="bg1"/>
                </a:solidFill>
              </a:defRPr>
            </a:lvl3pPr>
            <a:lvl4pPr>
              <a:buNone/>
              <a:defRPr>
                <a:solidFill>
                  <a:schemeClr val="bg1"/>
                </a:solidFill>
              </a:defRPr>
            </a:lvl4pPr>
            <a:lvl5pPr>
              <a:buNone/>
              <a:defRPr>
                <a:solidFill>
                  <a:schemeClr val="bg1"/>
                </a:solidFill>
              </a:defRPr>
            </a:lvl5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dirty="0"/>
              <a:t>Click to add </a:t>
            </a:r>
            <a:r>
              <a:rPr lang="en-GB" dirty="0">
                <a:latin typeface="Arial" panose="020B0604020202020204" pitchFamily="34" charset="0"/>
                <a:cs typeface="Arial" panose="020B0604020202020204" pitchFamily="34" charset="0"/>
              </a:rPr>
              <a:t>Grow | Protect | Operate | Finance</a:t>
            </a:r>
          </a:p>
        </p:txBody>
      </p:sp>
    </p:spTree>
    <p:extLst>
      <p:ext uri="{BB962C8B-B14F-4D97-AF65-F5344CB8AC3E}">
        <p14:creationId xmlns:p14="http://schemas.microsoft.com/office/powerpoint/2010/main" val="1276899366"/>
      </p:ext>
    </p:extLst>
  </p:cSld>
  <p:clrMapOvr>
    <a:masterClrMapping/>
  </p:clrMapOvr>
</p:sldLayout>
</file>

<file path=ppt/slideLayouts/slideLayout50.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Thank you slide">
    <p:bg>
      <p:bgPr>
        <a:solidFill>
          <a:schemeClr val="tx1"/>
        </a:solidFill>
        <a:effectLst/>
      </p:bgPr>
    </p:bg>
    <p:spTree>
      <p:nvGrpSpPr>
        <p:cNvPr id="1" name=""/>
        <p:cNvGrpSpPr/>
        <p:nvPr/>
      </p:nvGrpSpPr>
      <p:grpSpPr>
        <a:xfrm>
          <a:off x="0" y="0"/>
          <a:ext cx="0" cy="0"/>
          <a:chOff x="0" y="0"/>
          <a:chExt cx="0" cy="0"/>
        </a:xfrm>
      </p:grpSpPr>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4" name="Date Placeholder 3" hidden="1">
            <a:extLst>
              <a:ext uri="{FF2B5EF4-FFF2-40B4-BE49-F238E27FC236}">
                <a16:creationId xmlns:a16="http://schemas.microsoft.com/office/drawing/2014/main" id="{6F3992D2-E43B-4ECF-8812-54E72BE00A12}"/>
              </a:ext>
            </a:extLst>
          </p:cNvPr>
          <p:cNvSpPr>
            <a:spLocks noGrp="1"/>
          </p:cNvSpPr>
          <p:nvPr>
            <p:ph type="dt" sz="half" idx="2"/>
          </p:nvPr>
        </p:nvSpPr>
        <p:spPr>
          <a:xfrm>
            <a:off x="0" y="6858000"/>
            <a:ext cx="0" cy="0"/>
          </a:xfrm>
          <a:prstGeom prst="rect">
            <a:avLst/>
          </a:prstGeom>
        </p:spPr>
        <p:txBody>
          <a:bodyPr vert="horz" lIns="0" tIns="0" rIns="0" bIns="0" rtlCol="0" anchor="b" anchorCtr="0"/>
          <a:lstStyle>
            <a:lvl1pPr algn="l">
              <a:defRPr sz="100">
                <a:noFill/>
              </a:defRPr>
            </a:lvl1pPr>
          </a:lstStyle>
          <a:p>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11" name="TextBox 24">
            <a:extLst>
              <a:ext uri="{FF2B5EF4-FFF2-40B4-BE49-F238E27FC236}">
                <a16:creationId xmlns:a16="http://schemas.microsoft.com/office/drawing/2014/main" id="{7B01990F-4AEC-4CAB-B19A-6D4CEB98FEB1}"/>
              </a:ext>
            </a:extLst>
          </p:cNvPr>
          <p:cNvSpPr txBox="1"/>
          <p:nvPr userDrawn="1"/>
        </p:nvSpPr>
        <p:spPr>
          <a:xfrm>
            <a:off x="574674" y="6269423"/>
            <a:ext cx="11041200" cy="307777"/>
          </a:xfrm>
          <a:prstGeom prst="rect">
            <a:avLst/>
          </a:prstGeom>
          <a:noFill/>
        </p:spPr>
        <p:txBody>
          <a:bodyPr wrap="square" lIns="0" tIns="0" rIns="0" bIns="0" rtlCol="0" anchor="b" anchorCtr="0">
            <a:spAutoFit/>
          </a:bodyPr>
          <a:lstStyle/>
          <a:p>
            <a:pPr algn="l"/>
            <a:r>
              <a:rPr lang="en-GB" sz="1000" dirty="0">
                <a:solidFill>
                  <a:schemeClr val="accent2"/>
                </a:solidFill>
                <a:latin typeface="Arial" panose="020B0604020202020204" pitchFamily="34" charset="0"/>
                <a:cs typeface="Arial" panose="020B0604020202020204" pitchFamily="34" charset="0"/>
              </a:rPr>
              <a:t>© 2022 Dentons. Dentons is a global legal practice providing client services worldwide through its member firms and affiliates. This publication is not designed to provide legal advice and you should not take, or refrain from taking, action based on its content. Please see dentons.com for Legal Notices.</a:t>
            </a:r>
          </a:p>
        </p:txBody>
      </p:sp>
      <p:pic>
        <p:nvPicPr>
          <p:cNvPr id="10" name="image" descr="{&quot;templafy&quot;:{&quot;type&quot;:&quot;image&quot;,&quot;inheritDimensions&quot;:&quot;inheritHeight&quot;}}" title="UserProfile.Office.Logowhite">
            <a:extLst>
              <a:ext uri="{FF2B5EF4-FFF2-40B4-BE49-F238E27FC236}">
                <a16:creationId xmlns:a16="http://schemas.microsoft.com/office/drawing/2014/main" id="{34E3F59A-16C1-490B-B0C1-F47A171AA3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black">
          <a:xfrm>
            <a:off x="576000" y="576000"/>
            <a:ext cx="1980000" cy="383934"/>
          </a:xfrm>
          <a:prstGeom prst="rect">
            <a:avLst/>
          </a:prstGeom>
        </p:spPr>
      </p:pic>
      <p:sp>
        <p:nvSpPr>
          <p:cNvPr id="2" name="Title 1"/>
          <p:cNvSpPr>
            <a:spLocks noGrp="1"/>
          </p:cNvSpPr>
          <p:nvPr>
            <p:ph type="ctrTitle" hasCustomPrompt="1"/>
          </p:nvPr>
        </p:nvSpPr>
        <p:spPr>
          <a:xfrm>
            <a:off x="576000" y="1627200"/>
            <a:ext cx="11041200" cy="1108800"/>
          </a:xfrm>
        </p:spPr>
        <p:txBody>
          <a:bodyPr anchor="t" anchorCtr="0"/>
          <a:lstStyle>
            <a:lvl1pPr algn="l">
              <a:defRPr sz="8000">
                <a:solidFill>
                  <a:schemeClr val="tx1"/>
                </a:solidFill>
              </a:defRPr>
            </a:lvl1pPr>
          </a:lstStyle>
          <a:p>
            <a:r>
              <a:rPr lang="en-GB" noProof="0" dirty="0"/>
              <a:t>Click to add Thank you</a:t>
            </a:r>
            <a:endParaRPr lang="en-GB" dirty="0"/>
          </a:p>
        </p:txBody>
      </p:sp>
      <p:sp>
        <p:nvSpPr>
          <p:cNvPr id="5" name="Text Placeholder 4">
            <a:extLst>
              <a:ext uri="{FF2B5EF4-FFF2-40B4-BE49-F238E27FC236}">
                <a16:creationId xmlns:a16="http://schemas.microsoft.com/office/drawing/2014/main" id="{930C7E96-8DD8-49E7-9823-6926CCAB0C5C}"/>
              </a:ext>
            </a:extLst>
          </p:cNvPr>
          <p:cNvSpPr>
            <a:spLocks noGrp="1"/>
          </p:cNvSpPr>
          <p:nvPr>
            <p:ph type="body" sz="quarter" idx="18" hasCustomPrompt="1"/>
          </p:nvPr>
        </p:nvSpPr>
        <p:spPr>
          <a:xfrm>
            <a:off x="574675" y="4758813"/>
            <a:ext cx="11041063" cy="1237819"/>
          </a:xfrm>
        </p:spPr>
        <p:txBody>
          <a:bodyPr anchor="b" anchorCtr="0"/>
          <a:lstStyle>
            <a:lvl1pPr marL="0" indent="0">
              <a:buNone/>
              <a:defRPr>
                <a:solidFill>
                  <a:schemeClr val="accent2"/>
                </a:solidFill>
              </a:defRPr>
            </a:lvl1pPr>
          </a:lstStyle>
          <a:p>
            <a:pPr lvl="0"/>
            <a:r>
              <a:rPr lang="en-GB" dirty="0"/>
              <a:t>Dentons is the world's largest law firm, connecting top-tier talent to the world's challenges and opportunities with 20,000 professionals including 12,000 lawyers, in more than 200 locations, in more than 80 countries. Dentons' polycentric and purpose-driven approach, commitment to inclusion and diversity, and award-winning client service challenge the status quo to advance client interests. </a:t>
            </a:r>
            <a:r>
              <a:rPr lang="en-GB" dirty="0" err="1"/>
              <a:t>www.dentons.com</a:t>
            </a:r>
            <a:r>
              <a:rPr lang="en-GB" dirty="0"/>
              <a:t>.</a:t>
            </a:r>
          </a:p>
        </p:txBody>
      </p:sp>
    </p:spTree>
    <p:extLst>
      <p:ext uri="{BB962C8B-B14F-4D97-AF65-F5344CB8AC3E}">
        <p14:creationId xmlns:p14="http://schemas.microsoft.com/office/powerpoint/2010/main" val="816554611"/>
      </p:ext>
    </p:extLst>
  </p:cSld>
  <p:clrMapOvr>
    <a:overrideClrMapping bg1="dk1" tx1="lt1" bg2="dk2" tx2="lt2" accent1="accent1" accent2="accent2" accent3="accent3" accent4="accent4" accent5="accent5" accent6="accent6" hlink="hlink" folHlink="folHlink"/>
  </p:clrMapOvr>
</p:sldLayout>
</file>

<file path=ppt/slideLayouts/slideLayout51.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Thank you slide - contact">
    <p:bg>
      <p:bgPr>
        <a:solidFill>
          <a:schemeClr val="tx1"/>
        </a:solidFill>
        <a:effectLst/>
      </p:bgPr>
    </p:bg>
    <p:spTree>
      <p:nvGrpSpPr>
        <p:cNvPr id="1" name=""/>
        <p:cNvGrpSpPr/>
        <p:nvPr/>
      </p:nvGrpSpPr>
      <p:grpSpPr>
        <a:xfrm>
          <a:off x="0" y="0"/>
          <a:ext cx="0" cy="0"/>
          <a:chOff x="0" y="0"/>
          <a:chExt cx="0" cy="0"/>
        </a:xfrm>
      </p:grpSpPr>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4" name="Date Placeholder 3" hidden="1">
            <a:extLst>
              <a:ext uri="{FF2B5EF4-FFF2-40B4-BE49-F238E27FC236}">
                <a16:creationId xmlns:a16="http://schemas.microsoft.com/office/drawing/2014/main" id="{6F3992D2-E43B-4ECF-8812-54E72BE00A12}"/>
              </a:ext>
            </a:extLst>
          </p:cNvPr>
          <p:cNvSpPr>
            <a:spLocks noGrp="1"/>
          </p:cNvSpPr>
          <p:nvPr>
            <p:ph type="dt" sz="half" idx="2"/>
          </p:nvPr>
        </p:nvSpPr>
        <p:spPr>
          <a:xfrm>
            <a:off x="0" y="6858000"/>
            <a:ext cx="0" cy="0"/>
          </a:xfrm>
          <a:prstGeom prst="rect">
            <a:avLst/>
          </a:prstGeom>
        </p:spPr>
        <p:txBody>
          <a:bodyPr vert="horz" lIns="0" tIns="0" rIns="0" bIns="0" rtlCol="0" anchor="b" anchorCtr="0"/>
          <a:lstStyle>
            <a:lvl1pPr algn="l">
              <a:defRPr sz="100">
                <a:noFill/>
              </a:defRPr>
            </a:lvl1pPr>
          </a:lstStyle>
          <a:p>
            <a:endParaRPr lang="en-GB" dirty="0"/>
          </a:p>
        </p:txBody>
      </p:sp>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25" name="TextBox 24">
            <a:extLst>
              <a:ext uri="{FF2B5EF4-FFF2-40B4-BE49-F238E27FC236}">
                <a16:creationId xmlns:a16="http://schemas.microsoft.com/office/drawing/2014/main" id="{3ED47F72-3F0A-4F71-BD69-FC3C0F08BA61}"/>
              </a:ext>
            </a:extLst>
          </p:cNvPr>
          <p:cNvSpPr txBox="1"/>
          <p:nvPr userDrawn="1"/>
        </p:nvSpPr>
        <p:spPr>
          <a:xfrm>
            <a:off x="574674" y="6269423"/>
            <a:ext cx="11041200" cy="307777"/>
          </a:xfrm>
          <a:prstGeom prst="rect">
            <a:avLst/>
          </a:prstGeom>
          <a:noFill/>
        </p:spPr>
        <p:txBody>
          <a:bodyPr wrap="square" lIns="0" tIns="0" rIns="0" bIns="0" rtlCol="0" anchor="b" anchorCtr="0">
            <a:spAutoFit/>
          </a:bodyPr>
          <a:lstStyle/>
          <a:p>
            <a:pPr algn="l"/>
            <a:r>
              <a:rPr lang="en-GB" sz="1000" dirty="0">
                <a:solidFill>
                  <a:schemeClr val="accent2"/>
                </a:solidFill>
                <a:latin typeface="Arial" panose="020B0604020202020204" pitchFamily="34" charset="0"/>
                <a:cs typeface="Arial" panose="020B0604020202020204" pitchFamily="34" charset="0"/>
              </a:rPr>
              <a:t>© 2022 Dentons. Dentons is a global legal practice providing client services worldwide through its member firms and affiliates. This publication is not designed to provide legal advice and you should not take, or refrain from taking, action based on its content. Please see dentons.com for Legal Notices.</a:t>
            </a:r>
          </a:p>
        </p:txBody>
      </p:sp>
      <p:pic>
        <p:nvPicPr>
          <p:cNvPr id="10" name="image" descr="{&quot;templafy&quot;:{&quot;type&quot;:&quot;image&quot;,&quot;inheritDimensions&quot;:&quot;inheritHeight&quot;}}" title="UserProfile.Office.Logowhite">
            <a:extLst>
              <a:ext uri="{FF2B5EF4-FFF2-40B4-BE49-F238E27FC236}">
                <a16:creationId xmlns:a16="http://schemas.microsoft.com/office/drawing/2014/main" id="{34E3F59A-16C1-490B-B0C1-F47A171AA3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bwMode="black">
          <a:xfrm>
            <a:off x="576000" y="576000"/>
            <a:ext cx="1980000" cy="383934"/>
          </a:xfrm>
          <a:prstGeom prst="rect">
            <a:avLst/>
          </a:prstGeom>
        </p:spPr>
      </p:pic>
      <p:sp>
        <p:nvSpPr>
          <p:cNvPr id="2" name="Title 1"/>
          <p:cNvSpPr>
            <a:spLocks noGrp="1"/>
          </p:cNvSpPr>
          <p:nvPr>
            <p:ph type="ctrTitle" hasCustomPrompt="1"/>
          </p:nvPr>
        </p:nvSpPr>
        <p:spPr>
          <a:xfrm>
            <a:off x="576000" y="1627200"/>
            <a:ext cx="11041200" cy="1108800"/>
          </a:xfrm>
        </p:spPr>
        <p:txBody>
          <a:bodyPr anchor="t" anchorCtr="0"/>
          <a:lstStyle>
            <a:lvl1pPr algn="l">
              <a:defRPr sz="8000">
                <a:solidFill>
                  <a:schemeClr val="tx1"/>
                </a:solidFill>
              </a:defRPr>
            </a:lvl1pPr>
          </a:lstStyle>
          <a:p>
            <a:r>
              <a:rPr lang="en-GB" noProof="0" dirty="0"/>
              <a:t>Click to add Thank you</a:t>
            </a:r>
            <a:endParaRPr lang="en-GB" dirty="0"/>
          </a:p>
        </p:txBody>
      </p:sp>
      <p:sp>
        <p:nvSpPr>
          <p:cNvPr id="11" name="Text Placeholder 4">
            <a:extLst>
              <a:ext uri="{FF2B5EF4-FFF2-40B4-BE49-F238E27FC236}">
                <a16:creationId xmlns:a16="http://schemas.microsoft.com/office/drawing/2014/main" id="{C19AF7F1-0BF9-409B-918F-46F671AD15CD}"/>
              </a:ext>
            </a:extLst>
          </p:cNvPr>
          <p:cNvSpPr>
            <a:spLocks noGrp="1"/>
          </p:cNvSpPr>
          <p:nvPr>
            <p:ph type="body" sz="quarter" idx="20" hasCustomPrompt="1"/>
          </p:nvPr>
        </p:nvSpPr>
        <p:spPr>
          <a:xfrm>
            <a:off x="576000" y="4868111"/>
            <a:ext cx="1886213" cy="162000"/>
          </a:xfrm>
        </p:spPr>
        <p:txBody>
          <a:bodyPr/>
          <a:lstStyle>
            <a:lvl1pPr marL="0" indent="0">
              <a:spcAft>
                <a:spcPts val="0"/>
              </a:spcAft>
              <a:buNone/>
              <a:defRPr sz="10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5" name="Text Placeholder 4">
            <a:extLst>
              <a:ext uri="{FF2B5EF4-FFF2-40B4-BE49-F238E27FC236}">
                <a16:creationId xmlns:a16="http://schemas.microsoft.com/office/drawing/2014/main" id="{897DB623-0C46-4E31-9B3D-A4E3B376B1CB}"/>
              </a:ext>
            </a:extLst>
          </p:cNvPr>
          <p:cNvSpPr>
            <a:spLocks noGrp="1"/>
          </p:cNvSpPr>
          <p:nvPr>
            <p:ph type="body" sz="quarter" idx="21" hasCustomPrompt="1"/>
          </p:nvPr>
        </p:nvSpPr>
        <p:spPr>
          <a:xfrm>
            <a:off x="576000" y="5020825"/>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6" name="Text Placeholder 4">
            <a:extLst>
              <a:ext uri="{FF2B5EF4-FFF2-40B4-BE49-F238E27FC236}">
                <a16:creationId xmlns:a16="http://schemas.microsoft.com/office/drawing/2014/main" id="{F2906DCD-2B0F-4728-A8A1-C0AD7EB45939}"/>
              </a:ext>
            </a:extLst>
          </p:cNvPr>
          <p:cNvSpPr>
            <a:spLocks noGrp="1"/>
          </p:cNvSpPr>
          <p:nvPr>
            <p:ph type="body" sz="quarter" idx="22" hasCustomPrompt="1"/>
          </p:nvPr>
        </p:nvSpPr>
        <p:spPr>
          <a:xfrm>
            <a:off x="576000" y="5173539"/>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7" name="Text Placeholder 4">
            <a:extLst>
              <a:ext uri="{FF2B5EF4-FFF2-40B4-BE49-F238E27FC236}">
                <a16:creationId xmlns:a16="http://schemas.microsoft.com/office/drawing/2014/main" id="{D9C40F45-C8FB-4593-B142-685ACA65F3C6}"/>
              </a:ext>
            </a:extLst>
          </p:cNvPr>
          <p:cNvSpPr>
            <a:spLocks noGrp="1"/>
          </p:cNvSpPr>
          <p:nvPr>
            <p:ph type="body" sz="quarter" idx="23" hasCustomPrompt="1"/>
          </p:nvPr>
        </p:nvSpPr>
        <p:spPr>
          <a:xfrm>
            <a:off x="576000" y="5326252"/>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8" name="Text Placeholder 4">
            <a:extLst>
              <a:ext uri="{FF2B5EF4-FFF2-40B4-BE49-F238E27FC236}">
                <a16:creationId xmlns:a16="http://schemas.microsoft.com/office/drawing/2014/main" id="{CAFED6DD-3B35-472F-B681-C1E6183595F0}"/>
              </a:ext>
            </a:extLst>
          </p:cNvPr>
          <p:cNvSpPr>
            <a:spLocks noGrp="1"/>
          </p:cNvSpPr>
          <p:nvPr>
            <p:ph type="body" sz="quarter" idx="24" hasCustomPrompt="1"/>
          </p:nvPr>
        </p:nvSpPr>
        <p:spPr>
          <a:xfrm>
            <a:off x="3415125" y="4868111"/>
            <a:ext cx="1886213" cy="162000"/>
          </a:xfrm>
        </p:spPr>
        <p:txBody>
          <a:bodyPr/>
          <a:lstStyle>
            <a:lvl1pPr marL="0" indent="0">
              <a:spcAft>
                <a:spcPts val="0"/>
              </a:spcAft>
              <a:buNone/>
              <a:defRPr sz="10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9" name="Text Placeholder 4">
            <a:extLst>
              <a:ext uri="{FF2B5EF4-FFF2-40B4-BE49-F238E27FC236}">
                <a16:creationId xmlns:a16="http://schemas.microsoft.com/office/drawing/2014/main" id="{7E01C488-FA11-4159-B89D-F8372D464CFF}"/>
              </a:ext>
            </a:extLst>
          </p:cNvPr>
          <p:cNvSpPr>
            <a:spLocks noGrp="1"/>
          </p:cNvSpPr>
          <p:nvPr>
            <p:ph type="body" sz="quarter" idx="25" hasCustomPrompt="1"/>
          </p:nvPr>
        </p:nvSpPr>
        <p:spPr>
          <a:xfrm>
            <a:off x="3415125" y="5020825"/>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1" name="Text Placeholder 4">
            <a:extLst>
              <a:ext uri="{FF2B5EF4-FFF2-40B4-BE49-F238E27FC236}">
                <a16:creationId xmlns:a16="http://schemas.microsoft.com/office/drawing/2014/main" id="{367AAD53-9ADD-4EE3-A944-B576C3A985BE}"/>
              </a:ext>
            </a:extLst>
          </p:cNvPr>
          <p:cNvSpPr>
            <a:spLocks noGrp="1"/>
          </p:cNvSpPr>
          <p:nvPr>
            <p:ph type="body" sz="quarter" idx="26" hasCustomPrompt="1"/>
          </p:nvPr>
        </p:nvSpPr>
        <p:spPr>
          <a:xfrm>
            <a:off x="3415125" y="5173539"/>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2" name="Text Placeholder 4">
            <a:extLst>
              <a:ext uri="{FF2B5EF4-FFF2-40B4-BE49-F238E27FC236}">
                <a16:creationId xmlns:a16="http://schemas.microsoft.com/office/drawing/2014/main" id="{85ABF3C8-0DD8-4A25-9781-63B9667CEA65}"/>
              </a:ext>
            </a:extLst>
          </p:cNvPr>
          <p:cNvSpPr>
            <a:spLocks noGrp="1"/>
          </p:cNvSpPr>
          <p:nvPr>
            <p:ph type="body" sz="quarter" idx="27" hasCustomPrompt="1"/>
          </p:nvPr>
        </p:nvSpPr>
        <p:spPr>
          <a:xfrm>
            <a:off x="3415125" y="5326252"/>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3" name="Picture Placeholder 7">
            <a:extLst>
              <a:ext uri="{FF2B5EF4-FFF2-40B4-BE49-F238E27FC236}">
                <a16:creationId xmlns:a16="http://schemas.microsoft.com/office/drawing/2014/main" id="{5719FB03-DCB2-4268-A5D1-0FF88C31B7DD}"/>
              </a:ext>
            </a:extLst>
          </p:cNvPr>
          <p:cNvSpPr>
            <a:spLocks noGrp="1"/>
          </p:cNvSpPr>
          <p:nvPr>
            <p:ph type="pic" sz="quarter" idx="13" hasCustomPrompt="1"/>
          </p:nvPr>
        </p:nvSpPr>
        <p:spPr>
          <a:xfrm>
            <a:off x="576000" y="3499200"/>
            <a:ext cx="1260000" cy="1260000"/>
          </a:xfrm>
          <a:prstGeom prst="ellipse">
            <a:avLst/>
          </a:prstGeom>
          <a:noFill/>
        </p:spPr>
        <p:txBody>
          <a:bodyPr lIns="0" tIns="0"/>
          <a:lstStyle>
            <a:lvl1pPr marL="0" indent="0" algn="l">
              <a:buNone/>
              <a:defRPr sz="1100">
                <a:solidFill>
                  <a:schemeClr val="tx1"/>
                </a:solidFill>
              </a:defRPr>
            </a:lvl1pPr>
          </a:lstStyle>
          <a:p>
            <a:r>
              <a:rPr lang="en-GB" dirty="0"/>
              <a:t>Click icon to add picture or click on frame and insert picture from Templafy Images</a:t>
            </a:r>
          </a:p>
        </p:txBody>
      </p:sp>
      <p:sp>
        <p:nvSpPr>
          <p:cNvPr id="24" name="Picture Placeholder 7">
            <a:extLst>
              <a:ext uri="{FF2B5EF4-FFF2-40B4-BE49-F238E27FC236}">
                <a16:creationId xmlns:a16="http://schemas.microsoft.com/office/drawing/2014/main" id="{944D4923-1893-4575-984F-40E83D718BA0}"/>
              </a:ext>
            </a:extLst>
          </p:cNvPr>
          <p:cNvSpPr>
            <a:spLocks noGrp="1"/>
          </p:cNvSpPr>
          <p:nvPr>
            <p:ph type="pic" sz="quarter" idx="18" hasCustomPrompt="1"/>
          </p:nvPr>
        </p:nvSpPr>
        <p:spPr>
          <a:xfrm>
            <a:off x="3415125" y="3499200"/>
            <a:ext cx="1260000" cy="1260000"/>
          </a:xfrm>
          <a:prstGeom prst="ellipse">
            <a:avLst/>
          </a:prstGeom>
          <a:noFill/>
        </p:spPr>
        <p:txBody>
          <a:bodyPr lIns="0" tIns="0"/>
          <a:lstStyle>
            <a:lvl1pPr marL="0" indent="0" algn="l">
              <a:buNone/>
              <a:defRPr sz="1100">
                <a:solidFill>
                  <a:schemeClr val="tx1"/>
                </a:solidFill>
              </a:defRPr>
            </a:lvl1pPr>
          </a:lstStyle>
          <a:p>
            <a:r>
              <a:rPr lang="en-GB" dirty="0"/>
              <a:t>Click icon to add picture or click on frame and insert picture from Templafy Images</a:t>
            </a:r>
          </a:p>
        </p:txBody>
      </p:sp>
    </p:spTree>
    <p:extLst>
      <p:ext uri="{BB962C8B-B14F-4D97-AF65-F5344CB8AC3E}">
        <p14:creationId xmlns:p14="http://schemas.microsoft.com/office/powerpoint/2010/main" val="138530114"/>
      </p:ext>
    </p:extLst>
  </p:cSld>
  <p:clrMapOvr>
    <a:overrideClrMapping bg1="dk1" tx1="lt1" bg2="dk2" tx2="lt2" accent1="accent1" accent2="accent2" accent3="accent3" accent4="accent4" accent5="accent5" accent6="accent6" hlink="hlink" folHlink="folHlink"/>
  </p:clrMapOvr>
</p:sldLayout>
</file>

<file path=ppt/slideLayouts/slideLayout5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iography 1 person">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ED6DD6EC-908F-48BF-823A-D55BB46DAF87}"/>
              </a:ext>
            </a:extLst>
          </p:cNvPr>
          <p:cNvSpPr>
            <a:spLocks noChangeAspect="1"/>
          </p:cNvSpPr>
          <p:nvPr userDrawn="1"/>
        </p:nvSpPr>
        <p:spPr bwMode="invGray">
          <a:xfrm>
            <a:off x="0" y="0"/>
            <a:ext cx="4351338" cy="6858000"/>
          </a:xfrm>
          <a:custGeom>
            <a:avLst/>
            <a:gdLst>
              <a:gd name="connsiteX0" fmla="*/ 0 w 4351338"/>
              <a:gd name="connsiteY0" fmla="*/ 0 h 6858000"/>
              <a:gd name="connsiteX1" fmla="*/ 3335268 w 4351338"/>
              <a:gd name="connsiteY1" fmla="*/ 0 h 6858000"/>
              <a:gd name="connsiteX2" fmla="*/ 3439266 w 4351338"/>
              <a:gd name="connsiteY2" fmla="*/ 162221 h 6858000"/>
              <a:gd name="connsiteX3" fmla="*/ 4351338 w 4351338"/>
              <a:gd name="connsiteY3" fmla="*/ 3429000 h 6858000"/>
              <a:gd name="connsiteX4" fmla="*/ 3439266 w 4351338"/>
              <a:gd name="connsiteY4" fmla="*/ 6695780 h 6858000"/>
              <a:gd name="connsiteX5" fmla="*/ 3335268 w 4351338"/>
              <a:gd name="connsiteY5" fmla="*/ 6858000 h 6858000"/>
              <a:gd name="connsiteX6" fmla="*/ 0 w 435133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51338" h="6858000">
                <a:moveTo>
                  <a:pt x="0" y="0"/>
                </a:moveTo>
                <a:lnTo>
                  <a:pt x="3335268" y="0"/>
                </a:lnTo>
                <a:lnTo>
                  <a:pt x="3439266" y="162221"/>
                </a:lnTo>
                <a:cubicBezTo>
                  <a:pt x="4018044" y="1114762"/>
                  <a:pt x="4351338" y="2232959"/>
                  <a:pt x="4351338" y="3429000"/>
                </a:cubicBezTo>
                <a:cubicBezTo>
                  <a:pt x="4351338" y="4625042"/>
                  <a:pt x="4018044" y="5743239"/>
                  <a:pt x="3439266" y="6695780"/>
                </a:cubicBezTo>
                <a:lnTo>
                  <a:pt x="3335268" y="6858000"/>
                </a:lnTo>
                <a:lnTo>
                  <a:pt x="0" y="6858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dirty="0"/>
          </a:p>
        </p:txBody>
      </p:sp>
      <p:sp>
        <p:nvSpPr>
          <p:cNvPr id="2" name="Title 1">
            <a:extLst>
              <a:ext uri="{FF2B5EF4-FFF2-40B4-BE49-F238E27FC236}">
                <a16:creationId xmlns:a16="http://schemas.microsoft.com/office/drawing/2014/main" id="{5174413F-D7BF-4DE6-99B6-2AF447CF4DFA}"/>
              </a:ext>
            </a:extLst>
          </p:cNvPr>
          <p:cNvSpPr>
            <a:spLocks noGrp="1"/>
          </p:cNvSpPr>
          <p:nvPr>
            <p:ph type="title" hasCustomPrompt="1"/>
          </p:nvPr>
        </p:nvSpPr>
        <p:spPr>
          <a:xfrm>
            <a:off x="575999" y="1727200"/>
            <a:ext cx="3488400" cy="1793600"/>
          </a:xfrm>
        </p:spPr>
        <p:txBody>
          <a:bodyPr/>
          <a:lstStyle>
            <a:lvl1pPr>
              <a:defRPr>
                <a:solidFill>
                  <a:schemeClr val="accent2"/>
                </a:solidFill>
              </a:defRPr>
            </a:lvl1pPr>
          </a:lstStyle>
          <a:p>
            <a:r>
              <a:rPr lang="en-GB" noProof="0" dirty="0"/>
              <a:t>Click to add title</a:t>
            </a:r>
            <a:endParaRPr lang="en-GB" dirty="0"/>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5011435" y="2799939"/>
            <a:ext cx="1728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5011435" y="293629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5011435" y="307265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5011435" y="3209020"/>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 name="Text Placeholder 14">
            <a:extLst>
              <a:ext uri="{FF2B5EF4-FFF2-40B4-BE49-F238E27FC236}">
                <a16:creationId xmlns:a16="http://schemas.microsoft.com/office/drawing/2014/main" id="{F08E60EB-D02A-4344-B356-3A7D4172F235}"/>
              </a:ext>
            </a:extLst>
          </p:cNvPr>
          <p:cNvSpPr>
            <a:spLocks noGrp="1"/>
          </p:cNvSpPr>
          <p:nvPr>
            <p:ph type="body" sz="quarter" idx="24" hasCustomPrompt="1"/>
          </p:nvPr>
        </p:nvSpPr>
        <p:spPr>
          <a:xfrm>
            <a:off x="6896100" y="1727200"/>
            <a:ext cx="4064400" cy="180001"/>
          </a:xfrm>
        </p:spPr>
        <p:txBody>
          <a:bodyPr/>
          <a:lstStyle>
            <a:lvl1pPr marL="0" indent="0">
              <a:buNone/>
              <a:defRPr sz="1000" b="1" cap="all" baseline="0">
                <a:solidFill>
                  <a:schemeClr val="accent1"/>
                </a:solidFill>
              </a:defRPr>
            </a:lvl1pPr>
            <a:lvl2pPr marL="0" indent="0">
              <a:buNone/>
              <a:defRPr lang="en-US" sz="1000" b="1" kern="1200" cap="all" baseline="0" dirty="0" smtClean="0">
                <a:solidFill>
                  <a:schemeClr val="accent1"/>
                </a:solidFill>
                <a:latin typeface="+mn-lt"/>
                <a:ea typeface="+mn-ea"/>
                <a:cs typeface="+mn-cs"/>
              </a:defRPr>
            </a:lvl2pPr>
            <a:lvl3pPr marL="0" indent="0">
              <a:buNone/>
              <a:defRPr lang="en-US" sz="1000" b="1" kern="1200" cap="all" baseline="0" dirty="0" smtClean="0">
                <a:solidFill>
                  <a:schemeClr val="accent1"/>
                </a:solidFill>
                <a:latin typeface="+mn-lt"/>
                <a:ea typeface="+mn-ea"/>
                <a:cs typeface="+mn-cs"/>
              </a:defRPr>
            </a:lvl3pPr>
            <a:lvl4pPr>
              <a:buNone/>
              <a:defRPr lang="en-US" sz="1000" b="1" kern="1200" cap="all" baseline="0" dirty="0" smtClean="0">
                <a:solidFill>
                  <a:schemeClr val="accent1"/>
                </a:solidFill>
                <a:latin typeface="+mn-lt"/>
                <a:ea typeface="+mn-ea"/>
                <a:cs typeface="+mn-cs"/>
              </a:defRPr>
            </a:lvl4pPr>
            <a:lvl5pPr>
              <a:buNone/>
              <a:defRPr lang="en-US" sz="1000" b="1" kern="1200" cap="all" baseline="0" dirty="0">
                <a:solidFill>
                  <a:schemeClr val="accent1"/>
                </a:solidFill>
                <a:latin typeface="+mn-lt"/>
                <a:ea typeface="+mn-ea"/>
                <a:cs typeface="+mn-cs"/>
              </a:defRPr>
            </a:lvl5pPr>
            <a:lvl6pPr>
              <a:defRPr lang="en-US" sz="1000" b="1" kern="1200" cap="all" baseline="0" dirty="0" smtClean="0">
                <a:solidFill>
                  <a:schemeClr val="accent1"/>
                </a:solidFill>
                <a:latin typeface="+mn-lt"/>
                <a:ea typeface="+mn-ea"/>
                <a:cs typeface="+mn-cs"/>
              </a:defRPr>
            </a:lvl6pPr>
            <a:lvl7pPr>
              <a:defRPr lang="en-US" sz="1000" b="1" kern="1200" cap="all" baseline="0" dirty="0" smtClean="0">
                <a:solidFill>
                  <a:schemeClr val="accent1"/>
                </a:solidFill>
                <a:latin typeface="+mn-lt"/>
                <a:ea typeface="+mn-ea"/>
                <a:cs typeface="+mn-cs"/>
              </a:defRPr>
            </a:lvl7pPr>
            <a:lvl8pPr>
              <a:defRPr lang="en-US" sz="1000" b="1" kern="1200" cap="all" baseline="0" dirty="0" smtClean="0">
                <a:solidFill>
                  <a:schemeClr val="accent1"/>
                </a:solidFill>
                <a:latin typeface="+mn-lt"/>
                <a:ea typeface="+mn-ea"/>
                <a:cs typeface="+mn-cs"/>
              </a:defRPr>
            </a:lvl8pPr>
            <a:lvl9pPr>
              <a:lnSpc>
                <a:spcPct val="100000"/>
              </a:lnSpc>
              <a:spcAft>
                <a:spcPts val="600"/>
              </a:spcAft>
              <a:defRPr lang="en-US" sz="1000" b="1" kern="1200" cap="all" baseline="0" dirty="0">
                <a:solidFill>
                  <a:schemeClr val="accent1"/>
                </a:solidFill>
                <a:latin typeface="+mn-lt"/>
                <a:ea typeface="+mn-ea"/>
                <a:cs typeface="+mn-cs"/>
              </a:defRPr>
            </a:lvl9pPr>
          </a:lstStyle>
          <a:p>
            <a:pPr lvl="0"/>
            <a:r>
              <a:rPr lang="en-GB" dirty="0"/>
              <a:t>Click to add </a:t>
            </a:r>
            <a:r>
              <a:rPr lang="en-GB" sz="1000" b="1" dirty="0">
                <a:solidFill>
                  <a:schemeClr val="accent1"/>
                </a:solidFill>
                <a:latin typeface="Arial" panose="020B0604020202020204" pitchFamily="34" charset="0"/>
                <a:cs typeface="Arial" panose="020B0604020202020204" pitchFamily="34" charset="0"/>
              </a:rPr>
              <a:t>PRACTICE/SECTOR </a:t>
            </a:r>
            <a:endParaRPr lang="en-GB" dirty="0"/>
          </a:p>
          <a:p>
            <a:pPr lvl="1"/>
            <a:endParaRPr lang="en-GB" dirty="0"/>
          </a:p>
        </p:txBody>
      </p:sp>
      <p:sp>
        <p:nvSpPr>
          <p:cNvPr id="17" name="Text Placeholder 16">
            <a:extLst>
              <a:ext uri="{FF2B5EF4-FFF2-40B4-BE49-F238E27FC236}">
                <a16:creationId xmlns:a16="http://schemas.microsoft.com/office/drawing/2014/main" id="{C7125548-193F-47D9-8E06-0359FB40B865}"/>
              </a:ext>
            </a:extLst>
          </p:cNvPr>
          <p:cNvSpPr>
            <a:spLocks noGrp="1"/>
          </p:cNvSpPr>
          <p:nvPr>
            <p:ph type="body" sz="quarter" idx="25" hasCustomPrompt="1"/>
          </p:nvPr>
        </p:nvSpPr>
        <p:spPr>
          <a:xfrm>
            <a:off x="6896100" y="1951964"/>
            <a:ext cx="4064400" cy="4040849"/>
          </a:xfrm>
        </p:spPr>
        <p:txBody>
          <a:bodyPr/>
          <a:lstStyle>
            <a:lvl1pPr marL="108000" indent="-108000">
              <a:spcAft>
                <a:spcPts val="300"/>
              </a:spcAft>
              <a:defRPr sz="1000"/>
            </a:lvl1pPr>
            <a:lvl2pPr marL="216000" indent="-108000">
              <a:spcAft>
                <a:spcPts val="300"/>
              </a:spcAft>
              <a:defRPr sz="1000"/>
            </a:lvl2pPr>
            <a:lvl3pPr marL="324000" indent="-108000">
              <a:spcAft>
                <a:spcPts val="300"/>
              </a:spcAft>
              <a:defRPr sz="1000"/>
            </a:lvl3pPr>
            <a:lvl4pPr>
              <a:spcAft>
                <a:spcPts val="30"/>
              </a:spcAft>
              <a:defRPr sz="1000"/>
            </a:lvl4pPr>
            <a:lvl5pPr>
              <a:spcAft>
                <a:spcPts val="30"/>
              </a:spcAft>
              <a:defRPr sz="1000"/>
            </a:lvl5pPr>
            <a:lvl6pPr>
              <a:spcAft>
                <a:spcPts val="30"/>
              </a:spcAft>
              <a:defRPr sz="1000" b="0"/>
            </a:lvl6pPr>
            <a:lvl7pPr>
              <a:spcAft>
                <a:spcPts val="30"/>
              </a:spcAft>
              <a:defRPr sz="1000"/>
            </a:lvl7pPr>
            <a:lvl8pPr>
              <a:spcAft>
                <a:spcPts val="30"/>
              </a:spcAft>
              <a:defRPr sz="1000"/>
            </a:lvl8pPr>
            <a:lvl9pPr>
              <a:lnSpc>
                <a:spcPct val="100000"/>
              </a:lnSpc>
              <a:spcAft>
                <a:spcPts val="300"/>
              </a:spcAft>
              <a:defRPr sz="1000">
                <a:latin typeface="+mn-lt"/>
              </a:defRPr>
            </a:lvl9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5011435" y="1688400"/>
            <a:ext cx="1008000" cy="100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12" name="Date Placeholder 11">
            <a:extLst>
              <a:ext uri="{FF2B5EF4-FFF2-40B4-BE49-F238E27FC236}">
                <a16:creationId xmlns:a16="http://schemas.microsoft.com/office/drawing/2014/main" id="{22FEA212-4746-4B6E-9B5D-4D873590C5DD}"/>
              </a:ext>
            </a:extLst>
          </p:cNvPr>
          <p:cNvSpPr>
            <a:spLocks noGrp="1"/>
          </p:cNvSpPr>
          <p:nvPr>
            <p:ph type="dt" sz="half" idx="26"/>
          </p:nvPr>
        </p:nvSpPr>
        <p:spPr/>
        <p:txBody>
          <a:bodyPr/>
          <a:lstStyle>
            <a:lvl1pPr>
              <a:defRPr>
                <a:solidFill>
                  <a:schemeClr val="bg1"/>
                </a:solidFill>
              </a:defRPr>
            </a:lvl1pPr>
          </a:lstStyle>
          <a:p>
            <a:endParaRPr lang="en-GB" dirty="0"/>
          </a:p>
        </p:txBody>
      </p:sp>
      <p:sp>
        <p:nvSpPr>
          <p:cNvPr id="13" name="Footer Placeholder 12">
            <a:extLst>
              <a:ext uri="{FF2B5EF4-FFF2-40B4-BE49-F238E27FC236}">
                <a16:creationId xmlns:a16="http://schemas.microsoft.com/office/drawing/2014/main" id="{97F6958A-FE05-46B0-8B90-06A15B9C705D}"/>
              </a:ext>
            </a:extLst>
          </p:cNvPr>
          <p:cNvSpPr>
            <a:spLocks noGrp="1"/>
          </p:cNvSpPr>
          <p:nvPr>
            <p:ph type="ftr" sz="quarter" idx="27"/>
          </p:nvPr>
        </p:nvSpPr>
        <p:spPr/>
        <p:txBody>
          <a:bodyPr/>
          <a:lstStyle/>
          <a:p>
            <a:endParaRPr lang="en-GB" dirty="0"/>
          </a:p>
        </p:txBody>
      </p:sp>
      <p:sp>
        <p:nvSpPr>
          <p:cNvPr id="14" name="Slide Number Placeholder 13">
            <a:extLst>
              <a:ext uri="{FF2B5EF4-FFF2-40B4-BE49-F238E27FC236}">
                <a16:creationId xmlns:a16="http://schemas.microsoft.com/office/drawing/2014/main" id="{8C7E7BC1-AAEE-4D73-B6E5-BB2902E96C8F}"/>
              </a:ext>
            </a:extLst>
          </p:cNvPr>
          <p:cNvSpPr>
            <a:spLocks noGrp="1"/>
          </p:cNvSpPr>
          <p:nvPr>
            <p:ph type="sldNum" sz="quarter" idx="28"/>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161864319"/>
      </p:ext>
    </p:extLst>
  </p:cSld>
  <p:clrMapOvr>
    <a:masterClrMapping/>
  </p:clrMapOvr>
</p:sldLayout>
</file>

<file path=ppt/slideLayouts/slideLayout5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iography 2 persons">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a:xfrm>
            <a:off x="576000" y="576000"/>
            <a:ext cx="11041200" cy="460800"/>
          </a:xfrm>
        </p:spPr>
        <p:txBody>
          <a:bodyPr/>
          <a:lstStyle/>
          <a:p>
            <a:r>
              <a:rPr lang="en-GB" dirty="0"/>
              <a:t>Click to add title</a:t>
            </a:r>
          </a:p>
        </p:txBody>
      </p:sp>
      <p:sp>
        <p:nvSpPr>
          <p:cNvPr id="24" name="Subtitle">
            <a:extLst>
              <a:ext uri="{FF2B5EF4-FFF2-40B4-BE49-F238E27FC236}">
                <a16:creationId xmlns:a16="http://schemas.microsoft.com/office/drawing/2014/main" id="{275E5F19-1986-495B-963D-A89BB9541B0F}"/>
              </a:ext>
            </a:extLst>
          </p:cNvPr>
          <p:cNvSpPr>
            <a:spLocks noGrp="1"/>
          </p:cNvSpPr>
          <p:nvPr>
            <p:ph type="subTitle" idx="22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576000" y="2782879"/>
            <a:ext cx="1728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576000" y="291923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576000" y="305559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576000" y="3191960"/>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 name="Text Placeholder 14">
            <a:extLst>
              <a:ext uri="{FF2B5EF4-FFF2-40B4-BE49-F238E27FC236}">
                <a16:creationId xmlns:a16="http://schemas.microsoft.com/office/drawing/2014/main" id="{F08E60EB-D02A-4344-B356-3A7D4172F235}"/>
              </a:ext>
            </a:extLst>
          </p:cNvPr>
          <p:cNvSpPr>
            <a:spLocks noGrp="1"/>
          </p:cNvSpPr>
          <p:nvPr>
            <p:ph type="body" sz="quarter" idx="24" hasCustomPrompt="1"/>
          </p:nvPr>
        </p:nvSpPr>
        <p:spPr>
          <a:xfrm>
            <a:off x="2462213" y="1727200"/>
            <a:ext cx="3024000" cy="180001"/>
          </a:xfrm>
        </p:spPr>
        <p:txBody>
          <a:bodyPr/>
          <a:lstStyle>
            <a:lvl1pPr marL="0" indent="0">
              <a:buNone/>
              <a:defRPr sz="1000" b="1" cap="all" baseline="0">
                <a:solidFill>
                  <a:schemeClr val="accent1"/>
                </a:solidFill>
              </a:defRPr>
            </a:lvl1pPr>
            <a:lvl2pPr marL="0" indent="0">
              <a:buNone/>
              <a:defRPr lang="en-US" sz="1000" b="1" kern="1200" cap="all" baseline="0" dirty="0" smtClean="0">
                <a:solidFill>
                  <a:schemeClr val="accent1"/>
                </a:solidFill>
                <a:latin typeface="+mn-lt"/>
                <a:ea typeface="+mn-ea"/>
                <a:cs typeface="+mn-cs"/>
              </a:defRPr>
            </a:lvl2pPr>
            <a:lvl3pPr marL="0" indent="0">
              <a:buNone/>
              <a:defRPr lang="en-US" sz="1000" b="1" kern="1200" cap="all" baseline="0" dirty="0" smtClean="0">
                <a:solidFill>
                  <a:schemeClr val="accent1"/>
                </a:solidFill>
                <a:latin typeface="+mn-lt"/>
                <a:ea typeface="+mn-ea"/>
                <a:cs typeface="+mn-cs"/>
              </a:defRPr>
            </a:lvl3pPr>
            <a:lvl4pPr>
              <a:buNone/>
              <a:defRPr lang="en-US" sz="1000" b="1" kern="1200" cap="all" baseline="0" dirty="0" smtClean="0">
                <a:solidFill>
                  <a:schemeClr val="accent1"/>
                </a:solidFill>
                <a:latin typeface="+mn-lt"/>
                <a:ea typeface="+mn-ea"/>
                <a:cs typeface="+mn-cs"/>
              </a:defRPr>
            </a:lvl4pPr>
            <a:lvl5pPr>
              <a:buNone/>
              <a:defRPr lang="en-US" sz="1000" b="1" kern="1200" cap="all" baseline="0" dirty="0">
                <a:solidFill>
                  <a:schemeClr val="accent1"/>
                </a:solidFill>
                <a:latin typeface="+mn-lt"/>
                <a:ea typeface="+mn-ea"/>
                <a:cs typeface="+mn-cs"/>
              </a:defRPr>
            </a:lvl5pPr>
            <a:lvl6pPr>
              <a:defRPr lang="en-US" sz="1000" b="1" kern="1200" cap="all" baseline="0" dirty="0" smtClean="0">
                <a:solidFill>
                  <a:schemeClr val="accent1"/>
                </a:solidFill>
                <a:latin typeface="+mn-lt"/>
                <a:ea typeface="+mn-ea"/>
                <a:cs typeface="+mn-cs"/>
              </a:defRPr>
            </a:lvl6pPr>
            <a:lvl7pPr>
              <a:defRPr lang="en-US" sz="1000" b="1" kern="1200" cap="all" baseline="0" dirty="0" smtClean="0">
                <a:solidFill>
                  <a:schemeClr val="accent1"/>
                </a:solidFill>
                <a:latin typeface="+mn-lt"/>
                <a:ea typeface="+mn-ea"/>
                <a:cs typeface="+mn-cs"/>
              </a:defRPr>
            </a:lvl7pPr>
            <a:lvl8pPr>
              <a:defRPr lang="en-US" sz="1000" b="1" kern="1200" cap="all" baseline="0" dirty="0" smtClean="0">
                <a:solidFill>
                  <a:schemeClr val="accent1"/>
                </a:solidFill>
                <a:latin typeface="+mn-lt"/>
                <a:ea typeface="+mn-ea"/>
                <a:cs typeface="+mn-cs"/>
              </a:defRPr>
            </a:lvl8pPr>
            <a:lvl9pPr>
              <a:lnSpc>
                <a:spcPct val="100000"/>
              </a:lnSpc>
              <a:spcAft>
                <a:spcPts val="600"/>
              </a:spcAft>
              <a:defRPr lang="en-US" sz="1000" b="1" kern="1200" cap="all" baseline="0" dirty="0">
                <a:solidFill>
                  <a:schemeClr val="accent1"/>
                </a:solidFill>
                <a:latin typeface="+mn-lt"/>
                <a:ea typeface="+mn-ea"/>
                <a:cs typeface="+mn-cs"/>
              </a:defRPr>
            </a:lvl9pPr>
          </a:lstStyle>
          <a:p>
            <a:pPr lvl="0"/>
            <a:r>
              <a:rPr lang="en-GB" dirty="0"/>
              <a:t>Click to add </a:t>
            </a:r>
            <a:r>
              <a:rPr lang="en-GB" sz="1000" b="1" dirty="0">
                <a:solidFill>
                  <a:schemeClr val="accent1"/>
                </a:solidFill>
                <a:latin typeface="Arial" panose="020B0604020202020204" pitchFamily="34" charset="0"/>
                <a:cs typeface="Arial" panose="020B0604020202020204" pitchFamily="34" charset="0"/>
              </a:rPr>
              <a:t>PRACTICE/SECTOR </a:t>
            </a:r>
            <a:endParaRPr lang="en-GB" dirty="0"/>
          </a:p>
          <a:p>
            <a:pPr lvl="1"/>
            <a:endParaRPr lang="en-GB" dirty="0"/>
          </a:p>
        </p:txBody>
      </p:sp>
      <p:sp>
        <p:nvSpPr>
          <p:cNvPr id="17" name="Text Placeholder 16">
            <a:extLst>
              <a:ext uri="{FF2B5EF4-FFF2-40B4-BE49-F238E27FC236}">
                <a16:creationId xmlns:a16="http://schemas.microsoft.com/office/drawing/2014/main" id="{C7125548-193F-47D9-8E06-0359FB40B865}"/>
              </a:ext>
            </a:extLst>
          </p:cNvPr>
          <p:cNvSpPr>
            <a:spLocks noGrp="1"/>
          </p:cNvSpPr>
          <p:nvPr>
            <p:ph type="body" sz="quarter" idx="25" hasCustomPrompt="1"/>
          </p:nvPr>
        </p:nvSpPr>
        <p:spPr>
          <a:xfrm>
            <a:off x="2462213" y="1951200"/>
            <a:ext cx="3024000" cy="4040849"/>
          </a:xfrm>
        </p:spPr>
        <p:txBody>
          <a:bodyPr/>
          <a:lstStyle>
            <a:lvl1pPr marL="108000" indent="-108000">
              <a:spcAft>
                <a:spcPts val="300"/>
              </a:spcAft>
              <a:defRPr sz="1000"/>
            </a:lvl1pPr>
            <a:lvl2pPr marL="216000" indent="-108000">
              <a:spcAft>
                <a:spcPts val="300"/>
              </a:spcAft>
              <a:defRPr sz="1000"/>
            </a:lvl2pPr>
            <a:lvl3pPr marL="324000" indent="-108000">
              <a:spcAft>
                <a:spcPts val="300"/>
              </a:spcAft>
              <a:defRPr sz="1000"/>
            </a:lvl3pPr>
            <a:lvl4pPr>
              <a:spcAft>
                <a:spcPts val="30"/>
              </a:spcAft>
              <a:defRPr sz="1000"/>
            </a:lvl4pPr>
            <a:lvl5pPr>
              <a:spcAft>
                <a:spcPts val="30"/>
              </a:spcAft>
              <a:defRPr sz="1000"/>
            </a:lvl5pPr>
            <a:lvl6pPr>
              <a:spcAft>
                <a:spcPts val="30"/>
              </a:spcAft>
              <a:defRPr sz="1000" b="0"/>
            </a:lvl6pPr>
            <a:lvl7pPr>
              <a:spcAft>
                <a:spcPts val="30"/>
              </a:spcAft>
              <a:defRPr sz="1000"/>
            </a:lvl7pPr>
            <a:lvl8pPr>
              <a:spcAft>
                <a:spcPts val="30"/>
              </a:spcAft>
              <a:defRPr sz="1000"/>
            </a:lvl8pPr>
            <a:lvl9pPr>
              <a:lnSpc>
                <a:spcPct val="100000"/>
              </a:lnSpc>
              <a:spcAft>
                <a:spcPts val="300"/>
              </a:spcAft>
              <a:defRPr sz="1000">
                <a:latin typeface="+mn-lt"/>
              </a:defRPr>
            </a:lvl9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6" name="Text Placeholder 4">
            <a:extLst>
              <a:ext uri="{FF2B5EF4-FFF2-40B4-BE49-F238E27FC236}">
                <a16:creationId xmlns:a16="http://schemas.microsoft.com/office/drawing/2014/main" id="{E4650D57-E571-42EC-98B9-E61F8CA17CC4}"/>
              </a:ext>
            </a:extLst>
          </p:cNvPr>
          <p:cNvSpPr>
            <a:spLocks noGrp="1"/>
          </p:cNvSpPr>
          <p:nvPr>
            <p:ph type="body" sz="quarter" idx="26" hasCustomPrompt="1"/>
          </p:nvPr>
        </p:nvSpPr>
        <p:spPr>
          <a:xfrm>
            <a:off x="6244805" y="2782879"/>
            <a:ext cx="1728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8" name="Text Placeholder 4">
            <a:extLst>
              <a:ext uri="{FF2B5EF4-FFF2-40B4-BE49-F238E27FC236}">
                <a16:creationId xmlns:a16="http://schemas.microsoft.com/office/drawing/2014/main" id="{607BFD7A-4619-4695-9B5B-657D2202EE4A}"/>
              </a:ext>
            </a:extLst>
          </p:cNvPr>
          <p:cNvSpPr>
            <a:spLocks noGrp="1"/>
          </p:cNvSpPr>
          <p:nvPr>
            <p:ph type="body" sz="quarter" idx="27" hasCustomPrompt="1"/>
          </p:nvPr>
        </p:nvSpPr>
        <p:spPr>
          <a:xfrm>
            <a:off x="6244805" y="291923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9" name="Text Placeholder 4">
            <a:extLst>
              <a:ext uri="{FF2B5EF4-FFF2-40B4-BE49-F238E27FC236}">
                <a16:creationId xmlns:a16="http://schemas.microsoft.com/office/drawing/2014/main" id="{99638A0D-4686-4B14-8E7E-D867B1D701AA}"/>
              </a:ext>
            </a:extLst>
          </p:cNvPr>
          <p:cNvSpPr>
            <a:spLocks noGrp="1"/>
          </p:cNvSpPr>
          <p:nvPr>
            <p:ph type="body" sz="quarter" idx="28" hasCustomPrompt="1"/>
          </p:nvPr>
        </p:nvSpPr>
        <p:spPr>
          <a:xfrm>
            <a:off x="6244805" y="3055599"/>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0" name="Text Placeholder 4">
            <a:extLst>
              <a:ext uri="{FF2B5EF4-FFF2-40B4-BE49-F238E27FC236}">
                <a16:creationId xmlns:a16="http://schemas.microsoft.com/office/drawing/2014/main" id="{AF791D00-2DDC-47B1-87BF-C3F295F019B0}"/>
              </a:ext>
            </a:extLst>
          </p:cNvPr>
          <p:cNvSpPr>
            <a:spLocks noGrp="1"/>
          </p:cNvSpPr>
          <p:nvPr>
            <p:ph type="body" sz="quarter" idx="29" hasCustomPrompt="1"/>
          </p:nvPr>
        </p:nvSpPr>
        <p:spPr>
          <a:xfrm>
            <a:off x="6244805" y="3191960"/>
            <a:ext cx="1728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2" name="Text Placeholder 14">
            <a:extLst>
              <a:ext uri="{FF2B5EF4-FFF2-40B4-BE49-F238E27FC236}">
                <a16:creationId xmlns:a16="http://schemas.microsoft.com/office/drawing/2014/main" id="{27562B96-831A-4266-B1D6-4F28EB1F1A2F}"/>
              </a:ext>
            </a:extLst>
          </p:cNvPr>
          <p:cNvSpPr>
            <a:spLocks noGrp="1"/>
          </p:cNvSpPr>
          <p:nvPr>
            <p:ph type="body" sz="quarter" idx="31" hasCustomPrompt="1"/>
          </p:nvPr>
        </p:nvSpPr>
        <p:spPr>
          <a:xfrm>
            <a:off x="8131018" y="1728000"/>
            <a:ext cx="3024000" cy="180001"/>
          </a:xfrm>
        </p:spPr>
        <p:txBody>
          <a:bodyPr/>
          <a:lstStyle>
            <a:lvl1pPr marL="0" indent="0">
              <a:buNone/>
              <a:defRPr sz="1000" b="1" cap="all" baseline="0">
                <a:solidFill>
                  <a:schemeClr val="accent1"/>
                </a:solidFill>
              </a:defRPr>
            </a:lvl1pPr>
            <a:lvl2pPr marL="0" indent="0">
              <a:buNone/>
              <a:defRPr lang="en-US" sz="1000" b="1" kern="1200" cap="all" baseline="0" dirty="0" smtClean="0">
                <a:solidFill>
                  <a:schemeClr val="accent1"/>
                </a:solidFill>
                <a:latin typeface="+mn-lt"/>
                <a:ea typeface="+mn-ea"/>
                <a:cs typeface="+mn-cs"/>
              </a:defRPr>
            </a:lvl2pPr>
            <a:lvl3pPr marL="0" indent="0">
              <a:buNone/>
              <a:defRPr lang="en-US" sz="1000" b="1" kern="1200" cap="all" baseline="0" dirty="0" smtClean="0">
                <a:solidFill>
                  <a:schemeClr val="accent1"/>
                </a:solidFill>
                <a:latin typeface="+mn-lt"/>
                <a:ea typeface="+mn-ea"/>
                <a:cs typeface="+mn-cs"/>
              </a:defRPr>
            </a:lvl3pPr>
            <a:lvl4pPr>
              <a:buNone/>
              <a:defRPr lang="en-US" sz="1000" b="1" kern="1200" cap="all" baseline="0" dirty="0" smtClean="0">
                <a:solidFill>
                  <a:schemeClr val="accent1"/>
                </a:solidFill>
                <a:latin typeface="+mn-lt"/>
                <a:ea typeface="+mn-ea"/>
                <a:cs typeface="+mn-cs"/>
              </a:defRPr>
            </a:lvl4pPr>
            <a:lvl5pPr>
              <a:buNone/>
              <a:defRPr lang="en-US" sz="1000" b="1" kern="1200" cap="all" baseline="0" dirty="0">
                <a:solidFill>
                  <a:schemeClr val="accent1"/>
                </a:solidFill>
                <a:latin typeface="+mn-lt"/>
                <a:ea typeface="+mn-ea"/>
                <a:cs typeface="+mn-cs"/>
              </a:defRPr>
            </a:lvl5pPr>
            <a:lvl6pPr>
              <a:defRPr lang="en-US" sz="1000" b="1" kern="1200" cap="all" baseline="0" dirty="0" smtClean="0">
                <a:solidFill>
                  <a:schemeClr val="accent1"/>
                </a:solidFill>
                <a:latin typeface="+mn-lt"/>
                <a:ea typeface="+mn-ea"/>
                <a:cs typeface="+mn-cs"/>
              </a:defRPr>
            </a:lvl6pPr>
            <a:lvl7pPr>
              <a:defRPr lang="en-US" sz="1000" b="1" kern="1200" cap="all" baseline="0" dirty="0" smtClean="0">
                <a:solidFill>
                  <a:schemeClr val="accent1"/>
                </a:solidFill>
                <a:latin typeface="+mn-lt"/>
                <a:ea typeface="+mn-ea"/>
                <a:cs typeface="+mn-cs"/>
              </a:defRPr>
            </a:lvl7pPr>
            <a:lvl8pPr>
              <a:defRPr lang="en-US" sz="1000" b="1" kern="1200" cap="all" baseline="0" dirty="0" smtClean="0">
                <a:solidFill>
                  <a:schemeClr val="accent1"/>
                </a:solidFill>
                <a:latin typeface="+mn-lt"/>
                <a:ea typeface="+mn-ea"/>
                <a:cs typeface="+mn-cs"/>
              </a:defRPr>
            </a:lvl8pPr>
            <a:lvl9pPr>
              <a:lnSpc>
                <a:spcPct val="100000"/>
              </a:lnSpc>
              <a:spcAft>
                <a:spcPts val="600"/>
              </a:spcAft>
              <a:defRPr lang="en-US" sz="1000" b="1" kern="1200" cap="all" baseline="0" dirty="0">
                <a:solidFill>
                  <a:schemeClr val="accent1"/>
                </a:solidFill>
                <a:latin typeface="+mn-lt"/>
                <a:ea typeface="+mn-ea"/>
                <a:cs typeface="+mn-cs"/>
              </a:defRPr>
            </a:lvl9pPr>
          </a:lstStyle>
          <a:p>
            <a:pPr lvl="0"/>
            <a:r>
              <a:rPr lang="en-GB" dirty="0"/>
              <a:t>Click to add </a:t>
            </a:r>
            <a:r>
              <a:rPr lang="en-GB" sz="1000" b="1" dirty="0">
                <a:solidFill>
                  <a:schemeClr val="accent1"/>
                </a:solidFill>
                <a:latin typeface="Arial" panose="020B0604020202020204" pitchFamily="34" charset="0"/>
                <a:cs typeface="Arial" panose="020B0604020202020204" pitchFamily="34" charset="0"/>
              </a:rPr>
              <a:t>PRACTICE/SECTOR </a:t>
            </a:r>
            <a:endParaRPr lang="en-GB" dirty="0"/>
          </a:p>
          <a:p>
            <a:pPr lvl="1"/>
            <a:endParaRPr lang="en-GB" dirty="0"/>
          </a:p>
        </p:txBody>
      </p:sp>
      <p:sp>
        <p:nvSpPr>
          <p:cNvPr id="23" name="Text Placeholder 16">
            <a:extLst>
              <a:ext uri="{FF2B5EF4-FFF2-40B4-BE49-F238E27FC236}">
                <a16:creationId xmlns:a16="http://schemas.microsoft.com/office/drawing/2014/main" id="{2BB8B504-BF73-4669-9236-CEA6F164F035}"/>
              </a:ext>
            </a:extLst>
          </p:cNvPr>
          <p:cNvSpPr>
            <a:spLocks noGrp="1"/>
          </p:cNvSpPr>
          <p:nvPr>
            <p:ph type="body" sz="quarter" idx="32" hasCustomPrompt="1"/>
          </p:nvPr>
        </p:nvSpPr>
        <p:spPr>
          <a:xfrm>
            <a:off x="8131018" y="1951200"/>
            <a:ext cx="3024000" cy="4040849"/>
          </a:xfrm>
        </p:spPr>
        <p:txBody>
          <a:bodyPr/>
          <a:lstStyle>
            <a:lvl1pPr marL="108000" indent="-108000">
              <a:spcAft>
                <a:spcPts val="300"/>
              </a:spcAft>
              <a:defRPr sz="1000"/>
            </a:lvl1pPr>
            <a:lvl2pPr marL="216000" indent="-108000">
              <a:spcAft>
                <a:spcPts val="300"/>
              </a:spcAft>
              <a:defRPr sz="1000"/>
            </a:lvl2pPr>
            <a:lvl3pPr marL="324000" indent="-108000">
              <a:spcAft>
                <a:spcPts val="300"/>
              </a:spcAft>
              <a:defRPr sz="1000"/>
            </a:lvl3pPr>
            <a:lvl4pPr>
              <a:spcAft>
                <a:spcPts val="30"/>
              </a:spcAft>
              <a:defRPr sz="1000"/>
            </a:lvl4pPr>
            <a:lvl5pPr>
              <a:spcAft>
                <a:spcPts val="30"/>
              </a:spcAft>
              <a:defRPr sz="1000"/>
            </a:lvl5pPr>
            <a:lvl6pPr>
              <a:spcAft>
                <a:spcPts val="30"/>
              </a:spcAft>
              <a:defRPr sz="1000" b="0"/>
            </a:lvl6pPr>
            <a:lvl7pPr>
              <a:spcAft>
                <a:spcPts val="30"/>
              </a:spcAft>
              <a:defRPr sz="1000"/>
            </a:lvl7pPr>
            <a:lvl8pPr>
              <a:spcAft>
                <a:spcPts val="30"/>
              </a:spcAft>
              <a:defRPr sz="1000"/>
            </a:lvl8pPr>
            <a:lvl9pPr>
              <a:lnSpc>
                <a:spcPct val="100000"/>
              </a:lnSpc>
              <a:spcAft>
                <a:spcPts val="300"/>
              </a:spcAft>
              <a:defRPr sz="1000">
                <a:latin typeface="+mn-lt"/>
              </a:defRPr>
            </a:lvl9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576000" y="1728000"/>
            <a:ext cx="943200" cy="943200"/>
          </a:xfrm>
          <a:prstGeom prst="ellipse">
            <a:avLst/>
          </a:prstGeom>
          <a:noFill/>
        </p:spPr>
        <p:txBody>
          <a:bodyPr lIns="0" tIns="0" b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21" name="Picture Placeholder 7">
            <a:extLst>
              <a:ext uri="{FF2B5EF4-FFF2-40B4-BE49-F238E27FC236}">
                <a16:creationId xmlns:a16="http://schemas.microsoft.com/office/drawing/2014/main" id="{D9434157-C0CA-46C1-B739-37770036697E}"/>
              </a:ext>
            </a:extLst>
          </p:cNvPr>
          <p:cNvSpPr>
            <a:spLocks noGrp="1"/>
          </p:cNvSpPr>
          <p:nvPr>
            <p:ph type="pic" sz="quarter" idx="30" hasCustomPrompt="1"/>
          </p:nvPr>
        </p:nvSpPr>
        <p:spPr>
          <a:xfrm>
            <a:off x="6244805" y="1728000"/>
            <a:ext cx="943200" cy="943200"/>
          </a:xfrm>
          <a:prstGeom prst="ellipse">
            <a:avLst/>
          </a:prstGeom>
          <a:noFill/>
        </p:spPr>
        <p:txBody>
          <a:bodyPr lIns="0" tIns="0" b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2" name="Date Placeholder 1">
            <a:extLst>
              <a:ext uri="{FF2B5EF4-FFF2-40B4-BE49-F238E27FC236}">
                <a16:creationId xmlns:a16="http://schemas.microsoft.com/office/drawing/2014/main" id="{D8E2A6BF-B01A-4FCE-A81A-3B15F30F19FA}"/>
              </a:ext>
            </a:extLst>
          </p:cNvPr>
          <p:cNvSpPr>
            <a:spLocks noGrp="1"/>
          </p:cNvSpPr>
          <p:nvPr>
            <p:ph type="dt" sz="half" idx="220"/>
          </p:nvPr>
        </p:nvSpPr>
        <p:spPr/>
        <p:txBody>
          <a:bodyPr/>
          <a:lstStyle/>
          <a:p>
            <a:endParaRPr lang="en-GB" dirty="0"/>
          </a:p>
        </p:txBody>
      </p:sp>
      <p:sp>
        <p:nvSpPr>
          <p:cNvPr id="3" name="Footer Placeholder 2">
            <a:extLst>
              <a:ext uri="{FF2B5EF4-FFF2-40B4-BE49-F238E27FC236}">
                <a16:creationId xmlns:a16="http://schemas.microsoft.com/office/drawing/2014/main" id="{26C515EC-F25F-48E5-87E3-A9EBCC906E74}"/>
              </a:ext>
            </a:extLst>
          </p:cNvPr>
          <p:cNvSpPr>
            <a:spLocks noGrp="1"/>
          </p:cNvSpPr>
          <p:nvPr>
            <p:ph type="ftr" sz="quarter" idx="221"/>
          </p:nvPr>
        </p:nvSpPr>
        <p:spPr/>
        <p:txBody>
          <a:bodyPr/>
          <a:lstStyle/>
          <a:p>
            <a:endParaRPr lang="en-GB" dirty="0"/>
          </a:p>
        </p:txBody>
      </p:sp>
      <p:sp>
        <p:nvSpPr>
          <p:cNvPr id="4" name="Slide Number Placeholder 3">
            <a:extLst>
              <a:ext uri="{FF2B5EF4-FFF2-40B4-BE49-F238E27FC236}">
                <a16:creationId xmlns:a16="http://schemas.microsoft.com/office/drawing/2014/main" id="{2FEE7A63-8B77-4E27-9972-4EC7CF874BD0}"/>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284418655"/>
      </p:ext>
    </p:extLst>
  </p:cSld>
  <p:clrMapOvr>
    <a:masterClrMapping/>
  </p:clrMapOvr>
</p:sldLayout>
</file>

<file path=ppt/slideLayouts/slideLayout5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eam 10 persons">
    <p:spTree>
      <p:nvGrpSpPr>
        <p:cNvPr id="1" name=""/>
        <p:cNvGrpSpPr/>
        <p:nvPr/>
      </p:nvGrpSpPr>
      <p:grpSpPr>
        <a:xfrm>
          <a:off x="0" y="0"/>
          <a:ext cx="0" cy="0"/>
          <a:chOff x="0" y="0"/>
          <a:chExt cx="0" cy="0"/>
        </a:xfrm>
      </p:grpSpPr>
      <p:sp>
        <p:nvSpPr>
          <p:cNvPr id="110" name="Rectangle: Rounded Corners 109">
            <a:extLst>
              <a:ext uri="{FF2B5EF4-FFF2-40B4-BE49-F238E27FC236}">
                <a16:creationId xmlns:a16="http://schemas.microsoft.com/office/drawing/2014/main" id="{F311E7C9-D99A-4738-B510-AFC86D7D3C25}"/>
              </a:ext>
            </a:extLst>
          </p:cNvPr>
          <p:cNvSpPr/>
          <p:nvPr userDrawn="1"/>
        </p:nvSpPr>
        <p:spPr>
          <a:xfrm>
            <a:off x="7371483"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Rounded Corners 24">
            <a:extLst>
              <a:ext uri="{FF2B5EF4-FFF2-40B4-BE49-F238E27FC236}">
                <a16:creationId xmlns:a16="http://schemas.microsoft.com/office/drawing/2014/main" id="{0BCAAC33-1A06-4BCB-93B5-5EADAA334877}"/>
              </a:ext>
            </a:extLst>
          </p:cNvPr>
          <p:cNvSpPr/>
          <p:nvPr/>
        </p:nvSpPr>
        <p:spPr>
          <a:xfrm>
            <a:off x="575121" y="1736667"/>
            <a:ext cx="1976400" cy="1846799"/>
          </a:xfrm>
          <a:prstGeom prst="roundRect">
            <a:avLst>
              <a:gd name="adj" fmla="val 6755"/>
            </a:avLst>
          </a:prstGeom>
          <a:solidFill>
            <a:srgbClr val="F4F4F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Rectangle: Rounded Corners 28">
            <a:extLst>
              <a:ext uri="{FF2B5EF4-FFF2-40B4-BE49-F238E27FC236}">
                <a16:creationId xmlns:a16="http://schemas.microsoft.com/office/drawing/2014/main" id="{DD9DA348-77BA-4EF8-9D1A-DC5E35A347E3}"/>
              </a:ext>
            </a:extLst>
          </p:cNvPr>
          <p:cNvSpPr/>
          <p:nvPr/>
        </p:nvSpPr>
        <p:spPr>
          <a:xfrm>
            <a:off x="2840575"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Rectangle: Rounded Corners 32">
            <a:extLst>
              <a:ext uri="{FF2B5EF4-FFF2-40B4-BE49-F238E27FC236}">
                <a16:creationId xmlns:a16="http://schemas.microsoft.com/office/drawing/2014/main" id="{3EFEA431-E8C3-4237-8477-F3B095765ECF}"/>
              </a:ext>
            </a:extLst>
          </p:cNvPr>
          <p:cNvSpPr/>
          <p:nvPr/>
        </p:nvSpPr>
        <p:spPr>
          <a:xfrm>
            <a:off x="5106029"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Rounded Corners 36">
            <a:extLst>
              <a:ext uri="{FF2B5EF4-FFF2-40B4-BE49-F238E27FC236}">
                <a16:creationId xmlns:a16="http://schemas.microsoft.com/office/drawing/2014/main" id="{05069C5F-18D7-426F-ACDC-61FC529DDC68}"/>
              </a:ext>
            </a:extLst>
          </p:cNvPr>
          <p:cNvSpPr/>
          <p:nvPr/>
        </p:nvSpPr>
        <p:spPr>
          <a:xfrm>
            <a:off x="7371483"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Rounded Corners 40">
            <a:extLst>
              <a:ext uri="{FF2B5EF4-FFF2-40B4-BE49-F238E27FC236}">
                <a16:creationId xmlns:a16="http://schemas.microsoft.com/office/drawing/2014/main" id="{4D4B066C-1DFD-4699-B8AD-62DA806ECEB1}"/>
              </a:ext>
            </a:extLst>
          </p:cNvPr>
          <p:cNvSpPr/>
          <p:nvPr/>
        </p:nvSpPr>
        <p:spPr>
          <a:xfrm>
            <a:off x="9636938"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Rectangle: Rounded Corners 44">
            <a:extLst>
              <a:ext uri="{FF2B5EF4-FFF2-40B4-BE49-F238E27FC236}">
                <a16:creationId xmlns:a16="http://schemas.microsoft.com/office/drawing/2014/main" id="{B3F5684F-BBE6-4B37-A1ED-4EB67A2FEB8C}"/>
              </a:ext>
            </a:extLst>
          </p:cNvPr>
          <p:cNvSpPr/>
          <p:nvPr/>
        </p:nvSpPr>
        <p:spPr>
          <a:xfrm>
            <a:off x="575121"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Rounded Corners 48">
            <a:extLst>
              <a:ext uri="{FF2B5EF4-FFF2-40B4-BE49-F238E27FC236}">
                <a16:creationId xmlns:a16="http://schemas.microsoft.com/office/drawing/2014/main" id="{CD79A3EF-B724-4DF0-845F-B2944152E71E}"/>
              </a:ext>
            </a:extLst>
          </p:cNvPr>
          <p:cNvSpPr/>
          <p:nvPr/>
        </p:nvSpPr>
        <p:spPr>
          <a:xfrm>
            <a:off x="2840575"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ectangle: Rounded Corners 52">
            <a:extLst>
              <a:ext uri="{FF2B5EF4-FFF2-40B4-BE49-F238E27FC236}">
                <a16:creationId xmlns:a16="http://schemas.microsoft.com/office/drawing/2014/main" id="{BF2EB7C2-ACAC-403A-8A8C-4FBCD91F4424}"/>
              </a:ext>
            </a:extLst>
          </p:cNvPr>
          <p:cNvSpPr/>
          <p:nvPr/>
        </p:nvSpPr>
        <p:spPr>
          <a:xfrm>
            <a:off x="5106029"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Rectangle: Rounded Corners 56">
            <a:extLst>
              <a:ext uri="{FF2B5EF4-FFF2-40B4-BE49-F238E27FC236}">
                <a16:creationId xmlns:a16="http://schemas.microsoft.com/office/drawing/2014/main" id="{755BD8F9-658A-41E4-BE36-664DB6AC2D85}"/>
              </a:ext>
            </a:extLst>
          </p:cNvPr>
          <p:cNvSpPr/>
          <p:nvPr/>
        </p:nvSpPr>
        <p:spPr>
          <a:xfrm>
            <a:off x="9636938"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a:xfrm>
            <a:off x="576000" y="576000"/>
            <a:ext cx="11041200" cy="460800"/>
          </a:xfrm>
        </p:spPr>
        <p:txBody>
          <a:bodyPr/>
          <a:lstStyle/>
          <a:p>
            <a:r>
              <a:rPr lang="en-GB" dirty="0"/>
              <a:t>Click to add title</a:t>
            </a:r>
          </a:p>
        </p:txBody>
      </p:sp>
      <p:sp>
        <p:nvSpPr>
          <p:cNvPr id="112" name="Subtitle">
            <a:extLst>
              <a:ext uri="{FF2B5EF4-FFF2-40B4-BE49-F238E27FC236}">
                <a16:creationId xmlns:a16="http://schemas.microsoft.com/office/drawing/2014/main" id="{81183A62-4B29-41E1-B594-0CA3A38869D5}"/>
              </a:ext>
            </a:extLst>
          </p:cNvPr>
          <p:cNvSpPr>
            <a:spLocks noGrp="1"/>
          </p:cNvSpPr>
          <p:nvPr>
            <p:ph type="subTitle" idx="22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732662"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732662"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732662"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732662"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65" name="Text Placeholder 4">
            <a:extLst>
              <a:ext uri="{FF2B5EF4-FFF2-40B4-BE49-F238E27FC236}">
                <a16:creationId xmlns:a16="http://schemas.microsoft.com/office/drawing/2014/main" id="{682B17F8-B314-4891-B0D6-6DF5F5F8E29B}"/>
              </a:ext>
            </a:extLst>
          </p:cNvPr>
          <p:cNvSpPr>
            <a:spLocks noGrp="1"/>
          </p:cNvSpPr>
          <p:nvPr>
            <p:ph type="body" sz="quarter" idx="24" hasCustomPrompt="1"/>
          </p:nvPr>
        </p:nvSpPr>
        <p:spPr>
          <a:xfrm>
            <a:off x="732662"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66" name="Text Placeholder 4">
            <a:extLst>
              <a:ext uri="{FF2B5EF4-FFF2-40B4-BE49-F238E27FC236}">
                <a16:creationId xmlns:a16="http://schemas.microsoft.com/office/drawing/2014/main" id="{3B7BF82C-809B-4CF6-8296-5E69B23343E1}"/>
              </a:ext>
            </a:extLst>
          </p:cNvPr>
          <p:cNvSpPr>
            <a:spLocks noGrp="1"/>
          </p:cNvSpPr>
          <p:nvPr>
            <p:ph type="body" sz="quarter" idx="25" hasCustomPrompt="1"/>
          </p:nvPr>
        </p:nvSpPr>
        <p:spPr>
          <a:xfrm>
            <a:off x="732662"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67" name="Text Placeholder 4">
            <a:extLst>
              <a:ext uri="{FF2B5EF4-FFF2-40B4-BE49-F238E27FC236}">
                <a16:creationId xmlns:a16="http://schemas.microsoft.com/office/drawing/2014/main" id="{883A341D-62B1-4516-8E09-CCF2D26FDC0E}"/>
              </a:ext>
            </a:extLst>
          </p:cNvPr>
          <p:cNvSpPr>
            <a:spLocks noGrp="1"/>
          </p:cNvSpPr>
          <p:nvPr>
            <p:ph type="body" sz="quarter" idx="26" hasCustomPrompt="1"/>
          </p:nvPr>
        </p:nvSpPr>
        <p:spPr>
          <a:xfrm>
            <a:off x="732662"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68" name="Text Placeholder 4">
            <a:extLst>
              <a:ext uri="{FF2B5EF4-FFF2-40B4-BE49-F238E27FC236}">
                <a16:creationId xmlns:a16="http://schemas.microsoft.com/office/drawing/2014/main" id="{269E90FE-6BC7-4A17-A3DD-BF2F7F4334CB}"/>
              </a:ext>
            </a:extLst>
          </p:cNvPr>
          <p:cNvSpPr>
            <a:spLocks noGrp="1"/>
          </p:cNvSpPr>
          <p:nvPr>
            <p:ph type="body" sz="quarter" idx="27" hasCustomPrompt="1"/>
          </p:nvPr>
        </p:nvSpPr>
        <p:spPr>
          <a:xfrm>
            <a:off x="732662"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0" name="Text Placeholder 4">
            <a:extLst>
              <a:ext uri="{FF2B5EF4-FFF2-40B4-BE49-F238E27FC236}">
                <a16:creationId xmlns:a16="http://schemas.microsoft.com/office/drawing/2014/main" id="{858C7F1B-1A17-4405-8AA0-43EC0184784F}"/>
              </a:ext>
            </a:extLst>
          </p:cNvPr>
          <p:cNvSpPr>
            <a:spLocks noGrp="1"/>
          </p:cNvSpPr>
          <p:nvPr>
            <p:ph type="body" sz="quarter" idx="29" hasCustomPrompt="1"/>
          </p:nvPr>
        </p:nvSpPr>
        <p:spPr>
          <a:xfrm>
            <a:off x="2999292"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1" name="Text Placeholder 4">
            <a:extLst>
              <a:ext uri="{FF2B5EF4-FFF2-40B4-BE49-F238E27FC236}">
                <a16:creationId xmlns:a16="http://schemas.microsoft.com/office/drawing/2014/main" id="{170E547E-1170-45E4-9BDB-8C5996E73C2D}"/>
              </a:ext>
            </a:extLst>
          </p:cNvPr>
          <p:cNvSpPr>
            <a:spLocks noGrp="1"/>
          </p:cNvSpPr>
          <p:nvPr>
            <p:ph type="body" sz="quarter" idx="30" hasCustomPrompt="1"/>
          </p:nvPr>
        </p:nvSpPr>
        <p:spPr>
          <a:xfrm>
            <a:off x="2999292"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2" name="Text Placeholder 4">
            <a:extLst>
              <a:ext uri="{FF2B5EF4-FFF2-40B4-BE49-F238E27FC236}">
                <a16:creationId xmlns:a16="http://schemas.microsoft.com/office/drawing/2014/main" id="{55D7BBAD-A7D7-4A1D-9AE1-617F75568DD9}"/>
              </a:ext>
            </a:extLst>
          </p:cNvPr>
          <p:cNvSpPr>
            <a:spLocks noGrp="1"/>
          </p:cNvSpPr>
          <p:nvPr>
            <p:ph type="body" sz="quarter" idx="31" hasCustomPrompt="1"/>
          </p:nvPr>
        </p:nvSpPr>
        <p:spPr>
          <a:xfrm>
            <a:off x="2999292"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3" name="Text Placeholder 4">
            <a:extLst>
              <a:ext uri="{FF2B5EF4-FFF2-40B4-BE49-F238E27FC236}">
                <a16:creationId xmlns:a16="http://schemas.microsoft.com/office/drawing/2014/main" id="{BEF943DD-1832-438D-8FE7-E62E1DA340C8}"/>
              </a:ext>
            </a:extLst>
          </p:cNvPr>
          <p:cNvSpPr>
            <a:spLocks noGrp="1"/>
          </p:cNvSpPr>
          <p:nvPr>
            <p:ph type="body" sz="quarter" idx="32" hasCustomPrompt="1"/>
          </p:nvPr>
        </p:nvSpPr>
        <p:spPr>
          <a:xfrm>
            <a:off x="2999292"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5" name="Text Placeholder 4">
            <a:extLst>
              <a:ext uri="{FF2B5EF4-FFF2-40B4-BE49-F238E27FC236}">
                <a16:creationId xmlns:a16="http://schemas.microsoft.com/office/drawing/2014/main" id="{57D839D1-4B89-4D27-B5DF-A38F89D48ABC}"/>
              </a:ext>
            </a:extLst>
          </p:cNvPr>
          <p:cNvSpPr>
            <a:spLocks noGrp="1"/>
          </p:cNvSpPr>
          <p:nvPr>
            <p:ph type="body" sz="quarter" idx="34" hasCustomPrompt="1"/>
          </p:nvPr>
        </p:nvSpPr>
        <p:spPr>
          <a:xfrm>
            <a:off x="2999292"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6" name="Text Placeholder 4">
            <a:extLst>
              <a:ext uri="{FF2B5EF4-FFF2-40B4-BE49-F238E27FC236}">
                <a16:creationId xmlns:a16="http://schemas.microsoft.com/office/drawing/2014/main" id="{332424E2-3182-4DFD-807F-6CE100811C1C}"/>
              </a:ext>
            </a:extLst>
          </p:cNvPr>
          <p:cNvSpPr>
            <a:spLocks noGrp="1"/>
          </p:cNvSpPr>
          <p:nvPr>
            <p:ph type="body" sz="quarter" idx="35" hasCustomPrompt="1"/>
          </p:nvPr>
        </p:nvSpPr>
        <p:spPr>
          <a:xfrm>
            <a:off x="2999292"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7" name="Text Placeholder 4">
            <a:extLst>
              <a:ext uri="{FF2B5EF4-FFF2-40B4-BE49-F238E27FC236}">
                <a16:creationId xmlns:a16="http://schemas.microsoft.com/office/drawing/2014/main" id="{A48BB944-2D68-4BD4-96AA-611C578EA296}"/>
              </a:ext>
            </a:extLst>
          </p:cNvPr>
          <p:cNvSpPr>
            <a:spLocks noGrp="1"/>
          </p:cNvSpPr>
          <p:nvPr>
            <p:ph type="body" sz="quarter" idx="36" hasCustomPrompt="1"/>
          </p:nvPr>
        </p:nvSpPr>
        <p:spPr>
          <a:xfrm>
            <a:off x="2999292"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8" name="Text Placeholder 4">
            <a:extLst>
              <a:ext uri="{FF2B5EF4-FFF2-40B4-BE49-F238E27FC236}">
                <a16:creationId xmlns:a16="http://schemas.microsoft.com/office/drawing/2014/main" id="{45410801-CCF5-4693-A565-C4F63C6090E2}"/>
              </a:ext>
            </a:extLst>
          </p:cNvPr>
          <p:cNvSpPr>
            <a:spLocks noGrp="1"/>
          </p:cNvSpPr>
          <p:nvPr>
            <p:ph type="body" sz="quarter" idx="37" hasCustomPrompt="1"/>
          </p:nvPr>
        </p:nvSpPr>
        <p:spPr>
          <a:xfrm>
            <a:off x="2999292"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0" name="Text Placeholder 4">
            <a:extLst>
              <a:ext uri="{FF2B5EF4-FFF2-40B4-BE49-F238E27FC236}">
                <a16:creationId xmlns:a16="http://schemas.microsoft.com/office/drawing/2014/main" id="{641AADDF-6E93-4A35-8D16-564B4A518698}"/>
              </a:ext>
            </a:extLst>
          </p:cNvPr>
          <p:cNvSpPr>
            <a:spLocks noGrp="1"/>
          </p:cNvSpPr>
          <p:nvPr>
            <p:ph type="body" sz="quarter" idx="39" hasCustomPrompt="1"/>
          </p:nvPr>
        </p:nvSpPr>
        <p:spPr>
          <a:xfrm>
            <a:off x="5264130"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1" name="Text Placeholder 4">
            <a:extLst>
              <a:ext uri="{FF2B5EF4-FFF2-40B4-BE49-F238E27FC236}">
                <a16:creationId xmlns:a16="http://schemas.microsoft.com/office/drawing/2014/main" id="{1758E3B3-AE4E-434D-9D4F-E44B2D986044}"/>
              </a:ext>
            </a:extLst>
          </p:cNvPr>
          <p:cNvSpPr>
            <a:spLocks noGrp="1"/>
          </p:cNvSpPr>
          <p:nvPr>
            <p:ph type="body" sz="quarter" idx="40" hasCustomPrompt="1"/>
          </p:nvPr>
        </p:nvSpPr>
        <p:spPr>
          <a:xfrm>
            <a:off x="5264130"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2" name="Text Placeholder 4">
            <a:extLst>
              <a:ext uri="{FF2B5EF4-FFF2-40B4-BE49-F238E27FC236}">
                <a16:creationId xmlns:a16="http://schemas.microsoft.com/office/drawing/2014/main" id="{F53773D8-6309-48EE-A9CA-299551771F75}"/>
              </a:ext>
            </a:extLst>
          </p:cNvPr>
          <p:cNvSpPr>
            <a:spLocks noGrp="1"/>
          </p:cNvSpPr>
          <p:nvPr>
            <p:ph type="body" sz="quarter" idx="41" hasCustomPrompt="1"/>
          </p:nvPr>
        </p:nvSpPr>
        <p:spPr>
          <a:xfrm>
            <a:off x="5264130"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3" name="Text Placeholder 4">
            <a:extLst>
              <a:ext uri="{FF2B5EF4-FFF2-40B4-BE49-F238E27FC236}">
                <a16:creationId xmlns:a16="http://schemas.microsoft.com/office/drawing/2014/main" id="{6C0A8E5F-1D8D-4B5F-BA3F-C4B91CEDDBEA}"/>
              </a:ext>
            </a:extLst>
          </p:cNvPr>
          <p:cNvSpPr>
            <a:spLocks noGrp="1"/>
          </p:cNvSpPr>
          <p:nvPr>
            <p:ph type="body" sz="quarter" idx="42" hasCustomPrompt="1"/>
          </p:nvPr>
        </p:nvSpPr>
        <p:spPr>
          <a:xfrm>
            <a:off x="5264130"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5" name="Text Placeholder 4">
            <a:extLst>
              <a:ext uri="{FF2B5EF4-FFF2-40B4-BE49-F238E27FC236}">
                <a16:creationId xmlns:a16="http://schemas.microsoft.com/office/drawing/2014/main" id="{34AD6EE5-DC62-428A-BBB2-ED096A3D8BD5}"/>
              </a:ext>
            </a:extLst>
          </p:cNvPr>
          <p:cNvSpPr>
            <a:spLocks noGrp="1"/>
          </p:cNvSpPr>
          <p:nvPr>
            <p:ph type="body" sz="quarter" idx="44" hasCustomPrompt="1"/>
          </p:nvPr>
        </p:nvSpPr>
        <p:spPr>
          <a:xfrm>
            <a:off x="5264130"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6" name="Text Placeholder 4">
            <a:extLst>
              <a:ext uri="{FF2B5EF4-FFF2-40B4-BE49-F238E27FC236}">
                <a16:creationId xmlns:a16="http://schemas.microsoft.com/office/drawing/2014/main" id="{F2B98A8D-5F0D-4814-A444-83F91CBFD79D}"/>
              </a:ext>
            </a:extLst>
          </p:cNvPr>
          <p:cNvSpPr>
            <a:spLocks noGrp="1"/>
          </p:cNvSpPr>
          <p:nvPr>
            <p:ph type="body" sz="quarter" idx="45" hasCustomPrompt="1"/>
          </p:nvPr>
        </p:nvSpPr>
        <p:spPr>
          <a:xfrm>
            <a:off x="5264130"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7" name="Text Placeholder 4">
            <a:extLst>
              <a:ext uri="{FF2B5EF4-FFF2-40B4-BE49-F238E27FC236}">
                <a16:creationId xmlns:a16="http://schemas.microsoft.com/office/drawing/2014/main" id="{8227CEF7-33FD-4CD3-A4EB-955E37245B9D}"/>
              </a:ext>
            </a:extLst>
          </p:cNvPr>
          <p:cNvSpPr>
            <a:spLocks noGrp="1"/>
          </p:cNvSpPr>
          <p:nvPr>
            <p:ph type="body" sz="quarter" idx="46" hasCustomPrompt="1"/>
          </p:nvPr>
        </p:nvSpPr>
        <p:spPr>
          <a:xfrm>
            <a:off x="5264130"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8" name="Text Placeholder 4">
            <a:extLst>
              <a:ext uri="{FF2B5EF4-FFF2-40B4-BE49-F238E27FC236}">
                <a16:creationId xmlns:a16="http://schemas.microsoft.com/office/drawing/2014/main" id="{7B2D6AFA-C0DD-4618-9EAB-57C49567D947}"/>
              </a:ext>
            </a:extLst>
          </p:cNvPr>
          <p:cNvSpPr>
            <a:spLocks noGrp="1"/>
          </p:cNvSpPr>
          <p:nvPr>
            <p:ph type="body" sz="quarter" idx="47" hasCustomPrompt="1"/>
          </p:nvPr>
        </p:nvSpPr>
        <p:spPr>
          <a:xfrm>
            <a:off x="5264130"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0" name="Text Placeholder 4">
            <a:extLst>
              <a:ext uri="{FF2B5EF4-FFF2-40B4-BE49-F238E27FC236}">
                <a16:creationId xmlns:a16="http://schemas.microsoft.com/office/drawing/2014/main" id="{BDFBDEB8-8FC2-425E-82A6-6888AEB82DD1}"/>
              </a:ext>
            </a:extLst>
          </p:cNvPr>
          <p:cNvSpPr>
            <a:spLocks noGrp="1"/>
          </p:cNvSpPr>
          <p:nvPr>
            <p:ph type="body" sz="quarter" idx="49" hasCustomPrompt="1"/>
          </p:nvPr>
        </p:nvSpPr>
        <p:spPr>
          <a:xfrm>
            <a:off x="7529864"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1" name="Text Placeholder 4">
            <a:extLst>
              <a:ext uri="{FF2B5EF4-FFF2-40B4-BE49-F238E27FC236}">
                <a16:creationId xmlns:a16="http://schemas.microsoft.com/office/drawing/2014/main" id="{2BB73286-9C41-4EF3-8945-F7274E651F4F}"/>
              </a:ext>
            </a:extLst>
          </p:cNvPr>
          <p:cNvSpPr>
            <a:spLocks noGrp="1"/>
          </p:cNvSpPr>
          <p:nvPr>
            <p:ph type="body" sz="quarter" idx="50" hasCustomPrompt="1"/>
          </p:nvPr>
        </p:nvSpPr>
        <p:spPr>
          <a:xfrm>
            <a:off x="7529864"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2" name="Text Placeholder 4">
            <a:extLst>
              <a:ext uri="{FF2B5EF4-FFF2-40B4-BE49-F238E27FC236}">
                <a16:creationId xmlns:a16="http://schemas.microsoft.com/office/drawing/2014/main" id="{102D7DDF-C428-4D62-B249-64EF9900BDCD}"/>
              </a:ext>
            </a:extLst>
          </p:cNvPr>
          <p:cNvSpPr>
            <a:spLocks noGrp="1"/>
          </p:cNvSpPr>
          <p:nvPr>
            <p:ph type="body" sz="quarter" idx="51" hasCustomPrompt="1"/>
          </p:nvPr>
        </p:nvSpPr>
        <p:spPr>
          <a:xfrm>
            <a:off x="7529864"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3" name="Text Placeholder 4">
            <a:extLst>
              <a:ext uri="{FF2B5EF4-FFF2-40B4-BE49-F238E27FC236}">
                <a16:creationId xmlns:a16="http://schemas.microsoft.com/office/drawing/2014/main" id="{DB5DBE5B-BDCF-447C-9A10-6BB31475F11A}"/>
              </a:ext>
            </a:extLst>
          </p:cNvPr>
          <p:cNvSpPr>
            <a:spLocks noGrp="1"/>
          </p:cNvSpPr>
          <p:nvPr>
            <p:ph type="body" sz="quarter" idx="52" hasCustomPrompt="1"/>
          </p:nvPr>
        </p:nvSpPr>
        <p:spPr>
          <a:xfrm>
            <a:off x="7529864"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5" name="Text Placeholder 4">
            <a:extLst>
              <a:ext uri="{FF2B5EF4-FFF2-40B4-BE49-F238E27FC236}">
                <a16:creationId xmlns:a16="http://schemas.microsoft.com/office/drawing/2014/main" id="{88F73D50-2D36-4657-9A50-3CF955C7A2F4}"/>
              </a:ext>
            </a:extLst>
          </p:cNvPr>
          <p:cNvSpPr>
            <a:spLocks noGrp="1"/>
          </p:cNvSpPr>
          <p:nvPr>
            <p:ph type="body" sz="quarter" idx="54" hasCustomPrompt="1"/>
          </p:nvPr>
        </p:nvSpPr>
        <p:spPr>
          <a:xfrm>
            <a:off x="7529864"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6" name="Text Placeholder 4">
            <a:extLst>
              <a:ext uri="{FF2B5EF4-FFF2-40B4-BE49-F238E27FC236}">
                <a16:creationId xmlns:a16="http://schemas.microsoft.com/office/drawing/2014/main" id="{1A05975C-3B47-409F-A529-FD6F14396A1A}"/>
              </a:ext>
            </a:extLst>
          </p:cNvPr>
          <p:cNvSpPr>
            <a:spLocks noGrp="1"/>
          </p:cNvSpPr>
          <p:nvPr>
            <p:ph type="body" sz="quarter" idx="55" hasCustomPrompt="1"/>
          </p:nvPr>
        </p:nvSpPr>
        <p:spPr>
          <a:xfrm>
            <a:off x="7529864"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7" name="Text Placeholder 4">
            <a:extLst>
              <a:ext uri="{FF2B5EF4-FFF2-40B4-BE49-F238E27FC236}">
                <a16:creationId xmlns:a16="http://schemas.microsoft.com/office/drawing/2014/main" id="{03AE4B41-A109-4248-8043-33344EB22707}"/>
              </a:ext>
            </a:extLst>
          </p:cNvPr>
          <p:cNvSpPr>
            <a:spLocks noGrp="1"/>
          </p:cNvSpPr>
          <p:nvPr>
            <p:ph type="body" sz="quarter" idx="56" hasCustomPrompt="1"/>
          </p:nvPr>
        </p:nvSpPr>
        <p:spPr>
          <a:xfrm>
            <a:off x="7529864"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8" name="Text Placeholder 4">
            <a:extLst>
              <a:ext uri="{FF2B5EF4-FFF2-40B4-BE49-F238E27FC236}">
                <a16:creationId xmlns:a16="http://schemas.microsoft.com/office/drawing/2014/main" id="{E3982D9F-AE48-4E9A-81A5-B8B03575A838}"/>
              </a:ext>
            </a:extLst>
          </p:cNvPr>
          <p:cNvSpPr>
            <a:spLocks noGrp="1"/>
          </p:cNvSpPr>
          <p:nvPr>
            <p:ph type="body" sz="quarter" idx="57" hasCustomPrompt="1"/>
          </p:nvPr>
        </p:nvSpPr>
        <p:spPr>
          <a:xfrm>
            <a:off x="7529864"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00" name="Text Placeholder 4">
            <a:extLst>
              <a:ext uri="{FF2B5EF4-FFF2-40B4-BE49-F238E27FC236}">
                <a16:creationId xmlns:a16="http://schemas.microsoft.com/office/drawing/2014/main" id="{9A6AE5F2-E454-48D2-AC87-12FF6E2F990C}"/>
              </a:ext>
            </a:extLst>
          </p:cNvPr>
          <p:cNvSpPr>
            <a:spLocks noGrp="1"/>
          </p:cNvSpPr>
          <p:nvPr>
            <p:ph type="body" sz="quarter" idx="59" hasCustomPrompt="1"/>
          </p:nvPr>
        </p:nvSpPr>
        <p:spPr>
          <a:xfrm>
            <a:off x="9795600"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01" name="Text Placeholder 4">
            <a:extLst>
              <a:ext uri="{FF2B5EF4-FFF2-40B4-BE49-F238E27FC236}">
                <a16:creationId xmlns:a16="http://schemas.microsoft.com/office/drawing/2014/main" id="{35E31D78-B262-492E-B9AD-4337DD8D50BF}"/>
              </a:ext>
            </a:extLst>
          </p:cNvPr>
          <p:cNvSpPr>
            <a:spLocks noGrp="1"/>
          </p:cNvSpPr>
          <p:nvPr>
            <p:ph type="body" sz="quarter" idx="60" hasCustomPrompt="1"/>
          </p:nvPr>
        </p:nvSpPr>
        <p:spPr>
          <a:xfrm>
            <a:off x="9795600"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02" name="Text Placeholder 4">
            <a:extLst>
              <a:ext uri="{FF2B5EF4-FFF2-40B4-BE49-F238E27FC236}">
                <a16:creationId xmlns:a16="http://schemas.microsoft.com/office/drawing/2014/main" id="{A1DDE222-76BC-428B-AF5C-47DE9296E7AE}"/>
              </a:ext>
            </a:extLst>
          </p:cNvPr>
          <p:cNvSpPr>
            <a:spLocks noGrp="1"/>
          </p:cNvSpPr>
          <p:nvPr>
            <p:ph type="body" sz="quarter" idx="61" hasCustomPrompt="1"/>
          </p:nvPr>
        </p:nvSpPr>
        <p:spPr>
          <a:xfrm>
            <a:off x="9795600"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3" name="Text Placeholder 4">
            <a:extLst>
              <a:ext uri="{FF2B5EF4-FFF2-40B4-BE49-F238E27FC236}">
                <a16:creationId xmlns:a16="http://schemas.microsoft.com/office/drawing/2014/main" id="{94F13F0C-B3B9-4860-8E86-C7A1B01B9E15}"/>
              </a:ext>
            </a:extLst>
          </p:cNvPr>
          <p:cNvSpPr>
            <a:spLocks noGrp="1"/>
          </p:cNvSpPr>
          <p:nvPr>
            <p:ph type="body" sz="quarter" idx="62" hasCustomPrompt="1"/>
          </p:nvPr>
        </p:nvSpPr>
        <p:spPr>
          <a:xfrm>
            <a:off x="9795600"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05" name="Text Placeholder 4">
            <a:extLst>
              <a:ext uri="{FF2B5EF4-FFF2-40B4-BE49-F238E27FC236}">
                <a16:creationId xmlns:a16="http://schemas.microsoft.com/office/drawing/2014/main" id="{B7039321-8CFA-45ED-A018-9D30375399FE}"/>
              </a:ext>
            </a:extLst>
          </p:cNvPr>
          <p:cNvSpPr>
            <a:spLocks noGrp="1"/>
          </p:cNvSpPr>
          <p:nvPr>
            <p:ph type="body" sz="quarter" idx="64" hasCustomPrompt="1"/>
          </p:nvPr>
        </p:nvSpPr>
        <p:spPr>
          <a:xfrm>
            <a:off x="9795600"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06" name="Text Placeholder 4">
            <a:extLst>
              <a:ext uri="{FF2B5EF4-FFF2-40B4-BE49-F238E27FC236}">
                <a16:creationId xmlns:a16="http://schemas.microsoft.com/office/drawing/2014/main" id="{30EF88F9-002E-4592-AA92-E259056C6097}"/>
              </a:ext>
            </a:extLst>
          </p:cNvPr>
          <p:cNvSpPr>
            <a:spLocks noGrp="1"/>
          </p:cNvSpPr>
          <p:nvPr>
            <p:ph type="body" sz="quarter" idx="65" hasCustomPrompt="1"/>
          </p:nvPr>
        </p:nvSpPr>
        <p:spPr>
          <a:xfrm>
            <a:off x="9795600"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07" name="Text Placeholder 4">
            <a:extLst>
              <a:ext uri="{FF2B5EF4-FFF2-40B4-BE49-F238E27FC236}">
                <a16:creationId xmlns:a16="http://schemas.microsoft.com/office/drawing/2014/main" id="{3647B859-75EE-4AD5-8109-19B05EF58F16}"/>
              </a:ext>
            </a:extLst>
          </p:cNvPr>
          <p:cNvSpPr>
            <a:spLocks noGrp="1"/>
          </p:cNvSpPr>
          <p:nvPr>
            <p:ph type="body" sz="quarter" idx="66" hasCustomPrompt="1"/>
          </p:nvPr>
        </p:nvSpPr>
        <p:spPr>
          <a:xfrm>
            <a:off x="9795600"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8" name="Text Placeholder 4">
            <a:extLst>
              <a:ext uri="{FF2B5EF4-FFF2-40B4-BE49-F238E27FC236}">
                <a16:creationId xmlns:a16="http://schemas.microsoft.com/office/drawing/2014/main" id="{C3EC5D1A-BBB3-46BE-BBAD-0218E4BC4376}"/>
              </a:ext>
            </a:extLst>
          </p:cNvPr>
          <p:cNvSpPr>
            <a:spLocks noGrp="1"/>
          </p:cNvSpPr>
          <p:nvPr>
            <p:ph type="body" sz="quarter" idx="67" hasCustomPrompt="1"/>
          </p:nvPr>
        </p:nvSpPr>
        <p:spPr>
          <a:xfrm>
            <a:off x="9795600"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732662"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69" name="Picture Placeholder 7">
            <a:extLst>
              <a:ext uri="{FF2B5EF4-FFF2-40B4-BE49-F238E27FC236}">
                <a16:creationId xmlns:a16="http://schemas.microsoft.com/office/drawing/2014/main" id="{8E9B6044-B4C4-4F6F-8F19-16A35E45CD5A}"/>
              </a:ext>
            </a:extLst>
          </p:cNvPr>
          <p:cNvSpPr>
            <a:spLocks noGrp="1"/>
          </p:cNvSpPr>
          <p:nvPr>
            <p:ph type="pic" sz="quarter" idx="28" hasCustomPrompt="1"/>
          </p:nvPr>
        </p:nvSpPr>
        <p:spPr>
          <a:xfrm>
            <a:off x="732662"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74" name="Picture Placeholder 7">
            <a:extLst>
              <a:ext uri="{FF2B5EF4-FFF2-40B4-BE49-F238E27FC236}">
                <a16:creationId xmlns:a16="http://schemas.microsoft.com/office/drawing/2014/main" id="{A408BE1F-5224-4228-985F-B61DF5DDCC9B}"/>
              </a:ext>
            </a:extLst>
          </p:cNvPr>
          <p:cNvSpPr>
            <a:spLocks noGrp="1"/>
          </p:cNvSpPr>
          <p:nvPr>
            <p:ph type="pic" sz="quarter" idx="33" hasCustomPrompt="1"/>
          </p:nvPr>
        </p:nvSpPr>
        <p:spPr>
          <a:xfrm>
            <a:off x="2998396"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79" name="Picture Placeholder 7">
            <a:extLst>
              <a:ext uri="{FF2B5EF4-FFF2-40B4-BE49-F238E27FC236}">
                <a16:creationId xmlns:a16="http://schemas.microsoft.com/office/drawing/2014/main" id="{C78697CB-4473-40A4-A973-D405D65EBAAC}"/>
              </a:ext>
            </a:extLst>
          </p:cNvPr>
          <p:cNvSpPr>
            <a:spLocks noGrp="1"/>
          </p:cNvSpPr>
          <p:nvPr>
            <p:ph type="pic" sz="quarter" idx="38" hasCustomPrompt="1"/>
          </p:nvPr>
        </p:nvSpPr>
        <p:spPr>
          <a:xfrm>
            <a:off x="2998396"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84" name="Picture Placeholder 7">
            <a:extLst>
              <a:ext uri="{FF2B5EF4-FFF2-40B4-BE49-F238E27FC236}">
                <a16:creationId xmlns:a16="http://schemas.microsoft.com/office/drawing/2014/main" id="{6E613508-9A9E-4E06-B67E-C669FA64B807}"/>
              </a:ext>
            </a:extLst>
          </p:cNvPr>
          <p:cNvSpPr>
            <a:spLocks noGrp="1"/>
          </p:cNvSpPr>
          <p:nvPr>
            <p:ph type="pic" sz="quarter" idx="43" hasCustomPrompt="1"/>
          </p:nvPr>
        </p:nvSpPr>
        <p:spPr>
          <a:xfrm>
            <a:off x="5264130"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89" name="Picture Placeholder 7">
            <a:extLst>
              <a:ext uri="{FF2B5EF4-FFF2-40B4-BE49-F238E27FC236}">
                <a16:creationId xmlns:a16="http://schemas.microsoft.com/office/drawing/2014/main" id="{C8EAB2D0-37C5-4194-9309-1D0D192694C8}"/>
              </a:ext>
            </a:extLst>
          </p:cNvPr>
          <p:cNvSpPr>
            <a:spLocks noGrp="1"/>
          </p:cNvSpPr>
          <p:nvPr>
            <p:ph type="pic" sz="quarter" idx="48" hasCustomPrompt="1"/>
          </p:nvPr>
        </p:nvSpPr>
        <p:spPr>
          <a:xfrm>
            <a:off x="5264130"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94" name="Picture Placeholder 7">
            <a:extLst>
              <a:ext uri="{FF2B5EF4-FFF2-40B4-BE49-F238E27FC236}">
                <a16:creationId xmlns:a16="http://schemas.microsoft.com/office/drawing/2014/main" id="{EA651F30-C618-46FF-BE3F-505670137BE7}"/>
              </a:ext>
            </a:extLst>
          </p:cNvPr>
          <p:cNvSpPr>
            <a:spLocks noGrp="1"/>
          </p:cNvSpPr>
          <p:nvPr>
            <p:ph type="pic" sz="quarter" idx="53" hasCustomPrompt="1"/>
          </p:nvPr>
        </p:nvSpPr>
        <p:spPr>
          <a:xfrm>
            <a:off x="7529864"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99" name="Picture Placeholder 7">
            <a:extLst>
              <a:ext uri="{FF2B5EF4-FFF2-40B4-BE49-F238E27FC236}">
                <a16:creationId xmlns:a16="http://schemas.microsoft.com/office/drawing/2014/main" id="{F6721E5E-7753-4D9B-B051-8E1F9FCD3E5D}"/>
              </a:ext>
            </a:extLst>
          </p:cNvPr>
          <p:cNvSpPr>
            <a:spLocks noGrp="1"/>
          </p:cNvSpPr>
          <p:nvPr>
            <p:ph type="pic" sz="quarter" idx="58" hasCustomPrompt="1"/>
          </p:nvPr>
        </p:nvSpPr>
        <p:spPr>
          <a:xfrm>
            <a:off x="7529864"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104" name="Picture Placeholder 7">
            <a:extLst>
              <a:ext uri="{FF2B5EF4-FFF2-40B4-BE49-F238E27FC236}">
                <a16:creationId xmlns:a16="http://schemas.microsoft.com/office/drawing/2014/main" id="{C9F53B58-1349-49CD-8887-14A63E0AB457}"/>
              </a:ext>
            </a:extLst>
          </p:cNvPr>
          <p:cNvSpPr>
            <a:spLocks noGrp="1"/>
          </p:cNvSpPr>
          <p:nvPr>
            <p:ph type="pic" sz="quarter" idx="63" hasCustomPrompt="1"/>
          </p:nvPr>
        </p:nvSpPr>
        <p:spPr>
          <a:xfrm>
            <a:off x="9795600"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109" name="Picture Placeholder 7">
            <a:extLst>
              <a:ext uri="{FF2B5EF4-FFF2-40B4-BE49-F238E27FC236}">
                <a16:creationId xmlns:a16="http://schemas.microsoft.com/office/drawing/2014/main" id="{F4C40FF3-6686-4A8F-B47D-3D423D6A5449}"/>
              </a:ext>
            </a:extLst>
          </p:cNvPr>
          <p:cNvSpPr>
            <a:spLocks noGrp="1"/>
          </p:cNvSpPr>
          <p:nvPr>
            <p:ph type="pic" sz="quarter" idx="68" hasCustomPrompt="1"/>
          </p:nvPr>
        </p:nvSpPr>
        <p:spPr>
          <a:xfrm>
            <a:off x="9795600"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3" name="Date Placeholder 2">
            <a:extLst>
              <a:ext uri="{FF2B5EF4-FFF2-40B4-BE49-F238E27FC236}">
                <a16:creationId xmlns:a16="http://schemas.microsoft.com/office/drawing/2014/main" id="{09E10FAD-1D75-4A62-B9B3-786B2933CD20}"/>
              </a:ext>
            </a:extLst>
          </p:cNvPr>
          <p:cNvSpPr>
            <a:spLocks noGrp="1"/>
          </p:cNvSpPr>
          <p:nvPr>
            <p:ph type="dt" sz="half" idx="220"/>
          </p:nvPr>
        </p:nvSpPr>
        <p:spPr/>
        <p:txBody>
          <a:bodyPr/>
          <a:lstStyle/>
          <a:p>
            <a:endParaRPr lang="en-GB" dirty="0"/>
          </a:p>
        </p:txBody>
      </p:sp>
      <p:sp>
        <p:nvSpPr>
          <p:cNvPr id="4" name="Footer Placeholder 3">
            <a:extLst>
              <a:ext uri="{FF2B5EF4-FFF2-40B4-BE49-F238E27FC236}">
                <a16:creationId xmlns:a16="http://schemas.microsoft.com/office/drawing/2014/main" id="{D9ED44FE-72D7-4C8D-964F-5A861FE04184}"/>
              </a:ext>
            </a:extLst>
          </p:cNvPr>
          <p:cNvSpPr>
            <a:spLocks noGrp="1"/>
          </p:cNvSpPr>
          <p:nvPr>
            <p:ph type="ftr" sz="quarter" idx="221"/>
          </p:nvPr>
        </p:nvSpPr>
        <p:spPr/>
        <p:txBody>
          <a:bodyPr/>
          <a:lstStyle/>
          <a:p>
            <a:endParaRPr lang="en-GB" dirty="0"/>
          </a:p>
        </p:txBody>
      </p:sp>
      <p:sp>
        <p:nvSpPr>
          <p:cNvPr id="5" name="Slide Number Placeholder 4">
            <a:extLst>
              <a:ext uri="{FF2B5EF4-FFF2-40B4-BE49-F238E27FC236}">
                <a16:creationId xmlns:a16="http://schemas.microsoft.com/office/drawing/2014/main" id="{035E1127-538C-482A-9B71-B25A3AC8C65A}"/>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681149518"/>
      </p:ext>
    </p:extLst>
  </p:cSld>
  <p:clrMapOvr>
    <a:masterClrMapping/>
  </p:clrMapOvr>
</p:sldLayout>
</file>

<file path=ppt/slideLayouts/slideLayout5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eam 8 persons">
    <p:spTree>
      <p:nvGrpSpPr>
        <p:cNvPr id="1" name=""/>
        <p:cNvGrpSpPr/>
        <p:nvPr/>
      </p:nvGrpSpPr>
      <p:grpSpPr>
        <a:xfrm>
          <a:off x="0" y="0"/>
          <a:ext cx="0" cy="0"/>
          <a:chOff x="0" y="0"/>
          <a:chExt cx="0" cy="0"/>
        </a:xfrm>
      </p:grpSpPr>
      <p:sp>
        <p:nvSpPr>
          <p:cNvPr id="110" name="Rectangle: Rounded Corners 109">
            <a:extLst>
              <a:ext uri="{FF2B5EF4-FFF2-40B4-BE49-F238E27FC236}">
                <a16:creationId xmlns:a16="http://schemas.microsoft.com/office/drawing/2014/main" id="{F311E7C9-D99A-4738-B510-AFC86D7D3C25}"/>
              </a:ext>
            </a:extLst>
          </p:cNvPr>
          <p:cNvSpPr/>
          <p:nvPr userDrawn="1"/>
        </p:nvSpPr>
        <p:spPr>
          <a:xfrm>
            <a:off x="7371483"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Rectangle: Rounded Corners 28">
            <a:extLst>
              <a:ext uri="{FF2B5EF4-FFF2-40B4-BE49-F238E27FC236}">
                <a16:creationId xmlns:a16="http://schemas.microsoft.com/office/drawing/2014/main" id="{DD9DA348-77BA-4EF8-9D1A-DC5E35A347E3}"/>
              </a:ext>
            </a:extLst>
          </p:cNvPr>
          <p:cNvSpPr/>
          <p:nvPr/>
        </p:nvSpPr>
        <p:spPr>
          <a:xfrm>
            <a:off x="2840575"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Rectangle: Rounded Corners 32">
            <a:extLst>
              <a:ext uri="{FF2B5EF4-FFF2-40B4-BE49-F238E27FC236}">
                <a16:creationId xmlns:a16="http://schemas.microsoft.com/office/drawing/2014/main" id="{3EFEA431-E8C3-4237-8477-F3B095765ECF}"/>
              </a:ext>
            </a:extLst>
          </p:cNvPr>
          <p:cNvSpPr/>
          <p:nvPr/>
        </p:nvSpPr>
        <p:spPr>
          <a:xfrm>
            <a:off x="5106029"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Rounded Corners 36">
            <a:extLst>
              <a:ext uri="{FF2B5EF4-FFF2-40B4-BE49-F238E27FC236}">
                <a16:creationId xmlns:a16="http://schemas.microsoft.com/office/drawing/2014/main" id="{05069C5F-18D7-426F-ACDC-61FC529DDC68}"/>
              </a:ext>
            </a:extLst>
          </p:cNvPr>
          <p:cNvSpPr/>
          <p:nvPr/>
        </p:nvSpPr>
        <p:spPr>
          <a:xfrm>
            <a:off x="7371483"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Rounded Corners 40">
            <a:extLst>
              <a:ext uri="{FF2B5EF4-FFF2-40B4-BE49-F238E27FC236}">
                <a16:creationId xmlns:a16="http://schemas.microsoft.com/office/drawing/2014/main" id="{4D4B066C-1DFD-4699-B8AD-62DA806ECEB1}"/>
              </a:ext>
            </a:extLst>
          </p:cNvPr>
          <p:cNvSpPr/>
          <p:nvPr/>
        </p:nvSpPr>
        <p:spPr>
          <a:xfrm>
            <a:off x="9636938"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Rounded Corners 48">
            <a:extLst>
              <a:ext uri="{FF2B5EF4-FFF2-40B4-BE49-F238E27FC236}">
                <a16:creationId xmlns:a16="http://schemas.microsoft.com/office/drawing/2014/main" id="{CD79A3EF-B724-4DF0-845F-B2944152E71E}"/>
              </a:ext>
            </a:extLst>
          </p:cNvPr>
          <p:cNvSpPr/>
          <p:nvPr/>
        </p:nvSpPr>
        <p:spPr>
          <a:xfrm>
            <a:off x="2840575"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ectangle: Rounded Corners 52">
            <a:extLst>
              <a:ext uri="{FF2B5EF4-FFF2-40B4-BE49-F238E27FC236}">
                <a16:creationId xmlns:a16="http://schemas.microsoft.com/office/drawing/2014/main" id="{BF2EB7C2-ACAC-403A-8A8C-4FBCD91F4424}"/>
              </a:ext>
            </a:extLst>
          </p:cNvPr>
          <p:cNvSpPr/>
          <p:nvPr/>
        </p:nvSpPr>
        <p:spPr>
          <a:xfrm>
            <a:off x="5106029"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Rectangle: Rounded Corners 56">
            <a:extLst>
              <a:ext uri="{FF2B5EF4-FFF2-40B4-BE49-F238E27FC236}">
                <a16:creationId xmlns:a16="http://schemas.microsoft.com/office/drawing/2014/main" id="{755BD8F9-658A-41E4-BE36-664DB6AC2D85}"/>
              </a:ext>
            </a:extLst>
          </p:cNvPr>
          <p:cNvSpPr/>
          <p:nvPr/>
        </p:nvSpPr>
        <p:spPr>
          <a:xfrm>
            <a:off x="9636938"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a:xfrm>
            <a:off x="576000" y="576000"/>
            <a:ext cx="11041200" cy="460800"/>
          </a:xfrm>
        </p:spPr>
        <p:txBody>
          <a:bodyPr/>
          <a:lstStyle/>
          <a:p>
            <a:r>
              <a:rPr lang="en-GB" dirty="0"/>
              <a:t>Click to add title</a:t>
            </a:r>
          </a:p>
        </p:txBody>
      </p:sp>
      <p:sp>
        <p:nvSpPr>
          <p:cNvPr id="58" name="Subtitle">
            <a:extLst>
              <a:ext uri="{FF2B5EF4-FFF2-40B4-BE49-F238E27FC236}">
                <a16:creationId xmlns:a16="http://schemas.microsoft.com/office/drawing/2014/main" id="{2045BB76-9301-4EF1-923A-BD44892C2356}"/>
              </a:ext>
            </a:extLst>
          </p:cNvPr>
          <p:cNvSpPr>
            <a:spLocks noGrp="1"/>
          </p:cNvSpPr>
          <p:nvPr>
            <p:ph type="subTitle" idx="22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4" name="Text Placeholder 3">
            <a:extLst>
              <a:ext uri="{FF2B5EF4-FFF2-40B4-BE49-F238E27FC236}">
                <a16:creationId xmlns:a16="http://schemas.microsoft.com/office/drawing/2014/main" id="{1CFBB936-3584-46FE-B145-F2B99BD4104E}"/>
              </a:ext>
            </a:extLst>
          </p:cNvPr>
          <p:cNvSpPr>
            <a:spLocks noGrp="1"/>
          </p:cNvSpPr>
          <p:nvPr>
            <p:ph type="body" sz="quarter" idx="72" hasCustomPrompt="1"/>
          </p:nvPr>
        </p:nvSpPr>
        <p:spPr>
          <a:xfrm>
            <a:off x="576263" y="1728000"/>
            <a:ext cx="1598612" cy="895929"/>
          </a:xfrm>
        </p:spPr>
        <p:txBody>
          <a:bodyPr/>
          <a:lstStyle>
            <a:lvl1pPr marL="0" indent="0">
              <a:lnSpc>
                <a:spcPct val="100000"/>
              </a:lnSpc>
              <a:spcAft>
                <a:spcPts val="0"/>
              </a:spcAft>
              <a:buNone/>
              <a:defRPr sz="1500" b="1">
                <a:solidFill>
                  <a:schemeClr val="accent1"/>
                </a:solidFill>
                <a:latin typeface="+mn-lt"/>
              </a:defRPr>
            </a:lvl1pPr>
            <a:lvl2pPr marL="0" indent="0">
              <a:lnSpc>
                <a:spcPct val="100000"/>
              </a:lnSpc>
              <a:spcAft>
                <a:spcPts val="0"/>
              </a:spcAft>
              <a:buNone/>
              <a:defRPr sz="1500" b="1">
                <a:solidFill>
                  <a:schemeClr val="accent1"/>
                </a:solidFill>
                <a:latin typeface="+mn-lt"/>
              </a:defRPr>
            </a:lvl2pPr>
            <a:lvl3pPr marL="0" indent="0">
              <a:lnSpc>
                <a:spcPct val="100000"/>
              </a:lnSpc>
              <a:spcAft>
                <a:spcPts val="0"/>
              </a:spcAft>
              <a:buNone/>
              <a:defRPr sz="1500" b="1">
                <a:solidFill>
                  <a:schemeClr val="accent1"/>
                </a:solidFill>
                <a:latin typeface="+mn-lt"/>
              </a:defRPr>
            </a:lvl3pPr>
            <a:lvl4pPr>
              <a:lnSpc>
                <a:spcPct val="100000"/>
              </a:lnSpc>
              <a:spcAft>
                <a:spcPts val="0"/>
              </a:spcAft>
              <a:buNone/>
              <a:defRPr sz="1500" b="1">
                <a:solidFill>
                  <a:schemeClr val="accent1"/>
                </a:solidFill>
                <a:latin typeface="+mn-lt"/>
              </a:defRPr>
            </a:lvl4pPr>
            <a:lvl5pPr>
              <a:lnSpc>
                <a:spcPct val="100000"/>
              </a:lnSpc>
              <a:spcAft>
                <a:spcPts val="0"/>
              </a:spcAft>
              <a:buNone/>
              <a:defRPr sz="1500" b="1">
                <a:solidFill>
                  <a:schemeClr val="accent1"/>
                </a:solidFill>
                <a:latin typeface="+mn-lt"/>
              </a:defRPr>
            </a:lvl5pPr>
            <a:lvl6pPr>
              <a:lnSpc>
                <a:spcPct val="100000"/>
              </a:lnSpc>
              <a:buNone/>
              <a:defRPr sz="1500" b="1">
                <a:solidFill>
                  <a:schemeClr val="accent1"/>
                </a:solidFill>
                <a:latin typeface="+mn-lt"/>
              </a:defRPr>
            </a:lvl6pPr>
            <a:lvl7pPr>
              <a:lnSpc>
                <a:spcPct val="100000"/>
              </a:lnSpc>
              <a:spcAft>
                <a:spcPts val="0"/>
              </a:spcAft>
              <a:buNone/>
              <a:defRPr sz="1500" b="1">
                <a:solidFill>
                  <a:schemeClr val="accent1"/>
                </a:solidFill>
                <a:latin typeface="+mn-lt"/>
              </a:defRPr>
            </a:lvl7pPr>
            <a:lvl8pPr>
              <a:lnSpc>
                <a:spcPct val="100000"/>
              </a:lnSpc>
              <a:spcAft>
                <a:spcPts val="0"/>
              </a:spcAft>
              <a:buNone/>
              <a:defRPr sz="1500" b="1">
                <a:solidFill>
                  <a:schemeClr val="accent1"/>
                </a:solidFill>
                <a:latin typeface="+mn-lt"/>
              </a:defRPr>
            </a:lvl8pPr>
            <a:lvl9pPr>
              <a:lnSpc>
                <a:spcPct val="100000"/>
              </a:lnSpc>
              <a:buNone/>
              <a:defRPr sz="1500" b="1">
                <a:solidFill>
                  <a:schemeClr val="accent1"/>
                </a:solidFill>
                <a:latin typeface="+mn-lt"/>
              </a:defRPr>
            </a:lvl9pPr>
          </a:lstStyle>
          <a:p>
            <a:pPr lvl="0"/>
            <a:r>
              <a:rPr lang="en-GB" dirty="0"/>
              <a:t>Click to add text</a:t>
            </a:r>
          </a:p>
          <a:p>
            <a:pPr lvl="1"/>
            <a:endParaRPr lang="en-GB" dirty="0"/>
          </a:p>
        </p:txBody>
      </p:sp>
      <p:sp>
        <p:nvSpPr>
          <p:cNvPr id="111" name="Text Placeholder 3">
            <a:extLst>
              <a:ext uri="{FF2B5EF4-FFF2-40B4-BE49-F238E27FC236}">
                <a16:creationId xmlns:a16="http://schemas.microsoft.com/office/drawing/2014/main" id="{5ED6FC56-210A-422C-A994-00D3535D0E5F}"/>
              </a:ext>
            </a:extLst>
          </p:cNvPr>
          <p:cNvSpPr>
            <a:spLocks noGrp="1"/>
          </p:cNvSpPr>
          <p:nvPr>
            <p:ph type="body" sz="quarter" idx="73" hasCustomPrompt="1"/>
          </p:nvPr>
        </p:nvSpPr>
        <p:spPr>
          <a:xfrm>
            <a:off x="576263" y="4015538"/>
            <a:ext cx="1598612" cy="895929"/>
          </a:xfrm>
        </p:spPr>
        <p:txBody>
          <a:bodyPr/>
          <a:lstStyle>
            <a:lvl1pPr marL="0" indent="0">
              <a:lnSpc>
                <a:spcPct val="100000"/>
              </a:lnSpc>
              <a:spcAft>
                <a:spcPts val="0"/>
              </a:spcAft>
              <a:buNone/>
              <a:defRPr sz="1500" b="1">
                <a:solidFill>
                  <a:schemeClr val="tx2"/>
                </a:solidFill>
                <a:latin typeface="+mn-lt"/>
              </a:defRPr>
            </a:lvl1pPr>
            <a:lvl2pPr marL="0" indent="0">
              <a:lnSpc>
                <a:spcPct val="100000"/>
              </a:lnSpc>
              <a:spcAft>
                <a:spcPts val="0"/>
              </a:spcAft>
              <a:buNone/>
              <a:defRPr sz="1500" b="1">
                <a:solidFill>
                  <a:schemeClr val="accent1"/>
                </a:solidFill>
                <a:latin typeface="+mn-lt"/>
              </a:defRPr>
            </a:lvl2pPr>
            <a:lvl3pPr marL="0" indent="0">
              <a:lnSpc>
                <a:spcPct val="100000"/>
              </a:lnSpc>
              <a:spcAft>
                <a:spcPts val="0"/>
              </a:spcAft>
              <a:buNone/>
              <a:defRPr sz="1500" b="1">
                <a:solidFill>
                  <a:schemeClr val="accent1"/>
                </a:solidFill>
                <a:latin typeface="+mn-lt"/>
              </a:defRPr>
            </a:lvl3pPr>
            <a:lvl4pPr>
              <a:lnSpc>
                <a:spcPct val="100000"/>
              </a:lnSpc>
              <a:spcAft>
                <a:spcPts val="0"/>
              </a:spcAft>
              <a:buNone/>
              <a:defRPr sz="1500" b="1">
                <a:solidFill>
                  <a:schemeClr val="accent1"/>
                </a:solidFill>
                <a:latin typeface="+mn-lt"/>
              </a:defRPr>
            </a:lvl4pPr>
            <a:lvl5pPr>
              <a:lnSpc>
                <a:spcPct val="100000"/>
              </a:lnSpc>
              <a:spcAft>
                <a:spcPts val="0"/>
              </a:spcAft>
              <a:buNone/>
              <a:defRPr sz="1500" b="1">
                <a:solidFill>
                  <a:schemeClr val="accent1"/>
                </a:solidFill>
                <a:latin typeface="+mn-lt"/>
              </a:defRPr>
            </a:lvl5pPr>
            <a:lvl6pPr>
              <a:lnSpc>
                <a:spcPct val="100000"/>
              </a:lnSpc>
              <a:buNone/>
              <a:defRPr sz="1500" b="1">
                <a:solidFill>
                  <a:schemeClr val="accent1"/>
                </a:solidFill>
                <a:latin typeface="+mn-lt"/>
              </a:defRPr>
            </a:lvl6pPr>
            <a:lvl7pPr>
              <a:lnSpc>
                <a:spcPct val="100000"/>
              </a:lnSpc>
              <a:spcAft>
                <a:spcPts val="0"/>
              </a:spcAft>
              <a:buNone/>
              <a:defRPr sz="1500" b="1">
                <a:solidFill>
                  <a:schemeClr val="accent1"/>
                </a:solidFill>
                <a:latin typeface="+mn-lt"/>
              </a:defRPr>
            </a:lvl7pPr>
            <a:lvl8pPr>
              <a:lnSpc>
                <a:spcPct val="100000"/>
              </a:lnSpc>
              <a:spcAft>
                <a:spcPts val="0"/>
              </a:spcAft>
              <a:buNone/>
              <a:defRPr sz="1500" b="1">
                <a:solidFill>
                  <a:schemeClr val="accent1"/>
                </a:solidFill>
                <a:latin typeface="+mn-lt"/>
              </a:defRPr>
            </a:lvl8pPr>
            <a:lvl9pPr>
              <a:lnSpc>
                <a:spcPct val="100000"/>
              </a:lnSpc>
              <a:buNone/>
              <a:defRPr sz="1500" b="1">
                <a:solidFill>
                  <a:schemeClr val="accent1"/>
                </a:solidFill>
                <a:latin typeface="+mn-lt"/>
              </a:defRPr>
            </a:lvl9pPr>
          </a:lstStyle>
          <a:p>
            <a:pPr lvl="0"/>
            <a:r>
              <a:rPr lang="en-GB" dirty="0"/>
              <a:t>Click to add text</a:t>
            </a:r>
          </a:p>
          <a:p>
            <a:pPr lvl="1"/>
            <a:endParaRPr lang="en-GB" dirty="0"/>
          </a:p>
        </p:txBody>
      </p:sp>
      <p:sp>
        <p:nvSpPr>
          <p:cNvPr id="7" name="Text Placeholder 4 flyt 1-2">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2998396"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2998396"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2998396"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2998396"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65" name="Text Placeholder 4">
            <a:extLst>
              <a:ext uri="{FF2B5EF4-FFF2-40B4-BE49-F238E27FC236}">
                <a16:creationId xmlns:a16="http://schemas.microsoft.com/office/drawing/2014/main" id="{682B17F8-B314-4891-B0D6-6DF5F5F8E29B}"/>
              </a:ext>
            </a:extLst>
          </p:cNvPr>
          <p:cNvSpPr>
            <a:spLocks noGrp="1"/>
          </p:cNvSpPr>
          <p:nvPr>
            <p:ph type="body" sz="quarter" idx="24" hasCustomPrompt="1"/>
          </p:nvPr>
        </p:nvSpPr>
        <p:spPr>
          <a:xfrm>
            <a:off x="2998396"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66" name="Text Placeholder 4">
            <a:extLst>
              <a:ext uri="{FF2B5EF4-FFF2-40B4-BE49-F238E27FC236}">
                <a16:creationId xmlns:a16="http://schemas.microsoft.com/office/drawing/2014/main" id="{3B7BF82C-809B-4CF6-8296-5E69B23343E1}"/>
              </a:ext>
            </a:extLst>
          </p:cNvPr>
          <p:cNvSpPr>
            <a:spLocks noGrp="1"/>
          </p:cNvSpPr>
          <p:nvPr>
            <p:ph type="body" sz="quarter" idx="25" hasCustomPrompt="1"/>
          </p:nvPr>
        </p:nvSpPr>
        <p:spPr>
          <a:xfrm>
            <a:off x="2998396"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67" name="Text Placeholder 4">
            <a:extLst>
              <a:ext uri="{FF2B5EF4-FFF2-40B4-BE49-F238E27FC236}">
                <a16:creationId xmlns:a16="http://schemas.microsoft.com/office/drawing/2014/main" id="{883A341D-62B1-4516-8E09-CCF2D26FDC0E}"/>
              </a:ext>
            </a:extLst>
          </p:cNvPr>
          <p:cNvSpPr>
            <a:spLocks noGrp="1"/>
          </p:cNvSpPr>
          <p:nvPr>
            <p:ph type="body" sz="quarter" idx="26" hasCustomPrompt="1"/>
          </p:nvPr>
        </p:nvSpPr>
        <p:spPr>
          <a:xfrm>
            <a:off x="2998396"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68" name="Text Placeholder 4">
            <a:extLst>
              <a:ext uri="{FF2B5EF4-FFF2-40B4-BE49-F238E27FC236}">
                <a16:creationId xmlns:a16="http://schemas.microsoft.com/office/drawing/2014/main" id="{269E90FE-6BC7-4A17-A3DD-BF2F7F4334CB}"/>
              </a:ext>
            </a:extLst>
          </p:cNvPr>
          <p:cNvSpPr>
            <a:spLocks noGrp="1"/>
          </p:cNvSpPr>
          <p:nvPr>
            <p:ph type="body" sz="quarter" idx="27" hasCustomPrompt="1"/>
          </p:nvPr>
        </p:nvSpPr>
        <p:spPr>
          <a:xfrm>
            <a:off x="2998396"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0" name="Text Placeholder 4 flut 2-3">
            <a:extLst>
              <a:ext uri="{FF2B5EF4-FFF2-40B4-BE49-F238E27FC236}">
                <a16:creationId xmlns:a16="http://schemas.microsoft.com/office/drawing/2014/main" id="{858C7F1B-1A17-4405-8AA0-43EC0184784F}"/>
              </a:ext>
            </a:extLst>
          </p:cNvPr>
          <p:cNvSpPr>
            <a:spLocks noGrp="1"/>
          </p:cNvSpPr>
          <p:nvPr>
            <p:ph type="body" sz="quarter" idx="29" hasCustomPrompt="1"/>
          </p:nvPr>
        </p:nvSpPr>
        <p:spPr>
          <a:xfrm>
            <a:off x="5264130"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1" name="Text Placeholder 4">
            <a:extLst>
              <a:ext uri="{FF2B5EF4-FFF2-40B4-BE49-F238E27FC236}">
                <a16:creationId xmlns:a16="http://schemas.microsoft.com/office/drawing/2014/main" id="{170E547E-1170-45E4-9BDB-8C5996E73C2D}"/>
              </a:ext>
            </a:extLst>
          </p:cNvPr>
          <p:cNvSpPr>
            <a:spLocks noGrp="1"/>
          </p:cNvSpPr>
          <p:nvPr>
            <p:ph type="body" sz="quarter" idx="30" hasCustomPrompt="1"/>
          </p:nvPr>
        </p:nvSpPr>
        <p:spPr>
          <a:xfrm>
            <a:off x="5264130"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2" name="Text Placeholder 4">
            <a:extLst>
              <a:ext uri="{FF2B5EF4-FFF2-40B4-BE49-F238E27FC236}">
                <a16:creationId xmlns:a16="http://schemas.microsoft.com/office/drawing/2014/main" id="{55D7BBAD-A7D7-4A1D-9AE1-617F75568DD9}"/>
              </a:ext>
            </a:extLst>
          </p:cNvPr>
          <p:cNvSpPr>
            <a:spLocks noGrp="1"/>
          </p:cNvSpPr>
          <p:nvPr>
            <p:ph type="body" sz="quarter" idx="31" hasCustomPrompt="1"/>
          </p:nvPr>
        </p:nvSpPr>
        <p:spPr>
          <a:xfrm>
            <a:off x="5264130"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3" name="Text Placeholder 4">
            <a:extLst>
              <a:ext uri="{FF2B5EF4-FFF2-40B4-BE49-F238E27FC236}">
                <a16:creationId xmlns:a16="http://schemas.microsoft.com/office/drawing/2014/main" id="{BEF943DD-1832-438D-8FE7-E62E1DA340C8}"/>
              </a:ext>
            </a:extLst>
          </p:cNvPr>
          <p:cNvSpPr>
            <a:spLocks noGrp="1"/>
          </p:cNvSpPr>
          <p:nvPr>
            <p:ph type="body" sz="quarter" idx="32" hasCustomPrompt="1"/>
          </p:nvPr>
        </p:nvSpPr>
        <p:spPr>
          <a:xfrm>
            <a:off x="5264130"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5" name="Text Placeholder 4">
            <a:extLst>
              <a:ext uri="{FF2B5EF4-FFF2-40B4-BE49-F238E27FC236}">
                <a16:creationId xmlns:a16="http://schemas.microsoft.com/office/drawing/2014/main" id="{57D839D1-4B89-4D27-B5DF-A38F89D48ABC}"/>
              </a:ext>
            </a:extLst>
          </p:cNvPr>
          <p:cNvSpPr>
            <a:spLocks noGrp="1"/>
          </p:cNvSpPr>
          <p:nvPr>
            <p:ph type="body" sz="quarter" idx="34" hasCustomPrompt="1"/>
          </p:nvPr>
        </p:nvSpPr>
        <p:spPr>
          <a:xfrm>
            <a:off x="5264130"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6" name="Text Placeholder 4">
            <a:extLst>
              <a:ext uri="{FF2B5EF4-FFF2-40B4-BE49-F238E27FC236}">
                <a16:creationId xmlns:a16="http://schemas.microsoft.com/office/drawing/2014/main" id="{332424E2-3182-4DFD-807F-6CE100811C1C}"/>
              </a:ext>
            </a:extLst>
          </p:cNvPr>
          <p:cNvSpPr>
            <a:spLocks noGrp="1"/>
          </p:cNvSpPr>
          <p:nvPr>
            <p:ph type="body" sz="quarter" idx="35" hasCustomPrompt="1"/>
          </p:nvPr>
        </p:nvSpPr>
        <p:spPr>
          <a:xfrm>
            <a:off x="5264130"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7" name="Text Placeholder 4">
            <a:extLst>
              <a:ext uri="{FF2B5EF4-FFF2-40B4-BE49-F238E27FC236}">
                <a16:creationId xmlns:a16="http://schemas.microsoft.com/office/drawing/2014/main" id="{A48BB944-2D68-4BD4-96AA-611C578EA296}"/>
              </a:ext>
            </a:extLst>
          </p:cNvPr>
          <p:cNvSpPr>
            <a:spLocks noGrp="1"/>
          </p:cNvSpPr>
          <p:nvPr>
            <p:ph type="body" sz="quarter" idx="36" hasCustomPrompt="1"/>
          </p:nvPr>
        </p:nvSpPr>
        <p:spPr>
          <a:xfrm>
            <a:off x="5264130"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8" name="Text Placeholder 4">
            <a:extLst>
              <a:ext uri="{FF2B5EF4-FFF2-40B4-BE49-F238E27FC236}">
                <a16:creationId xmlns:a16="http://schemas.microsoft.com/office/drawing/2014/main" id="{45410801-CCF5-4693-A565-C4F63C6090E2}"/>
              </a:ext>
            </a:extLst>
          </p:cNvPr>
          <p:cNvSpPr>
            <a:spLocks noGrp="1"/>
          </p:cNvSpPr>
          <p:nvPr>
            <p:ph type="body" sz="quarter" idx="37" hasCustomPrompt="1"/>
          </p:nvPr>
        </p:nvSpPr>
        <p:spPr>
          <a:xfrm>
            <a:off x="5264130"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0" name="Text Placeholder 4 flyt 3-4">
            <a:extLst>
              <a:ext uri="{FF2B5EF4-FFF2-40B4-BE49-F238E27FC236}">
                <a16:creationId xmlns:a16="http://schemas.microsoft.com/office/drawing/2014/main" id="{641AADDF-6E93-4A35-8D16-564B4A518698}"/>
              </a:ext>
            </a:extLst>
          </p:cNvPr>
          <p:cNvSpPr>
            <a:spLocks noGrp="1"/>
          </p:cNvSpPr>
          <p:nvPr>
            <p:ph type="body" sz="quarter" idx="39" hasCustomPrompt="1"/>
          </p:nvPr>
        </p:nvSpPr>
        <p:spPr>
          <a:xfrm>
            <a:off x="7529864"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1" name="Text Placeholder 4">
            <a:extLst>
              <a:ext uri="{FF2B5EF4-FFF2-40B4-BE49-F238E27FC236}">
                <a16:creationId xmlns:a16="http://schemas.microsoft.com/office/drawing/2014/main" id="{1758E3B3-AE4E-434D-9D4F-E44B2D986044}"/>
              </a:ext>
            </a:extLst>
          </p:cNvPr>
          <p:cNvSpPr>
            <a:spLocks noGrp="1"/>
          </p:cNvSpPr>
          <p:nvPr>
            <p:ph type="body" sz="quarter" idx="40" hasCustomPrompt="1"/>
          </p:nvPr>
        </p:nvSpPr>
        <p:spPr>
          <a:xfrm>
            <a:off x="7529864"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2" name="Text Placeholder 4">
            <a:extLst>
              <a:ext uri="{FF2B5EF4-FFF2-40B4-BE49-F238E27FC236}">
                <a16:creationId xmlns:a16="http://schemas.microsoft.com/office/drawing/2014/main" id="{F53773D8-6309-48EE-A9CA-299551771F75}"/>
              </a:ext>
            </a:extLst>
          </p:cNvPr>
          <p:cNvSpPr>
            <a:spLocks noGrp="1"/>
          </p:cNvSpPr>
          <p:nvPr>
            <p:ph type="body" sz="quarter" idx="41" hasCustomPrompt="1"/>
          </p:nvPr>
        </p:nvSpPr>
        <p:spPr>
          <a:xfrm>
            <a:off x="7529864"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3" name="Text Placeholder 4">
            <a:extLst>
              <a:ext uri="{FF2B5EF4-FFF2-40B4-BE49-F238E27FC236}">
                <a16:creationId xmlns:a16="http://schemas.microsoft.com/office/drawing/2014/main" id="{6C0A8E5F-1D8D-4B5F-BA3F-C4B91CEDDBEA}"/>
              </a:ext>
            </a:extLst>
          </p:cNvPr>
          <p:cNvSpPr>
            <a:spLocks noGrp="1"/>
          </p:cNvSpPr>
          <p:nvPr>
            <p:ph type="body" sz="quarter" idx="42" hasCustomPrompt="1"/>
          </p:nvPr>
        </p:nvSpPr>
        <p:spPr>
          <a:xfrm>
            <a:off x="7529864"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5" name="Text Placeholder 4">
            <a:extLst>
              <a:ext uri="{FF2B5EF4-FFF2-40B4-BE49-F238E27FC236}">
                <a16:creationId xmlns:a16="http://schemas.microsoft.com/office/drawing/2014/main" id="{34AD6EE5-DC62-428A-BBB2-ED096A3D8BD5}"/>
              </a:ext>
            </a:extLst>
          </p:cNvPr>
          <p:cNvSpPr>
            <a:spLocks noGrp="1"/>
          </p:cNvSpPr>
          <p:nvPr>
            <p:ph type="body" sz="quarter" idx="44" hasCustomPrompt="1"/>
          </p:nvPr>
        </p:nvSpPr>
        <p:spPr>
          <a:xfrm>
            <a:off x="7529864"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6" name="Text Placeholder 4">
            <a:extLst>
              <a:ext uri="{FF2B5EF4-FFF2-40B4-BE49-F238E27FC236}">
                <a16:creationId xmlns:a16="http://schemas.microsoft.com/office/drawing/2014/main" id="{F2B98A8D-5F0D-4814-A444-83F91CBFD79D}"/>
              </a:ext>
            </a:extLst>
          </p:cNvPr>
          <p:cNvSpPr>
            <a:spLocks noGrp="1"/>
          </p:cNvSpPr>
          <p:nvPr>
            <p:ph type="body" sz="quarter" idx="45" hasCustomPrompt="1"/>
          </p:nvPr>
        </p:nvSpPr>
        <p:spPr>
          <a:xfrm>
            <a:off x="7529864"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7" name="Text Placeholder 4">
            <a:extLst>
              <a:ext uri="{FF2B5EF4-FFF2-40B4-BE49-F238E27FC236}">
                <a16:creationId xmlns:a16="http://schemas.microsoft.com/office/drawing/2014/main" id="{8227CEF7-33FD-4CD3-A4EB-955E37245B9D}"/>
              </a:ext>
            </a:extLst>
          </p:cNvPr>
          <p:cNvSpPr>
            <a:spLocks noGrp="1"/>
          </p:cNvSpPr>
          <p:nvPr>
            <p:ph type="body" sz="quarter" idx="46" hasCustomPrompt="1"/>
          </p:nvPr>
        </p:nvSpPr>
        <p:spPr>
          <a:xfrm>
            <a:off x="7529864"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8" name="Text Placeholder 4">
            <a:extLst>
              <a:ext uri="{FF2B5EF4-FFF2-40B4-BE49-F238E27FC236}">
                <a16:creationId xmlns:a16="http://schemas.microsoft.com/office/drawing/2014/main" id="{7B2D6AFA-C0DD-4618-9EAB-57C49567D947}"/>
              </a:ext>
            </a:extLst>
          </p:cNvPr>
          <p:cNvSpPr>
            <a:spLocks noGrp="1"/>
          </p:cNvSpPr>
          <p:nvPr>
            <p:ph type="body" sz="quarter" idx="47" hasCustomPrompt="1"/>
          </p:nvPr>
        </p:nvSpPr>
        <p:spPr>
          <a:xfrm>
            <a:off x="7529864"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0" name="Text Placeholder 4 flyt 4-5">
            <a:extLst>
              <a:ext uri="{FF2B5EF4-FFF2-40B4-BE49-F238E27FC236}">
                <a16:creationId xmlns:a16="http://schemas.microsoft.com/office/drawing/2014/main" id="{BDFBDEB8-8FC2-425E-82A6-6888AEB82DD1}"/>
              </a:ext>
            </a:extLst>
          </p:cNvPr>
          <p:cNvSpPr>
            <a:spLocks noGrp="1"/>
          </p:cNvSpPr>
          <p:nvPr>
            <p:ph type="body" sz="quarter" idx="49" hasCustomPrompt="1"/>
          </p:nvPr>
        </p:nvSpPr>
        <p:spPr>
          <a:xfrm>
            <a:off x="9795600" y="2781249"/>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1" name="Text Placeholder 4">
            <a:extLst>
              <a:ext uri="{FF2B5EF4-FFF2-40B4-BE49-F238E27FC236}">
                <a16:creationId xmlns:a16="http://schemas.microsoft.com/office/drawing/2014/main" id="{2BB73286-9C41-4EF3-8945-F7274E651F4F}"/>
              </a:ext>
            </a:extLst>
          </p:cNvPr>
          <p:cNvSpPr>
            <a:spLocks noGrp="1"/>
          </p:cNvSpPr>
          <p:nvPr>
            <p:ph type="body" sz="quarter" idx="50" hasCustomPrompt="1"/>
          </p:nvPr>
        </p:nvSpPr>
        <p:spPr>
          <a:xfrm>
            <a:off x="9795600" y="291760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2" name="Text Placeholder 4">
            <a:extLst>
              <a:ext uri="{FF2B5EF4-FFF2-40B4-BE49-F238E27FC236}">
                <a16:creationId xmlns:a16="http://schemas.microsoft.com/office/drawing/2014/main" id="{102D7DDF-C428-4D62-B249-64EF9900BDCD}"/>
              </a:ext>
            </a:extLst>
          </p:cNvPr>
          <p:cNvSpPr>
            <a:spLocks noGrp="1"/>
          </p:cNvSpPr>
          <p:nvPr>
            <p:ph type="body" sz="quarter" idx="51" hasCustomPrompt="1"/>
          </p:nvPr>
        </p:nvSpPr>
        <p:spPr>
          <a:xfrm>
            <a:off x="9795600" y="3053969"/>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3" name="Text Placeholder 4">
            <a:extLst>
              <a:ext uri="{FF2B5EF4-FFF2-40B4-BE49-F238E27FC236}">
                <a16:creationId xmlns:a16="http://schemas.microsoft.com/office/drawing/2014/main" id="{DB5DBE5B-BDCF-447C-9A10-6BB31475F11A}"/>
              </a:ext>
            </a:extLst>
          </p:cNvPr>
          <p:cNvSpPr>
            <a:spLocks noGrp="1"/>
          </p:cNvSpPr>
          <p:nvPr>
            <p:ph type="body" sz="quarter" idx="52" hasCustomPrompt="1"/>
          </p:nvPr>
        </p:nvSpPr>
        <p:spPr>
          <a:xfrm>
            <a:off x="9795600" y="3190330"/>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5" name="Text Placeholder 4">
            <a:extLst>
              <a:ext uri="{FF2B5EF4-FFF2-40B4-BE49-F238E27FC236}">
                <a16:creationId xmlns:a16="http://schemas.microsoft.com/office/drawing/2014/main" id="{88F73D50-2D36-4657-9A50-3CF955C7A2F4}"/>
              </a:ext>
            </a:extLst>
          </p:cNvPr>
          <p:cNvSpPr>
            <a:spLocks noGrp="1"/>
          </p:cNvSpPr>
          <p:nvPr>
            <p:ph type="body" sz="quarter" idx="54" hasCustomPrompt="1"/>
          </p:nvPr>
        </p:nvSpPr>
        <p:spPr>
          <a:xfrm>
            <a:off x="9795600" y="4916502"/>
            <a:ext cx="1656000" cy="144000"/>
          </a:xfrm>
        </p:spPr>
        <p:txBody>
          <a:bodyPr/>
          <a:lstStyle>
            <a:lvl1pPr marL="0" indent="0">
              <a:spcAft>
                <a:spcPts val="0"/>
              </a:spcAft>
              <a:buNone/>
              <a:defRPr sz="9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6" name="Text Placeholder 4">
            <a:extLst>
              <a:ext uri="{FF2B5EF4-FFF2-40B4-BE49-F238E27FC236}">
                <a16:creationId xmlns:a16="http://schemas.microsoft.com/office/drawing/2014/main" id="{1A05975C-3B47-409F-A529-FD6F14396A1A}"/>
              </a:ext>
            </a:extLst>
          </p:cNvPr>
          <p:cNvSpPr>
            <a:spLocks noGrp="1"/>
          </p:cNvSpPr>
          <p:nvPr>
            <p:ph type="body" sz="quarter" idx="55" hasCustomPrompt="1"/>
          </p:nvPr>
        </p:nvSpPr>
        <p:spPr>
          <a:xfrm>
            <a:off x="9795600" y="505286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7" name="Text Placeholder 4">
            <a:extLst>
              <a:ext uri="{FF2B5EF4-FFF2-40B4-BE49-F238E27FC236}">
                <a16:creationId xmlns:a16="http://schemas.microsoft.com/office/drawing/2014/main" id="{03AE4B41-A109-4248-8043-33344EB22707}"/>
              </a:ext>
            </a:extLst>
          </p:cNvPr>
          <p:cNvSpPr>
            <a:spLocks noGrp="1"/>
          </p:cNvSpPr>
          <p:nvPr>
            <p:ph type="body" sz="quarter" idx="56" hasCustomPrompt="1"/>
          </p:nvPr>
        </p:nvSpPr>
        <p:spPr>
          <a:xfrm>
            <a:off x="9795600" y="5189222"/>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8" name="Text Placeholder 4">
            <a:extLst>
              <a:ext uri="{FF2B5EF4-FFF2-40B4-BE49-F238E27FC236}">
                <a16:creationId xmlns:a16="http://schemas.microsoft.com/office/drawing/2014/main" id="{E3982D9F-AE48-4E9A-81A5-B8B03575A838}"/>
              </a:ext>
            </a:extLst>
          </p:cNvPr>
          <p:cNvSpPr>
            <a:spLocks noGrp="1"/>
          </p:cNvSpPr>
          <p:nvPr>
            <p:ph type="body" sz="quarter" idx="57" hasCustomPrompt="1"/>
          </p:nvPr>
        </p:nvSpPr>
        <p:spPr>
          <a:xfrm>
            <a:off x="9795600" y="5325583"/>
            <a:ext cx="1656000" cy="144000"/>
          </a:xfrm>
        </p:spPr>
        <p:txBody>
          <a:bodyPr/>
          <a:lstStyle>
            <a:lvl1pPr marL="0" indent="0">
              <a:spcAft>
                <a:spcPts val="0"/>
              </a:spcAft>
              <a:buNone/>
              <a:defRPr sz="9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2998396"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69" name="Picture Placeholder 7">
            <a:extLst>
              <a:ext uri="{FF2B5EF4-FFF2-40B4-BE49-F238E27FC236}">
                <a16:creationId xmlns:a16="http://schemas.microsoft.com/office/drawing/2014/main" id="{8E9B6044-B4C4-4F6F-8F19-16A35E45CD5A}"/>
              </a:ext>
            </a:extLst>
          </p:cNvPr>
          <p:cNvSpPr>
            <a:spLocks noGrp="1"/>
          </p:cNvSpPr>
          <p:nvPr>
            <p:ph type="pic" sz="quarter" idx="28" hasCustomPrompt="1"/>
          </p:nvPr>
        </p:nvSpPr>
        <p:spPr>
          <a:xfrm>
            <a:off x="2998396"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74" name="Picture Placeholder 7">
            <a:extLst>
              <a:ext uri="{FF2B5EF4-FFF2-40B4-BE49-F238E27FC236}">
                <a16:creationId xmlns:a16="http://schemas.microsoft.com/office/drawing/2014/main" id="{A408BE1F-5224-4228-985F-B61DF5DDCC9B}"/>
              </a:ext>
            </a:extLst>
          </p:cNvPr>
          <p:cNvSpPr>
            <a:spLocks noGrp="1"/>
          </p:cNvSpPr>
          <p:nvPr>
            <p:ph type="pic" sz="quarter" idx="33" hasCustomPrompt="1"/>
          </p:nvPr>
        </p:nvSpPr>
        <p:spPr>
          <a:xfrm>
            <a:off x="5264130"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79" name="Picture Placeholder 7">
            <a:extLst>
              <a:ext uri="{FF2B5EF4-FFF2-40B4-BE49-F238E27FC236}">
                <a16:creationId xmlns:a16="http://schemas.microsoft.com/office/drawing/2014/main" id="{C78697CB-4473-40A4-A973-D405D65EBAAC}"/>
              </a:ext>
            </a:extLst>
          </p:cNvPr>
          <p:cNvSpPr>
            <a:spLocks noGrp="1"/>
          </p:cNvSpPr>
          <p:nvPr>
            <p:ph type="pic" sz="quarter" idx="38" hasCustomPrompt="1"/>
          </p:nvPr>
        </p:nvSpPr>
        <p:spPr>
          <a:xfrm>
            <a:off x="5264130"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84" name="Picture Placeholder 7">
            <a:extLst>
              <a:ext uri="{FF2B5EF4-FFF2-40B4-BE49-F238E27FC236}">
                <a16:creationId xmlns:a16="http://schemas.microsoft.com/office/drawing/2014/main" id="{6E613508-9A9E-4E06-B67E-C669FA64B807}"/>
              </a:ext>
            </a:extLst>
          </p:cNvPr>
          <p:cNvSpPr>
            <a:spLocks noGrp="1"/>
          </p:cNvSpPr>
          <p:nvPr>
            <p:ph type="pic" sz="quarter" idx="43" hasCustomPrompt="1"/>
          </p:nvPr>
        </p:nvSpPr>
        <p:spPr>
          <a:xfrm>
            <a:off x="7529864"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89" name="Picture Placeholder 7">
            <a:extLst>
              <a:ext uri="{FF2B5EF4-FFF2-40B4-BE49-F238E27FC236}">
                <a16:creationId xmlns:a16="http://schemas.microsoft.com/office/drawing/2014/main" id="{C8EAB2D0-37C5-4194-9309-1D0D192694C8}"/>
              </a:ext>
            </a:extLst>
          </p:cNvPr>
          <p:cNvSpPr>
            <a:spLocks noGrp="1"/>
          </p:cNvSpPr>
          <p:nvPr>
            <p:ph type="pic" sz="quarter" idx="48" hasCustomPrompt="1"/>
          </p:nvPr>
        </p:nvSpPr>
        <p:spPr>
          <a:xfrm>
            <a:off x="7529864"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94" name="Picture Placeholder 7">
            <a:extLst>
              <a:ext uri="{FF2B5EF4-FFF2-40B4-BE49-F238E27FC236}">
                <a16:creationId xmlns:a16="http://schemas.microsoft.com/office/drawing/2014/main" id="{EA651F30-C618-46FF-BE3F-505670137BE7}"/>
              </a:ext>
            </a:extLst>
          </p:cNvPr>
          <p:cNvSpPr>
            <a:spLocks noGrp="1"/>
          </p:cNvSpPr>
          <p:nvPr>
            <p:ph type="pic" sz="quarter" idx="53" hasCustomPrompt="1"/>
          </p:nvPr>
        </p:nvSpPr>
        <p:spPr>
          <a:xfrm>
            <a:off x="9795600" y="1870346"/>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99" name="Picture Placeholder 7 flyt 4-5">
            <a:extLst>
              <a:ext uri="{FF2B5EF4-FFF2-40B4-BE49-F238E27FC236}">
                <a16:creationId xmlns:a16="http://schemas.microsoft.com/office/drawing/2014/main" id="{F6721E5E-7753-4D9B-B051-8E1F9FCD3E5D}"/>
              </a:ext>
            </a:extLst>
          </p:cNvPr>
          <p:cNvSpPr>
            <a:spLocks noGrp="1"/>
          </p:cNvSpPr>
          <p:nvPr>
            <p:ph type="pic" sz="quarter" idx="58" hasCustomPrompt="1"/>
          </p:nvPr>
        </p:nvSpPr>
        <p:spPr>
          <a:xfrm>
            <a:off x="9795600" y="4005599"/>
            <a:ext cx="828000" cy="828000"/>
          </a:xfrm>
          <a:prstGeom prst="ellipse">
            <a:avLst/>
          </a:prstGeom>
          <a:noFill/>
        </p:spPr>
        <p:txBody>
          <a:bodyPr lIns="0" tIns="0"/>
          <a:lstStyle>
            <a:lvl1pPr marL="0" indent="0" algn="l">
              <a:buNone/>
              <a:defRPr sz="900">
                <a:solidFill>
                  <a:schemeClr val="tx2"/>
                </a:solidFill>
              </a:defRPr>
            </a:lvl1pPr>
          </a:lstStyle>
          <a:p>
            <a:r>
              <a:rPr lang="en-GB" dirty="0"/>
              <a:t>Click icon to add picture or click on frame and insert picture from Templafy Images</a:t>
            </a:r>
          </a:p>
        </p:txBody>
      </p:sp>
      <p:sp>
        <p:nvSpPr>
          <p:cNvPr id="3" name="Date Placeholder 2">
            <a:extLst>
              <a:ext uri="{FF2B5EF4-FFF2-40B4-BE49-F238E27FC236}">
                <a16:creationId xmlns:a16="http://schemas.microsoft.com/office/drawing/2014/main" id="{E0681107-7363-45B2-BFEB-3E0FB7C50CF0}"/>
              </a:ext>
            </a:extLst>
          </p:cNvPr>
          <p:cNvSpPr>
            <a:spLocks noGrp="1"/>
          </p:cNvSpPr>
          <p:nvPr>
            <p:ph type="dt" sz="half" idx="220"/>
          </p:nvPr>
        </p:nvSpPr>
        <p:spPr/>
        <p:txBody>
          <a:bodyPr/>
          <a:lstStyle/>
          <a:p>
            <a:endParaRPr lang="en-GB" dirty="0"/>
          </a:p>
        </p:txBody>
      </p:sp>
      <p:sp>
        <p:nvSpPr>
          <p:cNvPr id="5" name="Footer Placeholder 4">
            <a:extLst>
              <a:ext uri="{FF2B5EF4-FFF2-40B4-BE49-F238E27FC236}">
                <a16:creationId xmlns:a16="http://schemas.microsoft.com/office/drawing/2014/main" id="{090FBC46-CA84-4021-B6AF-871EC8361FA2}"/>
              </a:ext>
            </a:extLst>
          </p:cNvPr>
          <p:cNvSpPr>
            <a:spLocks noGrp="1"/>
          </p:cNvSpPr>
          <p:nvPr>
            <p:ph type="ftr" sz="quarter" idx="221"/>
          </p:nvPr>
        </p:nvSpPr>
        <p:spPr/>
        <p:txBody>
          <a:bodyPr/>
          <a:lstStyle/>
          <a:p>
            <a:endParaRPr lang="en-GB" dirty="0"/>
          </a:p>
        </p:txBody>
      </p:sp>
      <p:sp>
        <p:nvSpPr>
          <p:cNvPr id="13" name="Slide Number Placeholder 12">
            <a:extLst>
              <a:ext uri="{FF2B5EF4-FFF2-40B4-BE49-F238E27FC236}">
                <a16:creationId xmlns:a16="http://schemas.microsoft.com/office/drawing/2014/main" id="{5B0F9F42-788B-4F50-9267-B933F04EE835}"/>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4140199171"/>
      </p:ext>
    </p:extLst>
  </p:cSld>
  <p:clrMapOvr>
    <a:masterClrMapping/>
  </p:clrMapOvr>
</p:sldLayout>
</file>

<file path=ppt/slideLayouts/slideLayout5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eam 10 persons ">
    <p:bg>
      <p:bgPr>
        <a:solidFill>
          <a:schemeClr val="tx1"/>
        </a:solidFill>
        <a:effectLst/>
      </p:bgPr>
    </p:bg>
    <p:spTree>
      <p:nvGrpSpPr>
        <p:cNvPr id="1" name=""/>
        <p:cNvGrpSpPr/>
        <p:nvPr/>
      </p:nvGrpSpPr>
      <p:grpSpPr>
        <a:xfrm>
          <a:off x="0" y="0"/>
          <a:ext cx="0" cy="0"/>
          <a:chOff x="0" y="0"/>
          <a:chExt cx="0" cy="0"/>
        </a:xfrm>
      </p:grpSpPr>
      <p:sp>
        <p:nvSpPr>
          <p:cNvPr id="111" name="Background">
            <a:extLst>
              <a:ext uri="{FF2B5EF4-FFF2-40B4-BE49-F238E27FC236}">
                <a16:creationId xmlns:a16="http://schemas.microsoft.com/office/drawing/2014/main" id="{EEDEBE34-5041-4D47-80EB-3CFB09276BCD}"/>
              </a:ext>
            </a:extLst>
          </p:cNvPr>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sp>
        <p:nvSpPr>
          <p:cNvPr id="110" name="Rectangle: Rounded Corners 109">
            <a:extLst>
              <a:ext uri="{FF2B5EF4-FFF2-40B4-BE49-F238E27FC236}">
                <a16:creationId xmlns:a16="http://schemas.microsoft.com/office/drawing/2014/main" id="{F311E7C9-D99A-4738-B510-AFC86D7D3C25}"/>
              </a:ext>
            </a:extLst>
          </p:cNvPr>
          <p:cNvSpPr/>
          <p:nvPr userDrawn="1"/>
        </p:nvSpPr>
        <p:spPr>
          <a:xfrm>
            <a:off x="7371483" y="3865200"/>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Rounded Corners 24">
            <a:extLst>
              <a:ext uri="{FF2B5EF4-FFF2-40B4-BE49-F238E27FC236}">
                <a16:creationId xmlns:a16="http://schemas.microsoft.com/office/drawing/2014/main" id="{0BCAAC33-1A06-4BCB-93B5-5EADAA334877}"/>
              </a:ext>
            </a:extLst>
          </p:cNvPr>
          <p:cNvSpPr/>
          <p:nvPr/>
        </p:nvSpPr>
        <p:spPr>
          <a:xfrm>
            <a:off x="575121" y="1736667"/>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9" name="Rectangle: Rounded Corners 28">
            <a:extLst>
              <a:ext uri="{FF2B5EF4-FFF2-40B4-BE49-F238E27FC236}">
                <a16:creationId xmlns:a16="http://schemas.microsoft.com/office/drawing/2014/main" id="{DD9DA348-77BA-4EF8-9D1A-DC5E35A347E3}"/>
              </a:ext>
            </a:extLst>
          </p:cNvPr>
          <p:cNvSpPr/>
          <p:nvPr/>
        </p:nvSpPr>
        <p:spPr>
          <a:xfrm>
            <a:off x="2840575" y="1736667"/>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Rectangle: Rounded Corners 32">
            <a:extLst>
              <a:ext uri="{FF2B5EF4-FFF2-40B4-BE49-F238E27FC236}">
                <a16:creationId xmlns:a16="http://schemas.microsoft.com/office/drawing/2014/main" id="{3EFEA431-E8C3-4237-8477-F3B095765ECF}"/>
              </a:ext>
            </a:extLst>
          </p:cNvPr>
          <p:cNvSpPr/>
          <p:nvPr/>
        </p:nvSpPr>
        <p:spPr>
          <a:xfrm>
            <a:off x="5106029" y="1736667"/>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Rounded Corners 36">
            <a:extLst>
              <a:ext uri="{FF2B5EF4-FFF2-40B4-BE49-F238E27FC236}">
                <a16:creationId xmlns:a16="http://schemas.microsoft.com/office/drawing/2014/main" id="{05069C5F-18D7-426F-ACDC-61FC529DDC68}"/>
              </a:ext>
            </a:extLst>
          </p:cNvPr>
          <p:cNvSpPr/>
          <p:nvPr/>
        </p:nvSpPr>
        <p:spPr>
          <a:xfrm>
            <a:off x="7371483" y="1736667"/>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Rounded Corners 40">
            <a:extLst>
              <a:ext uri="{FF2B5EF4-FFF2-40B4-BE49-F238E27FC236}">
                <a16:creationId xmlns:a16="http://schemas.microsoft.com/office/drawing/2014/main" id="{4D4B066C-1DFD-4699-B8AD-62DA806ECEB1}"/>
              </a:ext>
            </a:extLst>
          </p:cNvPr>
          <p:cNvSpPr/>
          <p:nvPr/>
        </p:nvSpPr>
        <p:spPr>
          <a:xfrm>
            <a:off x="9636938" y="1736667"/>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Rectangle: Rounded Corners 44">
            <a:extLst>
              <a:ext uri="{FF2B5EF4-FFF2-40B4-BE49-F238E27FC236}">
                <a16:creationId xmlns:a16="http://schemas.microsoft.com/office/drawing/2014/main" id="{B3F5684F-BBE6-4B37-A1ED-4EB67A2FEB8C}"/>
              </a:ext>
            </a:extLst>
          </p:cNvPr>
          <p:cNvSpPr/>
          <p:nvPr/>
        </p:nvSpPr>
        <p:spPr>
          <a:xfrm>
            <a:off x="575121" y="3865200"/>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Rounded Corners 48">
            <a:extLst>
              <a:ext uri="{FF2B5EF4-FFF2-40B4-BE49-F238E27FC236}">
                <a16:creationId xmlns:a16="http://schemas.microsoft.com/office/drawing/2014/main" id="{CD79A3EF-B724-4DF0-845F-B2944152E71E}"/>
              </a:ext>
            </a:extLst>
          </p:cNvPr>
          <p:cNvSpPr/>
          <p:nvPr/>
        </p:nvSpPr>
        <p:spPr>
          <a:xfrm>
            <a:off x="2840575" y="3865200"/>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ectangle: Rounded Corners 52">
            <a:extLst>
              <a:ext uri="{FF2B5EF4-FFF2-40B4-BE49-F238E27FC236}">
                <a16:creationId xmlns:a16="http://schemas.microsoft.com/office/drawing/2014/main" id="{BF2EB7C2-ACAC-403A-8A8C-4FBCD91F4424}"/>
              </a:ext>
            </a:extLst>
          </p:cNvPr>
          <p:cNvSpPr/>
          <p:nvPr/>
        </p:nvSpPr>
        <p:spPr>
          <a:xfrm>
            <a:off x="5106029" y="3865200"/>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Rectangle: Rounded Corners 56">
            <a:extLst>
              <a:ext uri="{FF2B5EF4-FFF2-40B4-BE49-F238E27FC236}">
                <a16:creationId xmlns:a16="http://schemas.microsoft.com/office/drawing/2014/main" id="{755BD8F9-658A-41E4-BE36-664DB6AC2D85}"/>
              </a:ext>
            </a:extLst>
          </p:cNvPr>
          <p:cNvSpPr/>
          <p:nvPr/>
        </p:nvSpPr>
        <p:spPr>
          <a:xfrm>
            <a:off x="9636938" y="3865200"/>
            <a:ext cx="1976400" cy="1846799"/>
          </a:xfrm>
          <a:prstGeom prst="roundRect">
            <a:avLst>
              <a:gd name="adj" fmla="val 6755"/>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a:xfrm>
            <a:off x="576000" y="576000"/>
            <a:ext cx="11041200" cy="439200"/>
          </a:xfrm>
        </p:spPr>
        <p:txBody>
          <a:bodyPr/>
          <a:lstStyle>
            <a:lvl1pPr>
              <a:defRPr>
                <a:solidFill>
                  <a:schemeClr val="tx1"/>
                </a:solidFill>
              </a:defRPr>
            </a:lvl1pPr>
          </a:lstStyle>
          <a:p>
            <a:r>
              <a:rPr lang="en-GB" dirty="0"/>
              <a:t>Click to add title</a:t>
            </a:r>
          </a:p>
        </p:txBody>
      </p:sp>
      <p:sp>
        <p:nvSpPr>
          <p:cNvPr id="113" name="Subtitle">
            <a:extLst>
              <a:ext uri="{FF2B5EF4-FFF2-40B4-BE49-F238E27FC236}">
                <a16:creationId xmlns:a16="http://schemas.microsoft.com/office/drawing/2014/main" id="{8EE812BC-9DD4-4B56-9543-A094F4F2AF53}"/>
              </a:ext>
            </a:extLst>
          </p:cNvPr>
          <p:cNvSpPr>
            <a:spLocks noGrp="1"/>
          </p:cNvSpPr>
          <p:nvPr>
            <p:ph type="subTitle" idx="72"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tx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732662"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732662"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732662"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732662"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65" name="Text Placeholder 4">
            <a:extLst>
              <a:ext uri="{FF2B5EF4-FFF2-40B4-BE49-F238E27FC236}">
                <a16:creationId xmlns:a16="http://schemas.microsoft.com/office/drawing/2014/main" id="{682B17F8-B314-4891-B0D6-6DF5F5F8E29B}"/>
              </a:ext>
            </a:extLst>
          </p:cNvPr>
          <p:cNvSpPr>
            <a:spLocks noGrp="1"/>
          </p:cNvSpPr>
          <p:nvPr>
            <p:ph type="body" sz="quarter" idx="24" hasCustomPrompt="1"/>
          </p:nvPr>
        </p:nvSpPr>
        <p:spPr>
          <a:xfrm>
            <a:off x="732662"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66" name="Text Placeholder 4">
            <a:extLst>
              <a:ext uri="{FF2B5EF4-FFF2-40B4-BE49-F238E27FC236}">
                <a16:creationId xmlns:a16="http://schemas.microsoft.com/office/drawing/2014/main" id="{3B7BF82C-809B-4CF6-8296-5E69B23343E1}"/>
              </a:ext>
            </a:extLst>
          </p:cNvPr>
          <p:cNvSpPr>
            <a:spLocks noGrp="1"/>
          </p:cNvSpPr>
          <p:nvPr>
            <p:ph type="body" sz="quarter" idx="25" hasCustomPrompt="1"/>
          </p:nvPr>
        </p:nvSpPr>
        <p:spPr>
          <a:xfrm>
            <a:off x="732662"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67" name="Text Placeholder 4">
            <a:extLst>
              <a:ext uri="{FF2B5EF4-FFF2-40B4-BE49-F238E27FC236}">
                <a16:creationId xmlns:a16="http://schemas.microsoft.com/office/drawing/2014/main" id="{883A341D-62B1-4516-8E09-CCF2D26FDC0E}"/>
              </a:ext>
            </a:extLst>
          </p:cNvPr>
          <p:cNvSpPr>
            <a:spLocks noGrp="1"/>
          </p:cNvSpPr>
          <p:nvPr>
            <p:ph type="body" sz="quarter" idx="26" hasCustomPrompt="1"/>
          </p:nvPr>
        </p:nvSpPr>
        <p:spPr>
          <a:xfrm>
            <a:off x="732662"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68" name="Text Placeholder 4">
            <a:extLst>
              <a:ext uri="{FF2B5EF4-FFF2-40B4-BE49-F238E27FC236}">
                <a16:creationId xmlns:a16="http://schemas.microsoft.com/office/drawing/2014/main" id="{269E90FE-6BC7-4A17-A3DD-BF2F7F4334CB}"/>
              </a:ext>
            </a:extLst>
          </p:cNvPr>
          <p:cNvSpPr>
            <a:spLocks noGrp="1"/>
          </p:cNvSpPr>
          <p:nvPr>
            <p:ph type="body" sz="quarter" idx="27" hasCustomPrompt="1"/>
          </p:nvPr>
        </p:nvSpPr>
        <p:spPr>
          <a:xfrm>
            <a:off x="732662"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0" name="Text Placeholder 4">
            <a:extLst>
              <a:ext uri="{FF2B5EF4-FFF2-40B4-BE49-F238E27FC236}">
                <a16:creationId xmlns:a16="http://schemas.microsoft.com/office/drawing/2014/main" id="{858C7F1B-1A17-4405-8AA0-43EC0184784F}"/>
              </a:ext>
            </a:extLst>
          </p:cNvPr>
          <p:cNvSpPr>
            <a:spLocks noGrp="1"/>
          </p:cNvSpPr>
          <p:nvPr>
            <p:ph type="body" sz="quarter" idx="29" hasCustomPrompt="1"/>
          </p:nvPr>
        </p:nvSpPr>
        <p:spPr>
          <a:xfrm>
            <a:off x="2999292"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1" name="Text Placeholder 4">
            <a:extLst>
              <a:ext uri="{FF2B5EF4-FFF2-40B4-BE49-F238E27FC236}">
                <a16:creationId xmlns:a16="http://schemas.microsoft.com/office/drawing/2014/main" id="{170E547E-1170-45E4-9BDB-8C5996E73C2D}"/>
              </a:ext>
            </a:extLst>
          </p:cNvPr>
          <p:cNvSpPr>
            <a:spLocks noGrp="1"/>
          </p:cNvSpPr>
          <p:nvPr>
            <p:ph type="body" sz="quarter" idx="30" hasCustomPrompt="1"/>
          </p:nvPr>
        </p:nvSpPr>
        <p:spPr>
          <a:xfrm>
            <a:off x="2999292"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2" name="Text Placeholder 4">
            <a:extLst>
              <a:ext uri="{FF2B5EF4-FFF2-40B4-BE49-F238E27FC236}">
                <a16:creationId xmlns:a16="http://schemas.microsoft.com/office/drawing/2014/main" id="{55D7BBAD-A7D7-4A1D-9AE1-617F75568DD9}"/>
              </a:ext>
            </a:extLst>
          </p:cNvPr>
          <p:cNvSpPr>
            <a:spLocks noGrp="1"/>
          </p:cNvSpPr>
          <p:nvPr>
            <p:ph type="body" sz="quarter" idx="31" hasCustomPrompt="1"/>
          </p:nvPr>
        </p:nvSpPr>
        <p:spPr>
          <a:xfrm>
            <a:off x="2999292"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3" name="Text Placeholder 4">
            <a:extLst>
              <a:ext uri="{FF2B5EF4-FFF2-40B4-BE49-F238E27FC236}">
                <a16:creationId xmlns:a16="http://schemas.microsoft.com/office/drawing/2014/main" id="{BEF943DD-1832-438D-8FE7-E62E1DA340C8}"/>
              </a:ext>
            </a:extLst>
          </p:cNvPr>
          <p:cNvSpPr>
            <a:spLocks noGrp="1"/>
          </p:cNvSpPr>
          <p:nvPr>
            <p:ph type="body" sz="quarter" idx="32" hasCustomPrompt="1"/>
          </p:nvPr>
        </p:nvSpPr>
        <p:spPr>
          <a:xfrm>
            <a:off x="2999292"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75" name="Text Placeholder 4">
            <a:extLst>
              <a:ext uri="{FF2B5EF4-FFF2-40B4-BE49-F238E27FC236}">
                <a16:creationId xmlns:a16="http://schemas.microsoft.com/office/drawing/2014/main" id="{57D839D1-4B89-4D27-B5DF-A38F89D48ABC}"/>
              </a:ext>
            </a:extLst>
          </p:cNvPr>
          <p:cNvSpPr>
            <a:spLocks noGrp="1"/>
          </p:cNvSpPr>
          <p:nvPr>
            <p:ph type="body" sz="quarter" idx="34" hasCustomPrompt="1"/>
          </p:nvPr>
        </p:nvSpPr>
        <p:spPr>
          <a:xfrm>
            <a:off x="2999292"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76" name="Text Placeholder 4">
            <a:extLst>
              <a:ext uri="{FF2B5EF4-FFF2-40B4-BE49-F238E27FC236}">
                <a16:creationId xmlns:a16="http://schemas.microsoft.com/office/drawing/2014/main" id="{332424E2-3182-4DFD-807F-6CE100811C1C}"/>
              </a:ext>
            </a:extLst>
          </p:cNvPr>
          <p:cNvSpPr>
            <a:spLocks noGrp="1"/>
          </p:cNvSpPr>
          <p:nvPr>
            <p:ph type="body" sz="quarter" idx="35" hasCustomPrompt="1"/>
          </p:nvPr>
        </p:nvSpPr>
        <p:spPr>
          <a:xfrm>
            <a:off x="2999292"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77" name="Text Placeholder 4">
            <a:extLst>
              <a:ext uri="{FF2B5EF4-FFF2-40B4-BE49-F238E27FC236}">
                <a16:creationId xmlns:a16="http://schemas.microsoft.com/office/drawing/2014/main" id="{A48BB944-2D68-4BD4-96AA-611C578EA296}"/>
              </a:ext>
            </a:extLst>
          </p:cNvPr>
          <p:cNvSpPr>
            <a:spLocks noGrp="1"/>
          </p:cNvSpPr>
          <p:nvPr>
            <p:ph type="body" sz="quarter" idx="36" hasCustomPrompt="1"/>
          </p:nvPr>
        </p:nvSpPr>
        <p:spPr>
          <a:xfrm>
            <a:off x="2999292"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78" name="Text Placeholder 4">
            <a:extLst>
              <a:ext uri="{FF2B5EF4-FFF2-40B4-BE49-F238E27FC236}">
                <a16:creationId xmlns:a16="http://schemas.microsoft.com/office/drawing/2014/main" id="{45410801-CCF5-4693-A565-C4F63C6090E2}"/>
              </a:ext>
            </a:extLst>
          </p:cNvPr>
          <p:cNvSpPr>
            <a:spLocks noGrp="1"/>
          </p:cNvSpPr>
          <p:nvPr>
            <p:ph type="body" sz="quarter" idx="37" hasCustomPrompt="1"/>
          </p:nvPr>
        </p:nvSpPr>
        <p:spPr>
          <a:xfrm>
            <a:off x="2999292"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0" name="Text Placeholder 4">
            <a:extLst>
              <a:ext uri="{FF2B5EF4-FFF2-40B4-BE49-F238E27FC236}">
                <a16:creationId xmlns:a16="http://schemas.microsoft.com/office/drawing/2014/main" id="{641AADDF-6E93-4A35-8D16-564B4A518698}"/>
              </a:ext>
            </a:extLst>
          </p:cNvPr>
          <p:cNvSpPr>
            <a:spLocks noGrp="1"/>
          </p:cNvSpPr>
          <p:nvPr>
            <p:ph type="body" sz="quarter" idx="39" hasCustomPrompt="1"/>
          </p:nvPr>
        </p:nvSpPr>
        <p:spPr>
          <a:xfrm>
            <a:off x="5264130"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1" name="Text Placeholder 4">
            <a:extLst>
              <a:ext uri="{FF2B5EF4-FFF2-40B4-BE49-F238E27FC236}">
                <a16:creationId xmlns:a16="http://schemas.microsoft.com/office/drawing/2014/main" id="{1758E3B3-AE4E-434D-9D4F-E44B2D986044}"/>
              </a:ext>
            </a:extLst>
          </p:cNvPr>
          <p:cNvSpPr>
            <a:spLocks noGrp="1"/>
          </p:cNvSpPr>
          <p:nvPr>
            <p:ph type="body" sz="quarter" idx="40" hasCustomPrompt="1"/>
          </p:nvPr>
        </p:nvSpPr>
        <p:spPr>
          <a:xfrm>
            <a:off x="5264130"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2" name="Text Placeholder 4">
            <a:extLst>
              <a:ext uri="{FF2B5EF4-FFF2-40B4-BE49-F238E27FC236}">
                <a16:creationId xmlns:a16="http://schemas.microsoft.com/office/drawing/2014/main" id="{F53773D8-6309-48EE-A9CA-299551771F75}"/>
              </a:ext>
            </a:extLst>
          </p:cNvPr>
          <p:cNvSpPr>
            <a:spLocks noGrp="1"/>
          </p:cNvSpPr>
          <p:nvPr>
            <p:ph type="body" sz="quarter" idx="41" hasCustomPrompt="1"/>
          </p:nvPr>
        </p:nvSpPr>
        <p:spPr>
          <a:xfrm>
            <a:off x="5264130"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3" name="Text Placeholder 4">
            <a:extLst>
              <a:ext uri="{FF2B5EF4-FFF2-40B4-BE49-F238E27FC236}">
                <a16:creationId xmlns:a16="http://schemas.microsoft.com/office/drawing/2014/main" id="{6C0A8E5F-1D8D-4B5F-BA3F-C4B91CEDDBEA}"/>
              </a:ext>
            </a:extLst>
          </p:cNvPr>
          <p:cNvSpPr>
            <a:spLocks noGrp="1"/>
          </p:cNvSpPr>
          <p:nvPr>
            <p:ph type="body" sz="quarter" idx="42" hasCustomPrompt="1"/>
          </p:nvPr>
        </p:nvSpPr>
        <p:spPr>
          <a:xfrm>
            <a:off x="5264130"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85" name="Text Placeholder 4">
            <a:extLst>
              <a:ext uri="{FF2B5EF4-FFF2-40B4-BE49-F238E27FC236}">
                <a16:creationId xmlns:a16="http://schemas.microsoft.com/office/drawing/2014/main" id="{34AD6EE5-DC62-428A-BBB2-ED096A3D8BD5}"/>
              </a:ext>
            </a:extLst>
          </p:cNvPr>
          <p:cNvSpPr>
            <a:spLocks noGrp="1"/>
          </p:cNvSpPr>
          <p:nvPr>
            <p:ph type="body" sz="quarter" idx="44" hasCustomPrompt="1"/>
          </p:nvPr>
        </p:nvSpPr>
        <p:spPr>
          <a:xfrm>
            <a:off x="5264130"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6" name="Text Placeholder 4">
            <a:extLst>
              <a:ext uri="{FF2B5EF4-FFF2-40B4-BE49-F238E27FC236}">
                <a16:creationId xmlns:a16="http://schemas.microsoft.com/office/drawing/2014/main" id="{F2B98A8D-5F0D-4814-A444-83F91CBFD79D}"/>
              </a:ext>
            </a:extLst>
          </p:cNvPr>
          <p:cNvSpPr>
            <a:spLocks noGrp="1"/>
          </p:cNvSpPr>
          <p:nvPr>
            <p:ph type="body" sz="quarter" idx="45" hasCustomPrompt="1"/>
          </p:nvPr>
        </p:nvSpPr>
        <p:spPr>
          <a:xfrm>
            <a:off x="5264130"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87" name="Text Placeholder 4">
            <a:extLst>
              <a:ext uri="{FF2B5EF4-FFF2-40B4-BE49-F238E27FC236}">
                <a16:creationId xmlns:a16="http://schemas.microsoft.com/office/drawing/2014/main" id="{8227CEF7-33FD-4CD3-A4EB-955E37245B9D}"/>
              </a:ext>
            </a:extLst>
          </p:cNvPr>
          <p:cNvSpPr>
            <a:spLocks noGrp="1"/>
          </p:cNvSpPr>
          <p:nvPr>
            <p:ph type="body" sz="quarter" idx="46" hasCustomPrompt="1"/>
          </p:nvPr>
        </p:nvSpPr>
        <p:spPr>
          <a:xfrm>
            <a:off x="5264130"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88" name="Text Placeholder 4">
            <a:extLst>
              <a:ext uri="{FF2B5EF4-FFF2-40B4-BE49-F238E27FC236}">
                <a16:creationId xmlns:a16="http://schemas.microsoft.com/office/drawing/2014/main" id="{7B2D6AFA-C0DD-4618-9EAB-57C49567D947}"/>
              </a:ext>
            </a:extLst>
          </p:cNvPr>
          <p:cNvSpPr>
            <a:spLocks noGrp="1"/>
          </p:cNvSpPr>
          <p:nvPr>
            <p:ph type="body" sz="quarter" idx="47" hasCustomPrompt="1"/>
          </p:nvPr>
        </p:nvSpPr>
        <p:spPr>
          <a:xfrm>
            <a:off x="5264130"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0" name="Text Placeholder 4">
            <a:extLst>
              <a:ext uri="{FF2B5EF4-FFF2-40B4-BE49-F238E27FC236}">
                <a16:creationId xmlns:a16="http://schemas.microsoft.com/office/drawing/2014/main" id="{BDFBDEB8-8FC2-425E-82A6-6888AEB82DD1}"/>
              </a:ext>
            </a:extLst>
          </p:cNvPr>
          <p:cNvSpPr>
            <a:spLocks noGrp="1"/>
          </p:cNvSpPr>
          <p:nvPr>
            <p:ph type="body" sz="quarter" idx="49" hasCustomPrompt="1"/>
          </p:nvPr>
        </p:nvSpPr>
        <p:spPr>
          <a:xfrm>
            <a:off x="7529864"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1" name="Text Placeholder 4">
            <a:extLst>
              <a:ext uri="{FF2B5EF4-FFF2-40B4-BE49-F238E27FC236}">
                <a16:creationId xmlns:a16="http://schemas.microsoft.com/office/drawing/2014/main" id="{2BB73286-9C41-4EF3-8945-F7274E651F4F}"/>
              </a:ext>
            </a:extLst>
          </p:cNvPr>
          <p:cNvSpPr>
            <a:spLocks noGrp="1"/>
          </p:cNvSpPr>
          <p:nvPr>
            <p:ph type="body" sz="quarter" idx="50" hasCustomPrompt="1"/>
          </p:nvPr>
        </p:nvSpPr>
        <p:spPr>
          <a:xfrm>
            <a:off x="7529864"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2" name="Text Placeholder 4">
            <a:extLst>
              <a:ext uri="{FF2B5EF4-FFF2-40B4-BE49-F238E27FC236}">
                <a16:creationId xmlns:a16="http://schemas.microsoft.com/office/drawing/2014/main" id="{102D7DDF-C428-4D62-B249-64EF9900BDCD}"/>
              </a:ext>
            </a:extLst>
          </p:cNvPr>
          <p:cNvSpPr>
            <a:spLocks noGrp="1"/>
          </p:cNvSpPr>
          <p:nvPr>
            <p:ph type="body" sz="quarter" idx="51" hasCustomPrompt="1"/>
          </p:nvPr>
        </p:nvSpPr>
        <p:spPr>
          <a:xfrm>
            <a:off x="7529864"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3" name="Text Placeholder 4">
            <a:extLst>
              <a:ext uri="{FF2B5EF4-FFF2-40B4-BE49-F238E27FC236}">
                <a16:creationId xmlns:a16="http://schemas.microsoft.com/office/drawing/2014/main" id="{DB5DBE5B-BDCF-447C-9A10-6BB31475F11A}"/>
              </a:ext>
            </a:extLst>
          </p:cNvPr>
          <p:cNvSpPr>
            <a:spLocks noGrp="1"/>
          </p:cNvSpPr>
          <p:nvPr>
            <p:ph type="body" sz="quarter" idx="52" hasCustomPrompt="1"/>
          </p:nvPr>
        </p:nvSpPr>
        <p:spPr>
          <a:xfrm>
            <a:off x="7529864"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95" name="Text Placeholder 4">
            <a:extLst>
              <a:ext uri="{FF2B5EF4-FFF2-40B4-BE49-F238E27FC236}">
                <a16:creationId xmlns:a16="http://schemas.microsoft.com/office/drawing/2014/main" id="{88F73D50-2D36-4657-9A50-3CF955C7A2F4}"/>
              </a:ext>
            </a:extLst>
          </p:cNvPr>
          <p:cNvSpPr>
            <a:spLocks noGrp="1"/>
          </p:cNvSpPr>
          <p:nvPr>
            <p:ph type="body" sz="quarter" idx="54" hasCustomPrompt="1"/>
          </p:nvPr>
        </p:nvSpPr>
        <p:spPr>
          <a:xfrm>
            <a:off x="7529864"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96" name="Text Placeholder 4">
            <a:extLst>
              <a:ext uri="{FF2B5EF4-FFF2-40B4-BE49-F238E27FC236}">
                <a16:creationId xmlns:a16="http://schemas.microsoft.com/office/drawing/2014/main" id="{1A05975C-3B47-409F-A529-FD6F14396A1A}"/>
              </a:ext>
            </a:extLst>
          </p:cNvPr>
          <p:cNvSpPr>
            <a:spLocks noGrp="1"/>
          </p:cNvSpPr>
          <p:nvPr>
            <p:ph type="body" sz="quarter" idx="55" hasCustomPrompt="1"/>
          </p:nvPr>
        </p:nvSpPr>
        <p:spPr>
          <a:xfrm>
            <a:off x="7529864"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7" name="Text Placeholder 4">
            <a:extLst>
              <a:ext uri="{FF2B5EF4-FFF2-40B4-BE49-F238E27FC236}">
                <a16:creationId xmlns:a16="http://schemas.microsoft.com/office/drawing/2014/main" id="{03AE4B41-A109-4248-8043-33344EB22707}"/>
              </a:ext>
            </a:extLst>
          </p:cNvPr>
          <p:cNvSpPr>
            <a:spLocks noGrp="1"/>
          </p:cNvSpPr>
          <p:nvPr>
            <p:ph type="body" sz="quarter" idx="56" hasCustomPrompt="1"/>
          </p:nvPr>
        </p:nvSpPr>
        <p:spPr>
          <a:xfrm>
            <a:off x="7529864"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98" name="Text Placeholder 4">
            <a:extLst>
              <a:ext uri="{FF2B5EF4-FFF2-40B4-BE49-F238E27FC236}">
                <a16:creationId xmlns:a16="http://schemas.microsoft.com/office/drawing/2014/main" id="{E3982D9F-AE48-4E9A-81A5-B8B03575A838}"/>
              </a:ext>
            </a:extLst>
          </p:cNvPr>
          <p:cNvSpPr>
            <a:spLocks noGrp="1"/>
          </p:cNvSpPr>
          <p:nvPr>
            <p:ph type="body" sz="quarter" idx="57" hasCustomPrompt="1"/>
          </p:nvPr>
        </p:nvSpPr>
        <p:spPr>
          <a:xfrm>
            <a:off x="7529864"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00" name="Text Placeholder 4">
            <a:extLst>
              <a:ext uri="{FF2B5EF4-FFF2-40B4-BE49-F238E27FC236}">
                <a16:creationId xmlns:a16="http://schemas.microsoft.com/office/drawing/2014/main" id="{9A6AE5F2-E454-48D2-AC87-12FF6E2F990C}"/>
              </a:ext>
            </a:extLst>
          </p:cNvPr>
          <p:cNvSpPr>
            <a:spLocks noGrp="1"/>
          </p:cNvSpPr>
          <p:nvPr>
            <p:ph type="body" sz="quarter" idx="59" hasCustomPrompt="1"/>
          </p:nvPr>
        </p:nvSpPr>
        <p:spPr>
          <a:xfrm>
            <a:off x="9795600" y="2781249"/>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01" name="Text Placeholder 4">
            <a:extLst>
              <a:ext uri="{FF2B5EF4-FFF2-40B4-BE49-F238E27FC236}">
                <a16:creationId xmlns:a16="http://schemas.microsoft.com/office/drawing/2014/main" id="{35E31D78-B262-492E-B9AD-4337DD8D50BF}"/>
              </a:ext>
            </a:extLst>
          </p:cNvPr>
          <p:cNvSpPr>
            <a:spLocks noGrp="1"/>
          </p:cNvSpPr>
          <p:nvPr>
            <p:ph type="body" sz="quarter" idx="60" hasCustomPrompt="1"/>
          </p:nvPr>
        </p:nvSpPr>
        <p:spPr>
          <a:xfrm>
            <a:off x="9795600" y="291760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02" name="Text Placeholder 4">
            <a:extLst>
              <a:ext uri="{FF2B5EF4-FFF2-40B4-BE49-F238E27FC236}">
                <a16:creationId xmlns:a16="http://schemas.microsoft.com/office/drawing/2014/main" id="{A1DDE222-76BC-428B-AF5C-47DE9296E7AE}"/>
              </a:ext>
            </a:extLst>
          </p:cNvPr>
          <p:cNvSpPr>
            <a:spLocks noGrp="1"/>
          </p:cNvSpPr>
          <p:nvPr>
            <p:ph type="body" sz="quarter" idx="61" hasCustomPrompt="1"/>
          </p:nvPr>
        </p:nvSpPr>
        <p:spPr>
          <a:xfrm>
            <a:off x="9795600" y="3053969"/>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3" name="Text Placeholder 4">
            <a:extLst>
              <a:ext uri="{FF2B5EF4-FFF2-40B4-BE49-F238E27FC236}">
                <a16:creationId xmlns:a16="http://schemas.microsoft.com/office/drawing/2014/main" id="{94F13F0C-B3B9-4860-8E86-C7A1B01B9E15}"/>
              </a:ext>
            </a:extLst>
          </p:cNvPr>
          <p:cNvSpPr>
            <a:spLocks noGrp="1"/>
          </p:cNvSpPr>
          <p:nvPr>
            <p:ph type="body" sz="quarter" idx="62" hasCustomPrompt="1"/>
          </p:nvPr>
        </p:nvSpPr>
        <p:spPr>
          <a:xfrm>
            <a:off x="9795600" y="3190330"/>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05" name="Text Placeholder 4">
            <a:extLst>
              <a:ext uri="{FF2B5EF4-FFF2-40B4-BE49-F238E27FC236}">
                <a16:creationId xmlns:a16="http://schemas.microsoft.com/office/drawing/2014/main" id="{B7039321-8CFA-45ED-A018-9D30375399FE}"/>
              </a:ext>
            </a:extLst>
          </p:cNvPr>
          <p:cNvSpPr>
            <a:spLocks noGrp="1"/>
          </p:cNvSpPr>
          <p:nvPr>
            <p:ph type="body" sz="quarter" idx="64" hasCustomPrompt="1"/>
          </p:nvPr>
        </p:nvSpPr>
        <p:spPr>
          <a:xfrm>
            <a:off x="9795600" y="4916502"/>
            <a:ext cx="1656000" cy="144000"/>
          </a:xfrm>
        </p:spPr>
        <p:txBody>
          <a:bodyPr/>
          <a:lstStyle>
            <a:lvl1pPr marL="0" indent="0">
              <a:spcAft>
                <a:spcPts val="0"/>
              </a:spcAft>
              <a:buNone/>
              <a:defRPr sz="900" b="1">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06" name="Text Placeholder 4">
            <a:extLst>
              <a:ext uri="{FF2B5EF4-FFF2-40B4-BE49-F238E27FC236}">
                <a16:creationId xmlns:a16="http://schemas.microsoft.com/office/drawing/2014/main" id="{30EF88F9-002E-4592-AA92-E259056C6097}"/>
              </a:ext>
            </a:extLst>
          </p:cNvPr>
          <p:cNvSpPr>
            <a:spLocks noGrp="1"/>
          </p:cNvSpPr>
          <p:nvPr>
            <p:ph type="body" sz="quarter" idx="65" hasCustomPrompt="1"/>
          </p:nvPr>
        </p:nvSpPr>
        <p:spPr>
          <a:xfrm>
            <a:off x="9795600" y="505286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07" name="Text Placeholder 4">
            <a:extLst>
              <a:ext uri="{FF2B5EF4-FFF2-40B4-BE49-F238E27FC236}">
                <a16:creationId xmlns:a16="http://schemas.microsoft.com/office/drawing/2014/main" id="{3647B859-75EE-4AD5-8109-19B05EF58F16}"/>
              </a:ext>
            </a:extLst>
          </p:cNvPr>
          <p:cNvSpPr>
            <a:spLocks noGrp="1"/>
          </p:cNvSpPr>
          <p:nvPr>
            <p:ph type="body" sz="quarter" idx="66" hasCustomPrompt="1"/>
          </p:nvPr>
        </p:nvSpPr>
        <p:spPr>
          <a:xfrm>
            <a:off x="9795600" y="5189222"/>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8" name="Text Placeholder 4">
            <a:extLst>
              <a:ext uri="{FF2B5EF4-FFF2-40B4-BE49-F238E27FC236}">
                <a16:creationId xmlns:a16="http://schemas.microsoft.com/office/drawing/2014/main" id="{C3EC5D1A-BBB3-46BE-BBAD-0218E4BC4376}"/>
              </a:ext>
            </a:extLst>
          </p:cNvPr>
          <p:cNvSpPr>
            <a:spLocks noGrp="1"/>
          </p:cNvSpPr>
          <p:nvPr>
            <p:ph type="body" sz="quarter" idx="67" hasCustomPrompt="1"/>
          </p:nvPr>
        </p:nvSpPr>
        <p:spPr>
          <a:xfrm>
            <a:off x="9795600" y="5325583"/>
            <a:ext cx="1656000" cy="144000"/>
          </a:xfrm>
        </p:spPr>
        <p:txBody>
          <a:bodyPr/>
          <a:lstStyle>
            <a:lvl1pPr marL="0" indent="0">
              <a:spcAft>
                <a:spcPts val="0"/>
              </a:spcAft>
              <a:buNone/>
              <a:defRPr sz="900" b="0">
                <a:solidFill>
                  <a:schemeClr val="bg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p:cNvSpPr>
          <p:nvPr>
            <p:ph type="pic" sz="quarter" idx="13" hasCustomPrompt="1"/>
          </p:nvPr>
        </p:nvSpPr>
        <p:spPr>
          <a:xfrm>
            <a:off x="732662"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69" name="Picture Placeholder 7">
            <a:extLst>
              <a:ext uri="{FF2B5EF4-FFF2-40B4-BE49-F238E27FC236}">
                <a16:creationId xmlns:a16="http://schemas.microsoft.com/office/drawing/2014/main" id="{8E9B6044-B4C4-4F6F-8F19-16A35E45CD5A}"/>
              </a:ext>
            </a:extLst>
          </p:cNvPr>
          <p:cNvSpPr>
            <a:spLocks noGrp="1"/>
          </p:cNvSpPr>
          <p:nvPr>
            <p:ph type="pic" sz="quarter" idx="28" hasCustomPrompt="1"/>
          </p:nvPr>
        </p:nvSpPr>
        <p:spPr>
          <a:xfrm>
            <a:off x="732662"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74" name="Picture Placeholder 7">
            <a:extLst>
              <a:ext uri="{FF2B5EF4-FFF2-40B4-BE49-F238E27FC236}">
                <a16:creationId xmlns:a16="http://schemas.microsoft.com/office/drawing/2014/main" id="{A408BE1F-5224-4228-985F-B61DF5DDCC9B}"/>
              </a:ext>
            </a:extLst>
          </p:cNvPr>
          <p:cNvSpPr>
            <a:spLocks noGrp="1"/>
          </p:cNvSpPr>
          <p:nvPr>
            <p:ph type="pic" sz="quarter" idx="33" hasCustomPrompt="1"/>
          </p:nvPr>
        </p:nvSpPr>
        <p:spPr>
          <a:xfrm>
            <a:off x="2998396"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79" name="Picture Placeholder 7">
            <a:extLst>
              <a:ext uri="{FF2B5EF4-FFF2-40B4-BE49-F238E27FC236}">
                <a16:creationId xmlns:a16="http://schemas.microsoft.com/office/drawing/2014/main" id="{C78697CB-4473-40A4-A973-D405D65EBAAC}"/>
              </a:ext>
            </a:extLst>
          </p:cNvPr>
          <p:cNvSpPr>
            <a:spLocks noGrp="1"/>
          </p:cNvSpPr>
          <p:nvPr>
            <p:ph type="pic" sz="quarter" idx="38" hasCustomPrompt="1"/>
          </p:nvPr>
        </p:nvSpPr>
        <p:spPr>
          <a:xfrm>
            <a:off x="2998396"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84" name="Picture Placeholder 7">
            <a:extLst>
              <a:ext uri="{FF2B5EF4-FFF2-40B4-BE49-F238E27FC236}">
                <a16:creationId xmlns:a16="http://schemas.microsoft.com/office/drawing/2014/main" id="{6E613508-9A9E-4E06-B67E-C669FA64B807}"/>
              </a:ext>
            </a:extLst>
          </p:cNvPr>
          <p:cNvSpPr>
            <a:spLocks noGrp="1"/>
          </p:cNvSpPr>
          <p:nvPr>
            <p:ph type="pic" sz="quarter" idx="43" hasCustomPrompt="1"/>
          </p:nvPr>
        </p:nvSpPr>
        <p:spPr>
          <a:xfrm>
            <a:off x="5264130"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89" name="Picture Placeholder 7">
            <a:extLst>
              <a:ext uri="{FF2B5EF4-FFF2-40B4-BE49-F238E27FC236}">
                <a16:creationId xmlns:a16="http://schemas.microsoft.com/office/drawing/2014/main" id="{C8EAB2D0-37C5-4194-9309-1D0D192694C8}"/>
              </a:ext>
            </a:extLst>
          </p:cNvPr>
          <p:cNvSpPr>
            <a:spLocks noGrp="1"/>
          </p:cNvSpPr>
          <p:nvPr>
            <p:ph type="pic" sz="quarter" idx="48" hasCustomPrompt="1"/>
          </p:nvPr>
        </p:nvSpPr>
        <p:spPr>
          <a:xfrm>
            <a:off x="5264130"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94" name="Picture Placeholder 7">
            <a:extLst>
              <a:ext uri="{FF2B5EF4-FFF2-40B4-BE49-F238E27FC236}">
                <a16:creationId xmlns:a16="http://schemas.microsoft.com/office/drawing/2014/main" id="{EA651F30-C618-46FF-BE3F-505670137BE7}"/>
              </a:ext>
            </a:extLst>
          </p:cNvPr>
          <p:cNvSpPr>
            <a:spLocks noGrp="1"/>
          </p:cNvSpPr>
          <p:nvPr>
            <p:ph type="pic" sz="quarter" idx="53" hasCustomPrompt="1"/>
          </p:nvPr>
        </p:nvSpPr>
        <p:spPr>
          <a:xfrm>
            <a:off x="7529864"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99" name="Picture Placeholder 7">
            <a:extLst>
              <a:ext uri="{FF2B5EF4-FFF2-40B4-BE49-F238E27FC236}">
                <a16:creationId xmlns:a16="http://schemas.microsoft.com/office/drawing/2014/main" id="{F6721E5E-7753-4D9B-B051-8E1F9FCD3E5D}"/>
              </a:ext>
            </a:extLst>
          </p:cNvPr>
          <p:cNvSpPr>
            <a:spLocks noGrp="1"/>
          </p:cNvSpPr>
          <p:nvPr>
            <p:ph type="pic" sz="quarter" idx="58" hasCustomPrompt="1"/>
          </p:nvPr>
        </p:nvSpPr>
        <p:spPr>
          <a:xfrm>
            <a:off x="7529864"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104" name="Picture Placeholder 7">
            <a:extLst>
              <a:ext uri="{FF2B5EF4-FFF2-40B4-BE49-F238E27FC236}">
                <a16:creationId xmlns:a16="http://schemas.microsoft.com/office/drawing/2014/main" id="{C9F53B58-1349-49CD-8887-14A63E0AB457}"/>
              </a:ext>
            </a:extLst>
          </p:cNvPr>
          <p:cNvSpPr>
            <a:spLocks noGrp="1"/>
          </p:cNvSpPr>
          <p:nvPr>
            <p:ph type="pic" sz="quarter" idx="63" hasCustomPrompt="1"/>
          </p:nvPr>
        </p:nvSpPr>
        <p:spPr>
          <a:xfrm>
            <a:off x="9795600" y="1870346"/>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109" name="Picture Placeholder 7">
            <a:extLst>
              <a:ext uri="{FF2B5EF4-FFF2-40B4-BE49-F238E27FC236}">
                <a16:creationId xmlns:a16="http://schemas.microsoft.com/office/drawing/2014/main" id="{F4C40FF3-6686-4A8F-B47D-3D423D6A5449}"/>
              </a:ext>
            </a:extLst>
          </p:cNvPr>
          <p:cNvSpPr>
            <a:spLocks noGrp="1"/>
          </p:cNvSpPr>
          <p:nvPr>
            <p:ph type="pic" sz="quarter" idx="68" hasCustomPrompt="1"/>
          </p:nvPr>
        </p:nvSpPr>
        <p:spPr>
          <a:xfrm>
            <a:off x="9795600" y="4005599"/>
            <a:ext cx="828000" cy="828000"/>
          </a:xfrm>
          <a:prstGeom prst="ellipse">
            <a:avLst/>
          </a:prstGeom>
          <a:noFill/>
        </p:spPr>
        <p:txBody>
          <a:bodyPr lIns="0" tIns="0"/>
          <a:lstStyle>
            <a:lvl1pPr marL="0" indent="0" algn="l">
              <a:buNone/>
              <a:defRPr sz="900">
                <a:solidFill>
                  <a:schemeClr val="bg2"/>
                </a:solidFill>
              </a:defRPr>
            </a:lvl1pPr>
          </a:lstStyle>
          <a:p>
            <a:r>
              <a:rPr lang="en-GB" dirty="0"/>
              <a:t>Click icon to add picture or click on frame and insert picture from Templafy Images</a:t>
            </a:r>
          </a:p>
        </p:txBody>
      </p:sp>
      <p:sp>
        <p:nvSpPr>
          <p:cNvPr id="2" name="Date Placeholder 1">
            <a:extLst>
              <a:ext uri="{FF2B5EF4-FFF2-40B4-BE49-F238E27FC236}">
                <a16:creationId xmlns:a16="http://schemas.microsoft.com/office/drawing/2014/main" id="{DACCD11A-6DCF-4D3B-B5B2-25B8EFA5D279}"/>
              </a:ext>
            </a:extLst>
          </p:cNvPr>
          <p:cNvSpPr>
            <a:spLocks noGrp="1"/>
          </p:cNvSpPr>
          <p:nvPr>
            <p:ph type="dt" sz="half" idx="69"/>
          </p:nvPr>
        </p:nvSpPr>
        <p:spPr/>
        <p:txBody>
          <a:bodyPr/>
          <a:lstStyle>
            <a:lvl1pPr>
              <a:defRPr>
                <a:solidFill>
                  <a:schemeClr val="tx1"/>
                </a:solidFill>
              </a:defRPr>
            </a:lvl1pPr>
          </a:lstStyle>
          <a:p>
            <a:endParaRPr lang="en-GB" dirty="0"/>
          </a:p>
        </p:txBody>
      </p:sp>
      <p:sp>
        <p:nvSpPr>
          <p:cNvPr id="6" name="Footer Placeholder 5">
            <a:extLst>
              <a:ext uri="{FF2B5EF4-FFF2-40B4-BE49-F238E27FC236}">
                <a16:creationId xmlns:a16="http://schemas.microsoft.com/office/drawing/2014/main" id="{FB6E0D45-FA52-4A1D-9DF7-EE0A5312CFD0}"/>
              </a:ext>
            </a:extLst>
          </p:cNvPr>
          <p:cNvSpPr>
            <a:spLocks noGrp="1"/>
          </p:cNvSpPr>
          <p:nvPr>
            <p:ph type="ftr" sz="quarter" idx="70"/>
          </p:nvPr>
        </p:nvSpPr>
        <p:spPr/>
        <p:txBody>
          <a:bodyPr/>
          <a:lstStyle>
            <a:lvl1pPr>
              <a:defRPr>
                <a:solidFill>
                  <a:schemeClr val="tx1"/>
                </a:solidFill>
              </a:defRPr>
            </a:lvl1pPr>
          </a:lstStyle>
          <a:p>
            <a:endParaRPr lang="en-GB" dirty="0"/>
          </a:p>
        </p:txBody>
      </p:sp>
      <p:sp>
        <p:nvSpPr>
          <p:cNvPr id="14" name="Slide Number Placeholder 13">
            <a:extLst>
              <a:ext uri="{FF2B5EF4-FFF2-40B4-BE49-F238E27FC236}">
                <a16:creationId xmlns:a16="http://schemas.microsoft.com/office/drawing/2014/main" id="{52592B83-C4EE-46DA-A561-B228F40E27BB}"/>
              </a:ext>
            </a:extLst>
          </p:cNvPr>
          <p:cNvSpPr>
            <a:spLocks noGrp="1"/>
          </p:cNvSpPr>
          <p:nvPr>
            <p:ph type="sldNum" sz="quarter" idx="71"/>
          </p:nvPr>
        </p:nvSpPr>
        <p:spPr/>
        <p:txBody>
          <a:bodyPr/>
          <a:lstStyle>
            <a:lvl1pPr>
              <a:defRPr>
                <a:solidFill>
                  <a:schemeClr val="tx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843921242"/>
      </p:ext>
    </p:extLst>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eam 24 persons">
    <p:spTree>
      <p:nvGrpSpPr>
        <p:cNvPr id="1" name=""/>
        <p:cNvGrpSpPr/>
        <p:nvPr/>
      </p:nvGrpSpPr>
      <p:grpSpPr>
        <a:xfrm>
          <a:off x="0" y="0"/>
          <a:ext cx="0" cy="0"/>
          <a:chOff x="0" y="0"/>
          <a:chExt cx="0" cy="0"/>
        </a:xfrm>
      </p:grpSpPr>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57467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57467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57467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57467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noChangeAspect="1"/>
          </p:cNvSpPr>
          <p:nvPr>
            <p:ph type="pic" sz="quarter" idx="13" hasCustomPrompt="1"/>
          </p:nvPr>
        </p:nvSpPr>
        <p:spPr>
          <a:xfrm>
            <a:off x="70067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16" name="Text Placeholder 4">
            <a:extLst>
              <a:ext uri="{FF2B5EF4-FFF2-40B4-BE49-F238E27FC236}">
                <a16:creationId xmlns:a16="http://schemas.microsoft.com/office/drawing/2014/main" id="{1BCB8C7E-2C95-4315-8DC2-F808A2CD982C}"/>
              </a:ext>
            </a:extLst>
          </p:cNvPr>
          <p:cNvSpPr>
            <a:spLocks noGrp="1"/>
          </p:cNvSpPr>
          <p:nvPr>
            <p:ph type="body" sz="quarter" idx="72" hasCustomPrompt="1"/>
          </p:nvPr>
        </p:nvSpPr>
        <p:spPr>
          <a:xfrm>
            <a:off x="196155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17" name="Text Placeholder 4">
            <a:extLst>
              <a:ext uri="{FF2B5EF4-FFF2-40B4-BE49-F238E27FC236}">
                <a16:creationId xmlns:a16="http://schemas.microsoft.com/office/drawing/2014/main" id="{637C626E-B932-4333-8286-7F226738BFF6}"/>
              </a:ext>
            </a:extLst>
          </p:cNvPr>
          <p:cNvSpPr>
            <a:spLocks noGrp="1"/>
          </p:cNvSpPr>
          <p:nvPr>
            <p:ph type="body" sz="quarter" idx="73" hasCustomPrompt="1"/>
          </p:nvPr>
        </p:nvSpPr>
        <p:spPr>
          <a:xfrm>
            <a:off x="196155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18" name="Text Placeholder 4">
            <a:extLst>
              <a:ext uri="{FF2B5EF4-FFF2-40B4-BE49-F238E27FC236}">
                <a16:creationId xmlns:a16="http://schemas.microsoft.com/office/drawing/2014/main" id="{89200BD6-26F9-4008-878F-8982E0F99180}"/>
              </a:ext>
            </a:extLst>
          </p:cNvPr>
          <p:cNvSpPr>
            <a:spLocks noGrp="1"/>
          </p:cNvSpPr>
          <p:nvPr>
            <p:ph type="body" sz="quarter" idx="74" hasCustomPrompt="1"/>
          </p:nvPr>
        </p:nvSpPr>
        <p:spPr>
          <a:xfrm>
            <a:off x="196155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19" name="Text Placeholder 4">
            <a:extLst>
              <a:ext uri="{FF2B5EF4-FFF2-40B4-BE49-F238E27FC236}">
                <a16:creationId xmlns:a16="http://schemas.microsoft.com/office/drawing/2014/main" id="{B1CC0FE1-38EC-4841-9FB6-D86DE938D30C}"/>
              </a:ext>
            </a:extLst>
          </p:cNvPr>
          <p:cNvSpPr>
            <a:spLocks noGrp="1"/>
          </p:cNvSpPr>
          <p:nvPr>
            <p:ph type="body" sz="quarter" idx="75" hasCustomPrompt="1"/>
          </p:nvPr>
        </p:nvSpPr>
        <p:spPr>
          <a:xfrm>
            <a:off x="196155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0" name="Picture Placeholder 7">
            <a:extLst>
              <a:ext uri="{FF2B5EF4-FFF2-40B4-BE49-F238E27FC236}">
                <a16:creationId xmlns:a16="http://schemas.microsoft.com/office/drawing/2014/main" id="{D8F2564E-AA0E-4B75-B263-4A6F458AC959}"/>
              </a:ext>
            </a:extLst>
          </p:cNvPr>
          <p:cNvSpPr>
            <a:spLocks noGrp="1" noChangeAspect="1"/>
          </p:cNvSpPr>
          <p:nvPr>
            <p:ph type="pic" sz="quarter" idx="76" hasCustomPrompt="1"/>
          </p:nvPr>
        </p:nvSpPr>
        <p:spPr>
          <a:xfrm>
            <a:off x="208755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1" name="Text Placeholder 4">
            <a:extLst>
              <a:ext uri="{FF2B5EF4-FFF2-40B4-BE49-F238E27FC236}">
                <a16:creationId xmlns:a16="http://schemas.microsoft.com/office/drawing/2014/main" id="{954BD314-EE4E-4330-988C-EF03ACDD52DE}"/>
              </a:ext>
            </a:extLst>
          </p:cNvPr>
          <p:cNvSpPr>
            <a:spLocks noGrp="1"/>
          </p:cNvSpPr>
          <p:nvPr>
            <p:ph type="body" sz="quarter" idx="77" hasCustomPrompt="1"/>
          </p:nvPr>
        </p:nvSpPr>
        <p:spPr>
          <a:xfrm>
            <a:off x="334843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2" name="Text Placeholder 4">
            <a:extLst>
              <a:ext uri="{FF2B5EF4-FFF2-40B4-BE49-F238E27FC236}">
                <a16:creationId xmlns:a16="http://schemas.microsoft.com/office/drawing/2014/main" id="{5DA06F3E-B3CC-44AB-A38F-9A0089486AE6}"/>
              </a:ext>
            </a:extLst>
          </p:cNvPr>
          <p:cNvSpPr>
            <a:spLocks noGrp="1"/>
          </p:cNvSpPr>
          <p:nvPr>
            <p:ph type="body" sz="quarter" idx="78" hasCustomPrompt="1"/>
          </p:nvPr>
        </p:nvSpPr>
        <p:spPr>
          <a:xfrm>
            <a:off x="334843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3" name="Text Placeholder 4">
            <a:extLst>
              <a:ext uri="{FF2B5EF4-FFF2-40B4-BE49-F238E27FC236}">
                <a16:creationId xmlns:a16="http://schemas.microsoft.com/office/drawing/2014/main" id="{5C7C72C0-D543-43BA-854B-4B47128C9432}"/>
              </a:ext>
            </a:extLst>
          </p:cNvPr>
          <p:cNvSpPr>
            <a:spLocks noGrp="1"/>
          </p:cNvSpPr>
          <p:nvPr>
            <p:ph type="body" sz="quarter" idx="79" hasCustomPrompt="1"/>
          </p:nvPr>
        </p:nvSpPr>
        <p:spPr>
          <a:xfrm>
            <a:off x="334843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4" name="Text Placeholder 4">
            <a:extLst>
              <a:ext uri="{FF2B5EF4-FFF2-40B4-BE49-F238E27FC236}">
                <a16:creationId xmlns:a16="http://schemas.microsoft.com/office/drawing/2014/main" id="{740F473F-B7AC-4381-B4F2-C0C18A57F294}"/>
              </a:ext>
            </a:extLst>
          </p:cNvPr>
          <p:cNvSpPr>
            <a:spLocks noGrp="1"/>
          </p:cNvSpPr>
          <p:nvPr>
            <p:ph type="body" sz="quarter" idx="80" hasCustomPrompt="1"/>
          </p:nvPr>
        </p:nvSpPr>
        <p:spPr>
          <a:xfrm>
            <a:off x="334843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5" name="Picture Placeholder 7">
            <a:extLst>
              <a:ext uri="{FF2B5EF4-FFF2-40B4-BE49-F238E27FC236}">
                <a16:creationId xmlns:a16="http://schemas.microsoft.com/office/drawing/2014/main" id="{C666437C-E6DA-4B4F-ACF9-B86D982F910A}"/>
              </a:ext>
            </a:extLst>
          </p:cNvPr>
          <p:cNvSpPr>
            <a:spLocks noGrp="1" noChangeAspect="1"/>
          </p:cNvSpPr>
          <p:nvPr>
            <p:ph type="pic" sz="quarter" idx="81" hasCustomPrompt="1"/>
          </p:nvPr>
        </p:nvSpPr>
        <p:spPr>
          <a:xfrm>
            <a:off x="347443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6" name="Text Placeholder 4">
            <a:extLst>
              <a:ext uri="{FF2B5EF4-FFF2-40B4-BE49-F238E27FC236}">
                <a16:creationId xmlns:a16="http://schemas.microsoft.com/office/drawing/2014/main" id="{243EA295-7576-4607-BCA2-1D2232AD73B7}"/>
              </a:ext>
            </a:extLst>
          </p:cNvPr>
          <p:cNvSpPr>
            <a:spLocks noGrp="1"/>
          </p:cNvSpPr>
          <p:nvPr>
            <p:ph type="body" sz="quarter" idx="82" hasCustomPrompt="1"/>
          </p:nvPr>
        </p:nvSpPr>
        <p:spPr>
          <a:xfrm>
            <a:off x="473531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7" name="Text Placeholder 4">
            <a:extLst>
              <a:ext uri="{FF2B5EF4-FFF2-40B4-BE49-F238E27FC236}">
                <a16:creationId xmlns:a16="http://schemas.microsoft.com/office/drawing/2014/main" id="{35014995-1227-4F21-9167-8C39CD2FC74D}"/>
              </a:ext>
            </a:extLst>
          </p:cNvPr>
          <p:cNvSpPr>
            <a:spLocks noGrp="1"/>
          </p:cNvSpPr>
          <p:nvPr>
            <p:ph type="body" sz="quarter" idx="83" hasCustomPrompt="1"/>
          </p:nvPr>
        </p:nvSpPr>
        <p:spPr>
          <a:xfrm>
            <a:off x="473531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8" name="Text Placeholder 4">
            <a:extLst>
              <a:ext uri="{FF2B5EF4-FFF2-40B4-BE49-F238E27FC236}">
                <a16:creationId xmlns:a16="http://schemas.microsoft.com/office/drawing/2014/main" id="{68622EA4-4AEC-4613-9A33-C9FCE925576E}"/>
              </a:ext>
            </a:extLst>
          </p:cNvPr>
          <p:cNvSpPr>
            <a:spLocks noGrp="1"/>
          </p:cNvSpPr>
          <p:nvPr>
            <p:ph type="body" sz="quarter" idx="84" hasCustomPrompt="1"/>
          </p:nvPr>
        </p:nvSpPr>
        <p:spPr>
          <a:xfrm>
            <a:off x="473531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9" name="Text Placeholder 4">
            <a:extLst>
              <a:ext uri="{FF2B5EF4-FFF2-40B4-BE49-F238E27FC236}">
                <a16:creationId xmlns:a16="http://schemas.microsoft.com/office/drawing/2014/main" id="{A697775B-1165-47B8-A6A3-EF6A9485E38A}"/>
              </a:ext>
            </a:extLst>
          </p:cNvPr>
          <p:cNvSpPr>
            <a:spLocks noGrp="1"/>
          </p:cNvSpPr>
          <p:nvPr>
            <p:ph type="body" sz="quarter" idx="85" hasCustomPrompt="1"/>
          </p:nvPr>
        </p:nvSpPr>
        <p:spPr>
          <a:xfrm>
            <a:off x="473531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0" name="Picture Placeholder 7">
            <a:extLst>
              <a:ext uri="{FF2B5EF4-FFF2-40B4-BE49-F238E27FC236}">
                <a16:creationId xmlns:a16="http://schemas.microsoft.com/office/drawing/2014/main" id="{E8999219-0AB2-4224-B0B1-83083D4B8009}"/>
              </a:ext>
            </a:extLst>
          </p:cNvPr>
          <p:cNvSpPr>
            <a:spLocks noGrp="1" noChangeAspect="1"/>
          </p:cNvSpPr>
          <p:nvPr>
            <p:ph type="pic" sz="quarter" idx="86" hasCustomPrompt="1"/>
          </p:nvPr>
        </p:nvSpPr>
        <p:spPr>
          <a:xfrm>
            <a:off x="486131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1" name="Text Placeholder 4">
            <a:extLst>
              <a:ext uri="{FF2B5EF4-FFF2-40B4-BE49-F238E27FC236}">
                <a16:creationId xmlns:a16="http://schemas.microsoft.com/office/drawing/2014/main" id="{984D2931-C0B9-4AEF-ADBF-EBD0ADBDB9D8}"/>
              </a:ext>
            </a:extLst>
          </p:cNvPr>
          <p:cNvSpPr>
            <a:spLocks noGrp="1"/>
          </p:cNvSpPr>
          <p:nvPr>
            <p:ph type="body" sz="quarter" idx="87" hasCustomPrompt="1"/>
          </p:nvPr>
        </p:nvSpPr>
        <p:spPr>
          <a:xfrm>
            <a:off x="612219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2" name="Text Placeholder 4">
            <a:extLst>
              <a:ext uri="{FF2B5EF4-FFF2-40B4-BE49-F238E27FC236}">
                <a16:creationId xmlns:a16="http://schemas.microsoft.com/office/drawing/2014/main" id="{AF2B8780-4144-453F-84D1-641037A23A11}"/>
              </a:ext>
            </a:extLst>
          </p:cNvPr>
          <p:cNvSpPr>
            <a:spLocks noGrp="1"/>
          </p:cNvSpPr>
          <p:nvPr>
            <p:ph type="body" sz="quarter" idx="88" hasCustomPrompt="1"/>
          </p:nvPr>
        </p:nvSpPr>
        <p:spPr>
          <a:xfrm>
            <a:off x="612219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3" name="Text Placeholder 4">
            <a:extLst>
              <a:ext uri="{FF2B5EF4-FFF2-40B4-BE49-F238E27FC236}">
                <a16:creationId xmlns:a16="http://schemas.microsoft.com/office/drawing/2014/main" id="{D9CECE2F-8AD2-4D61-93CF-DEFF8DD7C110}"/>
              </a:ext>
            </a:extLst>
          </p:cNvPr>
          <p:cNvSpPr>
            <a:spLocks noGrp="1"/>
          </p:cNvSpPr>
          <p:nvPr>
            <p:ph type="body" sz="quarter" idx="89" hasCustomPrompt="1"/>
          </p:nvPr>
        </p:nvSpPr>
        <p:spPr>
          <a:xfrm>
            <a:off x="612219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4" name="Text Placeholder 4">
            <a:extLst>
              <a:ext uri="{FF2B5EF4-FFF2-40B4-BE49-F238E27FC236}">
                <a16:creationId xmlns:a16="http://schemas.microsoft.com/office/drawing/2014/main" id="{71FAD523-79C2-4870-9471-0FBCAC9F294A}"/>
              </a:ext>
            </a:extLst>
          </p:cNvPr>
          <p:cNvSpPr>
            <a:spLocks noGrp="1"/>
          </p:cNvSpPr>
          <p:nvPr>
            <p:ph type="body" sz="quarter" idx="90" hasCustomPrompt="1"/>
          </p:nvPr>
        </p:nvSpPr>
        <p:spPr>
          <a:xfrm>
            <a:off x="612219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5" name="Picture Placeholder 7">
            <a:extLst>
              <a:ext uri="{FF2B5EF4-FFF2-40B4-BE49-F238E27FC236}">
                <a16:creationId xmlns:a16="http://schemas.microsoft.com/office/drawing/2014/main" id="{2E2083E8-8C6D-4548-82D5-315A29E4DCB9}"/>
              </a:ext>
            </a:extLst>
          </p:cNvPr>
          <p:cNvSpPr>
            <a:spLocks noGrp="1" noChangeAspect="1"/>
          </p:cNvSpPr>
          <p:nvPr>
            <p:ph type="pic" sz="quarter" idx="91" hasCustomPrompt="1"/>
          </p:nvPr>
        </p:nvSpPr>
        <p:spPr>
          <a:xfrm>
            <a:off x="624819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6" name="Text Placeholder 4">
            <a:extLst>
              <a:ext uri="{FF2B5EF4-FFF2-40B4-BE49-F238E27FC236}">
                <a16:creationId xmlns:a16="http://schemas.microsoft.com/office/drawing/2014/main" id="{E36689DA-7799-4EBC-A933-9B52EE8C253C}"/>
              </a:ext>
            </a:extLst>
          </p:cNvPr>
          <p:cNvSpPr>
            <a:spLocks noGrp="1"/>
          </p:cNvSpPr>
          <p:nvPr>
            <p:ph type="body" sz="quarter" idx="92" hasCustomPrompt="1"/>
          </p:nvPr>
        </p:nvSpPr>
        <p:spPr>
          <a:xfrm>
            <a:off x="750907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7" name="Text Placeholder 4">
            <a:extLst>
              <a:ext uri="{FF2B5EF4-FFF2-40B4-BE49-F238E27FC236}">
                <a16:creationId xmlns:a16="http://schemas.microsoft.com/office/drawing/2014/main" id="{5CDBF1E0-7F81-476C-B1BC-7A408FBE4F23}"/>
              </a:ext>
            </a:extLst>
          </p:cNvPr>
          <p:cNvSpPr>
            <a:spLocks noGrp="1"/>
          </p:cNvSpPr>
          <p:nvPr>
            <p:ph type="body" sz="quarter" idx="93" hasCustomPrompt="1"/>
          </p:nvPr>
        </p:nvSpPr>
        <p:spPr>
          <a:xfrm>
            <a:off x="750907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8" name="Text Placeholder 4">
            <a:extLst>
              <a:ext uri="{FF2B5EF4-FFF2-40B4-BE49-F238E27FC236}">
                <a16:creationId xmlns:a16="http://schemas.microsoft.com/office/drawing/2014/main" id="{3BA11C39-E34C-4495-A492-FFC8F4721506}"/>
              </a:ext>
            </a:extLst>
          </p:cNvPr>
          <p:cNvSpPr>
            <a:spLocks noGrp="1"/>
          </p:cNvSpPr>
          <p:nvPr>
            <p:ph type="body" sz="quarter" idx="94" hasCustomPrompt="1"/>
          </p:nvPr>
        </p:nvSpPr>
        <p:spPr>
          <a:xfrm>
            <a:off x="750907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9" name="Text Placeholder 4">
            <a:extLst>
              <a:ext uri="{FF2B5EF4-FFF2-40B4-BE49-F238E27FC236}">
                <a16:creationId xmlns:a16="http://schemas.microsoft.com/office/drawing/2014/main" id="{66CA36B6-5860-43CC-B05E-C35F87BF3220}"/>
              </a:ext>
            </a:extLst>
          </p:cNvPr>
          <p:cNvSpPr>
            <a:spLocks noGrp="1"/>
          </p:cNvSpPr>
          <p:nvPr>
            <p:ph type="body" sz="quarter" idx="95" hasCustomPrompt="1"/>
          </p:nvPr>
        </p:nvSpPr>
        <p:spPr>
          <a:xfrm>
            <a:off x="750907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0" name="Picture Placeholder 7">
            <a:extLst>
              <a:ext uri="{FF2B5EF4-FFF2-40B4-BE49-F238E27FC236}">
                <a16:creationId xmlns:a16="http://schemas.microsoft.com/office/drawing/2014/main" id="{3768AC93-78C3-4376-97B6-AE71E57CE5B5}"/>
              </a:ext>
            </a:extLst>
          </p:cNvPr>
          <p:cNvSpPr>
            <a:spLocks noGrp="1" noChangeAspect="1"/>
          </p:cNvSpPr>
          <p:nvPr>
            <p:ph type="pic" sz="quarter" idx="96" hasCustomPrompt="1"/>
          </p:nvPr>
        </p:nvSpPr>
        <p:spPr>
          <a:xfrm>
            <a:off x="763507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1" name="Text Placeholder 4">
            <a:extLst>
              <a:ext uri="{FF2B5EF4-FFF2-40B4-BE49-F238E27FC236}">
                <a16:creationId xmlns:a16="http://schemas.microsoft.com/office/drawing/2014/main" id="{1E15EA31-1B3F-46F6-8077-26C38143E576}"/>
              </a:ext>
            </a:extLst>
          </p:cNvPr>
          <p:cNvSpPr>
            <a:spLocks noGrp="1"/>
          </p:cNvSpPr>
          <p:nvPr>
            <p:ph type="body" sz="quarter" idx="97" hasCustomPrompt="1"/>
          </p:nvPr>
        </p:nvSpPr>
        <p:spPr>
          <a:xfrm>
            <a:off x="8895955"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2" name="Text Placeholder 4">
            <a:extLst>
              <a:ext uri="{FF2B5EF4-FFF2-40B4-BE49-F238E27FC236}">
                <a16:creationId xmlns:a16="http://schemas.microsoft.com/office/drawing/2014/main" id="{B4FF8CBA-AD5A-4FA3-A653-54574146B6B1}"/>
              </a:ext>
            </a:extLst>
          </p:cNvPr>
          <p:cNvSpPr>
            <a:spLocks noGrp="1"/>
          </p:cNvSpPr>
          <p:nvPr>
            <p:ph type="body" sz="quarter" idx="98" hasCustomPrompt="1"/>
          </p:nvPr>
        </p:nvSpPr>
        <p:spPr>
          <a:xfrm>
            <a:off x="8895955"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3" name="Text Placeholder 4">
            <a:extLst>
              <a:ext uri="{FF2B5EF4-FFF2-40B4-BE49-F238E27FC236}">
                <a16:creationId xmlns:a16="http://schemas.microsoft.com/office/drawing/2014/main" id="{7FB7D956-E48A-4DDF-959B-43C095CBB5D2}"/>
              </a:ext>
            </a:extLst>
          </p:cNvPr>
          <p:cNvSpPr>
            <a:spLocks noGrp="1"/>
          </p:cNvSpPr>
          <p:nvPr>
            <p:ph type="body" sz="quarter" idx="99" hasCustomPrompt="1"/>
          </p:nvPr>
        </p:nvSpPr>
        <p:spPr>
          <a:xfrm>
            <a:off x="8895955"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4" name="Text Placeholder 4">
            <a:extLst>
              <a:ext uri="{FF2B5EF4-FFF2-40B4-BE49-F238E27FC236}">
                <a16:creationId xmlns:a16="http://schemas.microsoft.com/office/drawing/2014/main" id="{A60AD955-241B-4270-92C2-2445D5BFAD0B}"/>
              </a:ext>
            </a:extLst>
          </p:cNvPr>
          <p:cNvSpPr>
            <a:spLocks noGrp="1"/>
          </p:cNvSpPr>
          <p:nvPr>
            <p:ph type="body" sz="quarter" idx="100" hasCustomPrompt="1"/>
          </p:nvPr>
        </p:nvSpPr>
        <p:spPr>
          <a:xfrm>
            <a:off x="8895955"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5" name="Picture Placeholder 7">
            <a:extLst>
              <a:ext uri="{FF2B5EF4-FFF2-40B4-BE49-F238E27FC236}">
                <a16:creationId xmlns:a16="http://schemas.microsoft.com/office/drawing/2014/main" id="{6B453A71-1F9C-4746-BE5C-DB9AD7295293}"/>
              </a:ext>
            </a:extLst>
          </p:cNvPr>
          <p:cNvSpPr>
            <a:spLocks noGrp="1" noChangeAspect="1"/>
          </p:cNvSpPr>
          <p:nvPr>
            <p:ph type="pic" sz="quarter" idx="101" hasCustomPrompt="1"/>
          </p:nvPr>
        </p:nvSpPr>
        <p:spPr>
          <a:xfrm>
            <a:off x="9021955"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6" name="Text Placeholder 4">
            <a:extLst>
              <a:ext uri="{FF2B5EF4-FFF2-40B4-BE49-F238E27FC236}">
                <a16:creationId xmlns:a16="http://schemas.microsoft.com/office/drawing/2014/main" id="{51FE92C3-55B1-4002-9AE7-45F659A5C374}"/>
              </a:ext>
            </a:extLst>
          </p:cNvPr>
          <p:cNvSpPr>
            <a:spLocks noGrp="1"/>
          </p:cNvSpPr>
          <p:nvPr>
            <p:ph type="body" sz="quarter" idx="102" hasCustomPrompt="1"/>
          </p:nvPr>
        </p:nvSpPr>
        <p:spPr>
          <a:xfrm>
            <a:off x="10282837" y="1810345"/>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7" name="Text Placeholder 4">
            <a:extLst>
              <a:ext uri="{FF2B5EF4-FFF2-40B4-BE49-F238E27FC236}">
                <a16:creationId xmlns:a16="http://schemas.microsoft.com/office/drawing/2014/main" id="{38E7334E-69FA-4905-B229-C4F3BBC5EB37}"/>
              </a:ext>
            </a:extLst>
          </p:cNvPr>
          <p:cNvSpPr>
            <a:spLocks noGrp="1"/>
          </p:cNvSpPr>
          <p:nvPr>
            <p:ph type="body" sz="quarter" idx="103" hasCustomPrompt="1"/>
          </p:nvPr>
        </p:nvSpPr>
        <p:spPr>
          <a:xfrm>
            <a:off x="10282837" y="194322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8" name="Text Placeholder 4">
            <a:extLst>
              <a:ext uri="{FF2B5EF4-FFF2-40B4-BE49-F238E27FC236}">
                <a16:creationId xmlns:a16="http://schemas.microsoft.com/office/drawing/2014/main" id="{C79C2BE3-0F3B-43C0-AF93-BE6221BA3D20}"/>
              </a:ext>
            </a:extLst>
          </p:cNvPr>
          <p:cNvSpPr>
            <a:spLocks noGrp="1"/>
          </p:cNvSpPr>
          <p:nvPr>
            <p:ph type="body" sz="quarter" idx="104" hasCustomPrompt="1"/>
          </p:nvPr>
        </p:nvSpPr>
        <p:spPr>
          <a:xfrm>
            <a:off x="10282837" y="206915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9" name="Text Placeholder 4">
            <a:extLst>
              <a:ext uri="{FF2B5EF4-FFF2-40B4-BE49-F238E27FC236}">
                <a16:creationId xmlns:a16="http://schemas.microsoft.com/office/drawing/2014/main" id="{4780A3D5-B02E-436C-8E69-AC32ED78E418}"/>
              </a:ext>
            </a:extLst>
          </p:cNvPr>
          <p:cNvSpPr>
            <a:spLocks noGrp="1"/>
          </p:cNvSpPr>
          <p:nvPr>
            <p:ph type="body" sz="quarter" idx="105" hasCustomPrompt="1"/>
          </p:nvPr>
        </p:nvSpPr>
        <p:spPr>
          <a:xfrm>
            <a:off x="10282837" y="2177702"/>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0" name="Picture Placeholder 7">
            <a:extLst>
              <a:ext uri="{FF2B5EF4-FFF2-40B4-BE49-F238E27FC236}">
                <a16:creationId xmlns:a16="http://schemas.microsoft.com/office/drawing/2014/main" id="{5ED602CB-263C-49DD-B24F-6C044FA764D3}"/>
              </a:ext>
            </a:extLst>
          </p:cNvPr>
          <p:cNvSpPr>
            <a:spLocks noGrp="1" noChangeAspect="1"/>
          </p:cNvSpPr>
          <p:nvPr>
            <p:ph type="pic" sz="quarter" idx="106" hasCustomPrompt="1"/>
          </p:nvPr>
        </p:nvSpPr>
        <p:spPr>
          <a:xfrm>
            <a:off x="10408837" y="625821"/>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1" name="Text Placeholder 4">
            <a:extLst>
              <a:ext uri="{FF2B5EF4-FFF2-40B4-BE49-F238E27FC236}">
                <a16:creationId xmlns:a16="http://schemas.microsoft.com/office/drawing/2014/main" id="{3E0F4145-61BA-4CE2-A3EA-0C1EDC388FE5}"/>
              </a:ext>
            </a:extLst>
          </p:cNvPr>
          <p:cNvSpPr>
            <a:spLocks noGrp="1"/>
          </p:cNvSpPr>
          <p:nvPr>
            <p:ph type="body" sz="quarter" idx="107" hasCustomPrompt="1"/>
          </p:nvPr>
        </p:nvSpPr>
        <p:spPr>
          <a:xfrm>
            <a:off x="57467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2" name="Text Placeholder 4">
            <a:extLst>
              <a:ext uri="{FF2B5EF4-FFF2-40B4-BE49-F238E27FC236}">
                <a16:creationId xmlns:a16="http://schemas.microsoft.com/office/drawing/2014/main" id="{B0C144E9-6BA4-455A-865E-7D5AE88E05B1}"/>
              </a:ext>
            </a:extLst>
          </p:cNvPr>
          <p:cNvSpPr>
            <a:spLocks noGrp="1"/>
          </p:cNvSpPr>
          <p:nvPr>
            <p:ph type="body" sz="quarter" idx="108" hasCustomPrompt="1"/>
          </p:nvPr>
        </p:nvSpPr>
        <p:spPr>
          <a:xfrm>
            <a:off x="57467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3" name="Text Placeholder 4">
            <a:extLst>
              <a:ext uri="{FF2B5EF4-FFF2-40B4-BE49-F238E27FC236}">
                <a16:creationId xmlns:a16="http://schemas.microsoft.com/office/drawing/2014/main" id="{C7194312-4AC1-4EEB-82AC-35369690A8E7}"/>
              </a:ext>
            </a:extLst>
          </p:cNvPr>
          <p:cNvSpPr>
            <a:spLocks noGrp="1"/>
          </p:cNvSpPr>
          <p:nvPr>
            <p:ph type="body" sz="quarter" idx="109" hasCustomPrompt="1"/>
          </p:nvPr>
        </p:nvSpPr>
        <p:spPr>
          <a:xfrm>
            <a:off x="57467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4" name="Text Placeholder 4">
            <a:extLst>
              <a:ext uri="{FF2B5EF4-FFF2-40B4-BE49-F238E27FC236}">
                <a16:creationId xmlns:a16="http://schemas.microsoft.com/office/drawing/2014/main" id="{864E223D-19B6-4608-B65F-1460905FA055}"/>
              </a:ext>
            </a:extLst>
          </p:cNvPr>
          <p:cNvSpPr>
            <a:spLocks noGrp="1"/>
          </p:cNvSpPr>
          <p:nvPr>
            <p:ph type="body" sz="quarter" idx="110" hasCustomPrompt="1"/>
          </p:nvPr>
        </p:nvSpPr>
        <p:spPr>
          <a:xfrm>
            <a:off x="57467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75" name="Picture Placeholder 7">
            <a:extLst>
              <a:ext uri="{FF2B5EF4-FFF2-40B4-BE49-F238E27FC236}">
                <a16:creationId xmlns:a16="http://schemas.microsoft.com/office/drawing/2014/main" id="{9D032E1B-D9D0-4D17-ACCD-6C343D89F6DC}"/>
              </a:ext>
            </a:extLst>
          </p:cNvPr>
          <p:cNvSpPr>
            <a:spLocks noGrp="1" noChangeAspect="1"/>
          </p:cNvSpPr>
          <p:nvPr>
            <p:ph type="pic" sz="quarter" idx="111" hasCustomPrompt="1"/>
          </p:nvPr>
        </p:nvSpPr>
        <p:spPr>
          <a:xfrm>
            <a:off x="70067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6" name="Text Placeholder 4">
            <a:extLst>
              <a:ext uri="{FF2B5EF4-FFF2-40B4-BE49-F238E27FC236}">
                <a16:creationId xmlns:a16="http://schemas.microsoft.com/office/drawing/2014/main" id="{B1320D34-697E-4B24-8BF3-87170F14C170}"/>
              </a:ext>
            </a:extLst>
          </p:cNvPr>
          <p:cNvSpPr>
            <a:spLocks noGrp="1"/>
          </p:cNvSpPr>
          <p:nvPr>
            <p:ph type="body" sz="quarter" idx="112" hasCustomPrompt="1"/>
          </p:nvPr>
        </p:nvSpPr>
        <p:spPr>
          <a:xfrm>
            <a:off x="196155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7" name="Text Placeholder 4">
            <a:extLst>
              <a:ext uri="{FF2B5EF4-FFF2-40B4-BE49-F238E27FC236}">
                <a16:creationId xmlns:a16="http://schemas.microsoft.com/office/drawing/2014/main" id="{D590ABA3-C654-4A35-9A8B-7E500A8A845C}"/>
              </a:ext>
            </a:extLst>
          </p:cNvPr>
          <p:cNvSpPr>
            <a:spLocks noGrp="1"/>
          </p:cNvSpPr>
          <p:nvPr>
            <p:ph type="body" sz="quarter" idx="113" hasCustomPrompt="1"/>
          </p:nvPr>
        </p:nvSpPr>
        <p:spPr>
          <a:xfrm>
            <a:off x="196155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8" name="Text Placeholder 4">
            <a:extLst>
              <a:ext uri="{FF2B5EF4-FFF2-40B4-BE49-F238E27FC236}">
                <a16:creationId xmlns:a16="http://schemas.microsoft.com/office/drawing/2014/main" id="{446ED482-D031-4F4B-86AD-32CD99D211A0}"/>
              </a:ext>
            </a:extLst>
          </p:cNvPr>
          <p:cNvSpPr>
            <a:spLocks noGrp="1"/>
          </p:cNvSpPr>
          <p:nvPr>
            <p:ph type="body" sz="quarter" idx="114" hasCustomPrompt="1"/>
          </p:nvPr>
        </p:nvSpPr>
        <p:spPr>
          <a:xfrm>
            <a:off x="196155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9" name="Text Placeholder 4">
            <a:extLst>
              <a:ext uri="{FF2B5EF4-FFF2-40B4-BE49-F238E27FC236}">
                <a16:creationId xmlns:a16="http://schemas.microsoft.com/office/drawing/2014/main" id="{C1D764C6-8B78-45C6-95E6-693CB6DA2874}"/>
              </a:ext>
            </a:extLst>
          </p:cNvPr>
          <p:cNvSpPr>
            <a:spLocks noGrp="1"/>
          </p:cNvSpPr>
          <p:nvPr>
            <p:ph type="body" sz="quarter" idx="115" hasCustomPrompt="1"/>
          </p:nvPr>
        </p:nvSpPr>
        <p:spPr>
          <a:xfrm>
            <a:off x="196155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0" name="Picture Placeholder 7">
            <a:extLst>
              <a:ext uri="{FF2B5EF4-FFF2-40B4-BE49-F238E27FC236}">
                <a16:creationId xmlns:a16="http://schemas.microsoft.com/office/drawing/2014/main" id="{145A695C-B6E7-403A-A659-2CE6271CEE18}"/>
              </a:ext>
            </a:extLst>
          </p:cNvPr>
          <p:cNvSpPr>
            <a:spLocks noGrp="1" noChangeAspect="1"/>
          </p:cNvSpPr>
          <p:nvPr>
            <p:ph type="pic" sz="quarter" idx="116" hasCustomPrompt="1"/>
          </p:nvPr>
        </p:nvSpPr>
        <p:spPr>
          <a:xfrm>
            <a:off x="208755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1" name="Text Placeholder 4">
            <a:extLst>
              <a:ext uri="{FF2B5EF4-FFF2-40B4-BE49-F238E27FC236}">
                <a16:creationId xmlns:a16="http://schemas.microsoft.com/office/drawing/2014/main" id="{43B30AC5-49DB-460A-BA21-FBF97FBFFEA7}"/>
              </a:ext>
            </a:extLst>
          </p:cNvPr>
          <p:cNvSpPr>
            <a:spLocks noGrp="1"/>
          </p:cNvSpPr>
          <p:nvPr>
            <p:ph type="body" sz="quarter" idx="117" hasCustomPrompt="1"/>
          </p:nvPr>
        </p:nvSpPr>
        <p:spPr>
          <a:xfrm>
            <a:off x="334843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2" name="Text Placeholder 4">
            <a:extLst>
              <a:ext uri="{FF2B5EF4-FFF2-40B4-BE49-F238E27FC236}">
                <a16:creationId xmlns:a16="http://schemas.microsoft.com/office/drawing/2014/main" id="{4ED4336E-7EB5-44E1-9BBC-1F539BB1340E}"/>
              </a:ext>
            </a:extLst>
          </p:cNvPr>
          <p:cNvSpPr>
            <a:spLocks noGrp="1"/>
          </p:cNvSpPr>
          <p:nvPr>
            <p:ph type="body" sz="quarter" idx="118" hasCustomPrompt="1"/>
          </p:nvPr>
        </p:nvSpPr>
        <p:spPr>
          <a:xfrm>
            <a:off x="334843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3" name="Text Placeholder 4">
            <a:extLst>
              <a:ext uri="{FF2B5EF4-FFF2-40B4-BE49-F238E27FC236}">
                <a16:creationId xmlns:a16="http://schemas.microsoft.com/office/drawing/2014/main" id="{6C89A572-BB42-49A1-9C15-EA2137F3BA35}"/>
              </a:ext>
            </a:extLst>
          </p:cNvPr>
          <p:cNvSpPr>
            <a:spLocks noGrp="1"/>
          </p:cNvSpPr>
          <p:nvPr>
            <p:ph type="body" sz="quarter" idx="119" hasCustomPrompt="1"/>
          </p:nvPr>
        </p:nvSpPr>
        <p:spPr>
          <a:xfrm>
            <a:off x="334843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4" name="Text Placeholder 4">
            <a:extLst>
              <a:ext uri="{FF2B5EF4-FFF2-40B4-BE49-F238E27FC236}">
                <a16:creationId xmlns:a16="http://schemas.microsoft.com/office/drawing/2014/main" id="{22C78003-F063-4BB5-AACD-E048F5837960}"/>
              </a:ext>
            </a:extLst>
          </p:cNvPr>
          <p:cNvSpPr>
            <a:spLocks noGrp="1"/>
          </p:cNvSpPr>
          <p:nvPr>
            <p:ph type="body" sz="quarter" idx="120" hasCustomPrompt="1"/>
          </p:nvPr>
        </p:nvSpPr>
        <p:spPr>
          <a:xfrm>
            <a:off x="334843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5" name="Picture Placeholder 7">
            <a:extLst>
              <a:ext uri="{FF2B5EF4-FFF2-40B4-BE49-F238E27FC236}">
                <a16:creationId xmlns:a16="http://schemas.microsoft.com/office/drawing/2014/main" id="{7E955A9E-0815-486E-8A1B-5A344C94B010}"/>
              </a:ext>
            </a:extLst>
          </p:cNvPr>
          <p:cNvSpPr>
            <a:spLocks noGrp="1" noChangeAspect="1"/>
          </p:cNvSpPr>
          <p:nvPr>
            <p:ph type="pic" sz="quarter" idx="121" hasCustomPrompt="1"/>
          </p:nvPr>
        </p:nvSpPr>
        <p:spPr>
          <a:xfrm>
            <a:off x="347443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6" name="Text Placeholder 4">
            <a:extLst>
              <a:ext uri="{FF2B5EF4-FFF2-40B4-BE49-F238E27FC236}">
                <a16:creationId xmlns:a16="http://schemas.microsoft.com/office/drawing/2014/main" id="{A7A3ED98-16A7-4CF4-8852-D731442C9E88}"/>
              </a:ext>
            </a:extLst>
          </p:cNvPr>
          <p:cNvSpPr>
            <a:spLocks noGrp="1"/>
          </p:cNvSpPr>
          <p:nvPr>
            <p:ph type="body" sz="quarter" idx="122" hasCustomPrompt="1"/>
          </p:nvPr>
        </p:nvSpPr>
        <p:spPr>
          <a:xfrm>
            <a:off x="473531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7" name="Text Placeholder 4">
            <a:extLst>
              <a:ext uri="{FF2B5EF4-FFF2-40B4-BE49-F238E27FC236}">
                <a16:creationId xmlns:a16="http://schemas.microsoft.com/office/drawing/2014/main" id="{A88DCBED-A3B0-4BAA-A21D-0CD68DE5B751}"/>
              </a:ext>
            </a:extLst>
          </p:cNvPr>
          <p:cNvSpPr>
            <a:spLocks noGrp="1"/>
          </p:cNvSpPr>
          <p:nvPr>
            <p:ph type="body" sz="quarter" idx="123" hasCustomPrompt="1"/>
          </p:nvPr>
        </p:nvSpPr>
        <p:spPr>
          <a:xfrm>
            <a:off x="473531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8" name="Text Placeholder 4">
            <a:extLst>
              <a:ext uri="{FF2B5EF4-FFF2-40B4-BE49-F238E27FC236}">
                <a16:creationId xmlns:a16="http://schemas.microsoft.com/office/drawing/2014/main" id="{513912DA-A22C-47A1-9D62-462A7D09306E}"/>
              </a:ext>
            </a:extLst>
          </p:cNvPr>
          <p:cNvSpPr>
            <a:spLocks noGrp="1"/>
          </p:cNvSpPr>
          <p:nvPr>
            <p:ph type="body" sz="quarter" idx="124" hasCustomPrompt="1"/>
          </p:nvPr>
        </p:nvSpPr>
        <p:spPr>
          <a:xfrm>
            <a:off x="473531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9" name="Text Placeholder 4">
            <a:extLst>
              <a:ext uri="{FF2B5EF4-FFF2-40B4-BE49-F238E27FC236}">
                <a16:creationId xmlns:a16="http://schemas.microsoft.com/office/drawing/2014/main" id="{9D700DB8-E39F-42B8-A664-8EA35F26238F}"/>
              </a:ext>
            </a:extLst>
          </p:cNvPr>
          <p:cNvSpPr>
            <a:spLocks noGrp="1"/>
          </p:cNvSpPr>
          <p:nvPr>
            <p:ph type="body" sz="quarter" idx="125" hasCustomPrompt="1"/>
          </p:nvPr>
        </p:nvSpPr>
        <p:spPr>
          <a:xfrm>
            <a:off x="473531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0" name="Picture Placeholder 7">
            <a:extLst>
              <a:ext uri="{FF2B5EF4-FFF2-40B4-BE49-F238E27FC236}">
                <a16:creationId xmlns:a16="http://schemas.microsoft.com/office/drawing/2014/main" id="{119D0912-283E-4DF2-A7FB-4654A7F7E9D2}"/>
              </a:ext>
            </a:extLst>
          </p:cNvPr>
          <p:cNvSpPr>
            <a:spLocks noGrp="1" noChangeAspect="1"/>
          </p:cNvSpPr>
          <p:nvPr>
            <p:ph type="pic" sz="quarter" idx="126" hasCustomPrompt="1"/>
          </p:nvPr>
        </p:nvSpPr>
        <p:spPr>
          <a:xfrm>
            <a:off x="486131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1" name="Text Placeholder 4">
            <a:extLst>
              <a:ext uri="{FF2B5EF4-FFF2-40B4-BE49-F238E27FC236}">
                <a16:creationId xmlns:a16="http://schemas.microsoft.com/office/drawing/2014/main" id="{F785E6D4-8ADD-43B9-BA99-2489C8AF6784}"/>
              </a:ext>
            </a:extLst>
          </p:cNvPr>
          <p:cNvSpPr>
            <a:spLocks noGrp="1"/>
          </p:cNvSpPr>
          <p:nvPr>
            <p:ph type="body" sz="quarter" idx="127" hasCustomPrompt="1"/>
          </p:nvPr>
        </p:nvSpPr>
        <p:spPr>
          <a:xfrm>
            <a:off x="612219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2" name="Text Placeholder 4">
            <a:extLst>
              <a:ext uri="{FF2B5EF4-FFF2-40B4-BE49-F238E27FC236}">
                <a16:creationId xmlns:a16="http://schemas.microsoft.com/office/drawing/2014/main" id="{5708805A-E1C6-4358-8E12-09EA3DCA9C9B}"/>
              </a:ext>
            </a:extLst>
          </p:cNvPr>
          <p:cNvSpPr>
            <a:spLocks noGrp="1"/>
          </p:cNvSpPr>
          <p:nvPr>
            <p:ph type="body" sz="quarter" idx="128" hasCustomPrompt="1"/>
          </p:nvPr>
        </p:nvSpPr>
        <p:spPr>
          <a:xfrm>
            <a:off x="612219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3" name="Text Placeholder 4">
            <a:extLst>
              <a:ext uri="{FF2B5EF4-FFF2-40B4-BE49-F238E27FC236}">
                <a16:creationId xmlns:a16="http://schemas.microsoft.com/office/drawing/2014/main" id="{EE5AC273-BAEA-420A-8B98-8A15C0D8F26F}"/>
              </a:ext>
            </a:extLst>
          </p:cNvPr>
          <p:cNvSpPr>
            <a:spLocks noGrp="1"/>
          </p:cNvSpPr>
          <p:nvPr>
            <p:ph type="body" sz="quarter" idx="129" hasCustomPrompt="1"/>
          </p:nvPr>
        </p:nvSpPr>
        <p:spPr>
          <a:xfrm>
            <a:off x="612219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4" name="Text Placeholder 4">
            <a:extLst>
              <a:ext uri="{FF2B5EF4-FFF2-40B4-BE49-F238E27FC236}">
                <a16:creationId xmlns:a16="http://schemas.microsoft.com/office/drawing/2014/main" id="{759D53F4-7165-4ABD-9E1A-93CCF1C825AA}"/>
              </a:ext>
            </a:extLst>
          </p:cNvPr>
          <p:cNvSpPr>
            <a:spLocks noGrp="1"/>
          </p:cNvSpPr>
          <p:nvPr>
            <p:ph type="body" sz="quarter" idx="130" hasCustomPrompt="1"/>
          </p:nvPr>
        </p:nvSpPr>
        <p:spPr>
          <a:xfrm>
            <a:off x="612219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5" name="Picture Placeholder 7">
            <a:extLst>
              <a:ext uri="{FF2B5EF4-FFF2-40B4-BE49-F238E27FC236}">
                <a16:creationId xmlns:a16="http://schemas.microsoft.com/office/drawing/2014/main" id="{CB622C18-4AC6-4DF2-82CD-65B11CD46F2D}"/>
              </a:ext>
            </a:extLst>
          </p:cNvPr>
          <p:cNvSpPr>
            <a:spLocks noGrp="1" noChangeAspect="1"/>
          </p:cNvSpPr>
          <p:nvPr>
            <p:ph type="pic" sz="quarter" idx="131" hasCustomPrompt="1"/>
          </p:nvPr>
        </p:nvSpPr>
        <p:spPr>
          <a:xfrm>
            <a:off x="624819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6" name="Text Placeholder 4">
            <a:extLst>
              <a:ext uri="{FF2B5EF4-FFF2-40B4-BE49-F238E27FC236}">
                <a16:creationId xmlns:a16="http://schemas.microsoft.com/office/drawing/2014/main" id="{8F4C88EA-7D2A-4952-BDE2-FF8E3813CB74}"/>
              </a:ext>
            </a:extLst>
          </p:cNvPr>
          <p:cNvSpPr>
            <a:spLocks noGrp="1"/>
          </p:cNvSpPr>
          <p:nvPr>
            <p:ph type="body" sz="quarter" idx="132" hasCustomPrompt="1"/>
          </p:nvPr>
        </p:nvSpPr>
        <p:spPr>
          <a:xfrm>
            <a:off x="750907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7" name="Text Placeholder 4">
            <a:extLst>
              <a:ext uri="{FF2B5EF4-FFF2-40B4-BE49-F238E27FC236}">
                <a16:creationId xmlns:a16="http://schemas.microsoft.com/office/drawing/2014/main" id="{71C23684-2E3F-4FBE-966A-795520ED2AFF}"/>
              </a:ext>
            </a:extLst>
          </p:cNvPr>
          <p:cNvSpPr>
            <a:spLocks noGrp="1"/>
          </p:cNvSpPr>
          <p:nvPr>
            <p:ph type="body" sz="quarter" idx="133" hasCustomPrompt="1"/>
          </p:nvPr>
        </p:nvSpPr>
        <p:spPr>
          <a:xfrm>
            <a:off x="750907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8" name="Text Placeholder 4">
            <a:extLst>
              <a:ext uri="{FF2B5EF4-FFF2-40B4-BE49-F238E27FC236}">
                <a16:creationId xmlns:a16="http://schemas.microsoft.com/office/drawing/2014/main" id="{2A73D139-F580-4A30-9FE3-87D5CC6177E2}"/>
              </a:ext>
            </a:extLst>
          </p:cNvPr>
          <p:cNvSpPr>
            <a:spLocks noGrp="1"/>
          </p:cNvSpPr>
          <p:nvPr>
            <p:ph type="body" sz="quarter" idx="134" hasCustomPrompt="1"/>
          </p:nvPr>
        </p:nvSpPr>
        <p:spPr>
          <a:xfrm>
            <a:off x="750907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9" name="Text Placeholder 4">
            <a:extLst>
              <a:ext uri="{FF2B5EF4-FFF2-40B4-BE49-F238E27FC236}">
                <a16:creationId xmlns:a16="http://schemas.microsoft.com/office/drawing/2014/main" id="{F96AAD65-BF2A-4385-9DD1-8414EAD4F5C9}"/>
              </a:ext>
            </a:extLst>
          </p:cNvPr>
          <p:cNvSpPr>
            <a:spLocks noGrp="1"/>
          </p:cNvSpPr>
          <p:nvPr>
            <p:ph type="body" sz="quarter" idx="135" hasCustomPrompt="1"/>
          </p:nvPr>
        </p:nvSpPr>
        <p:spPr>
          <a:xfrm>
            <a:off x="750907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0" name="Picture Placeholder 7">
            <a:extLst>
              <a:ext uri="{FF2B5EF4-FFF2-40B4-BE49-F238E27FC236}">
                <a16:creationId xmlns:a16="http://schemas.microsoft.com/office/drawing/2014/main" id="{1F953F1B-9AF7-48F0-BD04-DCF42055DCC7}"/>
              </a:ext>
            </a:extLst>
          </p:cNvPr>
          <p:cNvSpPr>
            <a:spLocks noGrp="1" noChangeAspect="1"/>
          </p:cNvSpPr>
          <p:nvPr>
            <p:ph type="pic" sz="quarter" idx="136" hasCustomPrompt="1"/>
          </p:nvPr>
        </p:nvSpPr>
        <p:spPr>
          <a:xfrm>
            <a:off x="763507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1" name="Text Placeholder 4">
            <a:extLst>
              <a:ext uri="{FF2B5EF4-FFF2-40B4-BE49-F238E27FC236}">
                <a16:creationId xmlns:a16="http://schemas.microsoft.com/office/drawing/2014/main" id="{4AB53460-FA6A-4C59-ABCA-3EEAD0F943F8}"/>
              </a:ext>
            </a:extLst>
          </p:cNvPr>
          <p:cNvSpPr>
            <a:spLocks noGrp="1"/>
          </p:cNvSpPr>
          <p:nvPr>
            <p:ph type="body" sz="quarter" idx="137" hasCustomPrompt="1"/>
          </p:nvPr>
        </p:nvSpPr>
        <p:spPr>
          <a:xfrm>
            <a:off x="8895955"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2" name="Text Placeholder 4">
            <a:extLst>
              <a:ext uri="{FF2B5EF4-FFF2-40B4-BE49-F238E27FC236}">
                <a16:creationId xmlns:a16="http://schemas.microsoft.com/office/drawing/2014/main" id="{C670F21E-D53E-4772-BF7A-6769D63C8B6E}"/>
              </a:ext>
            </a:extLst>
          </p:cNvPr>
          <p:cNvSpPr>
            <a:spLocks noGrp="1"/>
          </p:cNvSpPr>
          <p:nvPr>
            <p:ph type="body" sz="quarter" idx="138" hasCustomPrompt="1"/>
          </p:nvPr>
        </p:nvSpPr>
        <p:spPr>
          <a:xfrm>
            <a:off x="8895955"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3" name="Text Placeholder 4">
            <a:extLst>
              <a:ext uri="{FF2B5EF4-FFF2-40B4-BE49-F238E27FC236}">
                <a16:creationId xmlns:a16="http://schemas.microsoft.com/office/drawing/2014/main" id="{B9476054-B795-4EDE-A218-1FF29260C49B}"/>
              </a:ext>
            </a:extLst>
          </p:cNvPr>
          <p:cNvSpPr>
            <a:spLocks noGrp="1"/>
          </p:cNvSpPr>
          <p:nvPr>
            <p:ph type="body" sz="quarter" idx="139" hasCustomPrompt="1"/>
          </p:nvPr>
        </p:nvSpPr>
        <p:spPr>
          <a:xfrm>
            <a:off x="8895955"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4" name="Text Placeholder 4">
            <a:extLst>
              <a:ext uri="{FF2B5EF4-FFF2-40B4-BE49-F238E27FC236}">
                <a16:creationId xmlns:a16="http://schemas.microsoft.com/office/drawing/2014/main" id="{E5DF0A75-F493-45C7-81FD-1A1310BB8882}"/>
              </a:ext>
            </a:extLst>
          </p:cNvPr>
          <p:cNvSpPr>
            <a:spLocks noGrp="1"/>
          </p:cNvSpPr>
          <p:nvPr>
            <p:ph type="body" sz="quarter" idx="140" hasCustomPrompt="1"/>
          </p:nvPr>
        </p:nvSpPr>
        <p:spPr>
          <a:xfrm>
            <a:off x="8895955"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5" name="Picture Placeholder 7">
            <a:extLst>
              <a:ext uri="{FF2B5EF4-FFF2-40B4-BE49-F238E27FC236}">
                <a16:creationId xmlns:a16="http://schemas.microsoft.com/office/drawing/2014/main" id="{D5D92845-4B12-4567-AF44-D26FCBDB7398}"/>
              </a:ext>
            </a:extLst>
          </p:cNvPr>
          <p:cNvSpPr>
            <a:spLocks noGrp="1" noChangeAspect="1"/>
          </p:cNvSpPr>
          <p:nvPr>
            <p:ph type="pic" sz="quarter" idx="141" hasCustomPrompt="1"/>
          </p:nvPr>
        </p:nvSpPr>
        <p:spPr>
          <a:xfrm>
            <a:off x="9021955"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6" name="Text Placeholder 4">
            <a:extLst>
              <a:ext uri="{FF2B5EF4-FFF2-40B4-BE49-F238E27FC236}">
                <a16:creationId xmlns:a16="http://schemas.microsoft.com/office/drawing/2014/main" id="{6DBEC153-7029-4AB3-A423-C85224B10231}"/>
              </a:ext>
            </a:extLst>
          </p:cNvPr>
          <p:cNvSpPr>
            <a:spLocks noGrp="1"/>
          </p:cNvSpPr>
          <p:nvPr>
            <p:ph type="body" sz="quarter" idx="142" hasCustomPrompt="1"/>
          </p:nvPr>
        </p:nvSpPr>
        <p:spPr>
          <a:xfrm>
            <a:off x="10282837" y="3663054"/>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7" name="Text Placeholder 4">
            <a:extLst>
              <a:ext uri="{FF2B5EF4-FFF2-40B4-BE49-F238E27FC236}">
                <a16:creationId xmlns:a16="http://schemas.microsoft.com/office/drawing/2014/main" id="{0D5D295E-62AF-4501-9977-B516633B5F86}"/>
              </a:ext>
            </a:extLst>
          </p:cNvPr>
          <p:cNvSpPr>
            <a:spLocks noGrp="1"/>
          </p:cNvSpPr>
          <p:nvPr>
            <p:ph type="body" sz="quarter" idx="143" hasCustomPrompt="1"/>
          </p:nvPr>
        </p:nvSpPr>
        <p:spPr>
          <a:xfrm>
            <a:off x="10282837" y="3795937"/>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8" name="Text Placeholder 4">
            <a:extLst>
              <a:ext uri="{FF2B5EF4-FFF2-40B4-BE49-F238E27FC236}">
                <a16:creationId xmlns:a16="http://schemas.microsoft.com/office/drawing/2014/main" id="{55BC1D01-6FFC-473B-A31E-6EE209E2E8DA}"/>
              </a:ext>
            </a:extLst>
          </p:cNvPr>
          <p:cNvSpPr>
            <a:spLocks noGrp="1"/>
          </p:cNvSpPr>
          <p:nvPr>
            <p:ph type="body" sz="quarter" idx="144" hasCustomPrompt="1"/>
          </p:nvPr>
        </p:nvSpPr>
        <p:spPr>
          <a:xfrm>
            <a:off x="10282837" y="3921866"/>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9" name="Text Placeholder 4">
            <a:extLst>
              <a:ext uri="{FF2B5EF4-FFF2-40B4-BE49-F238E27FC236}">
                <a16:creationId xmlns:a16="http://schemas.microsoft.com/office/drawing/2014/main" id="{88F7D17F-454B-4394-AE23-E4C0F9F061E3}"/>
              </a:ext>
            </a:extLst>
          </p:cNvPr>
          <p:cNvSpPr>
            <a:spLocks noGrp="1"/>
          </p:cNvSpPr>
          <p:nvPr>
            <p:ph type="body" sz="quarter" idx="145" hasCustomPrompt="1"/>
          </p:nvPr>
        </p:nvSpPr>
        <p:spPr>
          <a:xfrm>
            <a:off x="10282837" y="4030411"/>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0" name="Picture Placeholder 7">
            <a:extLst>
              <a:ext uri="{FF2B5EF4-FFF2-40B4-BE49-F238E27FC236}">
                <a16:creationId xmlns:a16="http://schemas.microsoft.com/office/drawing/2014/main" id="{281B762D-3EC1-4BC0-8660-77F55637A350}"/>
              </a:ext>
            </a:extLst>
          </p:cNvPr>
          <p:cNvSpPr>
            <a:spLocks noGrp="1" noChangeAspect="1"/>
          </p:cNvSpPr>
          <p:nvPr>
            <p:ph type="pic" sz="quarter" idx="146" hasCustomPrompt="1"/>
          </p:nvPr>
        </p:nvSpPr>
        <p:spPr>
          <a:xfrm>
            <a:off x="10408837" y="2478530"/>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1" name="Text Placeholder 4">
            <a:extLst>
              <a:ext uri="{FF2B5EF4-FFF2-40B4-BE49-F238E27FC236}">
                <a16:creationId xmlns:a16="http://schemas.microsoft.com/office/drawing/2014/main" id="{62B53341-3EAE-4D0D-A597-796C912E8843}"/>
              </a:ext>
            </a:extLst>
          </p:cNvPr>
          <p:cNvSpPr>
            <a:spLocks noGrp="1"/>
          </p:cNvSpPr>
          <p:nvPr>
            <p:ph type="body" sz="quarter" idx="147" hasCustomPrompt="1"/>
          </p:nvPr>
        </p:nvSpPr>
        <p:spPr>
          <a:xfrm>
            <a:off x="57467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2" name="Text Placeholder 4">
            <a:extLst>
              <a:ext uri="{FF2B5EF4-FFF2-40B4-BE49-F238E27FC236}">
                <a16:creationId xmlns:a16="http://schemas.microsoft.com/office/drawing/2014/main" id="{E0AD4D38-3E15-464E-A752-A6EA0A9AA9CA}"/>
              </a:ext>
            </a:extLst>
          </p:cNvPr>
          <p:cNvSpPr>
            <a:spLocks noGrp="1"/>
          </p:cNvSpPr>
          <p:nvPr>
            <p:ph type="body" sz="quarter" idx="148" hasCustomPrompt="1"/>
          </p:nvPr>
        </p:nvSpPr>
        <p:spPr>
          <a:xfrm>
            <a:off x="57467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3" name="Text Placeholder 4">
            <a:extLst>
              <a:ext uri="{FF2B5EF4-FFF2-40B4-BE49-F238E27FC236}">
                <a16:creationId xmlns:a16="http://schemas.microsoft.com/office/drawing/2014/main" id="{6EC29790-65C7-434D-9E56-20B72EE41614}"/>
              </a:ext>
            </a:extLst>
          </p:cNvPr>
          <p:cNvSpPr>
            <a:spLocks noGrp="1"/>
          </p:cNvSpPr>
          <p:nvPr>
            <p:ph type="body" sz="quarter" idx="149" hasCustomPrompt="1"/>
          </p:nvPr>
        </p:nvSpPr>
        <p:spPr>
          <a:xfrm>
            <a:off x="57467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4" name="Text Placeholder 4">
            <a:extLst>
              <a:ext uri="{FF2B5EF4-FFF2-40B4-BE49-F238E27FC236}">
                <a16:creationId xmlns:a16="http://schemas.microsoft.com/office/drawing/2014/main" id="{C4E528A9-5B48-431A-8C25-5A1D4A3B0E9E}"/>
              </a:ext>
            </a:extLst>
          </p:cNvPr>
          <p:cNvSpPr>
            <a:spLocks noGrp="1"/>
          </p:cNvSpPr>
          <p:nvPr>
            <p:ph type="body" sz="quarter" idx="150" hasCustomPrompt="1"/>
          </p:nvPr>
        </p:nvSpPr>
        <p:spPr>
          <a:xfrm>
            <a:off x="57467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5" name="Picture Placeholder 7">
            <a:extLst>
              <a:ext uri="{FF2B5EF4-FFF2-40B4-BE49-F238E27FC236}">
                <a16:creationId xmlns:a16="http://schemas.microsoft.com/office/drawing/2014/main" id="{288C1464-2891-43DF-93F7-A1A83CE3EDD1}"/>
              </a:ext>
            </a:extLst>
          </p:cNvPr>
          <p:cNvSpPr>
            <a:spLocks noGrp="1" noChangeAspect="1"/>
          </p:cNvSpPr>
          <p:nvPr>
            <p:ph type="pic" sz="quarter" idx="151" hasCustomPrompt="1"/>
          </p:nvPr>
        </p:nvSpPr>
        <p:spPr>
          <a:xfrm>
            <a:off x="70067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6" name="Text Placeholder 4">
            <a:extLst>
              <a:ext uri="{FF2B5EF4-FFF2-40B4-BE49-F238E27FC236}">
                <a16:creationId xmlns:a16="http://schemas.microsoft.com/office/drawing/2014/main" id="{3271AB5D-8BC4-4BC8-BBFE-8BF2642781A8}"/>
              </a:ext>
            </a:extLst>
          </p:cNvPr>
          <p:cNvSpPr>
            <a:spLocks noGrp="1"/>
          </p:cNvSpPr>
          <p:nvPr>
            <p:ph type="body" sz="quarter" idx="152" hasCustomPrompt="1"/>
          </p:nvPr>
        </p:nvSpPr>
        <p:spPr>
          <a:xfrm>
            <a:off x="196155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7" name="Text Placeholder 4">
            <a:extLst>
              <a:ext uri="{FF2B5EF4-FFF2-40B4-BE49-F238E27FC236}">
                <a16:creationId xmlns:a16="http://schemas.microsoft.com/office/drawing/2014/main" id="{0B8EC452-EEF9-4CE5-999E-D60318276E04}"/>
              </a:ext>
            </a:extLst>
          </p:cNvPr>
          <p:cNvSpPr>
            <a:spLocks noGrp="1"/>
          </p:cNvSpPr>
          <p:nvPr>
            <p:ph type="body" sz="quarter" idx="153" hasCustomPrompt="1"/>
          </p:nvPr>
        </p:nvSpPr>
        <p:spPr>
          <a:xfrm>
            <a:off x="196155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8" name="Text Placeholder 4">
            <a:extLst>
              <a:ext uri="{FF2B5EF4-FFF2-40B4-BE49-F238E27FC236}">
                <a16:creationId xmlns:a16="http://schemas.microsoft.com/office/drawing/2014/main" id="{A933812B-1617-4FAB-BFF5-713B805636F8}"/>
              </a:ext>
            </a:extLst>
          </p:cNvPr>
          <p:cNvSpPr>
            <a:spLocks noGrp="1"/>
          </p:cNvSpPr>
          <p:nvPr>
            <p:ph type="body" sz="quarter" idx="154" hasCustomPrompt="1"/>
          </p:nvPr>
        </p:nvSpPr>
        <p:spPr>
          <a:xfrm>
            <a:off x="196155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9" name="Text Placeholder 4">
            <a:extLst>
              <a:ext uri="{FF2B5EF4-FFF2-40B4-BE49-F238E27FC236}">
                <a16:creationId xmlns:a16="http://schemas.microsoft.com/office/drawing/2014/main" id="{3CF7B6C6-67DC-4F15-9BC1-7ED503D4B34B}"/>
              </a:ext>
            </a:extLst>
          </p:cNvPr>
          <p:cNvSpPr>
            <a:spLocks noGrp="1"/>
          </p:cNvSpPr>
          <p:nvPr>
            <p:ph type="body" sz="quarter" idx="155" hasCustomPrompt="1"/>
          </p:nvPr>
        </p:nvSpPr>
        <p:spPr>
          <a:xfrm>
            <a:off x="196155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0" name="Picture Placeholder 7">
            <a:extLst>
              <a:ext uri="{FF2B5EF4-FFF2-40B4-BE49-F238E27FC236}">
                <a16:creationId xmlns:a16="http://schemas.microsoft.com/office/drawing/2014/main" id="{C51F412E-89E2-40C6-8EB1-8AC54CA3317E}"/>
              </a:ext>
            </a:extLst>
          </p:cNvPr>
          <p:cNvSpPr>
            <a:spLocks noGrp="1" noChangeAspect="1"/>
          </p:cNvSpPr>
          <p:nvPr>
            <p:ph type="pic" sz="quarter" idx="156" hasCustomPrompt="1"/>
          </p:nvPr>
        </p:nvSpPr>
        <p:spPr>
          <a:xfrm>
            <a:off x="208755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1" name="Text Placeholder 4">
            <a:extLst>
              <a:ext uri="{FF2B5EF4-FFF2-40B4-BE49-F238E27FC236}">
                <a16:creationId xmlns:a16="http://schemas.microsoft.com/office/drawing/2014/main" id="{DF7E1A3D-8101-4A04-B702-65613DB225E6}"/>
              </a:ext>
            </a:extLst>
          </p:cNvPr>
          <p:cNvSpPr>
            <a:spLocks noGrp="1"/>
          </p:cNvSpPr>
          <p:nvPr>
            <p:ph type="body" sz="quarter" idx="157" hasCustomPrompt="1"/>
          </p:nvPr>
        </p:nvSpPr>
        <p:spPr>
          <a:xfrm>
            <a:off x="334843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2" name="Text Placeholder 4">
            <a:extLst>
              <a:ext uri="{FF2B5EF4-FFF2-40B4-BE49-F238E27FC236}">
                <a16:creationId xmlns:a16="http://schemas.microsoft.com/office/drawing/2014/main" id="{03940B9A-8FB4-4E31-8F7B-1BFF0DA2DBD1}"/>
              </a:ext>
            </a:extLst>
          </p:cNvPr>
          <p:cNvSpPr>
            <a:spLocks noGrp="1"/>
          </p:cNvSpPr>
          <p:nvPr>
            <p:ph type="body" sz="quarter" idx="158" hasCustomPrompt="1"/>
          </p:nvPr>
        </p:nvSpPr>
        <p:spPr>
          <a:xfrm>
            <a:off x="334843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3" name="Text Placeholder 4">
            <a:extLst>
              <a:ext uri="{FF2B5EF4-FFF2-40B4-BE49-F238E27FC236}">
                <a16:creationId xmlns:a16="http://schemas.microsoft.com/office/drawing/2014/main" id="{F63A98EC-AE3F-4C71-B3E8-7BC10AC7C156}"/>
              </a:ext>
            </a:extLst>
          </p:cNvPr>
          <p:cNvSpPr>
            <a:spLocks noGrp="1"/>
          </p:cNvSpPr>
          <p:nvPr>
            <p:ph type="body" sz="quarter" idx="159" hasCustomPrompt="1"/>
          </p:nvPr>
        </p:nvSpPr>
        <p:spPr>
          <a:xfrm>
            <a:off x="334843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4" name="Text Placeholder 4">
            <a:extLst>
              <a:ext uri="{FF2B5EF4-FFF2-40B4-BE49-F238E27FC236}">
                <a16:creationId xmlns:a16="http://schemas.microsoft.com/office/drawing/2014/main" id="{304B9746-5B8C-4039-B92F-6FAA5E353C26}"/>
              </a:ext>
            </a:extLst>
          </p:cNvPr>
          <p:cNvSpPr>
            <a:spLocks noGrp="1"/>
          </p:cNvSpPr>
          <p:nvPr>
            <p:ph type="body" sz="quarter" idx="160" hasCustomPrompt="1"/>
          </p:nvPr>
        </p:nvSpPr>
        <p:spPr>
          <a:xfrm>
            <a:off x="334843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5" name="Picture Placeholder 7">
            <a:extLst>
              <a:ext uri="{FF2B5EF4-FFF2-40B4-BE49-F238E27FC236}">
                <a16:creationId xmlns:a16="http://schemas.microsoft.com/office/drawing/2014/main" id="{083C1E05-87E0-40C7-B59C-C4705E1BC2A7}"/>
              </a:ext>
            </a:extLst>
          </p:cNvPr>
          <p:cNvSpPr>
            <a:spLocks noGrp="1" noChangeAspect="1"/>
          </p:cNvSpPr>
          <p:nvPr>
            <p:ph type="pic" sz="quarter" idx="161" hasCustomPrompt="1"/>
          </p:nvPr>
        </p:nvSpPr>
        <p:spPr>
          <a:xfrm>
            <a:off x="347443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6" name="Text Placeholder 4">
            <a:extLst>
              <a:ext uri="{FF2B5EF4-FFF2-40B4-BE49-F238E27FC236}">
                <a16:creationId xmlns:a16="http://schemas.microsoft.com/office/drawing/2014/main" id="{1CAC0D9D-DCE5-46B1-AD5C-9CE1BD726A15}"/>
              </a:ext>
            </a:extLst>
          </p:cNvPr>
          <p:cNvSpPr>
            <a:spLocks noGrp="1"/>
          </p:cNvSpPr>
          <p:nvPr>
            <p:ph type="body" sz="quarter" idx="162" hasCustomPrompt="1"/>
          </p:nvPr>
        </p:nvSpPr>
        <p:spPr>
          <a:xfrm>
            <a:off x="473531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7" name="Text Placeholder 4">
            <a:extLst>
              <a:ext uri="{FF2B5EF4-FFF2-40B4-BE49-F238E27FC236}">
                <a16:creationId xmlns:a16="http://schemas.microsoft.com/office/drawing/2014/main" id="{BEEC9FE9-928D-45D1-9225-6461FAAE0506}"/>
              </a:ext>
            </a:extLst>
          </p:cNvPr>
          <p:cNvSpPr>
            <a:spLocks noGrp="1"/>
          </p:cNvSpPr>
          <p:nvPr>
            <p:ph type="body" sz="quarter" idx="163" hasCustomPrompt="1"/>
          </p:nvPr>
        </p:nvSpPr>
        <p:spPr>
          <a:xfrm>
            <a:off x="473531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8" name="Text Placeholder 4">
            <a:extLst>
              <a:ext uri="{FF2B5EF4-FFF2-40B4-BE49-F238E27FC236}">
                <a16:creationId xmlns:a16="http://schemas.microsoft.com/office/drawing/2014/main" id="{50CD7C10-591D-48B9-B136-A8B76282126E}"/>
              </a:ext>
            </a:extLst>
          </p:cNvPr>
          <p:cNvSpPr>
            <a:spLocks noGrp="1"/>
          </p:cNvSpPr>
          <p:nvPr>
            <p:ph type="body" sz="quarter" idx="164" hasCustomPrompt="1"/>
          </p:nvPr>
        </p:nvSpPr>
        <p:spPr>
          <a:xfrm>
            <a:off x="473531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9" name="Text Placeholder 4">
            <a:extLst>
              <a:ext uri="{FF2B5EF4-FFF2-40B4-BE49-F238E27FC236}">
                <a16:creationId xmlns:a16="http://schemas.microsoft.com/office/drawing/2014/main" id="{85F69936-D166-4D13-9C5A-4B1B53FE01CD}"/>
              </a:ext>
            </a:extLst>
          </p:cNvPr>
          <p:cNvSpPr>
            <a:spLocks noGrp="1"/>
          </p:cNvSpPr>
          <p:nvPr>
            <p:ph type="body" sz="quarter" idx="165" hasCustomPrompt="1"/>
          </p:nvPr>
        </p:nvSpPr>
        <p:spPr>
          <a:xfrm>
            <a:off x="473531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0" name="Picture Placeholder 7">
            <a:extLst>
              <a:ext uri="{FF2B5EF4-FFF2-40B4-BE49-F238E27FC236}">
                <a16:creationId xmlns:a16="http://schemas.microsoft.com/office/drawing/2014/main" id="{EFEFE154-A4A4-4D5F-923E-BDF65FF70CFA}"/>
              </a:ext>
            </a:extLst>
          </p:cNvPr>
          <p:cNvSpPr>
            <a:spLocks noGrp="1" noChangeAspect="1"/>
          </p:cNvSpPr>
          <p:nvPr>
            <p:ph type="pic" sz="quarter" idx="166" hasCustomPrompt="1"/>
          </p:nvPr>
        </p:nvSpPr>
        <p:spPr>
          <a:xfrm>
            <a:off x="486131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1" name="Text Placeholder 4">
            <a:extLst>
              <a:ext uri="{FF2B5EF4-FFF2-40B4-BE49-F238E27FC236}">
                <a16:creationId xmlns:a16="http://schemas.microsoft.com/office/drawing/2014/main" id="{9910BDBA-5229-4713-BD54-12CC83EDF29A}"/>
              </a:ext>
            </a:extLst>
          </p:cNvPr>
          <p:cNvSpPr>
            <a:spLocks noGrp="1"/>
          </p:cNvSpPr>
          <p:nvPr>
            <p:ph type="body" sz="quarter" idx="167" hasCustomPrompt="1"/>
          </p:nvPr>
        </p:nvSpPr>
        <p:spPr>
          <a:xfrm>
            <a:off x="612219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2" name="Text Placeholder 4">
            <a:extLst>
              <a:ext uri="{FF2B5EF4-FFF2-40B4-BE49-F238E27FC236}">
                <a16:creationId xmlns:a16="http://schemas.microsoft.com/office/drawing/2014/main" id="{0B869519-DDD7-4EC9-B5E2-9921FB710ADF}"/>
              </a:ext>
            </a:extLst>
          </p:cNvPr>
          <p:cNvSpPr>
            <a:spLocks noGrp="1"/>
          </p:cNvSpPr>
          <p:nvPr>
            <p:ph type="body" sz="quarter" idx="168" hasCustomPrompt="1"/>
          </p:nvPr>
        </p:nvSpPr>
        <p:spPr>
          <a:xfrm>
            <a:off x="612219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3" name="Text Placeholder 4">
            <a:extLst>
              <a:ext uri="{FF2B5EF4-FFF2-40B4-BE49-F238E27FC236}">
                <a16:creationId xmlns:a16="http://schemas.microsoft.com/office/drawing/2014/main" id="{1BF4F802-03DE-47D6-82B6-80D220C21B2D}"/>
              </a:ext>
            </a:extLst>
          </p:cNvPr>
          <p:cNvSpPr>
            <a:spLocks noGrp="1"/>
          </p:cNvSpPr>
          <p:nvPr>
            <p:ph type="body" sz="quarter" idx="169" hasCustomPrompt="1"/>
          </p:nvPr>
        </p:nvSpPr>
        <p:spPr>
          <a:xfrm>
            <a:off x="612219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4" name="Text Placeholder 4">
            <a:extLst>
              <a:ext uri="{FF2B5EF4-FFF2-40B4-BE49-F238E27FC236}">
                <a16:creationId xmlns:a16="http://schemas.microsoft.com/office/drawing/2014/main" id="{24A3D691-B202-447A-BF1D-152A5F30AEB5}"/>
              </a:ext>
            </a:extLst>
          </p:cNvPr>
          <p:cNvSpPr>
            <a:spLocks noGrp="1"/>
          </p:cNvSpPr>
          <p:nvPr>
            <p:ph type="body" sz="quarter" idx="170" hasCustomPrompt="1"/>
          </p:nvPr>
        </p:nvSpPr>
        <p:spPr>
          <a:xfrm>
            <a:off x="612219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5" name="Picture Placeholder 7">
            <a:extLst>
              <a:ext uri="{FF2B5EF4-FFF2-40B4-BE49-F238E27FC236}">
                <a16:creationId xmlns:a16="http://schemas.microsoft.com/office/drawing/2014/main" id="{31F588FE-3AE6-4B07-8C7B-0B48E550266B}"/>
              </a:ext>
            </a:extLst>
          </p:cNvPr>
          <p:cNvSpPr>
            <a:spLocks noGrp="1" noChangeAspect="1"/>
          </p:cNvSpPr>
          <p:nvPr>
            <p:ph type="pic" sz="quarter" idx="171" hasCustomPrompt="1"/>
          </p:nvPr>
        </p:nvSpPr>
        <p:spPr>
          <a:xfrm>
            <a:off x="624819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6" name="Text Placeholder 4">
            <a:extLst>
              <a:ext uri="{FF2B5EF4-FFF2-40B4-BE49-F238E27FC236}">
                <a16:creationId xmlns:a16="http://schemas.microsoft.com/office/drawing/2014/main" id="{2CEFAC29-4288-453B-84CE-024B5F624B8E}"/>
              </a:ext>
            </a:extLst>
          </p:cNvPr>
          <p:cNvSpPr>
            <a:spLocks noGrp="1"/>
          </p:cNvSpPr>
          <p:nvPr>
            <p:ph type="body" sz="quarter" idx="172" hasCustomPrompt="1"/>
          </p:nvPr>
        </p:nvSpPr>
        <p:spPr>
          <a:xfrm>
            <a:off x="750907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7" name="Text Placeholder 4">
            <a:extLst>
              <a:ext uri="{FF2B5EF4-FFF2-40B4-BE49-F238E27FC236}">
                <a16:creationId xmlns:a16="http://schemas.microsoft.com/office/drawing/2014/main" id="{48F02F17-B98C-4D5F-8597-4D47EDE2E4A1}"/>
              </a:ext>
            </a:extLst>
          </p:cNvPr>
          <p:cNvSpPr>
            <a:spLocks noGrp="1"/>
          </p:cNvSpPr>
          <p:nvPr>
            <p:ph type="body" sz="quarter" idx="173" hasCustomPrompt="1"/>
          </p:nvPr>
        </p:nvSpPr>
        <p:spPr>
          <a:xfrm>
            <a:off x="750907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8" name="Text Placeholder 4">
            <a:extLst>
              <a:ext uri="{FF2B5EF4-FFF2-40B4-BE49-F238E27FC236}">
                <a16:creationId xmlns:a16="http://schemas.microsoft.com/office/drawing/2014/main" id="{6FBE6A87-938A-4B2A-8A0D-26BF10D73475}"/>
              </a:ext>
            </a:extLst>
          </p:cNvPr>
          <p:cNvSpPr>
            <a:spLocks noGrp="1"/>
          </p:cNvSpPr>
          <p:nvPr>
            <p:ph type="body" sz="quarter" idx="174" hasCustomPrompt="1"/>
          </p:nvPr>
        </p:nvSpPr>
        <p:spPr>
          <a:xfrm>
            <a:off x="750907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9" name="Text Placeholder 4">
            <a:extLst>
              <a:ext uri="{FF2B5EF4-FFF2-40B4-BE49-F238E27FC236}">
                <a16:creationId xmlns:a16="http://schemas.microsoft.com/office/drawing/2014/main" id="{0AFF3EEE-D1B3-4640-9BBA-BCC75421DDF9}"/>
              </a:ext>
            </a:extLst>
          </p:cNvPr>
          <p:cNvSpPr>
            <a:spLocks noGrp="1"/>
          </p:cNvSpPr>
          <p:nvPr>
            <p:ph type="body" sz="quarter" idx="175" hasCustomPrompt="1"/>
          </p:nvPr>
        </p:nvSpPr>
        <p:spPr>
          <a:xfrm>
            <a:off x="750907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0" name="Picture Placeholder 7">
            <a:extLst>
              <a:ext uri="{FF2B5EF4-FFF2-40B4-BE49-F238E27FC236}">
                <a16:creationId xmlns:a16="http://schemas.microsoft.com/office/drawing/2014/main" id="{BAC3AD12-18A7-4512-AE80-E1895F2281BD}"/>
              </a:ext>
            </a:extLst>
          </p:cNvPr>
          <p:cNvSpPr>
            <a:spLocks noGrp="1" noChangeAspect="1"/>
          </p:cNvSpPr>
          <p:nvPr>
            <p:ph type="pic" sz="quarter" idx="176" hasCustomPrompt="1"/>
          </p:nvPr>
        </p:nvSpPr>
        <p:spPr>
          <a:xfrm>
            <a:off x="763507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1" name="Text Placeholder 4">
            <a:extLst>
              <a:ext uri="{FF2B5EF4-FFF2-40B4-BE49-F238E27FC236}">
                <a16:creationId xmlns:a16="http://schemas.microsoft.com/office/drawing/2014/main" id="{3ABDDD70-06AC-419D-BCE4-0811296AD81A}"/>
              </a:ext>
            </a:extLst>
          </p:cNvPr>
          <p:cNvSpPr>
            <a:spLocks noGrp="1"/>
          </p:cNvSpPr>
          <p:nvPr>
            <p:ph type="body" sz="quarter" idx="177" hasCustomPrompt="1"/>
          </p:nvPr>
        </p:nvSpPr>
        <p:spPr>
          <a:xfrm>
            <a:off x="8895955"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2" name="Text Placeholder 4">
            <a:extLst>
              <a:ext uri="{FF2B5EF4-FFF2-40B4-BE49-F238E27FC236}">
                <a16:creationId xmlns:a16="http://schemas.microsoft.com/office/drawing/2014/main" id="{A37A4C4D-256D-4AAD-914C-6182B7547D10}"/>
              </a:ext>
            </a:extLst>
          </p:cNvPr>
          <p:cNvSpPr>
            <a:spLocks noGrp="1"/>
          </p:cNvSpPr>
          <p:nvPr>
            <p:ph type="body" sz="quarter" idx="178" hasCustomPrompt="1"/>
          </p:nvPr>
        </p:nvSpPr>
        <p:spPr>
          <a:xfrm>
            <a:off x="8895955"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3" name="Text Placeholder 4">
            <a:extLst>
              <a:ext uri="{FF2B5EF4-FFF2-40B4-BE49-F238E27FC236}">
                <a16:creationId xmlns:a16="http://schemas.microsoft.com/office/drawing/2014/main" id="{47FBF972-0852-44E2-9E1B-2E96B422D531}"/>
              </a:ext>
            </a:extLst>
          </p:cNvPr>
          <p:cNvSpPr>
            <a:spLocks noGrp="1"/>
          </p:cNvSpPr>
          <p:nvPr>
            <p:ph type="body" sz="quarter" idx="179" hasCustomPrompt="1"/>
          </p:nvPr>
        </p:nvSpPr>
        <p:spPr>
          <a:xfrm>
            <a:off x="8895955"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4" name="Text Placeholder 4">
            <a:extLst>
              <a:ext uri="{FF2B5EF4-FFF2-40B4-BE49-F238E27FC236}">
                <a16:creationId xmlns:a16="http://schemas.microsoft.com/office/drawing/2014/main" id="{AE6B0926-56CB-43F8-99E0-760B254E7BB6}"/>
              </a:ext>
            </a:extLst>
          </p:cNvPr>
          <p:cNvSpPr>
            <a:spLocks noGrp="1"/>
          </p:cNvSpPr>
          <p:nvPr>
            <p:ph type="body" sz="quarter" idx="180" hasCustomPrompt="1"/>
          </p:nvPr>
        </p:nvSpPr>
        <p:spPr>
          <a:xfrm>
            <a:off x="8895955"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5" name="Picture Placeholder 7">
            <a:extLst>
              <a:ext uri="{FF2B5EF4-FFF2-40B4-BE49-F238E27FC236}">
                <a16:creationId xmlns:a16="http://schemas.microsoft.com/office/drawing/2014/main" id="{32EA1777-6009-48D4-9FED-A2E1FBD4AA68}"/>
              </a:ext>
            </a:extLst>
          </p:cNvPr>
          <p:cNvSpPr>
            <a:spLocks noGrp="1" noChangeAspect="1"/>
          </p:cNvSpPr>
          <p:nvPr>
            <p:ph type="pic" sz="quarter" idx="181" hasCustomPrompt="1"/>
          </p:nvPr>
        </p:nvSpPr>
        <p:spPr>
          <a:xfrm>
            <a:off x="9021955"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6" name="Text Placeholder 4">
            <a:extLst>
              <a:ext uri="{FF2B5EF4-FFF2-40B4-BE49-F238E27FC236}">
                <a16:creationId xmlns:a16="http://schemas.microsoft.com/office/drawing/2014/main" id="{BB1489E7-2FB3-454C-A524-BA3910FD18D5}"/>
              </a:ext>
            </a:extLst>
          </p:cNvPr>
          <p:cNvSpPr>
            <a:spLocks noGrp="1"/>
          </p:cNvSpPr>
          <p:nvPr>
            <p:ph type="body" sz="quarter" idx="182" hasCustomPrompt="1"/>
          </p:nvPr>
        </p:nvSpPr>
        <p:spPr>
          <a:xfrm>
            <a:off x="10282837" y="5517456"/>
            <a:ext cx="1332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7" name="Text Placeholder 4">
            <a:extLst>
              <a:ext uri="{FF2B5EF4-FFF2-40B4-BE49-F238E27FC236}">
                <a16:creationId xmlns:a16="http://schemas.microsoft.com/office/drawing/2014/main" id="{99AE4642-29EF-407F-8F6C-C8CEFE11611C}"/>
              </a:ext>
            </a:extLst>
          </p:cNvPr>
          <p:cNvSpPr>
            <a:spLocks noGrp="1"/>
          </p:cNvSpPr>
          <p:nvPr>
            <p:ph type="body" sz="quarter" idx="183" hasCustomPrompt="1"/>
          </p:nvPr>
        </p:nvSpPr>
        <p:spPr>
          <a:xfrm>
            <a:off x="10282837" y="5650339"/>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8" name="Text Placeholder 4">
            <a:extLst>
              <a:ext uri="{FF2B5EF4-FFF2-40B4-BE49-F238E27FC236}">
                <a16:creationId xmlns:a16="http://schemas.microsoft.com/office/drawing/2014/main" id="{4A873B86-1413-425C-A0EE-99C25F6DA10F}"/>
              </a:ext>
            </a:extLst>
          </p:cNvPr>
          <p:cNvSpPr>
            <a:spLocks noGrp="1"/>
          </p:cNvSpPr>
          <p:nvPr>
            <p:ph type="body" sz="quarter" idx="184" hasCustomPrompt="1"/>
          </p:nvPr>
        </p:nvSpPr>
        <p:spPr>
          <a:xfrm>
            <a:off x="10282837" y="5776268"/>
            <a:ext cx="1332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9" name="Text Placeholder 4">
            <a:extLst>
              <a:ext uri="{FF2B5EF4-FFF2-40B4-BE49-F238E27FC236}">
                <a16:creationId xmlns:a16="http://schemas.microsoft.com/office/drawing/2014/main" id="{1133A4CE-C428-46D2-BF8D-C140E2EDD89F}"/>
              </a:ext>
            </a:extLst>
          </p:cNvPr>
          <p:cNvSpPr>
            <a:spLocks noGrp="1"/>
          </p:cNvSpPr>
          <p:nvPr>
            <p:ph type="body" sz="quarter" idx="185" hasCustomPrompt="1"/>
          </p:nvPr>
        </p:nvSpPr>
        <p:spPr>
          <a:xfrm>
            <a:off x="10282837" y="5884813"/>
            <a:ext cx="1332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0" name="Picture Placeholder 7">
            <a:extLst>
              <a:ext uri="{FF2B5EF4-FFF2-40B4-BE49-F238E27FC236}">
                <a16:creationId xmlns:a16="http://schemas.microsoft.com/office/drawing/2014/main" id="{15C10AAF-EFD4-4496-9145-DAC183BAD643}"/>
              </a:ext>
            </a:extLst>
          </p:cNvPr>
          <p:cNvSpPr>
            <a:spLocks noGrp="1" noChangeAspect="1"/>
          </p:cNvSpPr>
          <p:nvPr>
            <p:ph type="pic" sz="quarter" idx="186" hasCustomPrompt="1"/>
          </p:nvPr>
        </p:nvSpPr>
        <p:spPr>
          <a:xfrm>
            <a:off x="10408837" y="4332932"/>
            <a:ext cx="1080000" cy="1080000"/>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 name="Date Placeholder 2">
            <a:extLst>
              <a:ext uri="{FF2B5EF4-FFF2-40B4-BE49-F238E27FC236}">
                <a16:creationId xmlns:a16="http://schemas.microsoft.com/office/drawing/2014/main" id="{C6DDD9EF-DC41-4C21-9607-C2210CA4C3BD}"/>
              </a:ext>
            </a:extLst>
          </p:cNvPr>
          <p:cNvSpPr>
            <a:spLocks noGrp="1"/>
          </p:cNvSpPr>
          <p:nvPr>
            <p:ph type="dt" sz="half" idx="187"/>
          </p:nvPr>
        </p:nvSpPr>
        <p:spPr/>
        <p:txBody>
          <a:bodyPr/>
          <a:lstStyle/>
          <a:p>
            <a:endParaRPr lang="en-GB" dirty="0"/>
          </a:p>
        </p:txBody>
      </p:sp>
      <p:sp>
        <p:nvSpPr>
          <p:cNvPr id="4" name="Footer Placeholder 3">
            <a:extLst>
              <a:ext uri="{FF2B5EF4-FFF2-40B4-BE49-F238E27FC236}">
                <a16:creationId xmlns:a16="http://schemas.microsoft.com/office/drawing/2014/main" id="{EC2BE520-3030-404B-A23B-93F507EA4137}"/>
              </a:ext>
            </a:extLst>
          </p:cNvPr>
          <p:cNvSpPr>
            <a:spLocks noGrp="1"/>
          </p:cNvSpPr>
          <p:nvPr>
            <p:ph type="ftr" sz="quarter" idx="188"/>
          </p:nvPr>
        </p:nvSpPr>
        <p:spPr/>
        <p:txBody>
          <a:bodyPr/>
          <a:lstStyle/>
          <a:p>
            <a:endParaRPr lang="en-GB" dirty="0"/>
          </a:p>
        </p:txBody>
      </p:sp>
      <p:sp>
        <p:nvSpPr>
          <p:cNvPr id="5" name="Slide Number Placeholder 4">
            <a:extLst>
              <a:ext uri="{FF2B5EF4-FFF2-40B4-BE49-F238E27FC236}">
                <a16:creationId xmlns:a16="http://schemas.microsoft.com/office/drawing/2014/main" id="{0B5BFF6D-3460-44D2-B50C-CCBE68A65B33}"/>
              </a:ext>
            </a:extLst>
          </p:cNvPr>
          <p:cNvSpPr>
            <a:spLocks noGrp="1"/>
          </p:cNvSpPr>
          <p:nvPr>
            <p:ph type="sldNum" sz="quarter" idx="189"/>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232030292"/>
      </p:ext>
    </p:extLst>
  </p:cSld>
  <p:clrMapOvr>
    <a:masterClrMapping/>
  </p:clrMapOvr>
</p:sldLayout>
</file>

<file path=ppt/slideLayouts/slideLayout5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eam 30 persons">
    <p:spTree>
      <p:nvGrpSpPr>
        <p:cNvPr id="1" name=""/>
        <p:cNvGrpSpPr/>
        <p:nvPr/>
      </p:nvGrpSpPr>
      <p:grpSpPr>
        <a:xfrm>
          <a:off x="0" y="0"/>
          <a:ext cx="0" cy="0"/>
          <a:chOff x="0" y="0"/>
          <a:chExt cx="0" cy="0"/>
        </a:xfrm>
      </p:grpSpPr>
      <p:cxnSp>
        <p:nvCxnSpPr>
          <p:cNvPr id="17" name="Straight Connector 16">
            <a:extLst>
              <a:ext uri="{FF2B5EF4-FFF2-40B4-BE49-F238E27FC236}">
                <a16:creationId xmlns:a16="http://schemas.microsoft.com/office/drawing/2014/main" id="{C650AA28-6A71-4550-B732-17064DABE3CD}"/>
              </a:ext>
            </a:extLst>
          </p:cNvPr>
          <p:cNvCxnSpPr>
            <a:cxnSpLocks/>
          </p:cNvCxnSpPr>
          <p:nvPr userDrawn="1"/>
        </p:nvCxnSpPr>
        <p:spPr>
          <a:xfrm>
            <a:off x="1778400" y="1567241"/>
            <a:ext cx="8648542" cy="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07463A0-EF7A-4242-80D3-AF1C0392750D}"/>
              </a:ext>
            </a:extLst>
          </p:cNvPr>
          <p:cNvCxnSpPr>
            <a:cxnSpLocks/>
          </p:cNvCxnSpPr>
          <p:nvPr userDrawn="1"/>
        </p:nvCxnSpPr>
        <p:spPr>
          <a:xfrm>
            <a:off x="1778400" y="1567241"/>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3C6E8932-B4F6-4ECD-ADF3-83D32F8AC3BF}"/>
              </a:ext>
            </a:extLst>
          </p:cNvPr>
          <p:cNvCxnSpPr>
            <a:cxnSpLocks/>
          </p:cNvCxnSpPr>
          <p:nvPr userDrawn="1"/>
        </p:nvCxnSpPr>
        <p:spPr>
          <a:xfrm>
            <a:off x="3013200"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209F949C-D791-41B4-B9B8-00B9F051AFB6}"/>
              </a:ext>
            </a:extLst>
          </p:cNvPr>
          <p:cNvCxnSpPr>
            <a:cxnSpLocks/>
          </p:cNvCxnSpPr>
          <p:nvPr userDrawn="1"/>
        </p:nvCxnSpPr>
        <p:spPr>
          <a:xfrm>
            <a:off x="4248000"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043CD3AD-E3BC-4380-85BB-03D46C3349FA}"/>
              </a:ext>
            </a:extLst>
          </p:cNvPr>
          <p:cNvCxnSpPr>
            <a:cxnSpLocks/>
          </p:cNvCxnSpPr>
          <p:nvPr userDrawn="1"/>
        </p:nvCxnSpPr>
        <p:spPr>
          <a:xfrm>
            <a:off x="5486400"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E6F5FB6C-EC77-4853-ADDD-BFBF4C9730F8}"/>
              </a:ext>
            </a:extLst>
          </p:cNvPr>
          <p:cNvCxnSpPr>
            <a:cxnSpLocks/>
          </p:cNvCxnSpPr>
          <p:nvPr userDrawn="1"/>
        </p:nvCxnSpPr>
        <p:spPr>
          <a:xfrm>
            <a:off x="6721200"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5462E751-70D7-411A-A22F-49D324EDC8C6}"/>
              </a:ext>
            </a:extLst>
          </p:cNvPr>
          <p:cNvCxnSpPr>
            <a:cxnSpLocks/>
          </p:cNvCxnSpPr>
          <p:nvPr userDrawn="1"/>
        </p:nvCxnSpPr>
        <p:spPr>
          <a:xfrm>
            <a:off x="7953742"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BDA21737-8A3E-4CA7-82D0-BD5C0CA1BD05}"/>
              </a:ext>
            </a:extLst>
          </p:cNvPr>
          <p:cNvCxnSpPr>
            <a:cxnSpLocks/>
          </p:cNvCxnSpPr>
          <p:nvPr userDrawn="1"/>
        </p:nvCxnSpPr>
        <p:spPr>
          <a:xfrm>
            <a:off x="9188542" y="1567241"/>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EE0D751C-734E-4C01-9B96-AA0B30163F3B}"/>
              </a:ext>
            </a:extLst>
          </p:cNvPr>
          <p:cNvCxnSpPr>
            <a:cxnSpLocks/>
          </p:cNvCxnSpPr>
          <p:nvPr userDrawn="1"/>
        </p:nvCxnSpPr>
        <p:spPr>
          <a:xfrm>
            <a:off x="10426942" y="1567241"/>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146C3137-222E-460A-9A1D-FCE463E79539}"/>
              </a:ext>
            </a:extLst>
          </p:cNvPr>
          <p:cNvCxnSpPr>
            <a:cxnSpLocks/>
          </p:cNvCxnSpPr>
          <p:nvPr userDrawn="1"/>
        </p:nvCxnSpPr>
        <p:spPr>
          <a:xfrm>
            <a:off x="836806" y="3164080"/>
            <a:ext cx="10569356" cy="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18B895F5-D780-4A89-A7A1-4FEB9EAB6985}"/>
              </a:ext>
            </a:extLst>
          </p:cNvPr>
          <p:cNvCxnSpPr>
            <a:cxnSpLocks/>
          </p:cNvCxnSpPr>
          <p:nvPr userDrawn="1"/>
        </p:nvCxnSpPr>
        <p:spPr>
          <a:xfrm>
            <a:off x="836806" y="3164080"/>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8328174A-B28E-44A4-B21C-D2A922016184}"/>
              </a:ext>
            </a:extLst>
          </p:cNvPr>
          <p:cNvCxnSpPr>
            <a:cxnSpLocks/>
          </p:cNvCxnSpPr>
          <p:nvPr userDrawn="1"/>
        </p:nvCxnSpPr>
        <p:spPr>
          <a:xfrm>
            <a:off x="2004658"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137C3900-7970-4A3B-8520-937E236B5F23}"/>
              </a:ext>
            </a:extLst>
          </p:cNvPr>
          <p:cNvCxnSpPr>
            <a:cxnSpLocks/>
          </p:cNvCxnSpPr>
          <p:nvPr userDrawn="1"/>
        </p:nvCxnSpPr>
        <p:spPr>
          <a:xfrm>
            <a:off x="3177205"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a:extLst>
              <a:ext uri="{FF2B5EF4-FFF2-40B4-BE49-F238E27FC236}">
                <a16:creationId xmlns:a16="http://schemas.microsoft.com/office/drawing/2014/main" id="{D9082437-EFC4-45CE-8C3C-F7F89BE0CC14}"/>
              </a:ext>
            </a:extLst>
          </p:cNvPr>
          <p:cNvCxnSpPr>
            <a:cxnSpLocks/>
          </p:cNvCxnSpPr>
          <p:nvPr userDrawn="1"/>
        </p:nvCxnSpPr>
        <p:spPr>
          <a:xfrm>
            <a:off x="4365362"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a:extLst>
              <a:ext uri="{FF2B5EF4-FFF2-40B4-BE49-F238E27FC236}">
                <a16:creationId xmlns:a16="http://schemas.microsoft.com/office/drawing/2014/main" id="{6DDAABEF-A61B-471A-ADB4-309560C6F97B}"/>
              </a:ext>
            </a:extLst>
          </p:cNvPr>
          <p:cNvCxnSpPr>
            <a:cxnSpLocks/>
          </p:cNvCxnSpPr>
          <p:nvPr userDrawn="1"/>
        </p:nvCxnSpPr>
        <p:spPr>
          <a:xfrm>
            <a:off x="5478424"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64F344B3-0EE3-4EAA-A207-FB09348086F6}"/>
              </a:ext>
            </a:extLst>
          </p:cNvPr>
          <p:cNvCxnSpPr>
            <a:cxnSpLocks/>
          </p:cNvCxnSpPr>
          <p:nvPr userDrawn="1"/>
        </p:nvCxnSpPr>
        <p:spPr>
          <a:xfrm>
            <a:off x="6717600"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87A80E4D-96D6-45EC-A699-A6F67352BF8D}"/>
              </a:ext>
            </a:extLst>
          </p:cNvPr>
          <p:cNvCxnSpPr>
            <a:cxnSpLocks/>
          </p:cNvCxnSpPr>
          <p:nvPr userDrawn="1"/>
        </p:nvCxnSpPr>
        <p:spPr>
          <a:xfrm>
            <a:off x="7886590"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C61BDDBE-F1CA-4241-A32D-F6B6E0198730}"/>
              </a:ext>
            </a:extLst>
          </p:cNvPr>
          <p:cNvCxnSpPr>
            <a:cxnSpLocks/>
          </p:cNvCxnSpPr>
          <p:nvPr userDrawn="1"/>
        </p:nvCxnSpPr>
        <p:spPr>
          <a:xfrm>
            <a:off x="11406162" y="3164080"/>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7387B5E5-A971-41C4-8A0E-045DBE663C9F}"/>
              </a:ext>
            </a:extLst>
          </p:cNvPr>
          <p:cNvCxnSpPr>
            <a:cxnSpLocks/>
          </p:cNvCxnSpPr>
          <p:nvPr userDrawn="1"/>
        </p:nvCxnSpPr>
        <p:spPr>
          <a:xfrm>
            <a:off x="9064770"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FADD6620-EA64-4AF0-B090-FCFEBC744967}"/>
              </a:ext>
            </a:extLst>
          </p:cNvPr>
          <p:cNvCxnSpPr>
            <a:cxnSpLocks/>
          </p:cNvCxnSpPr>
          <p:nvPr userDrawn="1"/>
        </p:nvCxnSpPr>
        <p:spPr>
          <a:xfrm>
            <a:off x="10235410" y="3164080"/>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CDA7A7D2-F2BB-486B-B4A3-A4A9527115DE}"/>
              </a:ext>
            </a:extLst>
          </p:cNvPr>
          <p:cNvCxnSpPr>
            <a:cxnSpLocks/>
          </p:cNvCxnSpPr>
          <p:nvPr userDrawn="1"/>
        </p:nvCxnSpPr>
        <p:spPr>
          <a:xfrm>
            <a:off x="838350" y="4806924"/>
            <a:ext cx="10569356" cy="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0B8C488F-2984-4C6B-B083-EFEA0C1F36F1}"/>
              </a:ext>
            </a:extLst>
          </p:cNvPr>
          <p:cNvCxnSpPr>
            <a:cxnSpLocks/>
          </p:cNvCxnSpPr>
          <p:nvPr userDrawn="1"/>
        </p:nvCxnSpPr>
        <p:spPr>
          <a:xfrm>
            <a:off x="838350" y="4806924"/>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EB8B8BEB-2D1E-465F-9AEB-8E61D86F4F6C}"/>
              </a:ext>
            </a:extLst>
          </p:cNvPr>
          <p:cNvCxnSpPr>
            <a:cxnSpLocks/>
          </p:cNvCxnSpPr>
          <p:nvPr userDrawn="1"/>
        </p:nvCxnSpPr>
        <p:spPr>
          <a:xfrm>
            <a:off x="2006202"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EA4C4D1B-C37D-4A0B-B5BA-560A9AD8B505}"/>
              </a:ext>
            </a:extLst>
          </p:cNvPr>
          <p:cNvCxnSpPr>
            <a:cxnSpLocks/>
          </p:cNvCxnSpPr>
          <p:nvPr userDrawn="1"/>
        </p:nvCxnSpPr>
        <p:spPr>
          <a:xfrm>
            <a:off x="3178749"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AAA33F09-FD44-47FF-B0D4-E7973FD8DEFB}"/>
              </a:ext>
            </a:extLst>
          </p:cNvPr>
          <p:cNvCxnSpPr>
            <a:cxnSpLocks/>
          </p:cNvCxnSpPr>
          <p:nvPr userDrawn="1"/>
        </p:nvCxnSpPr>
        <p:spPr>
          <a:xfrm>
            <a:off x="4366906"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4E930227-232B-4606-AC74-8FBBE53F7273}"/>
              </a:ext>
            </a:extLst>
          </p:cNvPr>
          <p:cNvCxnSpPr>
            <a:cxnSpLocks/>
          </p:cNvCxnSpPr>
          <p:nvPr userDrawn="1"/>
        </p:nvCxnSpPr>
        <p:spPr>
          <a:xfrm>
            <a:off x="5479968"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7B135A98-F7BD-4873-9F55-D7BBAE1956C0}"/>
              </a:ext>
            </a:extLst>
          </p:cNvPr>
          <p:cNvCxnSpPr>
            <a:cxnSpLocks/>
          </p:cNvCxnSpPr>
          <p:nvPr userDrawn="1"/>
        </p:nvCxnSpPr>
        <p:spPr>
          <a:xfrm>
            <a:off x="6719144"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EFB8D6A9-7AE7-4866-8B36-FF42F1C9A8D7}"/>
              </a:ext>
            </a:extLst>
          </p:cNvPr>
          <p:cNvCxnSpPr>
            <a:cxnSpLocks/>
          </p:cNvCxnSpPr>
          <p:nvPr userDrawn="1"/>
        </p:nvCxnSpPr>
        <p:spPr>
          <a:xfrm>
            <a:off x="7888134"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026DA307-7094-4B98-9BDF-85B1B40D676E}"/>
              </a:ext>
            </a:extLst>
          </p:cNvPr>
          <p:cNvCxnSpPr>
            <a:cxnSpLocks/>
          </p:cNvCxnSpPr>
          <p:nvPr userDrawn="1"/>
        </p:nvCxnSpPr>
        <p:spPr>
          <a:xfrm>
            <a:off x="11407706" y="4806924"/>
            <a:ext cx="0" cy="226820"/>
          </a:xfrm>
          <a:prstGeom prst="line">
            <a:avLst/>
          </a:prstGeom>
          <a:ln w="12700" cap="rnd">
            <a:solidFill>
              <a:schemeClr val="tx2"/>
            </a:solidFill>
            <a:round/>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CAD339BB-5EC7-4535-AAFA-667C8504EE5B}"/>
              </a:ext>
            </a:extLst>
          </p:cNvPr>
          <p:cNvCxnSpPr>
            <a:cxnSpLocks/>
          </p:cNvCxnSpPr>
          <p:nvPr userDrawn="1"/>
        </p:nvCxnSpPr>
        <p:spPr>
          <a:xfrm>
            <a:off x="9066314"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E17D4D70-DB0C-4043-BED6-7766EAB6C5B4}"/>
              </a:ext>
            </a:extLst>
          </p:cNvPr>
          <p:cNvCxnSpPr>
            <a:cxnSpLocks/>
          </p:cNvCxnSpPr>
          <p:nvPr userDrawn="1"/>
        </p:nvCxnSpPr>
        <p:spPr>
          <a:xfrm>
            <a:off x="10236954" y="4806924"/>
            <a:ext cx="0" cy="22682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4946400" y="99738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4946400" y="113027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4946400" y="125620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4946400" y="136474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noChangeAspect="1"/>
          </p:cNvSpPr>
          <p:nvPr>
            <p:ph type="pic" sz="quarter" idx="13" hasCustomPrompt="1"/>
          </p:nvPr>
        </p:nvSpPr>
        <p:spPr>
          <a:xfrm>
            <a:off x="5119200" y="18434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16" name="Text Placeholder 4">
            <a:extLst>
              <a:ext uri="{FF2B5EF4-FFF2-40B4-BE49-F238E27FC236}">
                <a16:creationId xmlns:a16="http://schemas.microsoft.com/office/drawing/2014/main" id="{1BCB8C7E-2C95-4315-8DC2-F808A2CD982C}"/>
              </a:ext>
            </a:extLst>
          </p:cNvPr>
          <p:cNvSpPr>
            <a:spLocks noGrp="1"/>
          </p:cNvSpPr>
          <p:nvPr>
            <p:ph type="body" sz="quarter" idx="72" hasCustomPrompt="1"/>
          </p:nvPr>
        </p:nvSpPr>
        <p:spPr>
          <a:xfrm>
            <a:off x="6177600" y="99738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17" name="Text Placeholder 4">
            <a:extLst>
              <a:ext uri="{FF2B5EF4-FFF2-40B4-BE49-F238E27FC236}">
                <a16:creationId xmlns:a16="http://schemas.microsoft.com/office/drawing/2014/main" id="{637C626E-B932-4333-8286-7F226738BFF6}"/>
              </a:ext>
            </a:extLst>
          </p:cNvPr>
          <p:cNvSpPr>
            <a:spLocks noGrp="1"/>
          </p:cNvSpPr>
          <p:nvPr>
            <p:ph type="body" sz="quarter" idx="73" hasCustomPrompt="1"/>
          </p:nvPr>
        </p:nvSpPr>
        <p:spPr>
          <a:xfrm>
            <a:off x="6177600" y="113027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18" name="Text Placeholder 4">
            <a:extLst>
              <a:ext uri="{FF2B5EF4-FFF2-40B4-BE49-F238E27FC236}">
                <a16:creationId xmlns:a16="http://schemas.microsoft.com/office/drawing/2014/main" id="{89200BD6-26F9-4008-878F-8982E0F99180}"/>
              </a:ext>
            </a:extLst>
          </p:cNvPr>
          <p:cNvSpPr>
            <a:spLocks noGrp="1"/>
          </p:cNvSpPr>
          <p:nvPr>
            <p:ph type="body" sz="quarter" idx="74" hasCustomPrompt="1"/>
          </p:nvPr>
        </p:nvSpPr>
        <p:spPr>
          <a:xfrm>
            <a:off x="6177600" y="125620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19" name="Text Placeholder 4">
            <a:extLst>
              <a:ext uri="{FF2B5EF4-FFF2-40B4-BE49-F238E27FC236}">
                <a16:creationId xmlns:a16="http://schemas.microsoft.com/office/drawing/2014/main" id="{B1CC0FE1-38EC-4841-9FB6-D86DE938D30C}"/>
              </a:ext>
            </a:extLst>
          </p:cNvPr>
          <p:cNvSpPr>
            <a:spLocks noGrp="1"/>
          </p:cNvSpPr>
          <p:nvPr>
            <p:ph type="body" sz="quarter" idx="75" hasCustomPrompt="1"/>
          </p:nvPr>
        </p:nvSpPr>
        <p:spPr>
          <a:xfrm>
            <a:off x="6177600" y="136474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0" name="Picture Placeholder 7">
            <a:extLst>
              <a:ext uri="{FF2B5EF4-FFF2-40B4-BE49-F238E27FC236}">
                <a16:creationId xmlns:a16="http://schemas.microsoft.com/office/drawing/2014/main" id="{D8F2564E-AA0E-4B75-B263-4A6F458AC959}"/>
              </a:ext>
            </a:extLst>
          </p:cNvPr>
          <p:cNvSpPr>
            <a:spLocks noGrp="1" noChangeAspect="1"/>
          </p:cNvSpPr>
          <p:nvPr>
            <p:ph type="pic" sz="quarter" idx="76" hasCustomPrompt="1"/>
          </p:nvPr>
        </p:nvSpPr>
        <p:spPr>
          <a:xfrm>
            <a:off x="6350400" y="18434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1" name="Text Placeholder 4">
            <a:extLst>
              <a:ext uri="{FF2B5EF4-FFF2-40B4-BE49-F238E27FC236}">
                <a16:creationId xmlns:a16="http://schemas.microsoft.com/office/drawing/2014/main" id="{954BD314-EE4E-4330-988C-EF03ACDD52DE}"/>
              </a:ext>
            </a:extLst>
          </p:cNvPr>
          <p:cNvSpPr>
            <a:spLocks noGrp="1"/>
          </p:cNvSpPr>
          <p:nvPr>
            <p:ph type="body" sz="quarter" idx="77" hasCustomPrompt="1"/>
          </p:nvPr>
        </p:nvSpPr>
        <p:spPr>
          <a:xfrm>
            <a:off x="12384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2" name="Text Placeholder 4">
            <a:extLst>
              <a:ext uri="{FF2B5EF4-FFF2-40B4-BE49-F238E27FC236}">
                <a16:creationId xmlns:a16="http://schemas.microsoft.com/office/drawing/2014/main" id="{5DA06F3E-B3CC-44AB-A38F-9A0089486AE6}"/>
              </a:ext>
            </a:extLst>
          </p:cNvPr>
          <p:cNvSpPr>
            <a:spLocks noGrp="1"/>
          </p:cNvSpPr>
          <p:nvPr>
            <p:ph type="body" sz="quarter" idx="78" hasCustomPrompt="1"/>
          </p:nvPr>
        </p:nvSpPr>
        <p:spPr>
          <a:xfrm>
            <a:off x="12384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3" name="Text Placeholder 4">
            <a:extLst>
              <a:ext uri="{FF2B5EF4-FFF2-40B4-BE49-F238E27FC236}">
                <a16:creationId xmlns:a16="http://schemas.microsoft.com/office/drawing/2014/main" id="{5C7C72C0-D543-43BA-854B-4B47128C9432}"/>
              </a:ext>
            </a:extLst>
          </p:cNvPr>
          <p:cNvSpPr>
            <a:spLocks noGrp="1"/>
          </p:cNvSpPr>
          <p:nvPr>
            <p:ph type="body" sz="quarter" idx="79" hasCustomPrompt="1"/>
          </p:nvPr>
        </p:nvSpPr>
        <p:spPr>
          <a:xfrm>
            <a:off x="12384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4" name="Text Placeholder 4">
            <a:extLst>
              <a:ext uri="{FF2B5EF4-FFF2-40B4-BE49-F238E27FC236}">
                <a16:creationId xmlns:a16="http://schemas.microsoft.com/office/drawing/2014/main" id="{740F473F-B7AC-4381-B4F2-C0C18A57F294}"/>
              </a:ext>
            </a:extLst>
          </p:cNvPr>
          <p:cNvSpPr>
            <a:spLocks noGrp="1"/>
          </p:cNvSpPr>
          <p:nvPr>
            <p:ph type="body" sz="quarter" idx="80" hasCustomPrompt="1"/>
          </p:nvPr>
        </p:nvSpPr>
        <p:spPr>
          <a:xfrm>
            <a:off x="12384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5" name="Picture Placeholder 7">
            <a:extLst>
              <a:ext uri="{FF2B5EF4-FFF2-40B4-BE49-F238E27FC236}">
                <a16:creationId xmlns:a16="http://schemas.microsoft.com/office/drawing/2014/main" id="{C666437C-E6DA-4B4F-ACF9-B86D982F910A}"/>
              </a:ext>
            </a:extLst>
          </p:cNvPr>
          <p:cNvSpPr>
            <a:spLocks noGrp="1" noChangeAspect="1"/>
          </p:cNvSpPr>
          <p:nvPr>
            <p:ph type="pic" sz="quarter" idx="81" hasCustomPrompt="1"/>
          </p:nvPr>
        </p:nvSpPr>
        <p:spPr>
          <a:xfrm>
            <a:off x="14112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6" name="Text Placeholder 4">
            <a:extLst>
              <a:ext uri="{FF2B5EF4-FFF2-40B4-BE49-F238E27FC236}">
                <a16:creationId xmlns:a16="http://schemas.microsoft.com/office/drawing/2014/main" id="{243EA295-7576-4607-BCA2-1D2232AD73B7}"/>
              </a:ext>
            </a:extLst>
          </p:cNvPr>
          <p:cNvSpPr>
            <a:spLocks noGrp="1"/>
          </p:cNvSpPr>
          <p:nvPr>
            <p:ph type="body" sz="quarter" idx="82" hasCustomPrompt="1"/>
          </p:nvPr>
        </p:nvSpPr>
        <p:spPr>
          <a:xfrm>
            <a:off x="24732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7" name="Text Placeholder 4">
            <a:extLst>
              <a:ext uri="{FF2B5EF4-FFF2-40B4-BE49-F238E27FC236}">
                <a16:creationId xmlns:a16="http://schemas.microsoft.com/office/drawing/2014/main" id="{35014995-1227-4F21-9167-8C39CD2FC74D}"/>
              </a:ext>
            </a:extLst>
          </p:cNvPr>
          <p:cNvSpPr>
            <a:spLocks noGrp="1"/>
          </p:cNvSpPr>
          <p:nvPr>
            <p:ph type="body" sz="quarter" idx="83" hasCustomPrompt="1"/>
          </p:nvPr>
        </p:nvSpPr>
        <p:spPr>
          <a:xfrm>
            <a:off x="24732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8" name="Text Placeholder 4">
            <a:extLst>
              <a:ext uri="{FF2B5EF4-FFF2-40B4-BE49-F238E27FC236}">
                <a16:creationId xmlns:a16="http://schemas.microsoft.com/office/drawing/2014/main" id="{68622EA4-4AEC-4613-9A33-C9FCE925576E}"/>
              </a:ext>
            </a:extLst>
          </p:cNvPr>
          <p:cNvSpPr>
            <a:spLocks noGrp="1"/>
          </p:cNvSpPr>
          <p:nvPr>
            <p:ph type="body" sz="quarter" idx="84" hasCustomPrompt="1"/>
          </p:nvPr>
        </p:nvSpPr>
        <p:spPr>
          <a:xfrm>
            <a:off x="24732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9" name="Text Placeholder 4">
            <a:extLst>
              <a:ext uri="{FF2B5EF4-FFF2-40B4-BE49-F238E27FC236}">
                <a16:creationId xmlns:a16="http://schemas.microsoft.com/office/drawing/2014/main" id="{A697775B-1165-47B8-A6A3-EF6A9485E38A}"/>
              </a:ext>
            </a:extLst>
          </p:cNvPr>
          <p:cNvSpPr>
            <a:spLocks noGrp="1"/>
          </p:cNvSpPr>
          <p:nvPr>
            <p:ph type="body" sz="quarter" idx="85" hasCustomPrompt="1"/>
          </p:nvPr>
        </p:nvSpPr>
        <p:spPr>
          <a:xfrm>
            <a:off x="24732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0" name="Picture Placeholder 7">
            <a:extLst>
              <a:ext uri="{FF2B5EF4-FFF2-40B4-BE49-F238E27FC236}">
                <a16:creationId xmlns:a16="http://schemas.microsoft.com/office/drawing/2014/main" id="{E8999219-0AB2-4224-B0B1-83083D4B8009}"/>
              </a:ext>
            </a:extLst>
          </p:cNvPr>
          <p:cNvSpPr>
            <a:spLocks noGrp="1" noChangeAspect="1"/>
          </p:cNvSpPr>
          <p:nvPr>
            <p:ph type="pic" sz="quarter" idx="86" hasCustomPrompt="1"/>
          </p:nvPr>
        </p:nvSpPr>
        <p:spPr>
          <a:xfrm>
            <a:off x="26460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1" name="Text Placeholder 4">
            <a:extLst>
              <a:ext uri="{FF2B5EF4-FFF2-40B4-BE49-F238E27FC236}">
                <a16:creationId xmlns:a16="http://schemas.microsoft.com/office/drawing/2014/main" id="{984D2931-C0B9-4AEF-ADBF-EBD0ADBDB9D8}"/>
              </a:ext>
            </a:extLst>
          </p:cNvPr>
          <p:cNvSpPr>
            <a:spLocks noGrp="1"/>
          </p:cNvSpPr>
          <p:nvPr>
            <p:ph type="body" sz="quarter" idx="87" hasCustomPrompt="1"/>
          </p:nvPr>
        </p:nvSpPr>
        <p:spPr>
          <a:xfrm>
            <a:off x="37080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2" name="Text Placeholder 4">
            <a:extLst>
              <a:ext uri="{FF2B5EF4-FFF2-40B4-BE49-F238E27FC236}">
                <a16:creationId xmlns:a16="http://schemas.microsoft.com/office/drawing/2014/main" id="{AF2B8780-4144-453F-84D1-641037A23A11}"/>
              </a:ext>
            </a:extLst>
          </p:cNvPr>
          <p:cNvSpPr>
            <a:spLocks noGrp="1"/>
          </p:cNvSpPr>
          <p:nvPr>
            <p:ph type="body" sz="quarter" idx="88" hasCustomPrompt="1"/>
          </p:nvPr>
        </p:nvSpPr>
        <p:spPr>
          <a:xfrm>
            <a:off x="37080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3" name="Text Placeholder 4">
            <a:extLst>
              <a:ext uri="{FF2B5EF4-FFF2-40B4-BE49-F238E27FC236}">
                <a16:creationId xmlns:a16="http://schemas.microsoft.com/office/drawing/2014/main" id="{D9CECE2F-8AD2-4D61-93CF-DEFF8DD7C110}"/>
              </a:ext>
            </a:extLst>
          </p:cNvPr>
          <p:cNvSpPr>
            <a:spLocks noGrp="1"/>
          </p:cNvSpPr>
          <p:nvPr>
            <p:ph type="body" sz="quarter" idx="89" hasCustomPrompt="1"/>
          </p:nvPr>
        </p:nvSpPr>
        <p:spPr>
          <a:xfrm>
            <a:off x="37080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4" name="Text Placeholder 4">
            <a:extLst>
              <a:ext uri="{FF2B5EF4-FFF2-40B4-BE49-F238E27FC236}">
                <a16:creationId xmlns:a16="http://schemas.microsoft.com/office/drawing/2014/main" id="{71FAD523-79C2-4870-9471-0FBCAC9F294A}"/>
              </a:ext>
            </a:extLst>
          </p:cNvPr>
          <p:cNvSpPr>
            <a:spLocks noGrp="1"/>
          </p:cNvSpPr>
          <p:nvPr>
            <p:ph type="body" sz="quarter" idx="90" hasCustomPrompt="1"/>
          </p:nvPr>
        </p:nvSpPr>
        <p:spPr>
          <a:xfrm>
            <a:off x="37080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5" name="Picture Placeholder 7">
            <a:extLst>
              <a:ext uri="{FF2B5EF4-FFF2-40B4-BE49-F238E27FC236}">
                <a16:creationId xmlns:a16="http://schemas.microsoft.com/office/drawing/2014/main" id="{2E2083E8-8C6D-4548-82D5-315A29E4DCB9}"/>
              </a:ext>
            </a:extLst>
          </p:cNvPr>
          <p:cNvSpPr>
            <a:spLocks noGrp="1" noChangeAspect="1"/>
          </p:cNvSpPr>
          <p:nvPr>
            <p:ph type="pic" sz="quarter" idx="91" hasCustomPrompt="1"/>
          </p:nvPr>
        </p:nvSpPr>
        <p:spPr>
          <a:xfrm>
            <a:off x="38808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6" name="Text Placeholder 4">
            <a:extLst>
              <a:ext uri="{FF2B5EF4-FFF2-40B4-BE49-F238E27FC236}">
                <a16:creationId xmlns:a16="http://schemas.microsoft.com/office/drawing/2014/main" id="{E36689DA-7799-4EBC-A933-9B52EE8C253C}"/>
              </a:ext>
            </a:extLst>
          </p:cNvPr>
          <p:cNvSpPr>
            <a:spLocks noGrp="1"/>
          </p:cNvSpPr>
          <p:nvPr>
            <p:ph type="body" sz="quarter" idx="92" hasCustomPrompt="1"/>
          </p:nvPr>
        </p:nvSpPr>
        <p:spPr>
          <a:xfrm>
            <a:off x="49464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7" name="Text Placeholder 4">
            <a:extLst>
              <a:ext uri="{FF2B5EF4-FFF2-40B4-BE49-F238E27FC236}">
                <a16:creationId xmlns:a16="http://schemas.microsoft.com/office/drawing/2014/main" id="{5CDBF1E0-7F81-476C-B1BC-7A408FBE4F23}"/>
              </a:ext>
            </a:extLst>
          </p:cNvPr>
          <p:cNvSpPr>
            <a:spLocks noGrp="1"/>
          </p:cNvSpPr>
          <p:nvPr>
            <p:ph type="body" sz="quarter" idx="93" hasCustomPrompt="1"/>
          </p:nvPr>
        </p:nvSpPr>
        <p:spPr>
          <a:xfrm>
            <a:off x="49464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8" name="Text Placeholder 4">
            <a:extLst>
              <a:ext uri="{FF2B5EF4-FFF2-40B4-BE49-F238E27FC236}">
                <a16:creationId xmlns:a16="http://schemas.microsoft.com/office/drawing/2014/main" id="{3BA11C39-E34C-4495-A492-FFC8F4721506}"/>
              </a:ext>
            </a:extLst>
          </p:cNvPr>
          <p:cNvSpPr>
            <a:spLocks noGrp="1"/>
          </p:cNvSpPr>
          <p:nvPr>
            <p:ph type="body" sz="quarter" idx="94" hasCustomPrompt="1"/>
          </p:nvPr>
        </p:nvSpPr>
        <p:spPr>
          <a:xfrm>
            <a:off x="49464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9" name="Text Placeholder 4">
            <a:extLst>
              <a:ext uri="{FF2B5EF4-FFF2-40B4-BE49-F238E27FC236}">
                <a16:creationId xmlns:a16="http://schemas.microsoft.com/office/drawing/2014/main" id="{66CA36B6-5860-43CC-B05E-C35F87BF3220}"/>
              </a:ext>
            </a:extLst>
          </p:cNvPr>
          <p:cNvSpPr>
            <a:spLocks noGrp="1"/>
          </p:cNvSpPr>
          <p:nvPr>
            <p:ph type="body" sz="quarter" idx="95" hasCustomPrompt="1"/>
          </p:nvPr>
        </p:nvSpPr>
        <p:spPr>
          <a:xfrm>
            <a:off x="49464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0" name="Picture Placeholder 7">
            <a:extLst>
              <a:ext uri="{FF2B5EF4-FFF2-40B4-BE49-F238E27FC236}">
                <a16:creationId xmlns:a16="http://schemas.microsoft.com/office/drawing/2014/main" id="{3768AC93-78C3-4376-97B6-AE71E57CE5B5}"/>
              </a:ext>
            </a:extLst>
          </p:cNvPr>
          <p:cNvSpPr>
            <a:spLocks noGrp="1" noChangeAspect="1"/>
          </p:cNvSpPr>
          <p:nvPr>
            <p:ph type="pic" sz="quarter" idx="96" hasCustomPrompt="1"/>
          </p:nvPr>
        </p:nvSpPr>
        <p:spPr>
          <a:xfrm>
            <a:off x="51192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1" name="Text Placeholder 4">
            <a:extLst>
              <a:ext uri="{FF2B5EF4-FFF2-40B4-BE49-F238E27FC236}">
                <a16:creationId xmlns:a16="http://schemas.microsoft.com/office/drawing/2014/main" id="{1E15EA31-1B3F-46F6-8077-26C38143E576}"/>
              </a:ext>
            </a:extLst>
          </p:cNvPr>
          <p:cNvSpPr>
            <a:spLocks noGrp="1"/>
          </p:cNvSpPr>
          <p:nvPr>
            <p:ph type="body" sz="quarter" idx="97" hasCustomPrompt="1"/>
          </p:nvPr>
        </p:nvSpPr>
        <p:spPr>
          <a:xfrm>
            <a:off x="61776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2" name="Text Placeholder 4">
            <a:extLst>
              <a:ext uri="{FF2B5EF4-FFF2-40B4-BE49-F238E27FC236}">
                <a16:creationId xmlns:a16="http://schemas.microsoft.com/office/drawing/2014/main" id="{B4FF8CBA-AD5A-4FA3-A653-54574146B6B1}"/>
              </a:ext>
            </a:extLst>
          </p:cNvPr>
          <p:cNvSpPr>
            <a:spLocks noGrp="1"/>
          </p:cNvSpPr>
          <p:nvPr>
            <p:ph type="body" sz="quarter" idx="98" hasCustomPrompt="1"/>
          </p:nvPr>
        </p:nvSpPr>
        <p:spPr>
          <a:xfrm>
            <a:off x="61776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3" name="Text Placeholder 4">
            <a:extLst>
              <a:ext uri="{FF2B5EF4-FFF2-40B4-BE49-F238E27FC236}">
                <a16:creationId xmlns:a16="http://schemas.microsoft.com/office/drawing/2014/main" id="{7FB7D956-E48A-4DDF-959B-43C095CBB5D2}"/>
              </a:ext>
            </a:extLst>
          </p:cNvPr>
          <p:cNvSpPr>
            <a:spLocks noGrp="1"/>
          </p:cNvSpPr>
          <p:nvPr>
            <p:ph type="body" sz="quarter" idx="99" hasCustomPrompt="1"/>
          </p:nvPr>
        </p:nvSpPr>
        <p:spPr>
          <a:xfrm>
            <a:off x="61776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4" name="Text Placeholder 4">
            <a:extLst>
              <a:ext uri="{FF2B5EF4-FFF2-40B4-BE49-F238E27FC236}">
                <a16:creationId xmlns:a16="http://schemas.microsoft.com/office/drawing/2014/main" id="{A60AD955-241B-4270-92C2-2445D5BFAD0B}"/>
              </a:ext>
            </a:extLst>
          </p:cNvPr>
          <p:cNvSpPr>
            <a:spLocks noGrp="1"/>
          </p:cNvSpPr>
          <p:nvPr>
            <p:ph type="body" sz="quarter" idx="100" hasCustomPrompt="1"/>
          </p:nvPr>
        </p:nvSpPr>
        <p:spPr>
          <a:xfrm>
            <a:off x="61776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5" name="Picture Placeholder 7">
            <a:extLst>
              <a:ext uri="{FF2B5EF4-FFF2-40B4-BE49-F238E27FC236}">
                <a16:creationId xmlns:a16="http://schemas.microsoft.com/office/drawing/2014/main" id="{6B453A71-1F9C-4746-BE5C-DB9AD7295293}"/>
              </a:ext>
            </a:extLst>
          </p:cNvPr>
          <p:cNvSpPr>
            <a:spLocks noGrp="1" noChangeAspect="1"/>
          </p:cNvSpPr>
          <p:nvPr>
            <p:ph type="pic" sz="quarter" idx="101" hasCustomPrompt="1"/>
          </p:nvPr>
        </p:nvSpPr>
        <p:spPr>
          <a:xfrm>
            <a:off x="63504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6" name="Text Placeholder 4">
            <a:extLst>
              <a:ext uri="{FF2B5EF4-FFF2-40B4-BE49-F238E27FC236}">
                <a16:creationId xmlns:a16="http://schemas.microsoft.com/office/drawing/2014/main" id="{51FE92C3-55B1-4002-9AE7-45F659A5C374}"/>
              </a:ext>
            </a:extLst>
          </p:cNvPr>
          <p:cNvSpPr>
            <a:spLocks noGrp="1"/>
          </p:cNvSpPr>
          <p:nvPr>
            <p:ph type="body" sz="quarter" idx="102" hasCustomPrompt="1"/>
          </p:nvPr>
        </p:nvSpPr>
        <p:spPr>
          <a:xfrm>
            <a:off x="74160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7" name="Text Placeholder 4">
            <a:extLst>
              <a:ext uri="{FF2B5EF4-FFF2-40B4-BE49-F238E27FC236}">
                <a16:creationId xmlns:a16="http://schemas.microsoft.com/office/drawing/2014/main" id="{38E7334E-69FA-4905-B229-C4F3BBC5EB37}"/>
              </a:ext>
            </a:extLst>
          </p:cNvPr>
          <p:cNvSpPr>
            <a:spLocks noGrp="1"/>
          </p:cNvSpPr>
          <p:nvPr>
            <p:ph type="body" sz="quarter" idx="103" hasCustomPrompt="1"/>
          </p:nvPr>
        </p:nvSpPr>
        <p:spPr>
          <a:xfrm>
            <a:off x="74160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8" name="Text Placeholder 4">
            <a:extLst>
              <a:ext uri="{FF2B5EF4-FFF2-40B4-BE49-F238E27FC236}">
                <a16:creationId xmlns:a16="http://schemas.microsoft.com/office/drawing/2014/main" id="{C79C2BE3-0F3B-43C0-AF93-BE6221BA3D20}"/>
              </a:ext>
            </a:extLst>
          </p:cNvPr>
          <p:cNvSpPr>
            <a:spLocks noGrp="1"/>
          </p:cNvSpPr>
          <p:nvPr>
            <p:ph type="body" sz="quarter" idx="104" hasCustomPrompt="1"/>
          </p:nvPr>
        </p:nvSpPr>
        <p:spPr>
          <a:xfrm>
            <a:off x="74160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9" name="Text Placeholder 4">
            <a:extLst>
              <a:ext uri="{FF2B5EF4-FFF2-40B4-BE49-F238E27FC236}">
                <a16:creationId xmlns:a16="http://schemas.microsoft.com/office/drawing/2014/main" id="{4780A3D5-B02E-436C-8E69-AC32ED78E418}"/>
              </a:ext>
            </a:extLst>
          </p:cNvPr>
          <p:cNvSpPr>
            <a:spLocks noGrp="1"/>
          </p:cNvSpPr>
          <p:nvPr>
            <p:ph type="body" sz="quarter" idx="105" hasCustomPrompt="1"/>
          </p:nvPr>
        </p:nvSpPr>
        <p:spPr>
          <a:xfrm>
            <a:off x="74160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0" name="Picture Placeholder 7">
            <a:extLst>
              <a:ext uri="{FF2B5EF4-FFF2-40B4-BE49-F238E27FC236}">
                <a16:creationId xmlns:a16="http://schemas.microsoft.com/office/drawing/2014/main" id="{5ED602CB-263C-49DD-B24F-6C044FA764D3}"/>
              </a:ext>
            </a:extLst>
          </p:cNvPr>
          <p:cNvSpPr>
            <a:spLocks noGrp="1" noChangeAspect="1"/>
          </p:cNvSpPr>
          <p:nvPr>
            <p:ph type="pic" sz="quarter" idx="106" hasCustomPrompt="1"/>
          </p:nvPr>
        </p:nvSpPr>
        <p:spPr>
          <a:xfrm>
            <a:off x="75852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1" name="Text Placeholder 4">
            <a:extLst>
              <a:ext uri="{FF2B5EF4-FFF2-40B4-BE49-F238E27FC236}">
                <a16:creationId xmlns:a16="http://schemas.microsoft.com/office/drawing/2014/main" id="{3E0F4145-61BA-4CE2-A3EA-0C1EDC388FE5}"/>
              </a:ext>
            </a:extLst>
          </p:cNvPr>
          <p:cNvSpPr>
            <a:spLocks noGrp="1"/>
          </p:cNvSpPr>
          <p:nvPr>
            <p:ph type="body" sz="quarter" idx="107" hasCustomPrompt="1"/>
          </p:nvPr>
        </p:nvSpPr>
        <p:spPr>
          <a:xfrm>
            <a:off x="86508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2" name="Text Placeholder 4">
            <a:extLst>
              <a:ext uri="{FF2B5EF4-FFF2-40B4-BE49-F238E27FC236}">
                <a16:creationId xmlns:a16="http://schemas.microsoft.com/office/drawing/2014/main" id="{B0C144E9-6BA4-455A-865E-7D5AE88E05B1}"/>
              </a:ext>
            </a:extLst>
          </p:cNvPr>
          <p:cNvSpPr>
            <a:spLocks noGrp="1"/>
          </p:cNvSpPr>
          <p:nvPr>
            <p:ph type="body" sz="quarter" idx="108" hasCustomPrompt="1"/>
          </p:nvPr>
        </p:nvSpPr>
        <p:spPr>
          <a:xfrm>
            <a:off x="86508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3" name="Text Placeholder 4">
            <a:extLst>
              <a:ext uri="{FF2B5EF4-FFF2-40B4-BE49-F238E27FC236}">
                <a16:creationId xmlns:a16="http://schemas.microsoft.com/office/drawing/2014/main" id="{C7194312-4AC1-4EEB-82AC-35369690A8E7}"/>
              </a:ext>
            </a:extLst>
          </p:cNvPr>
          <p:cNvSpPr>
            <a:spLocks noGrp="1"/>
          </p:cNvSpPr>
          <p:nvPr>
            <p:ph type="body" sz="quarter" idx="109" hasCustomPrompt="1"/>
          </p:nvPr>
        </p:nvSpPr>
        <p:spPr>
          <a:xfrm>
            <a:off x="86508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4" name="Text Placeholder 4">
            <a:extLst>
              <a:ext uri="{FF2B5EF4-FFF2-40B4-BE49-F238E27FC236}">
                <a16:creationId xmlns:a16="http://schemas.microsoft.com/office/drawing/2014/main" id="{864E223D-19B6-4608-B65F-1460905FA055}"/>
              </a:ext>
            </a:extLst>
          </p:cNvPr>
          <p:cNvSpPr>
            <a:spLocks noGrp="1"/>
          </p:cNvSpPr>
          <p:nvPr>
            <p:ph type="body" sz="quarter" idx="110" hasCustomPrompt="1"/>
          </p:nvPr>
        </p:nvSpPr>
        <p:spPr>
          <a:xfrm>
            <a:off x="86508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75" name="Picture Placeholder 7">
            <a:extLst>
              <a:ext uri="{FF2B5EF4-FFF2-40B4-BE49-F238E27FC236}">
                <a16:creationId xmlns:a16="http://schemas.microsoft.com/office/drawing/2014/main" id="{9D032E1B-D9D0-4D17-ACCD-6C343D89F6DC}"/>
              </a:ext>
            </a:extLst>
          </p:cNvPr>
          <p:cNvSpPr>
            <a:spLocks noGrp="1" noChangeAspect="1"/>
          </p:cNvSpPr>
          <p:nvPr>
            <p:ph type="pic" sz="quarter" idx="111" hasCustomPrompt="1"/>
          </p:nvPr>
        </p:nvSpPr>
        <p:spPr>
          <a:xfrm>
            <a:off x="88200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6" name="Text Placeholder 4">
            <a:extLst>
              <a:ext uri="{FF2B5EF4-FFF2-40B4-BE49-F238E27FC236}">
                <a16:creationId xmlns:a16="http://schemas.microsoft.com/office/drawing/2014/main" id="{B1320D34-697E-4B24-8BF3-87170F14C170}"/>
              </a:ext>
            </a:extLst>
          </p:cNvPr>
          <p:cNvSpPr>
            <a:spLocks noGrp="1"/>
          </p:cNvSpPr>
          <p:nvPr>
            <p:ph type="body" sz="quarter" idx="112" hasCustomPrompt="1"/>
          </p:nvPr>
        </p:nvSpPr>
        <p:spPr>
          <a:xfrm>
            <a:off x="9878400" y="260710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7" name="Text Placeholder 4">
            <a:extLst>
              <a:ext uri="{FF2B5EF4-FFF2-40B4-BE49-F238E27FC236}">
                <a16:creationId xmlns:a16="http://schemas.microsoft.com/office/drawing/2014/main" id="{D590ABA3-C654-4A35-9A8B-7E500A8A845C}"/>
              </a:ext>
            </a:extLst>
          </p:cNvPr>
          <p:cNvSpPr>
            <a:spLocks noGrp="1"/>
          </p:cNvSpPr>
          <p:nvPr>
            <p:ph type="body" sz="quarter" idx="113" hasCustomPrompt="1"/>
          </p:nvPr>
        </p:nvSpPr>
        <p:spPr>
          <a:xfrm>
            <a:off x="9878400" y="273999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8" name="Text Placeholder 4">
            <a:extLst>
              <a:ext uri="{FF2B5EF4-FFF2-40B4-BE49-F238E27FC236}">
                <a16:creationId xmlns:a16="http://schemas.microsoft.com/office/drawing/2014/main" id="{446ED482-D031-4F4B-86AD-32CD99D211A0}"/>
              </a:ext>
            </a:extLst>
          </p:cNvPr>
          <p:cNvSpPr>
            <a:spLocks noGrp="1"/>
          </p:cNvSpPr>
          <p:nvPr>
            <p:ph type="body" sz="quarter" idx="114" hasCustomPrompt="1"/>
          </p:nvPr>
        </p:nvSpPr>
        <p:spPr>
          <a:xfrm>
            <a:off x="9878400" y="286592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9" name="Text Placeholder 4">
            <a:extLst>
              <a:ext uri="{FF2B5EF4-FFF2-40B4-BE49-F238E27FC236}">
                <a16:creationId xmlns:a16="http://schemas.microsoft.com/office/drawing/2014/main" id="{C1D764C6-8B78-45C6-95E6-693CB6DA2874}"/>
              </a:ext>
            </a:extLst>
          </p:cNvPr>
          <p:cNvSpPr>
            <a:spLocks noGrp="1"/>
          </p:cNvSpPr>
          <p:nvPr>
            <p:ph type="body" sz="quarter" idx="115" hasCustomPrompt="1"/>
          </p:nvPr>
        </p:nvSpPr>
        <p:spPr>
          <a:xfrm>
            <a:off x="9878400" y="297446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0" name="Picture Placeholder 7">
            <a:extLst>
              <a:ext uri="{FF2B5EF4-FFF2-40B4-BE49-F238E27FC236}">
                <a16:creationId xmlns:a16="http://schemas.microsoft.com/office/drawing/2014/main" id="{145A695C-B6E7-403A-A659-2CE6271CEE18}"/>
              </a:ext>
            </a:extLst>
          </p:cNvPr>
          <p:cNvSpPr>
            <a:spLocks noGrp="1" noChangeAspect="1"/>
          </p:cNvSpPr>
          <p:nvPr>
            <p:ph type="pic" sz="quarter" idx="116" hasCustomPrompt="1"/>
          </p:nvPr>
        </p:nvSpPr>
        <p:spPr>
          <a:xfrm>
            <a:off x="10051200" y="179406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1" name="Text Placeholder 4">
            <a:extLst>
              <a:ext uri="{FF2B5EF4-FFF2-40B4-BE49-F238E27FC236}">
                <a16:creationId xmlns:a16="http://schemas.microsoft.com/office/drawing/2014/main" id="{43B30AC5-49DB-460A-BA21-FBF97FBFFEA7}"/>
              </a:ext>
            </a:extLst>
          </p:cNvPr>
          <p:cNvSpPr>
            <a:spLocks noGrp="1"/>
          </p:cNvSpPr>
          <p:nvPr>
            <p:ph type="body" sz="quarter" idx="117" hasCustomPrompt="1"/>
          </p:nvPr>
        </p:nvSpPr>
        <p:spPr>
          <a:xfrm>
            <a:off x="296806"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2" name="Text Placeholder 4">
            <a:extLst>
              <a:ext uri="{FF2B5EF4-FFF2-40B4-BE49-F238E27FC236}">
                <a16:creationId xmlns:a16="http://schemas.microsoft.com/office/drawing/2014/main" id="{4ED4336E-7EB5-44E1-9BBC-1F539BB1340E}"/>
              </a:ext>
            </a:extLst>
          </p:cNvPr>
          <p:cNvSpPr>
            <a:spLocks noGrp="1"/>
          </p:cNvSpPr>
          <p:nvPr>
            <p:ph type="body" sz="quarter" idx="118" hasCustomPrompt="1"/>
          </p:nvPr>
        </p:nvSpPr>
        <p:spPr>
          <a:xfrm>
            <a:off x="296806"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3" name="Text Placeholder 4">
            <a:extLst>
              <a:ext uri="{FF2B5EF4-FFF2-40B4-BE49-F238E27FC236}">
                <a16:creationId xmlns:a16="http://schemas.microsoft.com/office/drawing/2014/main" id="{6C89A572-BB42-49A1-9C15-EA2137F3BA35}"/>
              </a:ext>
            </a:extLst>
          </p:cNvPr>
          <p:cNvSpPr>
            <a:spLocks noGrp="1"/>
          </p:cNvSpPr>
          <p:nvPr>
            <p:ph type="body" sz="quarter" idx="119" hasCustomPrompt="1"/>
          </p:nvPr>
        </p:nvSpPr>
        <p:spPr>
          <a:xfrm>
            <a:off x="296806"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4" name="Text Placeholder 4">
            <a:extLst>
              <a:ext uri="{FF2B5EF4-FFF2-40B4-BE49-F238E27FC236}">
                <a16:creationId xmlns:a16="http://schemas.microsoft.com/office/drawing/2014/main" id="{22C78003-F063-4BB5-AACD-E048F5837960}"/>
              </a:ext>
            </a:extLst>
          </p:cNvPr>
          <p:cNvSpPr>
            <a:spLocks noGrp="1"/>
          </p:cNvSpPr>
          <p:nvPr>
            <p:ph type="body" sz="quarter" idx="120" hasCustomPrompt="1"/>
          </p:nvPr>
        </p:nvSpPr>
        <p:spPr>
          <a:xfrm>
            <a:off x="296806"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5" name="Picture Placeholder 7">
            <a:extLst>
              <a:ext uri="{FF2B5EF4-FFF2-40B4-BE49-F238E27FC236}">
                <a16:creationId xmlns:a16="http://schemas.microsoft.com/office/drawing/2014/main" id="{7E955A9E-0815-486E-8A1B-5A344C94B010}"/>
              </a:ext>
            </a:extLst>
          </p:cNvPr>
          <p:cNvSpPr>
            <a:spLocks noGrp="1" noChangeAspect="1"/>
          </p:cNvSpPr>
          <p:nvPr>
            <p:ph type="pic" sz="quarter" idx="121" hasCustomPrompt="1"/>
          </p:nvPr>
        </p:nvSpPr>
        <p:spPr>
          <a:xfrm>
            <a:off x="468264"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6" name="Text Placeholder 4">
            <a:extLst>
              <a:ext uri="{FF2B5EF4-FFF2-40B4-BE49-F238E27FC236}">
                <a16:creationId xmlns:a16="http://schemas.microsoft.com/office/drawing/2014/main" id="{A7A3ED98-16A7-4CF4-8852-D731442C9E88}"/>
              </a:ext>
            </a:extLst>
          </p:cNvPr>
          <p:cNvSpPr>
            <a:spLocks noGrp="1"/>
          </p:cNvSpPr>
          <p:nvPr>
            <p:ph type="body" sz="quarter" idx="122" hasCustomPrompt="1"/>
          </p:nvPr>
        </p:nvSpPr>
        <p:spPr>
          <a:xfrm>
            <a:off x="1467077"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7" name="Text Placeholder 4">
            <a:extLst>
              <a:ext uri="{FF2B5EF4-FFF2-40B4-BE49-F238E27FC236}">
                <a16:creationId xmlns:a16="http://schemas.microsoft.com/office/drawing/2014/main" id="{A88DCBED-A3B0-4BAA-A21D-0CD68DE5B751}"/>
              </a:ext>
            </a:extLst>
          </p:cNvPr>
          <p:cNvSpPr>
            <a:spLocks noGrp="1"/>
          </p:cNvSpPr>
          <p:nvPr>
            <p:ph type="body" sz="quarter" idx="123" hasCustomPrompt="1"/>
          </p:nvPr>
        </p:nvSpPr>
        <p:spPr>
          <a:xfrm>
            <a:off x="1467077"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8" name="Text Placeholder 4">
            <a:extLst>
              <a:ext uri="{FF2B5EF4-FFF2-40B4-BE49-F238E27FC236}">
                <a16:creationId xmlns:a16="http://schemas.microsoft.com/office/drawing/2014/main" id="{513912DA-A22C-47A1-9D62-462A7D09306E}"/>
              </a:ext>
            </a:extLst>
          </p:cNvPr>
          <p:cNvSpPr>
            <a:spLocks noGrp="1"/>
          </p:cNvSpPr>
          <p:nvPr>
            <p:ph type="body" sz="quarter" idx="124" hasCustomPrompt="1"/>
          </p:nvPr>
        </p:nvSpPr>
        <p:spPr>
          <a:xfrm>
            <a:off x="1467077"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9" name="Text Placeholder 4">
            <a:extLst>
              <a:ext uri="{FF2B5EF4-FFF2-40B4-BE49-F238E27FC236}">
                <a16:creationId xmlns:a16="http://schemas.microsoft.com/office/drawing/2014/main" id="{9D700DB8-E39F-42B8-A664-8EA35F26238F}"/>
              </a:ext>
            </a:extLst>
          </p:cNvPr>
          <p:cNvSpPr>
            <a:spLocks noGrp="1"/>
          </p:cNvSpPr>
          <p:nvPr>
            <p:ph type="body" sz="quarter" idx="125" hasCustomPrompt="1"/>
          </p:nvPr>
        </p:nvSpPr>
        <p:spPr>
          <a:xfrm>
            <a:off x="1467077"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0" name="Picture Placeholder 7">
            <a:extLst>
              <a:ext uri="{FF2B5EF4-FFF2-40B4-BE49-F238E27FC236}">
                <a16:creationId xmlns:a16="http://schemas.microsoft.com/office/drawing/2014/main" id="{119D0912-283E-4DF2-A7FB-4654A7F7E9D2}"/>
              </a:ext>
            </a:extLst>
          </p:cNvPr>
          <p:cNvSpPr>
            <a:spLocks noGrp="1" noChangeAspect="1"/>
          </p:cNvSpPr>
          <p:nvPr>
            <p:ph type="pic" sz="quarter" idx="126" hasCustomPrompt="1"/>
          </p:nvPr>
        </p:nvSpPr>
        <p:spPr>
          <a:xfrm>
            <a:off x="1638535"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1" name="Text Placeholder 4">
            <a:extLst>
              <a:ext uri="{FF2B5EF4-FFF2-40B4-BE49-F238E27FC236}">
                <a16:creationId xmlns:a16="http://schemas.microsoft.com/office/drawing/2014/main" id="{F785E6D4-8ADD-43B9-BA99-2489C8AF6784}"/>
              </a:ext>
            </a:extLst>
          </p:cNvPr>
          <p:cNvSpPr>
            <a:spLocks noGrp="1"/>
          </p:cNvSpPr>
          <p:nvPr>
            <p:ph type="body" sz="quarter" idx="127" hasCustomPrompt="1"/>
          </p:nvPr>
        </p:nvSpPr>
        <p:spPr>
          <a:xfrm>
            <a:off x="264109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2" name="Text Placeholder 4">
            <a:extLst>
              <a:ext uri="{FF2B5EF4-FFF2-40B4-BE49-F238E27FC236}">
                <a16:creationId xmlns:a16="http://schemas.microsoft.com/office/drawing/2014/main" id="{5708805A-E1C6-4358-8E12-09EA3DCA9C9B}"/>
              </a:ext>
            </a:extLst>
          </p:cNvPr>
          <p:cNvSpPr>
            <a:spLocks noGrp="1"/>
          </p:cNvSpPr>
          <p:nvPr>
            <p:ph type="body" sz="quarter" idx="128" hasCustomPrompt="1"/>
          </p:nvPr>
        </p:nvSpPr>
        <p:spPr>
          <a:xfrm>
            <a:off x="264109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3" name="Text Placeholder 4">
            <a:extLst>
              <a:ext uri="{FF2B5EF4-FFF2-40B4-BE49-F238E27FC236}">
                <a16:creationId xmlns:a16="http://schemas.microsoft.com/office/drawing/2014/main" id="{EE5AC273-BAEA-420A-8B98-8A15C0D8F26F}"/>
              </a:ext>
            </a:extLst>
          </p:cNvPr>
          <p:cNvSpPr>
            <a:spLocks noGrp="1"/>
          </p:cNvSpPr>
          <p:nvPr>
            <p:ph type="body" sz="quarter" idx="129" hasCustomPrompt="1"/>
          </p:nvPr>
        </p:nvSpPr>
        <p:spPr>
          <a:xfrm>
            <a:off x="264109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4" name="Text Placeholder 4">
            <a:extLst>
              <a:ext uri="{FF2B5EF4-FFF2-40B4-BE49-F238E27FC236}">
                <a16:creationId xmlns:a16="http://schemas.microsoft.com/office/drawing/2014/main" id="{759D53F4-7165-4ABD-9E1A-93CCF1C825AA}"/>
              </a:ext>
            </a:extLst>
          </p:cNvPr>
          <p:cNvSpPr>
            <a:spLocks noGrp="1"/>
          </p:cNvSpPr>
          <p:nvPr>
            <p:ph type="body" sz="quarter" idx="130" hasCustomPrompt="1"/>
          </p:nvPr>
        </p:nvSpPr>
        <p:spPr>
          <a:xfrm>
            <a:off x="264109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5" name="Picture Placeholder 7">
            <a:extLst>
              <a:ext uri="{FF2B5EF4-FFF2-40B4-BE49-F238E27FC236}">
                <a16:creationId xmlns:a16="http://schemas.microsoft.com/office/drawing/2014/main" id="{CB622C18-4AC6-4DF2-82CD-65B11CD46F2D}"/>
              </a:ext>
            </a:extLst>
          </p:cNvPr>
          <p:cNvSpPr>
            <a:spLocks noGrp="1" noChangeAspect="1"/>
          </p:cNvSpPr>
          <p:nvPr>
            <p:ph type="pic" sz="quarter" idx="131" hasCustomPrompt="1"/>
          </p:nvPr>
        </p:nvSpPr>
        <p:spPr>
          <a:xfrm>
            <a:off x="2812548"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6" name="Text Placeholder 4">
            <a:extLst>
              <a:ext uri="{FF2B5EF4-FFF2-40B4-BE49-F238E27FC236}">
                <a16:creationId xmlns:a16="http://schemas.microsoft.com/office/drawing/2014/main" id="{8F4C88EA-7D2A-4952-BDE2-FF8E3813CB74}"/>
              </a:ext>
            </a:extLst>
          </p:cNvPr>
          <p:cNvSpPr>
            <a:spLocks noGrp="1"/>
          </p:cNvSpPr>
          <p:nvPr>
            <p:ph type="body" sz="quarter" idx="132" hasCustomPrompt="1"/>
          </p:nvPr>
        </p:nvSpPr>
        <p:spPr>
          <a:xfrm>
            <a:off x="3822709"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7" name="Text Placeholder 4">
            <a:extLst>
              <a:ext uri="{FF2B5EF4-FFF2-40B4-BE49-F238E27FC236}">
                <a16:creationId xmlns:a16="http://schemas.microsoft.com/office/drawing/2014/main" id="{71C23684-2E3F-4FBE-966A-795520ED2AFF}"/>
              </a:ext>
            </a:extLst>
          </p:cNvPr>
          <p:cNvSpPr>
            <a:spLocks noGrp="1"/>
          </p:cNvSpPr>
          <p:nvPr>
            <p:ph type="body" sz="quarter" idx="133" hasCustomPrompt="1"/>
          </p:nvPr>
        </p:nvSpPr>
        <p:spPr>
          <a:xfrm>
            <a:off x="3822709"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8" name="Text Placeholder 4">
            <a:extLst>
              <a:ext uri="{FF2B5EF4-FFF2-40B4-BE49-F238E27FC236}">
                <a16:creationId xmlns:a16="http://schemas.microsoft.com/office/drawing/2014/main" id="{2A73D139-F580-4A30-9FE3-87D5CC6177E2}"/>
              </a:ext>
            </a:extLst>
          </p:cNvPr>
          <p:cNvSpPr>
            <a:spLocks noGrp="1"/>
          </p:cNvSpPr>
          <p:nvPr>
            <p:ph type="body" sz="quarter" idx="134" hasCustomPrompt="1"/>
          </p:nvPr>
        </p:nvSpPr>
        <p:spPr>
          <a:xfrm>
            <a:off x="3822709"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9" name="Text Placeholder 4">
            <a:extLst>
              <a:ext uri="{FF2B5EF4-FFF2-40B4-BE49-F238E27FC236}">
                <a16:creationId xmlns:a16="http://schemas.microsoft.com/office/drawing/2014/main" id="{F96AAD65-BF2A-4385-9DD1-8414EAD4F5C9}"/>
              </a:ext>
            </a:extLst>
          </p:cNvPr>
          <p:cNvSpPr>
            <a:spLocks noGrp="1"/>
          </p:cNvSpPr>
          <p:nvPr>
            <p:ph type="body" sz="quarter" idx="135" hasCustomPrompt="1"/>
          </p:nvPr>
        </p:nvSpPr>
        <p:spPr>
          <a:xfrm>
            <a:off x="3822709"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0" name="Picture Placeholder 7">
            <a:extLst>
              <a:ext uri="{FF2B5EF4-FFF2-40B4-BE49-F238E27FC236}">
                <a16:creationId xmlns:a16="http://schemas.microsoft.com/office/drawing/2014/main" id="{1F953F1B-9AF7-48F0-BD04-DCF42055DCC7}"/>
              </a:ext>
            </a:extLst>
          </p:cNvPr>
          <p:cNvSpPr>
            <a:spLocks noGrp="1" noChangeAspect="1"/>
          </p:cNvSpPr>
          <p:nvPr>
            <p:ph type="pic" sz="quarter" idx="136" hasCustomPrompt="1"/>
          </p:nvPr>
        </p:nvSpPr>
        <p:spPr>
          <a:xfrm>
            <a:off x="3994167"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1" name="Text Placeholder 4">
            <a:extLst>
              <a:ext uri="{FF2B5EF4-FFF2-40B4-BE49-F238E27FC236}">
                <a16:creationId xmlns:a16="http://schemas.microsoft.com/office/drawing/2014/main" id="{4AB53460-FA6A-4C59-ABCA-3EEAD0F943F8}"/>
              </a:ext>
            </a:extLst>
          </p:cNvPr>
          <p:cNvSpPr>
            <a:spLocks noGrp="1"/>
          </p:cNvSpPr>
          <p:nvPr>
            <p:ph type="body" sz="quarter" idx="137" hasCustomPrompt="1"/>
          </p:nvPr>
        </p:nvSpPr>
        <p:spPr>
          <a:xfrm>
            <a:off x="494640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2" name="Text Placeholder 4">
            <a:extLst>
              <a:ext uri="{FF2B5EF4-FFF2-40B4-BE49-F238E27FC236}">
                <a16:creationId xmlns:a16="http://schemas.microsoft.com/office/drawing/2014/main" id="{C670F21E-D53E-4772-BF7A-6769D63C8B6E}"/>
              </a:ext>
            </a:extLst>
          </p:cNvPr>
          <p:cNvSpPr>
            <a:spLocks noGrp="1"/>
          </p:cNvSpPr>
          <p:nvPr>
            <p:ph type="body" sz="quarter" idx="138" hasCustomPrompt="1"/>
          </p:nvPr>
        </p:nvSpPr>
        <p:spPr>
          <a:xfrm>
            <a:off x="494640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3" name="Text Placeholder 4">
            <a:extLst>
              <a:ext uri="{FF2B5EF4-FFF2-40B4-BE49-F238E27FC236}">
                <a16:creationId xmlns:a16="http://schemas.microsoft.com/office/drawing/2014/main" id="{B9476054-B795-4EDE-A218-1FF29260C49B}"/>
              </a:ext>
            </a:extLst>
          </p:cNvPr>
          <p:cNvSpPr>
            <a:spLocks noGrp="1"/>
          </p:cNvSpPr>
          <p:nvPr>
            <p:ph type="body" sz="quarter" idx="139" hasCustomPrompt="1"/>
          </p:nvPr>
        </p:nvSpPr>
        <p:spPr>
          <a:xfrm>
            <a:off x="494640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4" name="Text Placeholder 4">
            <a:extLst>
              <a:ext uri="{FF2B5EF4-FFF2-40B4-BE49-F238E27FC236}">
                <a16:creationId xmlns:a16="http://schemas.microsoft.com/office/drawing/2014/main" id="{E5DF0A75-F493-45C7-81FD-1A1310BB8882}"/>
              </a:ext>
            </a:extLst>
          </p:cNvPr>
          <p:cNvSpPr>
            <a:spLocks noGrp="1"/>
          </p:cNvSpPr>
          <p:nvPr>
            <p:ph type="body" sz="quarter" idx="140" hasCustomPrompt="1"/>
          </p:nvPr>
        </p:nvSpPr>
        <p:spPr>
          <a:xfrm>
            <a:off x="494640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5" name="Picture Placeholder 7">
            <a:extLst>
              <a:ext uri="{FF2B5EF4-FFF2-40B4-BE49-F238E27FC236}">
                <a16:creationId xmlns:a16="http://schemas.microsoft.com/office/drawing/2014/main" id="{D5D92845-4B12-4567-AF44-D26FCBDB7398}"/>
              </a:ext>
            </a:extLst>
          </p:cNvPr>
          <p:cNvSpPr>
            <a:spLocks noGrp="1" noChangeAspect="1"/>
          </p:cNvSpPr>
          <p:nvPr>
            <p:ph type="pic" sz="quarter" idx="141" hasCustomPrompt="1"/>
          </p:nvPr>
        </p:nvSpPr>
        <p:spPr>
          <a:xfrm>
            <a:off x="5119200"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6" name="Text Placeholder 4">
            <a:extLst>
              <a:ext uri="{FF2B5EF4-FFF2-40B4-BE49-F238E27FC236}">
                <a16:creationId xmlns:a16="http://schemas.microsoft.com/office/drawing/2014/main" id="{6DBEC153-7029-4AB3-A423-C85224B10231}"/>
              </a:ext>
            </a:extLst>
          </p:cNvPr>
          <p:cNvSpPr>
            <a:spLocks noGrp="1"/>
          </p:cNvSpPr>
          <p:nvPr>
            <p:ph type="body" sz="quarter" idx="142" hasCustomPrompt="1"/>
          </p:nvPr>
        </p:nvSpPr>
        <p:spPr>
          <a:xfrm>
            <a:off x="617760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7" name="Text Placeholder 4">
            <a:extLst>
              <a:ext uri="{FF2B5EF4-FFF2-40B4-BE49-F238E27FC236}">
                <a16:creationId xmlns:a16="http://schemas.microsoft.com/office/drawing/2014/main" id="{0D5D295E-62AF-4501-9977-B516633B5F86}"/>
              </a:ext>
            </a:extLst>
          </p:cNvPr>
          <p:cNvSpPr>
            <a:spLocks noGrp="1"/>
          </p:cNvSpPr>
          <p:nvPr>
            <p:ph type="body" sz="quarter" idx="143" hasCustomPrompt="1"/>
          </p:nvPr>
        </p:nvSpPr>
        <p:spPr>
          <a:xfrm>
            <a:off x="617760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8" name="Text Placeholder 4">
            <a:extLst>
              <a:ext uri="{FF2B5EF4-FFF2-40B4-BE49-F238E27FC236}">
                <a16:creationId xmlns:a16="http://schemas.microsoft.com/office/drawing/2014/main" id="{55BC1D01-6FFC-473B-A31E-6EE209E2E8DA}"/>
              </a:ext>
            </a:extLst>
          </p:cNvPr>
          <p:cNvSpPr>
            <a:spLocks noGrp="1"/>
          </p:cNvSpPr>
          <p:nvPr>
            <p:ph type="body" sz="quarter" idx="144" hasCustomPrompt="1"/>
          </p:nvPr>
        </p:nvSpPr>
        <p:spPr>
          <a:xfrm>
            <a:off x="617760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9" name="Text Placeholder 4">
            <a:extLst>
              <a:ext uri="{FF2B5EF4-FFF2-40B4-BE49-F238E27FC236}">
                <a16:creationId xmlns:a16="http://schemas.microsoft.com/office/drawing/2014/main" id="{88F7D17F-454B-4394-AE23-E4C0F9F061E3}"/>
              </a:ext>
            </a:extLst>
          </p:cNvPr>
          <p:cNvSpPr>
            <a:spLocks noGrp="1"/>
          </p:cNvSpPr>
          <p:nvPr>
            <p:ph type="body" sz="quarter" idx="145" hasCustomPrompt="1"/>
          </p:nvPr>
        </p:nvSpPr>
        <p:spPr>
          <a:xfrm>
            <a:off x="617760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0" name="Picture Placeholder 7">
            <a:extLst>
              <a:ext uri="{FF2B5EF4-FFF2-40B4-BE49-F238E27FC236}">
                <a16:creationId xmlns:a16="http://schemas.microsoft.com/office/drawing/2014/main" id="{281B762D-3EC1-4BC0-8660-77F55637A350}"/>
              </a:ext>
            </a:extLst>
          </p:cNvPr>
          <p:cNvSpPr>
            <a:spLocks noGrp="1" noChangeAspect="1"/>
          </p:cNvSpPr>
          <p:nvPr>
            <p:ph type="pic" sz="quarter" idx="146" hasCustomPrompt="1"/>
          </p:nvPr>
        </p:nvSpPr>
        <p:spPr>
          <a:xfrm>
            <a:off x="6350400"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1" name="Text Placeholder 4">
            <a:extLst>
              <a:ext uri="{FF2B5EF4-FFF2-40B4-BE49-F238E27FC236}">
                <a16:creationId xmlns:a16="http://schemas.microsoft.com/office/drawing/2014/main" id="{62B53341-3EAE-4D0D-A597-796C912E8843}"/>
              </a:ext>
            </a:extLst>
          </p:cNvPr>
          <p:cNvSpPr>
            <a:spLocks noGrp="1"/>
          </p:cNvSpPr>
          <p:nvPr>
            <p:ph type="body" sz="quarter" idx="147" hasCustomPrompt="1"/>
          </p:nvPr>
        </p:nvSpPr>
        <p:spPr>
          <a:xfrm>
            <a:off x="734659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2" name="Text Placeholder 4">
            <a:extLst>
              <a:ext uri="{FF2B5EF4-FFF2-40B4-BE49-F238E27FC236}">
                <a16:creationId xmlns:a16="http://schemas.microsoft.com/office/drawing/2014/main" id="{E0AD4D38-3E15-464E-A752-A6EA0A9AA9CA}"/>
              </a:ext>
            </a:extLst>
          </p:cNvPr>
          <p:cNvSpPr>
            <a:spLocks noGrp="1"/>
          </p:cNvSpPr>
          <p:nvPr>
            <p:ph type="body" sz="quarter" idx="148" hasCustomPrompt="1"/>
          </p:nvPr>
        </p:nvSpPr>
        <p:spPr>
          <a:xfrm>
            <a:off x="734659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3" name="Text Placeholder 4">
            <a:extLst>
              <a:ext uri="{FF2B5EF4-FFF2-40B4-BE49-F238E27FC236}">
                <a16:creationId xmlns:a16="http://schemas.microsoft.com/office/drawing/2014/main" id="{6EC29790-65C7-434D-9E56-20B72EE41614}"/>
              </a:ext>
            </a:extLst>
          </p:cNvPr>
          <p:cNvSpPr>
            <a:spLocks noGrp="1"/>
          </p:cNvSpPr>
          <p:nvPr>
            <p:ph type="body" sz="quarter" idx="149" hasCustomPrompt="1"/>
          </p:nvPr>
        </p:nvSpPr>
        <p:spPr>
          <a:xfrm>
            <a:off x="734659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4" name="Text Placeholder 4">
            <a:extLst>
              <a:ext uri="{FF2B5EF4-FFF2-40B4-BE49-F238E27FC236}">
                <a16:creationId xmlns:a16="http://schemas.microsoft.com/office/drawing/2014/main" id="{C4E528A9-5B48-431A-8C25-5A1D4A3B0E9E}"/>
              </a:ext>
            </a:extLst>
          </p:cNvPr>
          <p:cNvSpPr>
            <a:spLocks noGrp="1"/>
          </p:cNvSpPr>
          <p:nvPr>
            <p:ph type="body" sz="quarter" idx="150" hasCustomPrompt="1"/>
          </p:nvPr>
        </p:nvSpPr>
        <p:spPr>
          <a:xfrm>
            <a:off x="734659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5" name="Picture Placeholder 7">
            <a:extLst>
              <a:ext uri="{FF2B5EF4-FFF2-40B4-BE49-F238E27FC236}">
                <a16:creationId xmlns:a16="http://schemas.microsoft.com/office/drawing/2014/main" id="{288C1464-2891-43DF-93F7-A1A83CE3EDD1}"/>
              </a:ext>
            </a:extLst>
          </p:cNvPr>
          <p:cNvSpPr>
            <a:spLocks noGrp="1" noChangeAspect="1"/>
          </p:cNvSpPr>
          <p:nvPr>
            <p:ph type="pic" sz="quarter" idx="151" hasCustomPrompt="1"/>
          </p:nvPr>
        </p:nvSpPr>
        <p:spPr>
          <a:xfrm>
            <a:off x="7518048"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6" name="Text Placeholder 4">
            <a:extLst>
              <a:ext uri="{FF2B5EF4-FFF2-40B4-BE49-F238E27FC236}">
                <a16:creationId xmlns:a16="http://schemas.microsoft.com/office/drawing/2014/main" id="{3271AB5D-8BC4-4BC8-BBFE-8BF2642781A8}"/>
              </a:ext>
            </a:extLst>
          </p:cNvPr>
          <p:cNvSpPr>
            <a:spLocks noGrp="1"/>
          </p:cNvSpPr>
          <p:nvPr>
            <p:ph type="body" sz="quarter" idx="152" hasCustomPrompt="1"/>
          </p:nvPr>
        </p:nvSpPr>
        <p:spPr>
          <a:xfrm>
            <a:off x="8524770"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7" name="Text Placeholder 4">
            <a:extLst>
              <a:ext uri="{FF2B5EF4-FFF2-40B4-BE49-F238E27FC236}">
                <a16:creationId xmlns:a16="http://schemas.microsoft.com/office/drawing/2014/main" id="{0B8EC452-EEF9-4CE5-999E-D60318276E04}"/>
              </a:ext>
            </a:extLst>
          </p:cNvPr>
          <p:cNvSpPr>
            <a:spLocks noGrp="1"/>
          </p:cNvSpPr>
          <p:nvPr>
            <p:ph type="body" sz="quarter" idx="153" hasCustomPrompt="1"/>
          </p:nvPr>
        </p:nvSpPr>
        <p:spPr>
          <a:xfrm>
            <a:off x="8524770"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8" name="Text Placeholder 4">
            <a:extLst>
              <a:ext uri="{FF2B5EF4-FFF2-40B4-BE49-F238E27FC236}">
                <a16:creationId xmlns:a16="http://schemas.microsoft.com/office/drawing/2014/main" id="{A933812B-1617-4FAB-BFF5-713B805636F8}"/>
              </a:ext>
            </a:extLst>
          </p:cNvPr>
          <p:cNvSpPr>
            <a:spLocks noGrp="1"/>
          </p:cNvSpPr>
          <p:nvPr>
            <p:ph type="body" sz="quarter" idx="154" hasCustomPrompt="1"/>
          </p:nvPr>
        </p:nvSpPr>
        <p:spPr>
          <a:xfrm>
            <a:off x="8524770"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9" name="Text Placeholder 4">
            <a:extLst>
              <a:ext uri="{FF2B5EF4-FFF2-40B4-BE49-F238E27FC236}">
                <a16:creationId xmlns:a16="http://schemas.microsoft.com/office/drawing/2014/main" id="{3CF7B6C6-67DC-4F15-9BC1-7ED503D4B34B}"/>
              </a:ext>
            </a:extLst>
          </p:cNvPr>
          <p:cNvSpPr>
            <a:spLocks noGrp="1"/>
          </p:cNvSpPr>
          <p:nvPr>
            <p:ph type="body" sz="quarter" idx="155" hasCustomPrompt="1"/>
          </p:nvPr>
        </p:nvSpPr>
        <p:spPr>
          <a:xfrm>
            <a:off x="8524770"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0" name="Picture Placeholder 7">
            <a:extLst>
              <a:ext uri="{FF2B5EF4-FFF2-40B4-BE49-F238E27FC236}">
                <a16:creationId xmlns:a16="http://schemas.microsoft.com/office/drawing/2014/main" id="{C51F412E-89E2-40C6-8EB1-8AC54CA3317E}"/>
              </a:ext>
            </a:extLst>
          </p:cNvPr>
          <p:cNvSpPr>
            <a:spLocks noGrp="1" noChangeAspect="1"/>
          </p:cNvSpPr>
          <p:nvPr>
            <p:ph type="pic" sz="quarter" idx="156" hasCustomPrompt="1"/>
          </p:nvPr>
        </p:nvSpPr>
        <p:spPr>
          <a:xfrm>
            <a:off x="8696228"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1" name="Text Placeholder 4">
            <a:extLst>
              <a:ext uri="{FF2B5EF4-FFF2-40B4-BE49-F238E27FC236}">
                <a16:creationId xmlns:a16="http://schemas.microsoft.com/office/drawing/2014/main" id="{DF7E1A3D-8101-4A04-B702-65613DB225E6}"/>
              </a:ext>
            </a:extLst>
          </p:cNvPr>
          <p:cNvSpPr>
            <a:spLocks noGrp="1"/>
          </p:cNvSpPr>
          <p:nvPr>
            <p:ph type="body" sz="quarter" idx="157" hasCustomPrompt="1"/>
          </p:nvPr>
        </p:nvSpPr>
        <p:spPr>
          <a:xfrm>
            <a:off x="9696085"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2" name="Text Placeholder 4">
            <a:extLst>
              <a:ext uri="{FF2B5EF4-FFF2-40B4-BE49-F238E27FC236}">
                <a16:creationId xmlns:a16="http://schemas.microsoft.com/office/drawing/2014/main" id="{03940B9A-8FB4-4E31-8F7B-1BFF0DA2DBD1}"/>
              </a:ext>
            </a:extLst>
          </p:cNvPr>
          <p:cNvSpPr>
            <a:spLocks noGrp="1"/>
          </p:cNvSpPr>
          <p:nvPr>
            <p:ph type="body" sz="quarter" idx="158" hasCustomPrompt="1"/>
          </p:nvPr>
        </p:nvSpPr>
        <p:spPr>
          <a:xfrm>
            <a:off x="9696085"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3" name="Text Placeholder 4">
            <a:extLst>
              <a:ext uri="{FF2B5EF4-FFF2-40B4-BE49-F238E27FC236}">
                <a16:creationId xmlns:a16="http://schemas.microsoft.com/office/drawing/2014/main" id="{F63A98EC-AE3F-4C71-B3E8-7BC10AC7C156}"/>
              </a:ext>
            </a:extLst>
          </p:cNvPr>
          <p:cNvSpPr>
            <a:spLocks noGrp="1"/>
          </p:cNvSpPr>
          <p:nvPr>
            <p:ph type="body" sz="quarter" idx="159" hasCustomPrompt="1"/>
          </p:nvPr>
        </p:nvSpPr>
        <p:spPr>
          <a:xfrm>
            <a:off x="9696085"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4" name="Text Placeholder 4">
            <a:extLst>
              <a:ext uri="{FF2B5EF4-FFF2-40B4-BE49-F238E27FC236}">
                <a16:creationId xmlns:a16="http://schemas.microsoft.com/office/drawing/2014/main" id="{304B9746-5B8C-4039-B92F-6FAA5E353C26}"/>
              </a:ext>
            </a:extLst>
          </p:cNvPr>
          <p:cNvSpPr>
            <a:spLocks noGrp="1"/>
          </p:cNvSpPr>
          <p:nvPr>
            <p:ph type="body" sz="quarter" idx="160" hasCustomPrompt="1"/>
          </p:nvPr>
        </p:nvSpPr>
        <p:spPr>
          <a:xfrm>
            <a:off x="9696085"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5" name="Picture Placeholder 7">
            <a:extLst>
              <a:ext uri="{FF2B5EF4-FFF2-40B4-BE49-F238E27FC236}">
                <a16:creationId xmlns:a16="http://schemas.microsoft.com/office/drawing/2014/main" id="{083C1E05-87E0-40C7-B59C-C4705E1BC2A7}"/>
              </a:ext>
            </a:extLst>
          </p:cNvPr>
          <p:cNvSpPr>
            <a:spLocks noGrp="1" noChangeAspect="1"/>
          </p:cNvSpPr>
          <p:nvPr>
            <p:ph type="pic" sz="quarter" idx="161" hasCustomPrompt="1"/>
          </p:nvPr>
        </p:nvSpPr>
        <p:spPr>
          <a:xfrm>
            <a:off x="9867543"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6" name="Text Placeholder 4">
            <a:extLst>
              <a:ext uri="{FF2B5EF4-FFF2-40B4-BE49-F238E27FC236}">
                <a16:creationId xmlns:a16="http://schemas.microsoft.com/office/drawing/2014/main" id="{1CAC0D9D-DCE5-46B1-AD5C-9CE1BD726A15}"/>
              </a:ext>
            </a:extLst>
          </p:cNvPr>
          <p:cNvSpPr>
            <a:spLocks noGrp="1"/>
          </p:cNvSpPr>
          <p:nvPr>
            <p:ph type="body" sz="quarter" idx="162" hasCustomPrompt="1"/>
          </p:nvPr>
        </p:nvSpPr>
        <p:spPr>
          <a:xfrm>
            <a:off x="10866162" y="4212919"/>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7" name="Text Placeholder 4">
            <a:extLst>
              <a:ext uri="{FF2B5EF4-FFF2-40B4-BE49-F238E27FC236}">
                <a16:creationId xmlns:a16="http://schemas.microsoft.com/office/drawing/2014/main" id="{BEEC9FE9-928D-45D1-9225-6461FAAE0506}"/>
              </a:ext>
            </a:extLst>
          </p:cNvPr>
          <p:cNvSpPr>
            <a:spLocks noGrp="1"/>
          </p:cNvSpPr>
          <p:nvPr>
            <p:ph type="body" sz="quarter" idx="163" hasCustomPrompt="1"/>
          </p:nvPr>
        </p:nvSpPr>
        <p:spPr>
          <a:xfrm>
            <a:off x="10866162" y="434580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8" name="Text Placeholder 4">
            <a:extLst>
              <a:ext uri="{FF2B5EF4-FFF2-40B4-BE49-F238E27FC236}">
                <a16:creationId xmlns:a16="http://schemas.microsoft.com/office/drawing/2014/main" id="{50CD7C10-591D-48B9-B136-A8B76282126E}"/>
              </a:ext>
            </a:extLst>
          </p:cNvPr>
          <p:cNvSpPr>
            <a:spLocks noGrp="1"/>
          </p:cNvSpPr>
          <p:nvPr>
            <p:ph type="body" sz="quarter" idx="164" hasCustomPrompt="1"/>
          </p:nvPr>
        </p:nvSpPr>
        <p:spPr>
          <a:xfrm>
            <a:off x="10866162" y="4471731"/>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9" name="Text Placeholder 4">
            <a:extLst>
              <a:ext uri="{FF2B5EF4-FFF2-40B4-BE49-F238E27FC236}">
                <a16:creationId xmlns:a16="http://schemas.microsoft.com/office/drawing/2014/main" id="{85F69936-D166-4D13-9C5A-4B1B53FE01CD}"/>
              </a:ext>
            </a:extLst>
          </p:cNvPr>
          <p:cNvSpPr>
            <a:spLocks noGrp="1"/>
          </p:cNvSpPr>
          <p:nvPr>
            <p:ph type="body" sz="quarter" idx="165" hasCustomPrompt="1"/>
          </p:nvPr>
        </p:nvSpPr>
        <p:spPr>
          <a:xfrm>
            <a:off x="10866162" y="4580276"/>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0" name="Picture Placeholder 7">
            <a:extLst>
              <a:ext uri="{FF2B5EF4-FFF2-40B4-BE49-F238E27FC236}">
                <a16:creationId xmlns:a16="http://schemas.microsoft.com/office/drawing/2014/main" id="{EFEFE154-A4A4-4D5F-923E-BDF65FF70CFA}"/>
              </a:ext>
            </a:extLst>
          </p:cNvPr>
          <p:cNvSpPr>
            <a:spLocks noGrp="1" noChangeAspect="1"/>
          </p:cNvSpPr>
          <p:nvPr>
            <p:ph type="pic" sz="quarter" idx="166" hasCustomPrompt="1"/>
          </p:nvPr>
        </p:nvSpPr>
        <p:spPr>
          <a:xfrm>
            <a:off x="11037620" y="3399871"/>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1" name="Text Placeholder 4">
            <a:extLst>
              <a:ext uri="{FF2B5EF4-FFF2-40B4-BE49-F238E27FC236}">
                <a16:creationId xmlns:a16="http://schemas.microsoft.com/office/drawing/2014/main" id="{9910BDBA-5229-4713-BD54-12CC83EDF29A}"/>
              </a:ext>
            </a:extLst>
          </p:cNvPr>
          <p:cNvSpPr>
            <a:spLocks noGrp="1"/>
          </p:cNvSpPr>
          <p:nvPr>
            <p:ph type="body" sz="quarter" idx="167" hasCustomPrompt="1"/>
          </p:nvPr>
        </p:nvSpPr>
        <p:spPr>
          <a:xfrm>
            <a:off x="296806"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2" name="Text Placeholder 4">
            <a:extLst>
              <a:ext uri="{FF2B5EF4-FFF2-40B4-BE49-F238E27FC236}">
                <a16:creationId xmlns:a16="http://schemas.microsoft.com/office/drawing/2014/main" id="{0B869519-DDD7-4EC9-B5E2-9921FB710ADF}"/>
              </a:ext>
            </a:extLst>
          </p:cNvPr>
          <p:cNvSpPr>
            <a:spLocks noGrp="1"/>
          </p:cNvSpPr>
          <p:nvPr>
            <p:ph type="body" sz="quarter" idx="168" hasCustomPrompt="1"/>
          </p:nvPr>
        </p:nvSpPr>
        <p:spPr>
          <a:xfrm>
            <a:off x="296806"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3" name="Text Placeholder 4">
            <a:extLst>
              <a:ext uri="{FF2B5EF4-FFF2-40B4-BE49-F238E27FC236}">
                <a16:creationId xmlns:a16="http://schemas.microsoft.com/office/drawing/2014/main" id="{1BF4F802-03DE-47D6-82B6-80D220C21B2D}"/>
              </a:ext>
            </a:extLst>
          </p:cNvPr>
          <p:cNvSpPr>
            <a:spLocks noGrp="1"/>
          </p:cNvSpPr>
          <p:nvPr>
            <p:ph type="body" sz="quarter" idx="169" hasCustomPrompt="1"/>
          </p:nvPr>
        </p:nvSpPr>
        <p:spPr>
          <a:xfrm>
            <a:off x="296806"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4" name="Text Placeholder 4">
            <a:extLst>
              <a:ext uri="{FF2B5EF4-FFF2-40B4-BE49-F238E27FC236}">
                <a16:creationId xmlns:a16="http://schemas.microsoft.com/office/drawing/2014/main" id="{24A3D691-B202-447A-BF1D-152A5F30AEB5}"/>
              </a:ext>
            </a:extLst>
          </p:cNvPr>
          <p:cNvSpPr>
            <a:spLocks noGrp="1"/>
          </p:cNvSpPr>
          <p:nvPr>
            <p:ph type="body" sz="quarter" idx="170" hasCustomPrompt="1"/>
          </p:nvPr>
        </p:nvSpPr>
        <p:spPr>
          <a:xfrm>
            <a:off x="296806"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5" name="Picture Placeholder 7">
            <a:extLst>
              <a:ext uri="{FF2B5EF4-FFF2-40B4-BE49-F238E27FC236}">
                <a16:creationId xmlns:a16="http://schemas.microsoft.com/office/drawing/2014/main" id="{31F588FE-3AE6-4B07-8C7B-0B48E550266B}"/>
              </a:ext>
            </a:extLst>
          </p:cNvPr>
          <p:cNvSpPr>
            <a:spLocks noGrp="1" noChangeAspect="1"/>
          </p:cNvSpPr>
          <p:nvPr>
            <p:ph type="pic" sz="quarter" idx="171" hasCustomPrompt="1"/>
          </p:nvPr>
        </p:nvSpPr>
        <p:spPr>
          <a:xfrm>
            <a:off x="468264"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6" name="Text Placeholder 4">
            <a:extLst>
              <a:ext uri="{FF2B5EF4-FFF2-40B4-BE49-F238E27FC236}">
                <a16:creationId xmlns:a16="http://schemas.microsoft.com/office/drawing/2014/main" id="{2CEFAC29-4288-453B-84CE-024B5F624B8E}"/>
              </a:ext>
            </a:extLst>
          </p:cNvPr>
          <p:cNvSpPr>
            <a:spLocks noGrp="1"/>
          </p:cNvSpPr>
          <p:nvPr>
            <p:ph type="body" sz="quarter" idx="172" hasCustomPrompt="1"/>
          </p:nvPr>
        </p:nvSpPr>
        <p:spPr>
          <a:xfrm>
            <a:off x="1467077"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7" name="Text Placeholder 4">
            <a:extLst>
              <a:ext uri="{FF2B5EF4-FFF2-40B4-BE49-F238E27FC236}">
                <a16:creationId xmlns:a16="http://schemas.microsoft.com/office/drawing/2014/main" id="{48F02F17-B98C-4D5F-8597-4D47EDE2E4A1}"/>
              </a:ext>
            </a:extLst>
          </p:cNvPr>
          <p:cNvSpPr>
            <a:spLocks noGrp="1"/>
          </p:cNvSpPr>
          <p:nvPr>
            <p:ph type="body" sz="quarter" idx="173" hasCustomPrompt="1"/>
          </p:nvPr>
        </p:nvSpPr>
        <p:spPr>
          <a:xfrm>
            <a:off x="1467077"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8" name="Text Placeholder 4">
            <a:extLst>
              <a:ext uri="{FF2B5EF4-FFF2-40B4-BE49-F238E27FC236}">
                <a16:creationId xmlns:a16="http://schemas.microsoft.com/office/drawing/2014/main" id="{6FBE6A87-938A-4B2A-8A0D-26BF10D73475}"/>
              </a:ext>
            </a:extLst>
          </p:cNvPr>
          <p:cNvSpPr>
            <a:spLocks noGrp="1"/>
          </p:cNvSpPr>
          <p:nvPr>
            <p:ph type="body" sz="quarter" idx="174" hasCustomPrompt="1"/>
          </p:nvPr>
        </p:nvSpPr>
        <p:spPr>
          <a:xfrm>
            <a:off x="1467077"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9" name="Text Placeholder 4">
            <a:extLst>
              <a:ext uri="{FF2B5EF4-FFF2-40B4-BE49-F238E27FC236}">
                <a16:creationId xmlns:a16="http://schemas.microsoft.com/office/drawing/2014/main" id="{0AFF3EEE-D1B3-4640-9BBA-BCC75421DDF9}"/>
              </a:ext>
            </a:extLst>
          </p:cNvPr>
          <p:cNvSpPr>
            <a:spLocks noGrp="1"/>
          </p:cNvSpPr>
          <p:nvPr>
            <p:ph type="body" sz="quarter" idx="175" hasCustomPrompt="1"/>
          </p:nvPr>
        </p:nvSpPr>
        <p:spPr>
          <a:xfrm>
            <a:off x="1467077"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0" name="Picture Placeholder 7">
            <a:extLst>
              <a:ext uri="{FF2B5EF4-FFF2-40B4-BE49-F238E27FC236}">
                <a16:creationId xmlns:a16="http://schemas.microsoft.com/office/drawing/2014/main" id="{BAC3AD12-18A7-4512-AE80-E1895F2281BD}"/>
              </a:ext>
            </a:extLst>
          </p:cNvPr>
          <p:cNvSpPr>
            <a:spLocks noGrp="1" noChangeAspect="1"/>
          </p:cNvSpPr>
          <p:nvPr>
            <p:ph type="pic" sz="quarter" idx="176" hasCustomPrompt="1"/>
          </p:nvPr>
        </p:nvSpPr>
        <p:spPr>
          <a:xfrm>
            <a:off x="1638535"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1" name="Text Placeholder 4">
            <a:extLst>
              <a:ext uri="{FF2B5EF4-FFF2-40B4-BE49-F238E27FC236}">
                <a16:creationId xmlns:a16="http://schemas.microsoft.com/office/drawing/2014/main" id="{3ABDDD70-06AC-419D-BCE4-0811296AD81A}"/>
              </a:ext>
            </a:extLst>
          </p:cNvPr>
          <p:cNvSpPr>
            <a:spLocks noGrp="1"/>
          </p:cNvSpPr>
          <p:nvPr>
            <p:ph type="body" sz="quarter" idx="177" hasCustomPrompt="1"/>
          </p:nvPr>
        </p:nvSpPr>
        <p:spPr>
          <a:xfrm>
            <a:off x="264109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2" name="Text Placeholder 4">
            <a:extLst>
              <a:ext uri="{FF2B5EF4-FFF2-40B4-BE49-F238E27FC236}">
                <a16:creationId xmlns:a16="http://schemas.microsoft.com/office/drawing/2014/main" id="{A37A4C4D-256D-4AAD-914C-6182B7547D10}"/>
              </a:ext>
            </a:extLst>
          </p:cNvPr>
          <p:cNvSpPr>
            <a:spLocks noGrp="1"/>
          </p:cNvSpPr>
          <p:nvPr>
            <p:ph type="body" sz="quarter" idx="178" hasCustomPrompt="1"/>
          </p:nvPr>
        </p:nvSpPr>
        <p:spPr>
          <a:xfrm>
            <a:off x="264109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3" name="Text Placeholder 4">
            <a:extLst>
              <a:ext uri="{FF2B5EF4-FFF2-40B4-BE49-F238E27FC236}">
                <a16:creationId xmlns:a16="http://schemas.microsoft.com/office/drawing/2014/main" id="{47FBF972-0852-44E2-9E1B-2E96B422D531}"/>
              </a:ext>
            </a:extLst>
          </p:cNvPr>
          <p:cNvSpPr>
            <a:spLocks noGrp="1"/>
          </p:cNvSpPr>
          <p:nvPr>
            <p:ph type="body" sz="quarter" idx="179" hasCustomPrompt="1"/>
          </p:nvPr>
        </p:nvSpPr>
        <p:spPr>
          <a:xfrm>
            <a:off x="264109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4" name="Text Placeholder 4">
            <a:extLst>
              <a:ext uri="{FF2B5EF4-FFF2-40B4-BE49-F238E27FC236}">
                <a16:creationId xmlns:a16="http://schemas.microsoft.com/office/drawing/2014/main" id="{AE6B0926-56CB-43F8-99E0-760B254E7BB6}"/>
              </a:ext>
            </a:extLst>
          </p:cNvPr>
          <p:cNvSpPr>
            <a:spLocks noGrp="1"/>
          </p:cNvSpPr>
          <p:nvPr>
            <p:ph type="body" sz="quarter" idx="180" hasCustomPrompt="1"/>
          </p:nvPr>
        </p:nvSpPr>
        <p:spPr>
          <a:xfrm>
            <a:off x="264109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5" name="Picture Placeholder 7">
            <a:extLst>
              <a:ext uri="{FF2B5EF4-FFF2-40B4-BE49-F238E27FC236}">
                <a16:creationId xmlns:a16="http://schemas.microsoft.com/office/drawing/2014/main" id="{32EA1777-6009-48D4-9FED-A2E1FBD4AA68}"/>
              </a:ext>
            </a:extLst>
          </p:cNvPr>
          <p:cNvSpPr>
            <a:spLocks noGrp="1" noChangeAspect="1"/>
          </p:cNvSpPr>
          <p:nvPr>
            <p:ph type="pic" sz="quarter" idx="181" hasCustomPrompt="1"/>
          </p:nvPr>
        </p:nvSpPr>
        <p:spPr>
          <a:xfrm>
            <a:off x="2812548"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6" name="Text Placeholder 4">
            <a:extLst>
              <a:ext uri="{FF2B5EF4-FFF2-40B4-BE49-F238E27FC236}">
                <a16:creationId xmlns:a16="http://schemas.microsoft.com/office/drawing/2014/main" id="{BB1489E7-2FB3-454C-A524-BA3910FD18D5}"/>
              </a:ext>
            </a:extLst>
          </p:cNvPr>
          <p:cNvSpPr>
            <a:spLocks noGrp="1"/>
          </p:cNvSpPr>
          <p:nvPr>
            <p:ph type="body" sz="quarter" idx="182" hasCustomPrompt="1"/>
          </p:nvPr>
        </p:nvSpPr>
        <p:spPr>
          <a:xfrm>
            <a:off x="3822709"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7" name="Text Placeholder 4">
            <a:extLst>
              <a:ext uri="{FF2B5EF4-FFF2-40B4-BE49-F238E27FC236}">
                <a16:creationId xmlns:a16="http://schemas.microsoft.com/office/drawing/2014/main" id="{99AE4642-29EF-407F-8F6C-C8CEFE11611C}"/>
              </a:ext>
            </a:extLst>
          </p:cNvPr>
          <p:cNvSpPr>
            <a:spLocks noGrp="1"/>
          </p:cNvSpPr>
          <p:nvPr>
            <p:ph type="body" sz="quarter" idx="183" hasCustomPrompt="1"/>
          </p:nvPr>
        </p:nvSpPr>
        <p:spPr>
          <a:xfrm>
            <a:off x="3822709"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8" name="Text Placeholder 4">
            <a:extLst>
              <a:ext uri="{FF2B5EF4-FFF2-40B4-BE49-F238E27FC236}">
                <a16:creationId xmlns:a16="http://schemas.microsoft.com/office/drawing/2014/main" id="{4A873B86-1413-425C-A0EE-99C25F6DA10F}"/>
              </a:ext>
            </a:extLst>
          </p:cNvPr>
          <p:cNvSpPr>
            <a:spLocks noGrp="1"/>
          </p:cNvSpPr>
          <p:nvPr>
            <p:ph type="body" sz="quarter" idx="184" hasCustomPrompt="1"/>
          </p:nvPr>
        </p:nvSpPr>
        <p:spPr>
          <a:xfrm>
            <a:off x="3822709"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9" name="Text Placeholder 4">
            <a:extLst>
              <a:ext uri="{FF2B5EF4-FFF2-40B4-BE49-F238E27FC236}">
                <a16:creationId xmlns:a16="http://schemas.microsoft.com/office/drawing/2014/main" id="{1133A4CE-C428-46D2-BF8D-C140E2EDD89F}"/>
              </a:ext>
            </a:extLst>
          </p:cNvPr>
          <p:cNvSpPr>
            <a:spLocks noGrp="1"/>
          </p:cNvSpPr>
          <p:nvPr>
            <p:ph type="body" sz="quarter" idx="185" hasCustomPrompt="1"/>
          </p:nvPr>
        </p:nvSpPr>
        <p:spPr>
          <a:xfrm>
            <a:off x="3822709"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0" name="Picture Placeholder 7">
            <a:extLst>
              <a:ext uri="{FF2B5EF4-FFF2-40B4-BE49-F238E27FC236}">
                <a16:creationId xmlns:a16="http://schemas.microsoft.com/office/drawing/2014/main" id="{15C10AAF-EFD4-4496-9145-DAC183BAD643}"/>
              </a:ext>
            </a:extLst>
          </p:cNvPr>
          <p:cNvSpPr>
            <a:spLocks noGrp="1" noChangeAspect="1"/>
          </p:cNvSpPr>
          <p:nvPr>
            <p:ph type="pic" sz="quarter" idx="186" hasCustomPrompt="1"/>
          </p:nvPr>
        </p:nvSpPr>
        <p:spPr>
          <a:xfrm>
            <a:off x="3994167"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51" name="Text Placeholder 4">
            <a:extLst>
              <a:ext uri="{FF2B5EF4-FFF2-40B4-BE49-F238E27FC236}">
                <a16:creationId xmlns:a16="http://schemas.microsoft.com/office/drawing/2014/main" id="{6B4AEB78-E617-4D2A-B152-EF6CF7A3B545}"/>
              </a:ext>
            </a:extLst>
          </p:cNvPr>
          <p:cNvSpPr>
            <a:spLocks noGrp="1"/>
          </p:cNvSpPr>
          <p:nvPr>
            <p:ph type="body" sz="quarter" idx="187" hasCustomPrompt="1"/>
          </p:nvPr>
        </p:nvSpPr>
        <p:spPr>
          <a:xfrm>
            <a:off x="494640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52" name="Text Placeholder 4">
            <a:extLst>
              <a:ext uri="{FF2B5EF4-FFF2-40B4-BE49-F238E27FC236}">
                <a16:creationId xmlns:a16="http://schemas.microsoft.com/office/drawing/2014/main" id="{0DF21745-C25C-4FDE-9634-AA8E40154034}"/>
              </a:ext>
            </a:extLst>
          </p:cNvPr>
          <p:cNvSpPr>
            <a:spLocks noGrp="1"/>
          </p:cNvSpPr>
          <p:nvPr>
            <p:ph type="body" sz="quarter" idx="188" hasCustomPrompt="1"/>
          </p:nvPr>
        </p:nvSpPr>
        <p:spPr>
          <a:xfrm>
            <a:off x="494640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53" name="Text Placeholder 4">
            <a:extLst>
              <a:ext uri="{FF2B5EF4-FFF2-40B4-BE49-F238E27FC236}">
                <a16:creationId xmlns:a16="http://schemas.microsoft.com/office/drawing/2014/main" id="{152488B4-11B3-4455-BA78-0C938250F112}"/>
              </a:ext>
            </a:extLst>
          </p:cNvPr>
          <p:cNvSpPr>
            <a:spLocks noGrp="1"/>
          </p:cNvSpPr>
          <p:nvPr>
            <p:ph type="body" sz="quarter" idx="189" hasCustomPrompt="1"/>
          </p:nvPr>
        </p:nvSpPr>
        <p:spPr>
          <a:xfrm>
            <a:off x="494640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54" name="Text Placeholder 4">
            <a:extLst>
              <a:ext uri="{FF2B5EF4-FFF2-40B4-BE49-F238E27FC236}">
                <a16:creationId xmlns:a16="http://schemas.microsoft.com/office/drawing/2014/main" id="{7748B2D1-D9C2-41A5-81B5-9A3E40FE48E4}"/>
              </a:ext>
            </a:extLst>
          </p:cNvPr>
          <p:cNvSpPr>
            <a:spLocks noGrp="1"/>
          </p:cNvSpPr>
          <p:nvPr>
            <p:ph type="body" sz="quarter" idx="190" hasCustomPrompt="1"/>
          </p:nvPr>
        </p:nvSpPr>
        <p:spPr>
          <a:xfrm>
            <a:off x="494640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5" name="Picture Placeholder 7">
            <a:extLst>
              <a:ext uri="{FF2B5EF4-FFF2-40B4-BE49-F238E27FC236}">
                <a16:creationId xmlns:a16="http://schemas.microsoft.com/office/drawing/2014/main" id="{5ED9647E-D7FB-45C1-8735-7455EB384727}"/>
              </a:ext>
            </a:extLst>
          </p:cNvPr>
          <p:cNvSpPr>
            <a:spLocks noGrp="1" noChangeAspect="1"/>
          </p:cNvSpPr>
          <p:nvPr>
            <p:ph type="pic" sz="quarter" idx="191" hasCustomPrompt="1"/>
          </p:nvPr>
        </p:nvSpPr>
        <p:spPr>
          <a:xfrm>
            <a:off x="5119200"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56" name="Text Placeholder 4">
            <a:extLst>
              <a:ext uri="{FF2B5EF4-FFF2-40B4-BE49-F238E27FC236}">
                <a16:creationId xmlns:a16="http://schemas.microsoft.com/office/drawing/2014/main" id="{5955DF3F-5C28-4942-A985-B4AB12776D7B}"/>
              </a:ext>
            </a:extLst>
          </p:cNvPr>
          <p:cNvSpPr>
            <a:spLocks noGrp="1"/>
          </p:cNvSpPr>
          <p:nvPr>
            <p:ph type="body" sz="quarter" idx="192" hasCustomPrompt="1"/>
          </p:nvPr>
        </p:nvSpPr>
        <p:spPr>
          <a:xfrm>
            <a:off x="617760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57" name="Text Placeholder 4">
            <a:extLst>
              <a:ext uri="{FF2B5EF4-FFF2-40B4-BE49-F238E27FC236}">
                <a16:creationId xmlns:a16="http://schemas.microsoft.com/office/drawing/2014/main" id="{0F874BC4-8CC6-4976-8CF2-61D4109BACB4}"/>
              </a:ext>
            </a:extLst>
          </p:cNvPr>
          <p:cNvSpPr>
            <a:spLocks noGrp="1"/>
          </p:cNvSpPr>
          <p:nvPr>
            <p:ph type="body" sz="quarter" idx="193" hasCustomPrompt="1"/>
          </p:nvPr>
        </p:nvSpPr>
        <p:spPr>
          <a:xfrm>
            <a:off x="617760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58" name="Text Placeholder 4">
            <a:extLst>
              <a:ext uri="{FF2B5EF4-FFF2-40B4-BE49-F238E27FC236}">
                <a16:creationId xmlns:a16="http://schemas.microsoft.com/office/drawing/2014/main" id="{3CFC41E5-7235-4A62-8C82-2F39C01F3E63}"/>
              </a:ext>
            </a:extLst>
          </p:cNvPr>
          <p:cNvSpPr>
            <a:spLocks noGrp="1"/>
          </p:cNvSpPr>
          <p:nvPr>
            <p:ph type="body" sz="quarter" idx="194" hasCustomPrompt="1"/>
          </p:nvPr>
        </p:nvSpPr>
        <p:spPr>
          <a:xfrm>
            <a:off x="617760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59" name="Text Placeholder 4">
            <a:extLst>
              <a:ext uri="{FF2B5EF4-FFF2-40B4-BE49-F238E27FC236}">
                <a16:creationId xmlns:a16="http://schemas.microsoft.com/office/drawing/2014/main" id="{FC1682EB-912D-4584-9882-B849A70C254D}"/>
              </a:ext>
            </a:extLst>
          </p:cNvPr>
          <p:cNvSpPr>
            <a:spLocks noGrp="1"/>
          </p:cNvSpPr>
          <p:nvPr>
            <p:ph type="body" sz="quarter" idx="195" hasCustomPrompt="1"/>
          </p:nvPr>
        </p:nvSpPr>
        <p:spPr>
          <a:xfrm>
            <a:off x="617760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60" name="Picture Placeholder 7">
            <a:extLst>
              <a:ext uri="{FF2B5EF4-FFF2-40B4-BE49-F238E27FC236}">
                <a16:creationId xmlns:a16="http://schemas.microsoft.com/office/drawing/2014/main" id="{781D5E69-8E60-43FF-92C4-5EE5F2CD667E}"/>
              </a:ext>
            </a:extLst>
          </p:cNvPr>
          <p:cNvSpPr>
            <a:spLocks noGrp="1" noChangeAspect="1"/>
          </p:cNvSpPr>
          <p:nvPr>
            <p:ph type="pic" sz="quarter" idx="196" hasCustomPrompt="1"/>
          </p:nvPr>
        </p:nvSpPr>
        <p:spPr>
          <a:xfrm>
            <a:off x="6350400"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61" name="Text Placeholder 4">
            <a:extLst>
              <a:ext uri="{FF2B5EF4-FFF2-40B4-BE49-F238E27FC236}">
                <a16:creationId xmlns:a16="http://schemas.microsoft.com/office/drawing/2014/main" id="{181B140D-5570-45AB-91DB-C9EC7EA327E6}"/>
              </a:ext>
            </a:extLst>
          </p:cNvPr>
          <p:cNvSpPr>
            <a:spLocks noGrp="1"/>
          </p:cNvSpPr>
          <p:nvPr>
            <p:ph type="body" sz="quarter" idx="197" hasCustomPrompt="1"/>
          </p:nvPr>
        </p:nvSpPr>
        <p:spPr>
          <a:xfrm>
            <a:off x="734659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62" name="Text Placeholder 4">
            <a:extLst>
              <a:ext uri="{FF2B5EF4-FFF2-40B4-BE49-F238E27FC236}">
                <a16:creationId xmlns:a16="http://schemas.microsoft.com/office/drawing/2014/main" id="{E194797F-C2EE-4F6A-92D5-D57BF8A4667C}"/>
              </a:ext>
            </a:extLst>
          </p:cNvPr>
          <p:cNvSpPr>
            <a:spLocks noGrp="1"/>
          </p:cNvSpPr>
          <p:nvPr>
            <p:ph type="body" sz="quarter" idx="198" hasCustomPrompt="1"/>
          </p:nvPr>
        </p:nvSpPr>
        <p:spPr>
          <a:xfrm>
            <a:off x="734659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63" name="Text Placeholder 4">
            <a:extLst>
              <a:ext uri="{FF2B5EF4-FFF2-40B4-BE49-F238E27FC236}">
                <a16:creationId xmlns:a16="http://schemas.microsoft.com/office/drawing/2014/main" id="{80A5B582-17AF-40FC-B7C3-653C3E3355A1}"/>
              </a:ext>
            </a:extLst>
          </p:cNvPr>
          <p:cNvSpPr>
            <a:spLocks noGrp="1"/>
          </p:cNvSpPr>
          <p:nvPr>
            <p:ph type="body" sz="quarter" idx="199" hasCustomPrompt="1"/>
          </p:nvPr>
        </p:nvSpPr>
        <p:spPr>
          <a:xfrm>
            <a:off x="734659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64" name="Text Placeholder 4">
            <a:extLst>
              <a:ext uri="{FF2B5EF4-FFF2-40B4-BE49-F238E27FC236}">
                <a16:creationId xmlns:a16="http://schemas.microsoft.com/office/drawing/2014/main" id="{5E81CFF3-0856-4577-91A7-55B8DF4D591C}"/>
              </a:ext>
            </a:extLst>
          </p:cNvPr>
          <p:cNvSpPr>
            <a:spLocks noGrp="1"/>
          </p:cNvSpPr>
          <p:nvPr>
            <p:ph type="body" sz="quarter" idx="200" hasCustomPrompt="1"/>
          </p:nvPr>
        </p:nvSpPr>
        <p:spPr>
          <a:xfrm>
            <a:off x="734659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65" name="Picture Placeholder 7">
            <a:extLst>
              <a:ext uri="{FF2B5EF4-FFF2-40B4-BE49-F238E27FC236}">
                <a16:creationId xmlns:a16="http://schemas.microsoft.com/office/drawing/2014/main" id="{F257A31D-200D-43F1-9F10-9ED6FF5D3104}"/>
              </a:ext>
            </a:extLst>
          </p:cNvPr>
          <p:cNvSpPr>
            <a:spLocks noGrp="1" noChangeAspect="1"/>
          </p:cNvSpPr>
          <p:nvPr>
            <p:ph type="pic" sz="quarter" idx="201" hasCustomPrompt="1"/>
          </p:nvPr>
        </p:nvSpPr>
        <p:spPr>
          <a:xfrm>
            <a:off x="7518048"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66" name="Text Placeholder 4">
            <a:extLst>
              <a:ext uri="{FF2B5EF4-FFF2-40B4-BE49-F238E27FC236}">
                <a16:creationId xmlns:a16="http://schemas.microsoft.com/office/drawing/2014/main" id="{6CF4108A-A788-4239-8CC2-E3BB10753CB3}"/>
              </a:ext>
            </a:extLst>
          </p:cNvPr>
          <p:cNvSpPr>
            <a:spLocks noGrp="1"/>
          </p:cNvSpPr>
          <p:nvPr>
            <p:ph type="body" sz="quarter" idx="202" hasCustomPrompt="1"/>
          </p:nvPr>
        </p:nvSpPr>
        <p:spPr>
          <a:xfrm>
            <a:off x="8524770"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67" name="Text Placeholder 4">
            <a:extLst>
              <a:ext uri="{FF2B5EF4-FFF2-40B4-BE49-F238E27FC236}">
                <a16:creationId xmlns:a16="http://schemas.microsoft.com/office/drawing/2014/main" id="{25A4C2A7-53F2-4AEE-84A1-EBBC094AFFFB}"/>
              </a:ext>
            </a:extLst>
          </p:cNvPr>
          <p:cNvSpPr>
            <a:spLocks noGrp="1"/>
          </p:cNvSpPr>
          <p:nvPr>
            <p:ph type="body" sz="quarter" idx="203" hasCustomPrompt="1"/>
          </p:nvPr>
        </p:nvSpPr>
        <p:spPr>
          <a:xfrm>
            <a:off x="8524770"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68" name="Text Placeholder 4">
            <a:extLst>
              <a:ext uri="{FF2B5EF4-FFF2-40B4-BE49-F238E27FC236}">
                <a16:creationId xmlns:a16="http://schemas.microsoft.com/office/drawing/2014/main" id="{EF25F341-13EE-48EB-A586-D2A613647354}"/>
              </a:ext>
            </a:extLst>
          </p:cNvPr>
          <p:cNvSpPr>
            <a:spLocks noGrp="1"/>
          </p:cNvSpPr>
          <p:nvPr>
            <p:ph type="body" sz="quarter" idx="204" hasCustomPrompt="1"/>
          </p:nvPr>
        </p:nvSpPr>
        <p:spPr>
          <a:xfrm>
            <a:off x="8524770"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69" name="Text Placeholder 4">
            <a:extLst>
              <a:ext uri="{FF2B5EF4-FFF2-40B4-BE49-F238E27FC236}">
                <a16:creationId xmlns:a16="http://schemas.microsoft.com/office/drawing/2014/main" id="{2DBE000B-FD10-42F3-A69D-7037F83321BE}"/>
              </a:ext>
            </a:extLst>
          </p:cNvPr>
          <p:cNvSpPr>
            <a:spLocks noGrp="1"/>
          </p:cNvSpPr>
          <p:nvPr>
            <p:ph type="body" sz="quarter" idx="205" hasCustomPrompt="1"/>
          </p:nvPr>
        </p:nvSpPr>
        <p:spPr>
          <a:xfrm>
            <a:off x="8524770"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70" name="Picture Placeholder 7">
            <a:extLst>
              <a:ext uri="{FF2B5EF4-FFF2-40B4-BE49-F238E27FC236}">
                <a16:creationId xmlns:a16="http://schemas.microsoft.com/office/drawing/2014/main" id="{B4AF0CED-51CC-4EE3-845D-C11CB716B52A}"/>
              </a:ext>
            </a:extLst>
          </p:cNvPr>
          <p:cNvSpPr>
            <a:spLocks noGrp="1" noChangeAspect="1"/>
          </p:cNvSpPr>
          <p:nvPr>
            <p:ph type="pic" sz="quarter" idx="206" hasCustomPrompt="1"/>
          </p:nvPr>
        </p:nvSpPr>
        <p:spPr>
          <a:xfrm>
            <a:off x="8696228"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71" name="Text Placeholder 4">
            <a:extLst>
              <a:ext uri="{FF2B5EF4-FFF2-40B4-BE49-F238E27FC236}">
                <a16:creationId xmlns:a16="http://schemas.microsoft.com/office/drawing/2014/main" id="{22A10A54-4B06-4E16-9A60-CB57AE511DFD}"/>
              </a:ext>
            </a:extLst>
          </p:cNvPr>
          <p:cNvSpPr>
            <a:spLocks noGrp="1"/>
          </p:cNvSpPr>
          <p:nvPr>
            <p:ph type="body" sz="quarter" idx="207" hasCustomPrompt="1"/>
          </p:nvPr>
        </p:nvSpPr>
        <p:spPr>
          <a:xfrm>
            <a:off x="9696085"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72" name="Text Placeholder 4">
            <a:extLst>
              <a:ext uri="{FF2B5EF4-FFF2-40B4-BE49-F238E27FC236}">
                <a16:creationId xmlns:a16="http://schemas.microsoft.com/office/drawing/2014/main" id="{F222A5F3-2313-4E74-8436-2E1C3C8468BD}"/>
              </a:ext>
            </a:extLst>
          </p:cNvPr>
          <p:cNvSpPr>
            <a:spLocks noGrp="1"/>
          </p:cNvSpPr>
          <p:nvPr>
            <p:ph type="body" sz="quarter" idx="208" hasCustomPrompt="1"/>
          </p:nvPr>
        </p:nvSpPr>
        <p:spPr>
          <a:xfrm>
            <a:off x="9696085"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73" name="Text Placeholder 4">
            <a:extLst>
              <a:ext uri="{FF2B5EF4-FFF2-40B4-BE49-F238E27FC236}">
                <a16:creationId xmlns:a16="http://schemas.microsoft.com/office/drawing/2014/main" id="{6C484348-471A-4776-8839-9FEEFEADEC7A}"/>
              </a:ext>
            </a:extLst>
          </p:cNvPr>
          <p:cNvSpPr>
            <a:spLocks noGrp="1"/>
          </p:cNvSpPr>
          <p:nvPr>
            <p:ph type="body" sz="quarter" idx="209" hasCustomPrompt="1"/>
          </p:nvPr>
        </p:nvSpPr>
        <p:spPr>
          <a:xfrm>
            <a:off x="9696085"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74" name="Text Placeholder 4">
            <a:extLst>
              <a:ext uri="{FF2B5EF4-FFF2-40B4-BE49-F238E27FC236}">
                <a16:creationId xmlns:a16="http://schemas.microsoft.com/office/drawing/2014/main" id="{2D706DE8-7731-479F-86A1-7DD524BD91D0}"/>
              </a:ext>
            </a:extLst>
          </p:cNvPr>
          <p:cNvSpPr>
            <a:spLocks noGrp="1"/>
          </p:cNvSpPr>
          <p:nvPr>
            <p:ph type="body" sz="quarter" idx="210" hasCustomPrompt="1"/>
          </p:nvPr>
        </p:nvSpPr>
        <p:spPr>
          <a:xfrm>
            <a:off x="9696085"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75" name="Picture Placeholder 7">
            <a:extLst>
              <a:ext uri="{FF2B5EF4-FFF2-40B4-BE49-F238E27FC236}">
                <a16:creationId xmlns:a16="http://schemas.microsoft.com/office/drawing/2014/main" id="{6BB94C9B-CF0A-4933-A276-ACEC477AA3D7}"/>
              </a:ext>
            </a:extLst>
          </p:cNvPr>
          <p:cNvSpPr>
            <a:spLocks noGrp="1" noChangeAspect="1"/>
          </p:cNvSpPr>
          <p:nvPr>
            <p:ph type="pic" sz="quarter" idx="211" hasCustomPrompt="1"/>
          </p:nvPr>
        </p:nvSpPr>
        <p:spPr>
          <a:xfrm>
            <a:off x="9867543"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76" name="Text Placeholder 4">
            <a:extLst>
              <a:ext uri="{FF2B5EF4-FFF2-40B4-BE49-F238E27FC236}">
                <a16:creationId xmlns:a16="http://schemas.microsoft.com/office/drawing/2014/main" id="{F40BE666-2EE6-4014-B5EE-64349C7F1DCD}"/>
              </a:ext>
            </a:extLst>
          </p:cNvPr>
          <p:cNvSpPr>
            <a:spLocks noGrp="1"/>
          </p:cNvSpPr>
          <p:nvPr>
            <p:ph type="body" sz="quarter" idx="212" hasCustomPrompt="1"/>
          </p:nvPr>
        </p:nvSpPr>
        <p:spPr>
          <a:xfrm>
            <a:off x="10866162"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77" name="Text Placeholder 4">
            <a:extLst>
              <a:ext uri="{FF2B5EF4-FFF2-40B4-BE49-F238E27FC236}">
                <a16:creationId xmlns:a16="http://schemas.microsoft.com/office/drawing/2014/main" id="{4E5207FC-2BBA-4E30-A80B-5C6838B35DCD}"/>
              </a:ext>
            </a:extLst>
          </p:cNvPr>
          <p:cNvSpPr>
            <a:spLocks noGrp="1"/>
          </p:cNvSpPr>
          <p:nvPr>
            <p:ph type="body" sz="quarter" idx="213" hasCustomPrompt="1"/>
          </p:nvPr>
        </p:nvSpPr>
        <p:spPr>
          <a:xfrm>
            <a:off x="10866162"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78" name="Text Placeholder 4">
            <a:extLst>
              <a:ext uri="{FF2B5EF4-FFF2-40B4-BE49-F238E27FC236}">
                <a16:creationId xmlns:a16="http://schemas.microsoft.com/office/drawing/2014/main" id="{61D959F5-B700-4DDB-A0B8-062834A19118}"/>
              </a:ext>
            </a:extLst>
          </p:cNvPr>
          <p:cNvSpPr>
            <a:spLocks noGrp="1"/>
          </p:cNvSpPr>
          <p:nvPr>
            <p:ph type="body" sz="quarter" idx="214" hasCustomPrompt="1"/>
          </p:nvPr>
        </p:nvSpPr>
        <p:spPr>
          <a:xfrm>
            <a:off x="10866162"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79" name="Text Placeholder 4">
            <a:extLst>
              <a:ext uri="{FF2B5EF4-FFF2-40B4-BE49-F238E27FC236}">
                <a16:creationId xmlns:a16="http://schemas.microsoft.com/office/drawing/2014/main" id="{00B95A49-BA5B-4E4F-A894-29E2561C6063}"/>
              </a:ext>
            </a:extLst>
          </p:cNvPr>
          <p:cNvSpPr>
            <a:spLocks noGrp="1"/>
          </p:cNvSpPr>
          <p:nvPr>
            <p:ph type="body" sz="quarter" idx="215" hasCustomPrompt="1"/>
          </p:nvPr>
        </p:nvSpPr>
        <p:spPr>
          <a:xfrm>
            <a:off x="10866162"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80" name="Picture Placeholder 7">
            <a:extLst>
              <a:ext uri="{FF2B5EF4-FFF2-40B4-BE49-F238E27FC236}">
                <a16:creationId xmlns:a16="http://schemas.microsoft.com/office/drawing/2014/main" id="{6EB3DDB3-A47E-4277-8514-2C7ABDF6A272}"/>
              </a:ext>
            </a:extLst>
          </p:cNvPr>
          <p:cNvSpPr>
            <a:spLocks noGrp="1" noChangeAspect="1"/>
          </p:cNvSpPr>
          <p:nvPr>
            <p:ph type="pic" sz="quarter" idx="216" hasCustomPrompt="1"/>
          </p:nvPr>
        </p:nvSpPr>
        <p:spPr>
          <a:xfrm>
            <a:off x="11037620"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6" name="Date Placeholder 15">
            <a:extLst>
              <a:ext uri="{FF2B5EF4-FFF2-40B4-BE49-F238E27FC236}">
                <a16:creationId xmlns:a16="http://schemas.microsoft.com/office/drawing/2014/main" id="{65F2DD88-F6E9-4F12-A7E9-4BD75F3E4BA3}"/>
              </a:ext>
            </a:extLst>
          </p:cNvPr>
          <p:cNvSpPr>
            <a:spLocks noGrp="1"/>
          </p:cNvSpPr>
          <p:nvPr>
            <p:ph type="dt" sz="half" idx="217"/>
          </p:nvPr>
        </p:nvSpPr>
        <p:spPr/>
        <p:txBody>
          <a:bodyPr/>
          <a:lstStyle/>
          <a:p>
            <a:endParaRPr lang="en-GB" dirty="0"/>
          </a:p>
        </p:txBody>
      </p:sp>
      <p:sp>
        <p:nvSpPr>
          <p:cNvPr id="18" name="Footer Placeholder 17">
            <a:extLst>
              <a:ext uri="{FF2B5EF4-FFF2-40B4-BE49-F238E27FC236}">
                <a16:creationId xmlns:a16="http://schemas.microsoft.com/office/drawing/2014/main" id="{D23BD74A-757E-42C1-87DD-DFCC5D096573}"/>
              </a:ext>
            </a:extLst>
          </p:cNvPr>
          <p:cNvSpPr>
            <a:spLocks noGrp="1"/>
          </p:cNvSpPr>
          <p:nvPr>
            <p:ph type="ftr" sz="quarter" idx="218"/>
          </p:nvPr>
        </p:nvSpPr>
        <p:spPr/>
        <p:txBody>
          <a:bodyPr/>
          <a:lstStyle/>
          <a:p>
            <a:endParaRPr lang="en-GB" dirty="0"/>
          </a:p>
        </p:txBody>
      </p:sp>
      <p:sp>
        <p:nvSpPr>
          <p:cNvPr id="20" name="Slide Number Placeholder 19">
            <a:extLst>
              <a:ext uri="{FF2B5EF4-FFF2-40B4-BE49-F238E27FC236}">
                <a16:creationId xmlns:a16="http://schemas.microsoft.com/office/drawing/2014/main" id="{F51CD83E-D4DF-4AD1-93EE-C57F68374BE1}"/>
              </a:ext>
            </a:extLst>
          </p:cNvPr>
          <p:cNvSpPr>
            <a:spLocks noGrp="1"/>
          </p:cNvSpPr>
          <p:nvPr>
            <p:ph type="sldNum" sz="quarter" idx="219"/>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4142407725"/>
      </p:ext>
    </p:extLst>
  </p:cSld>
  <p:clrMapOvr>
    <a:masterClrMapping/>
  </p:clrMapOvr>
</p:sldLayout>
</file>

<file path=ppt/slideLayouts/slideLayout5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eam 32 persons">
    <p:spTree>
      <p:nvGrpSpPr>
        <p:cNvPr id="1" name=""/>
        <p:cNvGrpSpPr/>
        <p:nvPr/>
      </p:nvGrpSpPr>
      <p:grpSpPr>
        <a:xfrm>
          <a:off x="0" y="0"/>
          <a:ext cx="0" cy="0"/>
          <a:chOff x="0" y="0"/>
          <a:chExt cx="0" cy="0"/>
        </a:xfrm>
      </p:grpSpPr>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1239683"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8" name="Text Placeholder 4">
            <a:extLst>
              <a:ext uri="{FF2B5EF4-FFF2-40B4-BE49-F238E27FC236}">
                <a16:creationId xmlns:a16="http://schemas.microsoft.com/office/drawing/2014/main" id="{CF51E147-8718-449B-A955-22170E601328}"/>
              </a:ext>
            </a:extLst>
          </p:cNvPr>
          <p:cNvSpPr>
            <a:spLocks noGrp="1"/>
          </p:cNvSpPr>
          <p:nvPr>
            <p:ph type="body" sz="quarter" idx="21" hasCustomPrompt="1"/>
          </p:nvPr>
        </p:nvSpPr>
        <p:spPr>
          <a:xfrm>
            <a:off x="1239683"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9" name="Text Placeholder 4">
            <a:extLst>
              <a:ext uri="{FF2B5EF4-FFF2-40B4-BE49-F238E27FC236}">
                <a16:creationId xmlns:a16="http://schemas.microsoft.com/office/drawing/2014/main" id="{F3858A2C-89F5-43E3-BD41-B9456C04897D}"/>
              </a:ext>
            </a:extLst>
          </p:cNvPr>
          <p:cNvSpPr>
            <a:spLocks noGrp="1"/>
          </p:cNvSpPr>
          <p:nvPr>
            <p:ph type="body" sz="quarter" idx="22" hasCustomPrompt="1"/>
          </p:nvPr>
        </p:nvSpPr>
        <p:spPr>
          <a:xfrm>
            <a:off x="1239683"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0" name="Text Placeholder 4">
            <a:extLst>
              <a:ext uri="{FF2B5EF4-FFF2-40B4-BE49-F238E27FC236}">
                <a16:creationId xmlns:a16="http://schemas.microsoft.com/office/drawing/2014/main" id="{B10715AE-F79F-4E00-8BBE-5BC10CB43CBC}"/>
              </a:ext>
            </a:extLst>
          </p:cNvPr>
          <p:cNvSpPr>
            <a:spLocks noGrp="1"/>
          </p:cNvSpPr>
          <p:nvPr>
            <p:ph type="body" sz="quarter" idx="23" hasCustomPrompt="1"/>
          </p:nvPr>
        </p:nvSpPr>
        <p:spPr>
          <a:xfrm>
            <a:off x="1239683"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1" name="Picture Placeholder 7">
            <a:extLst>
              <a:ext uri="{FF2B5EF4-FFF2-40B4-BE49-F238E27FC236}">
                <a16:creationId xmlns:a16="http://schemas.microsoft.com/office/drawing/2014/main" id="{949F7532-CE2D-4A2F-9C09-4696C5463181}"/>
              </a:ext>
            </a:extLst>
          </p:cNvPr>
          <p:cNvSpPr>
            <a:spLocks noGrp="1" noChangeAspect="1"/>
          </p:cNvSpPr>
          <p:nvPr>
            <p:ph type="pic" sz="quarter" idx="13" hasCustomPrompt="1"/>
          </p:nvPr>
        </p:nvSpPr>
        <p:spPr>
          <a:xfrm>
            <a:off x="1411141"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16" name="Text Placeholder 4">
            <a:extLst>
              <a:ext uri="{FF2B5EF4-FFF2-40B4-BE49-F238E27FC236}">
                <a16:creationId xmlns:a16="http://schemas.microsoft.com/office/drawing/2014/main" id="{1BCB8C7E-2C95-4315-8DC2-F808A2CD982C}"/>
              </a:ext>
            </a:extLst>
          </p:cNvPr>
          <p:cNvSpPr>
            <a:spLocks noGrp="1"/>
          </p:cNvSpPr>
          <p:nvPr>
            <p:ph type="body" sz="quarter" idx="72" hasCustomPrompt="1"/>
          </p:nvPr>
        </p:nvSpPr>
        <p:spPr>
          <a:xfrm>
            <a:off x="2473931"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17" name="Text Placeholder 4">
            <a:extLst>
              <a:ext uri="{FF2B5EF4-FFF2-40B4-BE49-F238E27FC236}">
                <a16:creationId xmlns:a16="http://schemas.microsoft.com/office/drawing/2014/main" id="{637C626E-B932-4333-8286-7F226738BFF6}"/>
              </a:ext>
            </a:extLst>
          </p:cNvPr>
          <p:cNvSpPr>
            <a:spLocks noGrp="1"/>
          </p:cNvSpPr>
          <p:nvPr>
            <p:ph type="body" sz="quarter" idx="73" hasCustomPrompt="1"/>
          </p:nvPr>
        </p:nvSpPr>
        <p:spPr>
          <a:xfrm>
            <a:off x="2473931"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18" name="Text Placeholder 4">
            <a:extLst>
              <a:ext uri="{FF2B5EF4-FFF2-40B4-BE49-F238E27FC236}">
                <a16:creationId xmlns:a16="http://schemas.microsoft.com/office/drawing/2014/main" id="{89200BD6-26F9-4008-878F-8982E0F99180}"/>
              </a:ext>
            </a:extLst>
          </p:cNvPr>
          <p:cNvSpPr>
            <a:spLocks noGrp="1"/>
          </p:cNvSpPr>
          <p:nvPr>
            <p:ph type="body" sz="quarter" idx="74" hasCustomPrompt="1"/>
          </p:nvPr>
        </p:nvSpPr>
        <p:spPr>
          <a:xfrm>
            <a:off x="2473931"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19" name="Text Placeholder 4">
            <a:extLst>
              <a:ext uri="{FF2B5EF4-FFF2-40B4-BE49-F238E27FC236}">
                <a16:creationId xmlns:a16="http://schemas.microsoft.com/office/drawing/2014/main" id="{B1CC0FE1-38EC-4841-9FB6-D86DE938D30C}"/>
              </a:ext>
            </a:extLst>
          </p:cNvPr>
          <p:cNvSpPr>
            <a:spLocks noGrp="1"/>
          </p:cNvSpPr>
          <p:nvPr>
            <p:ph type="body" sz="quarter" idx="75" hasCustomPrompt="1"/>
          </p:nvPr>
        </p:nvSpPr>
        <p:spPr>
          <a:xfrm>
            <a:off x="2473931"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0" name="Picture Placeholder 7">
            <a:extLst>
              <a:ext uri="{FF2B5EF4-FFF2-40B4-BE49-F238E27FC236}">
                <a16:creationId xmlns:a16="http://schemas.microsoft.com/office/drawing/2014/main" id="{D8F2564E-AA0E-4B75-B263-4A6F458AC959}"/>
              </a:ext>
            </a:extLst>
          </p:cNvPr>
          <p:cNvSpPr>
            <a:spLocks noGrp="1" noChangeAspect="1"/>
          </p:cNvSpPr>
          <p:nvPr>
            <p:ph type="pic" sz="quarter" idx="76" hasCustomPrompt="1"/>
          </p:nvPr>
        </p:nvSpPr>
        <p:spPr>
          <a:xfrm>
            <a:off x="2645389"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1" name="Text Placeholder 4">
            <a:extLst>
              <a:ext uri="{FF2B5EF4-FFF2-40B4-BE49-F238E27FC236}">
                <a16:creationId xmlns:a16="http://schemas.microsoft.com/office/drawing/2014/main" id="{954BD314-EE4E-4330-988C-EF03ACDD52DE}"/>
              </a:ext>
            </a:extLst>
          </p:cNvPr>
          <p:cNvSpPr>
            <a:spLocks noGrp="1"/>
          </p:cNvSpPr>
          <p:nvPr>
            <p:ph type="body" sz="quarter" idx="77" hasCustomPrompt="1"/>
          </p:nvPr>
        </p:nvSpPr>
        <p:spPr>
          <a:xfrm>
            <a:off x="3708375"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2" name="Text Placeholder 4">
            <a:extLst>
              <a:ext uri="{FF2B5EF4-FFF2-40B4-BE49-F238E27FC236}">
                <a16:creationId xmlns:a16="http://schemas.microsoft.com/office/drawing/2014/main" id="{5DA06F3E-B3CC-44AB-A38F-9A0089486AE6}"/>
              </a:ext>
            </a:extLst>
          </p:cNvPr>
          <p:cNvSpPr>
            <a:spLocks noGrp="1"/>
          </p:cNvSpPr>
          <p:nvPr>
            <p:ph type="body" sz="quarter" idx="78" hasCustomPrompt="1"/>
          </p:nvPr>
        </p:nvSpPr>
        <p:spPr>
          <a:xfrm>
            <a:off x="3708375"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3" name="Text Placeholder 4">
            <a:extLst>
              <a:ext uri="{FF2B5EF4-FFF2-40B4-BE49-F238E27FC236}">
                <a16:creationId xmlns:a16="http://schemas.microsoft.com/office/drawing/2014/main" id="{5C7C72C0-D543-43BA-854B-4B47128C9432}"/>
              </a:ext>
            </a:extLst>
          </p:cNvPr>
          <p:cNvSpPr>
            <a:spLocks noGrp="1"/>
          </p:cNvSpPr>
          <p:nvPr>
            <p:ph type="body" sz="quarter" idx="79" hasCustomPrompt="1"/>
          </p:nvPr>
        </p:nvSpPr>
        <p:spPr>
          <a:xfrm>
            <a:off x="3708375"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4" name="Text Placeholder 4">
            <a:extLst>
              <a:ext uri="{FF2B5EF4-FFF2-40B4-BE49-F238E27FC236}">
                <a16:creationId xmlns:a16="http://schemas.microsoft.com/office/drawing/2014/main" id="{740F473F-B7AC-4381-B4F2-C0C18A57F294}"/>
              </a:ext>
            </a:extLst>
          </p:cNvPr>
          <p:cNvSpPr>
            <a:spLocks noGrp="1"/>
          </p:cNvSpPr>
          <p:nvPr>
            <p:ph type="body" sz="quarter" idx="80" hasCustomPrompt="1"/>
          </p:nvPr>
        </p:nvSpPr>
        <p:spPr>
          <a:xfrm>
            <a:off x="3708375"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25" name="Picture Placeholder 7">
            <a:extLst>
              <a:ext uri="{FF2B5EF4-FFF2-40B4-BE49-F238E27FC236}">
                <a16:creationId xmlns:a16="http://schemas.microsoft.com/office/drawing/2014/main" id="{C666437C-E6DA-4B4F-ACF9-B86D982F910A}"/>
              </a:ext>
            </a:extLst>
          </p:cNvPr>
          <p:cNvSpPr>
            <a:spLocks noGrp="1" noChangeAspect="1"/>
          </p:cNvSpPr>
          <p:nvPr>
            <p:ph type="pic" sz="quarter" idx="81" hasCustomPrompt="1"/>
          </p:nvPr>
        </p:nvSpPr>
        <p:spPr>
          <a:xfrm>
            <a:off x="3879833"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26" name="Text Placeholder 4">
            <a:extLst>
              <a:ext uri="{FF2B5EF4-FFF2-40B4-BE49-F238E27FC236}">
                <a16:creationId xmlns:a16="http://schemas.microsoft.com/office/drawing/2014/main" id="{243EA295-7576-4607-BCA2-1D2232AD73B7}"/>
              </a:ext>
            </a:extLst>
          </p:cNvPr>
          <p:cNvSpPr>
            <a:spLocks noGrp="1"/>
          </p:cNvSpPr>
          <p:nvPr>
            <p:ph type="body" sz="quarter" idx="82" hasCustomPrompt="1"/>
          </p:nvPr>
        </p:nvSpPr>
        <p:spPr>
          <a:xfrm>
            <a:off x="4946152"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27" name="Text Placeholder 4">
            <a:extLst>
              <a:ext uri="{FF2B5EF4-FFF2-40B4-BE49-F238E27FC236}">
                <a16:creationId xmlns:a16="http://schemas.microsoft.com/office/drawing/2014/main" id="{35014995-1227-4F21-9167-8C39CD2FC74D}"/>
              </a:ext>
            </a:extLst>
          </p:cNvPr>
          <p:cNvSpPr>
            <a:spLocks noGrp="1"/>
          </p:cNvSpPr>
          <p:nvPr>
            <p:ph type="body" sz="quarter" idx="83" hasCustomPrompt="1"/>
          </p:nvPr>
        </p:nvSpPr>
        <p:spPr>
          <a:xfrm>
            <a:off x="4946152"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28" name="Text Placeholder 4">
            <a:extLst>
              <a:ext uri="{FF2B5EF4-FFF2-40B4-BE49-F238E27FC236}">
                <a16:creationId xmlns:a16="http://schemas.microsoft.com/office/drawing/2014/main" id="{68622EA4-4AEC-4613-9A33-C9FCE925576E}"/>
              </a:ext>
            </a:extLst>
          </p:cNvPr>
          <p:cNvSpPr>
            <a:spLocks noGrp="1"/>
          </p:cNvSpPr>
          <p:nvPr>
            <p:ph type="body" sz="quarter" idx="84" hasCustomPrompt="1"/>
          </p:nvPr>
        </p:nvSpPr>
        <p:spPr>
          <a:xfrm>
            <a:off x="4946152"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29" name="Text Placeholder 4">
            <a:extLst>
              <a:ext uri="{FF2B5EF4-FFF2-40B4-BE49-F238E27FC236}">
                <a16:creationId xmlns:a16="http://schemas.microsoft.com/office/drawing/2014/main" id="{A697775B-1165-47B8-A6A3-EF6A9485E38A}"/>
              </a:ext>
            </a:extLst>
          </p:cNvPr>
          <p:cNvSpPr>
            <a:spLocks noGrp="1"/>
          </p:cNvSpPr>
          <p:nvPr>
            <p:ph type="body" sz="quarter" idx="85" hasCustomPrompt="1"/>
          </p:nvPr>
        </p:nvSpPr>
        <p:spPr>
          <a:xfrm>
            <a:off x="4946152"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0" name="Picture Placeholder 7">
            <a:extLst>
              <a:ext uri="{FF2B5EF4-FFF2-40B4-BE49-F238E27FC236}">
                <a16:creationId xmlns:a16="http://schemas.microsoft.com/office/drawing/2014/main" id="{E8999219-0AB2-4224-B0B1-83083D4B8009}"/>
              </a:ext>
            </a:extLst>
          </p:cNvPr>
          <p:cNvSpPr>
            <a:spLocks noGrp="1" noChangeAspect="1"/>
          </p:cNvSpPr>
          <p:nvPr>
            <p:ph type="pic" sz="quarter" idx="86" hasCustomPrompt="1"/>
          </p:nvPr>
        </p:nvSpPr>
        <p:spPr>
          <a:xfrm>
            <a:off x="5117610"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1" name="Text Placeholder 4">
            <a:extLst>
              <a:ext uri="{FF2B5EF4-FFF2-40B4-BE49-F238E27FC236}">
                <a16:creationId xmlns:a16="http://schemas.microsoft.com/office/drawing/2014/main" id="{984D2931-C0B9-4AEF-ADBF-EBD0ADBDB9D8}"/>
              </a:ext>
            </a:extLst>
          </p:cNvPr>
          <p:cNvSpPr>
            <a:spLocks noGrp="1"/>
          </p:cNvSpPr>
          <p:nvPr>
            <p:ph type="body" sz="quarter" idx="87" hasCustomPrompt="1"/>
          </p:nvPr>
        </p:nvSpPr>
        <p:spPr>
          <a:xfrm>
            <a:off x="6177254"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2" name="Text Placeholder 4">
            <a:extLst>
              <a:ext uri="{FF2B5EF4-FFF2-40B4-BE49-F238E27FC236}">
                <a16:creationId xmlns:a16="http://schemas.microsoft.com/office/drawing/2014/main" id="{AF2B8780-4144-453F-84D1-641037A23A11}"/>
              </a:ext>
            </a:extLst>
          </p:cNvPr>
          <p:cNvSpPr>
            <a:spLocks noGrp="1"/>
          </p:cNvSpPr>
          <p:nvPr>
            <p:ph type="body" sz="quarter" idx="88" hasCustomPrompt="1"/>
          </p:nvPr>
        </p:nvSpPr>
        <p:spPr>
          <a:xfrm>
            <a:off x="6177254"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3" name="Text Placeholder 4">
            <a:extLst>
              <a:ext uri="{FF2B5EF4-FFF2-40B4-BE49-F238E27FC236}">
                <a16:creationId xmlns:a16="http://schemas.microsoft.com/office/drawing/2014/main" id="{D9CECE2F-8AD2-4D61-93CF-DEFF8DD7C110}"/>
              </a:ext>
            </a:extLst>
          </p:cNvPr>
          <p:cNvSpPr>
            <a:spLocks noGrp="1"/>
          </p:cNvSpPr>
          <p:nvPr>
            <p:ph type="body" sz="quarter" idx="89" hasCustomPrompt="1"/>
          </p:nvPr>
        </p:nvSpPr>
        <p:spPr>
          <a:xfrm>
            <a:off x="6177254"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4" name="Text Placeholder 4">
            <a:extLst>
              <a:ext uri="{FF2B5EF4-FFF2-40B4-BE49-F238E27FC236}">
                <a16:creationId xmlns:a16="http://schemas.microsoft.com/office/drawing/2014/main" id="{71FAD523-79C2-4870-9471-0FBCAC9F294A}"/>
              </a:ext>
            </a:extLst>
          </p:cNvPr>
          <p:cNvSpPr>
            <a:spLocks noGrp="1"/>
          </p:cNvSpPr>
          <p:nvPr>
            <p:ph type="body" sz="quarter" idx="90" hasCustomPrompt="1"/>
          </p:nvPr>
        </p:nvSpPr>
        <p:spPr>
          <a:xfrm>
            <a:off x="6177254"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35" name="Picture Placeholder 7">
            <a:extLst>
              <a:ext uri="{FF2B5EF4-FFF2-40B4-BE49-F238E27FC236}">
                <a16:creationId xmlns:a16="http://schemas.microsoft.com/office/drawing/2014/main" id="{2E2083E8-8C6D-4548-82D5-315A29E4DCB9}"/>
              </a:ext>
            </a:extLst>
          </p:cNvPr>
          <p:cNvSpPr>
            <a:spLocks noGrp="1" noChangeAspect="1"/>
          </p:cNvSpPr>
          <p:nvPr>
            <p:ph type="pic" sz="quarter" idx="91" hasCustomPrompt="1"/>
          </p:nvPr>
        </p:nvSpPr>
        <p:spPr>
          <a:xfrm>
            <a:off x="6348712"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36" name="Text Placeholder 4">
            <a:extLst>
              <a:ext uri="{FF2B5EF4-FFF2-40B4-BE49-F238E27FC236}">
                <a16:creationId xmlns:a16="http://schemas.microsoft.com/office/drawing/2014/main" id="{E36689DA-7799-4EBC-A933-9B52EE8C253C}"/>
              </a:ext>
            </a:extLst>
          </p:cNvPr>
          <p:cNvSpPr>
            <a:spLocks noGrp="1"/>
          </p:cNvSpPr>
          <p:nvPr>
            <p:ph type="body" sz="quarter" idx="92" hasCustomPrompt="1"/>
          </p:nvPr>
        </p:nvSpPr>
        <p:spPr>
          <a:xfrm>
            <a:off x="7415039"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37" name="Text Placeholder 4">
            <a:extLst>
              <a:ext uri="{FF2B5EF4-FFF2-40B4-BE49-F238E27FC236}">
                <a16:creationId xmlns:a16="http://schemas.microsoft.com/office/drawing/2014/main" id="{5CDBF1E0-7F81-476C-B1BC-7A408FBE4F23}"/>
              </a:ext>
            </a:extLst>
          </p:cNvPr>
          <p:cNvSpPr>
            <a:spLocks noGrp="1"/>
          </p:cNvSpPr>
          <p:nvPr>
            <p:ph type="body" sz="quarter" idx="93" hasCustomPrompt="1"/>
          </p:nvPr>
        </p:nvSpPr>
        <p:spPr>
          <a:xfrm>
            <a:off x="7415039"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38" name="Text Placeholder 4">
            <a:extLst>
              <a:ext uri="{FF2B5EF4-FFF2-40B4-BE49-F238E27FC236}">
                <a16:creationId xmlns:a16="http://schemas.microsoft.com/office/drawing/2014/main" id="{3BA11C39-E34C-4495-A492-FFC8F4721506}"/>
              </a:ext>
            </a:extLst>
          </p:cNvPr>
          <p:cNvSpPr>
            <a:spLocks noGrp="1"/>
          </p:cNvSpPr>
          <p:nvPr>
            <p:ph type="body" sz="quarter" idx="94" hasCustomPrompt="1"/>
          </p:nvPr>
        </p:nvSpPr>
        <p:spPr>
          <a:xfrm>
            <a:off x="7415039"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39" name="Text Placeholder 4">
            <a:extLst>
              <a:ext uri="{FF2B5EF4-FFF2-40B4-BE49-F238E27FC236}">
                <a16:creationId xmlns:a16="http://schemas.microsoft.com/office/drawing/2014/main" id="{66CA36B6-5860-43CC-B05E-C35F87BF3220}"/>
              </a:ext>
            </a:extLst>
          </p:cNvPr>
          <p:cNvSpPr>
            <a:spLocks noGrp="1"/>
          </p:cNvSpPr>
          <p:nvPr>
            <p:ph type="body" sz="quarter" idx="95" hasCustomPrompt="1"/>
          </p:nvPr>
        </p:nvSpPr>
        <p:spPr>
          <a:xfrm>
            <a:off x="7415039"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0" name="Picture Placeholder 7">
            <a:extLst>
              <a:ext uri="{FF2B5EF4-FFF2-40B4-BE49-F238E27FC236}">
                <a16:creationId xmlns:a16="http://schemas.microsoft.com/office/drawing/2014/main" id="{3768AC93-78C3-4376-97B6-AE71E57CE5B5}"/>
              </a:ext>
            </a:extLst>
          </p:cNvPr>
          <p:cNvSpPr>
            <a:spLocks noGrp="1" noChangeAspect="1"/>
          </p:cNvSpPr>
          <p:nvPr>
            <p:ph type="pic" sz="quarter" idx="96" hasCustomPrompt="1"/>
          </p:nvPr>
        </p:nvSpPr>
        <p:spPr>
          <a:xfrm>
            <a:off x="7586497"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1" name="Text Placeholder 4">
            <a:extLst>
              <a:ext uri="{FF2B5EF4-FFF2-40B4-BE49-F238E27FC236}">
                <a16:creationId xmlns:a16="http://schemas.microsoft.com/office/drawing/2014/main" id="{1E15EA31-1B3F-46F6-8077-26C38143E576}"/>
              </a:ext>
            </a:extLst>
          </p:cNvPr>
          <p:cNvSpPr>
            <a:spLocks noGrp="1"/>
          </p:cNvSpPr>
          <p:nvPr>
            <p:ph type="body" sz="quarter" idx="97" hasCustomPrompt="1"/>
          </p:nvPr>
        </p:nvSpPr>
        <p:spPr>
          <a:xfrm>
            <a:off x="8649474"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2" name="Text Placeholder 4">
            <a:extLst>
              <a:ext uri="{FF2B5EF4-FFF2-40B4-BE49-F238E27FC236}">
                <a16:creationId xmlns:a16="http://schemas.microsoft.com/office/drawing/2014/main" id="{B4FF8CBA-AD5A-4FA3-A653-54574146B6B1}"/>
              </a:ext>
            </a:extLst>
          </p:cNvPr>
          <p:cNvSpPr>
            <a:spLocks noGrp="1"/>
          </p:cNvSpPr>
          <p:nvPr>
            <p:ph type="body" sz="quarter" idx="98" hasCustomPrompt="1"/>
          </p:nvPr>
        </p:nvSpPr>
        <p:spPr>
          <a:xfrm>
            <a:off x="8649474"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3" name="Text Placeholder 4">
            <a:extLst>
              <a:ext uri="{FF2B5EF4-FFF2-40B4-BE49-F238E27FC236}">
                <a16:creationId xmlns:a16="http://schemas.microsoft.com/office/drawing/2014/main" id="{7FB7D956-E48A-4DDF-959B-43C095CBB5D2}"/>
              </a:ext>
            </a:extLst>
          </p:cNvPr>
          <p:cNvSpPr>
            <a:spLocks noGrp="1"/>
          </p:cNvSpPr>
          <p:nvPr>
            <p:ph type="body" sz="quarter" idx="99" hasCustomPrompt="1"/>
          </p:nvPr>
        </p:nvSpPr>
        <p:spPr>
          <a:xfrm>
            <a:off x="8649474"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4" name="Text Placeholder 4">
            <a:extLst>
              <a:ext uri="{FF2B5EF4-FFF2-40B4-BE49-F238E27FC236}">
                <a16:creationId xmlns:a16="http://schemas.microsoft.com/office/drawing/2014/main" id="{A60AD955-241B-4270-92C2-2445D5BFAD0B}"/>
              </a:ext>
            </a:extLst>
          </p:cNvPr>
          <p:cNvSpPr>
            <a:spLocks noGrp="1"/>
          </p:cNvSpPr>
          <p:nvPr>
            <p:ph type="body" sz="quarter" idx="100" hasCustomPrompt="1"/>
          </p:nvPr>
        </p:nvSpPr>
        <p:spPr>
          <a:xfrm>
            <a:off x="8649474"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45" name="Picture Placeholder 7">
            <a:extLst>
              <a:ext uri="{FF2B5EF4-FFF2-40B4-BE49-F238E27FC236}">
                <a16:creationId xmlns:a16="http://schemas.microsoft.com/office/drawing/2014/main" id="{6B453A71-1F9C-4746-BE5C-DB9AD7295293}"/>
              </a:ext>
            </a:extLst>
          </p:cNvPr>
          <p:cNvSpPr>
            <a:spLocks noGrp="1" noChangeAspect="1"/>
          </p:cNvSpPr>
          <p:nvPr>
            <p:ph type="pic" sz="quarter" idx="101" hasCustomPrompt="1"/>
          </p:nvPr>
        </p:nvSpPr>
        <p:spPr>
          <a:xfrm>
            <a:off x="8820932"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146" name="Text Placeholder 4">
            <a:extLst>
              <a:ext uri="{FF2B5EF4-FFF2-40B4-BE49-F238E27FC236}">
                <a16:creationId xmlns:a16="http://schemas.microsoft.com/office/drawing/2014/main" id="{51FE92C3-55B1-4002-9AE7-45F659A5C374}"/>
              </a:ext>
            </a:extLst>
          </p:cNvPr>
          <p:cNvSpPr>
            <a:spLocks noGrp="1"/>
          </p:cNvSpPr>
          <p:nvPr>
            <p:ph type="body" sz="quarter" idx="102" hasCustomPrompt="1"/>
          </p:nvPr>
        </p:nvSpPr>
        <p:spPr>
          <a:xfrm>
            <a:off x="9879861" y="1438870"/>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147" name="Text Placeholder 4">
            <a:extLst>
              <a:ext uri="{FF2B5EF4-FFF2-40B4-BE49-F238E27FC236}">
                <a16:creationId xmlns:a16="http://schemas.microsoft.com/office/drawing/2014/main" id="{38E7334E-69FA-4905-B229-C4F3BBC5EB37}"/>
              </a:ext>
            </a:extLst>
          </p:cNvPr>
          <p:cNvSpPr>
            <a:spLocks noGrp="1"/>
          </p:cNvSpPr>
          <p:nvPr>
            <p:ph type="body" sz="quarter" idx="103" hasCustomPrompt="1"/>
          </p:nvPr>
        </p:nvSpPr>
        <p:spPr>
          <a:xfrm>
            <a:off x="9879861" y="1571753"/>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148" name="Text Placeholder 4">
            <a:extLst>
              <a:ext uri="{FF2B5EF4-FFF2-40B4-BE49-F238E27FC236}">
                <a16:creationId xmlns:a16="http://schemas.microsoft.com/office/drawing/2014/main" id="{C79C2BE3-0F3B-43C0-AF93-BE6221BA3D20}"/>
              </a:ext>
            </a:extLst>
          </p:cNvPr>
          <p:cNvSpPr>
            <a:spLocks noGrp="1"/>
          </p:cNvSpPr>
          <p:nvPr>
            <p:ph type="body" sz="quarter" idx="104" hasCustomPrompt="1"/>
          </p:nvPr>
        </p:nvSpPr>
        <p:spPr>
          <a:xfrm>
            <a:off x="9879861" y="1697682"/>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149" name="Text Placeholder 4">
            <a:extLst>
              <a:ext uri="{FF2B5EF4-FFF2-40B4-BE49-F238E27FC236}">
                <a16:creationId xmlns:a16="http://schemas.microsoft.com/office/drawing/2014/main" id="{4780A3D5-B02E-436C-8E69-AC32ED78E418}"/>
              </a:ext>
            </a:extLst>
          </p:cNvPr>
          <p:cNvSpPr>
            <a:spLocks noGrp="1"/>
          </p:cNvSpPr>
          <p:nvPr>
            <p:ph type="body" sz="quarter" idx="105" hasCustomPrompt="1"/>
          </p:nvPr>
        </p:nvSpPr>
        <p:spPr>
          <a:xfrm>
            <a:off x="9879861" y="1806227"/>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50" name="Picture Placeholder 7">
            <a:extLst>
              <a:ext uri="{FF2B5EF4-FFF2-40B4-BE49-F238E27FC236}">
                <a16:creationId xmlns:a16="http://schemas.microsoft.com/office/drawing/2014/main" id="{5ED602CB-263C-49DD-B24F-6C044FA764D3}"/>
              </a:ext>
            </a:extLst>
          </p:cNvPr>
          <p:cNvSpPr>
            <a:spLocks noGrp="1" noChangeAspect="1"/>
          </p:cNvSpPr>
          <p:nvPr>
            <p:ph type="pic" sz="quarter" idx="106" hasCustomPrompt="1"/>
          </p:nvPr>
        </p:nvSpPr>
        <p:spPr>
          <a:xfrm>
            <a:off x="10051319" y="625822"/>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1" name="Text Placeholder 4">
            <a:extLst>
              <a:ext uri="{FF2B5EF4-FFF2-40B4-BE49-F238E27FC236}">
                <a16:creationId xmlns:a16="http://schemas.microsoft.com/office/drawing/2014/main" id="{3E0F4145-61BA-4CE2-A3EA-0C1EDC388FE5}"/>
              </a:ext>
            </a:extLst>
          </p:cNvPr>
          <p:cNvSpPr>
            <a:spLocks noGrp="1"/>
          </p:cNvSpPr>
          <p:nvPr>
            <p:ph type="body" sz="quarter" idx="107" hasCustomPrompt="1"/>
          </p:nvPr>
        </p:nvSpPr>
        <p:spPr>
          <a:xfrm>
            <a:off x="1239683"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2" name="Text Placeholder 4">
            <a:extLst>
              <a:ext uri="{FF2B5EF4-FFF2-40B4-BE49-F238E27FC236}">
                <a16:creationId xmlns:a16="http://schemas.microsoft.com/office/drawing/2014/main" id="{B0C144E9-6BA4-455A-865E-7D5AE88E05B1}"/>
              </a:ext>
            </a:extLst>
          </p:cNvPr>
          <p:cNvSpPr>
            <a:spLocks noGrp="1"/>
          </p:cNvSpPr>
          <p:nvPr>
            <p:ph type="body" sz="quarter" idx="108" hasCustomPrompt="1"/>
          </p:nvPr>
        </p:nvSpPr>
        <p:spPr>
          <a:xfrm>
            <a:off x="1239683"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3" name="Text Placeholder 4">
            <a:extLst>
              <a:ext uri="{FF2B5EF4-FFF2-40B4-BE49-F238E27FC236}">
                <a16:creationId xmlns:a16="http://schemas.microsoft.com/office/drawing/2014/main" id="{C7194312-4AC1-4EEB-82AC-35369690A8E7}"/>
              </a:ext>
            </a:extLst>
          </p:cNvPr>
          <p:cNvSpPr>
            <a:spLocks noGrp="1"/>
          </p:cNvSpPr>
          <p:nvPr>
            <p:ph type="body" sz="quarter" idx="109" hasCustomPrompt="1"/>
          </p:nvPr>
        </p:nvSpPr>
        <p:spPr>
          <a:xfrm>
            <a:off x="1239683"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4" name="Text Placeholder 4">
            <a:extLst>
              <a:ext uri="{FF2B5EF4-FFF2-40B4-BE49-F238E27FC236}">
                <a16:creationId xmlns:a16="http://schemas.microsoft.com/office/drawing/2014/main" id="{864E223D-19B6-4608-B65F-1460905FA055}"/>
              </a:ext>
            </a:extLst>
          </p:cNvPr>
          <p:cNvSpPr>
            <a:spLocks noGrp="1"/>
          </p:cNvSpPr>
          <p:nvPr>
            <p:ph type="body" sz="quarter" idx="110" hasCustomPrompt="1"/>
          </p:nvPr>
        </p:nvSpPr>
        <p:spPr>
          <a:xfrm>
            <a:off x="1239683"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75" name="Picture Placeholder 7">
            <a:extLst>
              <a:ext uri="{FF2B5EF4-FFF2-40B4-BE49-F238E27FC236}">
                <a16:creationId xmlns:a16="http://schemas.microsoft.com/office/drawing/2014/main" id="{9D032E1B-D9D0-4D17-ACCD-6C343D89F6DC}"/>
              </a:ext>
            </a:extLst>
          </p:cNvPr>
          <p:cNvSpPr>
            <a:spLocks noGrp="1" noChangeAspect="1"/>
          </p:cNvSpPr>
          <p:nvPr>
            <p:ph type="pic" sz="quarter" idx="111" hasCustomPrompt="1"/>
          </p:nvPr>
        </p:nvSpPr>
        <p:spPr>
          <a:xfrm>
            <a:off x="1411141"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76" name="Text Placeholder 4">
            <a:extLst>
              <a:ext uri="{FF2B5EF4-FFF2-40B4-BE49-F238E27FC236}">
                <a16:creationId xmlns:a16="http://schemas.microsoft.com/office/drawing/2014/main" id="{B1320D34-697E-4B24-8BF3-87170F14C170}"/>
              </a:ext>
            </a:extLst>
          </p:cNvPr>
          <p:cNvSpPr>
            <a:spLocks noGrp="1"/>
          </p:cNvSpPr>
          <p:nvPr>
            <p:ph type="body" sz="quarter" idx="112" hasCustomPrompt="1"/>
          </p:nvPr>
        </p:nvSpPr>
        <p:spPr>
          <a:xfrm>
            <a:off x="2473931"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77" name="Text Placeholder 4">
            <a:extLst>
              <a:ext uri="{FF2B5EF4-FFF2-40B4-BE49-F238E27FC236}">
                <a16:creationId xmlns:a16="http://schemas.microsoft.com/office/drawing/2014/main" id="{D590ABA3-C654-4A35-9A8B-7E500A8A845C}"/>
              </a:ext>
            </a:extLst>
          </p:cNvPr>
          <p:cNvSpPr>
            <a:spLocks noGrp="1"/>
          </p:cNvSpPr>
          <p:nvPr>
            <p:ph type="body" sz="quarter" idx="113" hasCustomPrompt="1"/>
          </p:nvPr>
        </p:nvSpPr>
        <p:spPr>
          <a:xfrm>
            <a:off x="2473931"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78" name="Text Placeholder 4">
            <a:extLst>
              <a:ext uri="{FF2B5EF4-FFF2-40B4-BE49-F238E27FC236}">
                <a16:creationId xmlns:a16="http://schemas.microsoft.com/office/drawing/2014/main" id="{446ED482-D031-4F4B-86AD-32CD99D211A0}"/>
              </a:ext>
            </a:extLst>
          </p:cNvPr>
          <p:cNvSpPr>
            <a:spLocks noGrp="1"/>
          </p:cNvSpPr>
          <p:nvPr>
            <p:ph type="body" sz="quarter" idx="114" hasCustomPrompt="1"/>
          </p:nvPr>
        </p:nvSpPr>
        <p:spPr>
          <a:xfrm>
            <a:off x="2473931"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79" name="Text Placeholder 4">
            <a:extLst>
              <a:ext uri="{FF2B5EF4-FFF2-40B4-BE49-F238E27FC236}">
                <a16:creationId xmlns:a16="http://schemas.microsoft.com/office/drawing/2014/main" id="{C1D764C6-8B78-45C6-95E6-693CB6DA2874}"/>
              </a:ext>
            </a:extLst>
          </p:cNvPr>
          <p:cNvSpPr>
            <a:spLocks noGrp="1"/>
          </p:cNvSpPr>
          <p:nvPr>
            <p:ph type="body" sz="quarter" idx="115" hasCustomPrompt="1"/>
          </p:nvPr>
        </p:nvSpPr>
        <p:spPr>
          <a:xfrm>
            <a:off x="2473931"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0" name="Picture Placeholder 7">
            <a:extLst>
              <a:ext uri="{FF2B5EF4-FFF2-40B4-BE49-F238E27FC236}">
                <a16:creationId xmlns:a16="http://schemas.microsoft.com/office/drawing/2014/main" id="{145A695C-B6E7-403A-A659-2CE6271CEE18}"/>
              </a:ext>
            </a:extLst>
          </p:cNvPr>
          <p:cNvSpPr>
            <a:spLocks noGrp="1" noChangeAspect="1"/>
          </p:cNvSpPr>
          <p:nvPr>
            <p:ph type="pic" sz="quarter" idx="116" hasCustomPrompt="1"/>
          </p:nvPr>
        </p:nvSpPr>
        <p:spPr>
          <a:xfrm>
            <a:off x="2645389"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1" name="Text Placeholder 4">
            <a:extLst>
              <a:ext uri="{FF2B5EF4-FFF2-40B4-BE49-F238E27FC236}">
                <a16:creationId xmlns:a16="http://schemas.microsoft.com/office/drawing/2014/main" id="{43B30AC5-49DB-460A-BA21-FBF97FBFFEA7}"/>
              </a:ext>
            </a:extLst>
          </p:cNvPr>
          <p:cNvSpPr>
            <a:spLocks noGrp="1"/>
          </p:cNvSpPr>
          <p:nvPr>
            <p:ph type="body" sz="quarter" idx="117" hasCustomPrompt="1"/>
          </p:nvPr>
        </p:nvSpPr>
        <p:spPr>
          <a:xfrm>
            <a:off x="3708375"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2" name="Text Placeholder 4">
            <a:extLst>
              <a:ext uri="{FF2B5EF4-FFF2-40B4-BE49-F238E27FC236}">
                <a16:creationId xmlns:a16="http://schemas.microsoft.com/office/drawing/2014/main" id="{4ED4336E-7EB5-44E1-9BBC-1F539BB1340E}"/>
              </a:ext>
            </a:extLst>
          </p:cNvPr>
          <p:cNvSpPr>
            <a:spLocks noGrp="1"/>
          </p:cNvSpPr>
          <p:nvPr>
            <p:ph type="body" sz="quarter" idx="118" hasCustomPrompt="1"/>
          </p:nvPr>
        </p:nvSpPr>
        <p:spPr>
          <a:xfrm>
            <a:off x="3708375"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3" name="Text Placeholder 4">
            <a:extLst>
              <a:ext uri="{FF2B5EF4-FFF2-40B4-BE49-F238E27FC236}">
                <a16:creationId xmlns:a16="http://schemas.microsoft.com/office/drawing/2014/main" id="{6C89A572-BB42-49A1-9C15-EA2137F3BA35}"/>
              </a:ext>
            </a:extLst>
          </p:cNvPr>
          <p:cNvSpPr>
            <a:spLocks noGrp="1"/>
          </p:cNvSpPr>
          <p:nvPr>
            <p:ph type="body" sz="quarter" idx="119" hasCustomPrompt="1"/>
          </p:nvPr>
        </p:nvSpPr>
        <p:spPr>
          <a:xfrm>
            <a:off x="3708375"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4" name="Text Placeholder 4">
            <a:extLst>
              <a:ext uri="{FF2B5EF4-FFF2-40B4-BE49-F238E27FC236}">
                <a16:creationId xmlns:a16="http://schemas.microsoft.com/office/drawing/2014/main" id="{22C78003-F063-4BB5-AACD-E048F5837960}"/>
              </a:ext>
            </a:extLst>
          </p:cNvPr>
          <p:cNvSpPr>
            <a:spLocks noGrp="1"/>
          </p:cNvSpPr>
          <p:nvPr>
            <p:ph type="body" sz="quarter" idx="120" hasCustomPrompt="1"/>
          </p:nvPr>
        </p:nvSpPr>
        <p:spPr>
          <a:xfrm>
            <a:off x="3708375"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5" name="Picture Placeholder 7">
            <a:extLst>
              <a:ext uri="{FF2B5EF4-FFF2-40B4-BE49-F238E27FC236}">
                <a16:creationId xmlns:a16="http://schemas.microsoft.com/office/drawing/2014/main" id="{7E955A9E-0815-486E-8A1B-5A344C94B010}"/>
              </a:ext>
            </a:extLst>
          </p:cNvPr>
          <p:cNvSpPr>
            <a:spLocks noGrp="1" noChangeAspect="1"/>
          </p:cNvSpPr>
          <p:nvPr>
            <p:ph type="pic" sz="quarter" idx="121" hasCustomPrompt="1"/>
          </p:nvPr>
        </p:nvSpPr>
        <p:spPr>
          <a:xfrm>
            <a:off x="3879833"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86" name="Text Placeholder 4">
            <a:extLst>
              <a:ext uri="{FF2B5EF4-FFF2-40B4-BE49-F238E27FC236}">
                <a16:creationId xmlns:a16="http://schemas.microsoft.com/office/drawing/2014/main" id="{A7A3ED98-16A7-4CF4-8852-D731442C9E88}"/>
              </a:ext>
            </a:extLst>
          </p:cNvPr>
          <p:cNvSpPr>
            <a:spLocks noGrp="1"/>
          </p:cNvSpPr>
          <p:nvPr>
            <p:ph type="body" sz="quarter" idx="122" hasCustomPrompt="1"/>
          </p:nvPr>
        </p:nvSpPr>
        <p:spPr>
          <a:xfrm>
            <a:off x="4946152"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87" name="Text Placeholder 4">
            <a:extLst>
              <a:ext uri="{FF2B5EF4-FFF2-40B4-BE49-F238E27FC236}">
                <a16:creationId xmlns:a16="http://schemas.microsoft.com/office/drawing/2014/main" id="{A88DCBED-A3B0-4BAA-A21D-0CD68DE5B751}"/>
              </a:ext>
            </a:extLst>
          </p:cNvPr>
          <p:cNvSpPr>
            <a:spLocks noGrp="1"/>
          </p:cNvSpPr>
          <p:nvPr>
            <p:ph type="body" sz="quarter" idx="123" hasCustomPrompt="1"/>
          </p:nvPr>
        </p:nvSpPr>
        <p:spPr>
          <a:xfrm>
            <a:off x="4946152"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88" name="Text Placeholder 4">
            <a:extLst>
              <a:ext uri="{FF2B5EF4-FFF2-40B4-BE49-F238E27FC236}">
                <a16:creationId xmlns:a16="http://schemas.microsoft.com/office/drawing/2014/main" id="{513912DA-A22C-47A1-9D62-462A7D09306E}"/>
              </a:ext>
            </a:extLst>
          </p:cNvPr>
          <p:cNvSpPr>
            <a:spLocks noGrp="1"/>
          </p:cNvSpPr>
          <p:nvPr>
            <p:ph type="body" sz="quarter" idx="124" hasCustomPrompt="1"/>
          </p:nvPr>
        </p:nvSpPr>
        <p:spPr>
          <a:xfrm>
            <a:off x="4946152"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89" name="Text Placeholder 4">
            <a:extLst>
              <a:ext uri="{FF2B5EF4-FFF2-40B4-BE49-F238E27FC236}">
                <a16:creationId xmlns:a16="http://schemas.microsoft.com/office/drawing/2014/main" id="{9D700DB8-E39F-42B8-A664-8EA35F26238F}"/>
              </a:ext>
            </a:extLst>
          </p:cNvPr>
          <p:cNvSpPr>
            <a:spLocks noGrp="1"/>
          </p:cNvSpPr>
          <p:nvPr>
            <p:ph type="body" sz="quarter" idx="125" hasCustomPrompt="1"/>
          </p:nvPr>
        </p:nvSpPr>
        <p:spPr>
          <a:xfrm>
            <a:off x="4946152"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0" name="Picture Placeholder 7">
            <a:extLst>
              <a:ext uri="{FF2B5EF4-FFF2-40B4-BE49-F238E27FC236}">
                <a16:creationId xmlns:a16="http://schemas.microsoft.com/office/drawing/2014/main" id="{119D0912-283E-4DF2-A7FB-4654A7F7E9D2}"/>
              </a:ext>
            </a:extLst>
          </p:cNvPr>
          <p:cNvSpPr>
            <a:spLocks noGrp="1" noChangeAspect="1"/>
          </p:cNvSpPr>
          <p:nvPr>
            <p:ph type="pic" sz="quarter" idx="126" hasCustomPrompt="1"/>
          </p:nvPr>
        </p:nvSpPr>
        <p:spPr>
          <a:xfrm>
            <a:off x="5117610"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1" name="Text Placeholder 4">
            <a:extLst>
              <a:ext uri="{FF2B5EF4-FFF2-40B4-BE49-F238E27FC236}">
                <a16:creationId xmlns:a16="http://schemas.microsoft.com/office/drawing/2014/main" id="{F785E6D4-8ADD-43B9-BA99-2489C8AF6784}"/>
              </a:ext>
            </a:extLst>
          </p:cNvPr>
          <p:cNvSpPr>
            <a:spLocks noGrp="1"/>
          </p:cNvSpPr>
          <p:nvPr>
            <p:ph type="body" sz="quarter" idx="127" hasCustomPrompt="1"/>
          </p:nvPr>
        </p:nvSpPr>
        <p:spPr>
          <a:xfrm>
            <a:off x="6177254"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2" name="Text Placeholder 4">
            <a:extLst>
              <a:ext uri="{FF2B5EF4-FFF2-40B4-BE49-F238E27FC236}">
                <a16:creationId xmlns:a16="http://schemas.microsoft.com/office/drawing/2014/main" id="{5708805A-E1C6-4358-8E12-09EA3DCA9C9B}"/>
              </a:ext>
            </a:extLst>
          </p:cNvPr>
          <p:cNvSpPr>
            <a:spLocks noGrp="1"/>
          </p:cNvSpPr>
          <p:nvPr>
            <p:ph type="body" sz="quarter" idx="128" hasCustomPrompt="1"/>
          </p:nvPr>
        </p:nvSpPr>
        <p:spPr>
          <a:xfrm>
            <a:off x="6177254"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3" name="Text Placeholder 4">
            <a:extLst>
              <a:ext uri="{FF2B5EF4-FFF2-40B4-BE49-F238E27FC236}">
                <a16:creationId xmlns:a16="http://schemas.microsoft.com/office/drawing/2014/main" id="{EE5AC273-BAEA-420A-8B98-8A15C0D8F26F}"/>
              </a:ext>
            </a:extLst>
          </p:cNvPr>
          <p:cNvSpPr>
            <a:spLocks noGrp="1"/>
          </p:cNvSpPr>
          <p:nvPr>
            <p:ph type="body" sz="quarter" idx="129" hasCustomPrompt="1"/>
          </p:nvPr>
        </p:nvSpPr>
        <p:spPr>
          <a:xfrm>
            <a:off x="6177254"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4" name="Text Placeholder 4">
            <a:extLst>
              <a:ext uri="{FF2B5EF4-FFF2-40B4-BE49-F238E27FC236}">
                <a16:creationId xmlns:a16="http://schemas.microsoft.com/office/drawing/2014/main" id="{759D53F4-7165-4ABD-9E1A-93CCF1C825AA}"/>
              </a:ext>
            </a:extLst>
          </p:cNvPr>
          <p:cNvSpPr>
            <a:spLocks noGrp="1"/>
          </p:cNvSpPr>
          <p:nvPr>
            <p:ph type="body" sz="quarter" idx="130" hasCustomPrompt="1"/>
          </p:nvPr>
        </p:nvSpPr>
        <p:spPr>
          <a:xfrm>
            <a:off x="6177254"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95" name="Picture Placeholder 7">
            <a:extLst>
              <a:ext uri="{FF2B5EF4-FFF2-40B4-BE49-F238E27FC236}">
                <a16:creationId xmlns:a16="http://schemas.microsoft.com/office/drawing/2014/main" id="{CB622C18-4AC6-4DF2-82CD-65B11CD46F2D}"/>
              </a:ext>
            </a:extLst>
          </p:cNvPr>
          <p:cNvSpPr>
            <a:spLocks noGrp="1" noChangeAspect="1"/>
          </p:cNvSpPr>
          <p:nvPr>
            <p:ph type="pic" sz="quarter" idx="131" hasCustomPrompt="1"/>
          </p:nvPr>
        </p:nvSpPr>
        <p:spPr>
          <a:xfrm>
            <a:off x="6348712"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296" name="Text Placeholder 4">
            <a:extLst>
              <a:ext uri="{FF2B5EF4-FFF2-40B4-BE49-F238E27FC236}">
                <a16:creationId xmlns:a16="http://schemas.microsoft.com/office/drawing/2014/main" id="{8F4C88EA-7D2A-4952-BDE2-FF8E3813CB74}"/>
              </a:ext>
            </a:extLst>
          </p:cNvPr>
          <p:cNvSpPr>
            <a:spLocks noGrp="1"/>
          </p:cNvSpPr>
          <p:nvPr>
            <p:ph type="body" sz="quarter" idx="132" hasCustomPrompt="1"/>
          </p:nvPr>
        </p:nvSpPr>
        <p:spPr>
          <a:xfrm>
            <a:off x="7415039"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7" name="Text Placeholder 4">
            <a:extLst>
              <a:ext uri="{FF2B5EF4-FFF2-40B4-BE49-F238E27FC236}">
                <a16:creationId xmlns:a16="http://schemas.microsoft.com/office/drawing/2014/main" id="{71C23684-2E3F-4FBE-966A-795520ED2AFF}"/>
              </a:ext>
            </a:extLst>
          </p:cNvPr>
          <p:cNvSpPr>
            <a:spLocks noGrp="1"/>
          </p:cNvSpPr>
          <p:nvPr>
            <p:ph type="body" sz="quarter" idx="133" hasCustomPrompt="1"/>
          </p:nvPr>
        </p:nvSpPr>
        <p:spPr>
          <a:xfrm>
            <a:off x="7415039"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98" name="Text Placeholder 4">
            <a:extLst>
              <a:ext uri="{FF2B5EF4-FFF2-40B4-BE49-F238E27FC236}">
                <a16:creationId xmlns:a16="http://schemas.microsoft.com/office/drawing/2014/main" id="{2A73D139-F580-4A30-9FE3-87D5CC6177E2}"/>
              </a:ext>
            </a:extLst>
          </p:cNvPr>
          <p:cNvSpPr>
            <a:spLocks noGrp="1"/>
          </p:cNvSpPr>
          <p:nvPr>
            <p:ph type="body" sz="quarter" idx="134" hasCustomPrompt="1"/>
          </p:nvPr>
        </p:nvSpPr>
        <p:spPr>
          <a:xfrm>
            <a:off x="7415039"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99" name="Text Placeholder 4">
            <a:extLst>
              <a:ext uri="{FF2B5EF4-FFF2-40B4-BE49-F238E27FC236}">
                <a16:creationId xmlns:a16="http://schemas.microsoft.com/office/drawing/2014/main" id="{F96AAD65-BF2A-4385-9DD1-8414EAD4F5C9}"/>
              </a:ext>
            </a:extLst>
          </p:cNvPr>
          <p:cNvSpPr>
            <a:spLocks noGrp="1"/>
          </p:cNvSpPr>
          <p:nvPr>
            <p:ph type="body" sz="quarter" idx="135" hasCustomPrompt="1"/>
          </p:nvPr>
        </p:nvSpPr>
        <p:spPr>
          <a:xfrm>
            <a:off x="7415039"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0" name="Picture Placeholder 7">
            <a:extLst>
              <a:ext uri="{FF2B5EF4-FFF2-40B4-BE49-F238E27FC236}">
                <a16:creationId xmlns:a16="http://schemas.microsoft.com/office/drawing/2014/main" id="{1F953F1B-9AF7-48F0-BD04-DCF42055DCC7}"/>
              </a:ext>
            </a:extLst>
          </p:cNvPr>
          <p:cNvSpPr>
            <a:spLocks noGrp="1" noChangeAspect="1"/>
          </p:cNvSpPr>
          <p:nvPr>
            <p:ph type="pic" sz="quarter" idx="136" hasCustomPrompt="1"/>
          </p:nvPr>
        </p:nvSpPr>
        <p:spPr>
          <a:xfrm>
            <a:off x="7586497"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1" name="Text Placeholder 4">
            <a:extLst>
              <a:ext uri="{FF2B5EF4-FFF2-40B4-BE49-F238E27FC236}">
                <a16:creationId xmlns:a16="http://schemas.microsoft.com/office/drawing/2014/main" id="{4AB53460-FA6A-4C59-ABCA-3EEAD0F943F8}"/>
              </a:ext>
            </a:extLst>
          </p:cNvPr>
          <p:cNvSpPr>
            <a:spLocks noGrp="1"/>
          </p:cNvSpPr>
          <p:nvPr>
            <p:ph type="body" sz="quarter" idx="137" hasCustomPrompt="1"/>
          </p:nvPr>
        </p:nvSpPr>
        <p:spPr>
          <a:xfrm>
            <a:off x="8649474"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2" name="Text Placeholder 4">
            <a:extLst>
              <a:ext uri="{FF2B5EF4-FFF2-40B4-BE49-F238E27FC236}">
                <a16:creationId xmlns:a16="http://schemas.microsoft.com/office/drawing/2014/main" id="{C670F21E-D53E-4772-BF7A-6769D63C8B6E}"/>
              </a:ext>
            </a:extLst>
          </p:cNvPr>
          <p:cNvSpPr>
            <a:spLocks noGrp="1"/>
          </p:cNvSpPr>
          <p:nvPr>
            <p:ph type="body" sz="quarter" idx="138" hasCustomPrompt="1"/>
          </p:nvPr>
        </p:nvSpPr>
        <p:spPr>
          <a:xfrm>
            <a:off x="8649474"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3" name="Text Placeholder 4">
            <a:extLst>
              <a:ext uri="{FF2B5EF4-FFF2-40B4-BE49-F238E27FC236}">
                <a16:creationId xmlns:a16="http://schemas.microsoft.com/office/drawing/2014/main" id="{B9476054-B795-4EDE-A218-1FF29260C49B}"/>
              </a:ext>
            </a:extLst>
          </p:cNvPr>
          <p:cNvSpPr>
            <a:spLocks noGrp="1"/>
          </p:cNvSpPr>
          <p:nvPr>
            <p:ph type="body" sz="quarter" idx="139" hasCustomPrompt="1"/>
          </p:nvPr>
        </p:nvSpPr>
        <p:spPr>
          <a:xfrm>
            <a:off x="8649474"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4" name="Text Placeholder 4">
            <a:extLst>
              <a:ext uri="{FF2B5EF4-FFF2-40B4-BE49-F238E27FC236}">
                <a16:creationId xmlns:a16="http://schemas.microsoft.com/office/drawing/2014/main" id="{E5DF0A75-F493-45C7-81FD-1A1310BB8882}"/>
              </a:ext>
            </a:extLst>
          </p:cNvPr>
          <p:cNvSpPr>
            <a:spLocks noGrp="1"/>
          </p:cNvSpPr>
          <p:nvPr>
            <p:ph type="body" sz="quarter" idx="140" hasCustomPrompt="1"/>
          </p:nvPr>
        </p:nvSpPr>
        <p:spPr>
          <a:xfrm>
            <a:off x="8649474"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05" name="Picture Placeholder 7">
            <a:extLst>
              <a:ext uri="{FF2B5EF4-FFF2-40B4-BE49-F238E27FC236}">
                <a16:creationId xmlns:a16="http://schemas.microsoft.com/office/drawing/2014/main" id="{D5D92845-4B12-4567-AF44-D26FCBDB7398}"/>
              </a:ext>
            </a:extLst>
          </p:cNvPr>
          <p:cNvSpPr>
            <a:spLocks noGrp="1" noChangeAspect="1"/>
          </p:cNvSpPr>
          <p:nvPr>
            <p:ph type="pic" sz="quarter" idx="141" hasCustomPrompt="1"/>
          </p:nvPr>
        </p:nvSpPr>
        <p:spPr>
          <a:xfrm>
            <a:off x="8820932"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06" name="Text Placeholder 4">
            <a:extLst>
              <a:ext uri="{FF2B5EF4-FFF2-40B4-BE49-F238E27FC236}">
                <a16:creationId xmlns:a16="http://schemas.microsoft.com/office/drawing/2014/main" id="{6DBEC153-7029-4AB3-A423-C85224B10231}"/>
              </a:ext>
            </a:extLst>
          </p:cNvPr>
          <p:cNvSpPr>
            <a:spLocks noGrp="1"/>
          </p:cNvSpPr>
          <p:nvPr>
            <p:ph type="body" sz="quarter" idx="142" hasCustomPrompt="1"/>
          </p:nvPr>
        </p:nvSpPr>
        <p:spPr>
          <a:xfrm>
            <a:off x="9879861" y="2879135"/>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07" name="Text Placeholder 4">
            <a:extLst>
              <a:ext uri="{FF2B5EF4-FFF2-40B4-BE49-F238E27FC236}">
                <a16:creationId xmlns:a16="http://schemas.microsoft.com/office/drawing/2014/main" id="{0D5D295E-62AF-4501-9977-B516633B5F86}"/>
              </a:ext>
            </a:extLst>
          </p:cNvPr>
          <p:cNvSpPr>
            <a:spLocks noGrp="1"/>
          </p:cNvSpPr>
          <p:nvPr>
            <p:ph type="body" sz="quarter" idx="143" hasCustomPrompt="1"/>
          </p:nvPr>
        </p:nvSpPr>
        <p:spPr>
          <a:xfrm>
            <a:off x="9879861" y="3012018"/>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8" name="Text Placeholder 4">
            <a:extLst>
              <a:ext uri="{FF2B5EF4-FFF2-40B4-BE49-F238E27FC236}">
                <a16:creationId xmlns:a16="http://schemas.microsoft.com/office/drawing/2014/main" id="{55BC1D01-6FFC-473B-A31E-6EE209E2E8DA}"/>
              </a:ext>
            </a:extLst>
          </p:cNvPr>
          <p:cNvSpPr>
            <a:spLocks noGrp="1"/>
          </p:cNvSpPr>
          <p:nvPr>
            <p:ph type="body" sz="quarter" idx="144" hasCustomPrompt="1"/>
          </p:nvPr>
        </p:nvSpPr>
        <p:spPr>
          <a:xfrm>
            <a:off x="9879861" y="313794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09" name="Text Placeholder 4">
            <a:extLst>
              <a:ext uri="{FF2B5EF4-FFF2-40B4-BE49-F238E27FC236}">
                <a16:creationId xmlns:a16="http://schemas.microsoft.com/office/drawing/2014/main" id="{88F7D17F-454B-4394-AE23-E4C0F9F061E3}"/>
              </a:ext>
            </a:extLst>
          </p:cNvPr>
          <p:cNvSpPr>
            <a:spLocks noGrp="1"/>
          </p:cNvSpPr>
          <p:nvPr>
            <p:ph type="body" sz="quarter" idx="145" hasCustomPrompt="1"/>
          </p:nvPr>
        </p:nvSpPr>
        <p:spPr>
          <a:xfrm>
            <a:off x="9879861" y="3246492"/>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0" name="Picture Placeholder 7">
            <a:extLst>
              <a:ext uri="{FF2B5EF4-FFF2-40B4-BE49-F238E27FC236}">
                <a16:creationId xmlns:a16="http://schemas.microsoft.com/office/drawing/2014/main" id="{281B762D-3EC1-4BC0-8660-77F55637A350}"/>
              </a:ext>
            </a:extLst>
          </p:cNvPr>
          <p:cNvSpPr>
            <a:spLocks noGrp="1" noChangeAspect="1"/>
          </p:cNvSpPr>
          <p:nvPr>
            <p:ph type="pic" sz="quarter" idx="146" hasCustomPrompt="1"/>
          </p:nvPr>
        </p:nvSpPr>
        <p:spPr>
          <a:xfrm>
            <a:off x="10051319" y="2066087"/>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1" name="Text Placeholder 4">
            <a:extLst>
              <a:ext uri="{FF2B5EF4-FFF2-40B4-BE49-F238E27FC236}">
                <a16:creationId xmlns:a16="http://schemas.microsoft.com/office/drawing/2014/main" id="{62B53341-3EAE-4D0D-A597-796C912E8843}"/>
              </a:ext>
            </a:extLst>
          </p:cNvPr>
          <p:cNvSpPr>
            <a:spLocks noGrp="1"/>
          </p:cNvSpPr>
          <p:nvPr>
            <p:ph type="body" sz="quarter" idx="147" hasCustomPrompt="1"/>
          </p:nvPr>
        </p:nvSpPr>
        <p:spPr>
          <a:xfrm>
            <a:off x="1239683"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2" name="Text Placeholder 4">
            <a:extLst>
              <a:ext uri="{FF2B5EF4-FFF2-40B4-BE49-F238E27FC236}">
                <a16:creationId xmlns:a16="http://schemas.microsoft.com/office/drawing/2014/main" id="{E0AD4D38-3E15-464E-A752-A6EA0A9AA9CA}"/>
              </a:ext>
            </a:extLst>
          </p:cNvPr>
          <p:cNvSpPr>
            <a:spLocks noGrp="1"/>
          </p:cNvSpPr>
          <p:nvPr>
            <p:ph type="body" sz="quarter" idx="148" hasCustomPrompt="1"/>
          </p:nvPr>
        </p:nvSpPr>
        <p:spPr>
          <a:xfrm>
            <a:off x="1239683"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3" name="Text Placeholder 4">
            <a:extLst>
              <a:ext uri="{FF2B5EF4-FFF2-40B4-BE49-F238E27FC236}">
                <a16:creationId xmlns:a16="http://schemas.microsoft.com/office/drawing/2014/main" id="{6EC29790-65C7-434D-9E56-20B72EE41614}"/>
              </a:ext>
            </a:extLst>
          </p:cNvPr>
          <p:cNvSpPr>
            <a:spLocks noGrp="1"/>
          </p:cNvSpPr>
          <p:nvPr>
            <p:ph type="body" sz="quarter" idx="149" hasCustomPrompt="1"/>
          </p:nvPr>
        </p:nvSpPr>
        <p:spPr>
          <a:xfrm>
            <a:off x="1239683"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4" name="Text Placeholder 4">
            <a:extLst>
              <a:ext uri="{FF2B5EF4-FFF2-40B4-BE49-F238E27FC236}">
                <a16:creationId xmlns:a16="http://schemas.microsoft.com/office/drawing/2014/main" id="{C4E528A9-5B48-431A-8C25-5A1D4A3B0E9E}"/>
              </a:ext>
            </a:extLst>
          </p:cNvPr>
          <p:cNvSpPr>
            <a:spLocks noGrp="1"/>
          </p:cNvSpPr>
          <p:nvPr>
            <p:ph type="body" sz="quarter" idx="150" hasCustomPrompt="1"/>
          </p:nvPr>
        </p:nvSpPr>
        <p:spPr>
          <a:xfrm>
            <a:off x="1239683"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15" name="Picture Placeholder 7">
            <a:extLst>
              <a:ext uri="{FF2B5EF4-FFF2-40B4-BE49-F238E27FC236}">
                <a16:creationId xmlns:a16="http://schemas.microsoft.com/office/drawing/2014/main" id="{288C1464-2891-43DF-93F7-A1A83CE3EDD1}"/>
              </a:ext>
            </a:extLst>
          </p:cNvPr>
          <p:cNvSpPr>
            <a:spLocks noGrp="1" noChangeAspect="1"/>
          </p:cNvSpPr>
          <p:nvPr>
            <p:ph type="pic" sz="quarter" idx="151" hasCustomPrompt="1"/>
          </p:nvPr>
        </p:nvSpPr>
        <p:spPr>
          <a:xfrm>
            <a:off x="1411141"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16" name="Text Placeholder 4">
            <a:extLst>
              <a:ext uri="{FF2B5EF4-FFF2-40B4-BE49-F238E27FC236}">
                <a16:creationId xmlns:a16="http://schemas.microsoft.com/office/drawing/2014/main" id="{3271AB5D-8BC4-4BC8-BBFE-8BF2642781A8}"/>
              </a:ext>
            </a:extLst>
          </p:cNvPr>
          <p:cNvSpPr>
            <a:spLocks noGrp="1"/>
          </p:cNvSpPr>
          <p:nvPr>
            <p:ph type="body" sz="quarter" idx="152" hasCustomPrompt="1"/>
          </p:nvPr>
        </p:nvSpPr>
        <p:spPr>
          <a:xfrm>
            <a:off x="2473931"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17" name="Text Placeholder 4">
            <a:extLst>
              <a:ext uri="{FF2B5EF4-FFF2-40B4-BE49-F238E27FC236}">
                <a16:creationId xmlns:a16="http://schemas.microsoft.com/office/drawing/2014/main" id="{0B8EC452-EEF9-4CE5-999E-D60318276E04}"/>
              </a:ext>
            </a:extLst>
          </p:cNvPr>
          <p:cNvSpPr>
            <a:spLocks noGrp="1"/>
          </p:cNvSpPr>
          <p:nvPr>
            <p:ph type="body" sz="quarter" idx="153" hasCustomPrompt="1"/>
          </p:nvPr>
        </p:nvSpPr>
        <p:spPr>
          <a:xfrm>
            <a:off x="2473931"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18" name="Text Placeholder 4">
            <a:extLst>
              <a:ext uri="{FF2B5EF4-FFF2-40B4-BE49-F238E27FC236}">
                <a16:creationId xmlns:a16="http://schemas.microsoft.com/office/drawing/2014/main" id="{A933812B-1617-4FAB-BFF5-713B805636F8}"/>
              </a:ext>
            </a:extLst>
          </p:cNvPr>
          <p:cNvSpPr>
            <a:spLocks noGrp="1"/>
          </p:cNvSpPr>
          <p:nvPr>
            <p:ph type="body" sz="quarter" idx="154" hasCustomPrompt="1"/>
          </p:nvPr>
        </p:nvSpPr>
        <p:spPr>
          <a:xfrm>
            <a:off x="2473931"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9" name="Text Placeholder 4">
            <a:extLst>
              <a:ext uri="{FF2B5EF4-FFF2-40B4-BE49-F238E27FC236}">
                <a16:creationId xmlns:a16="http://schemas.microsoft.com/office/drawing/2014/main" id="{3CF7B6C6-67DC-4F15-9BC1-7ED503D4B34B}"/>
              </a:ext>
            </a:extLst>
          </p:cNvPr>
          <p:cNvSpPr>
            <a:spLocks noGrp="1"/>
          </p:cNvSpPr>
          <p:nvPr>
            <p:ph type="body" sz="quarter" idx="155" hasCustomPrompt="1"/>
          </p:nvPr>
        </p:nvSpPr>
        <p:spPr>
          <a:xfrm>
            <a:off x="2473931"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0" name="Picture Placeholder 7">
            <a:extLst>
              <a:ext uri="{FF2B5EF4-FFF2-40B4-BE49-F238E27FC236}">
                <a16:creationId xmlns:a16="http://schemas.microsoft.com/office/drawing/2014/main" id="{C51F412E-89E2-40C6-8EB1-8AC54CA3317E}"/>
              </a:ext>
            </a:extLst>
          </p:cNvPr>
          <p:cNvSpPr>
            <a:spLocks noGrp="1" noChangeAspect="1"/>
          </p:cNvSpPr>
          <p:nvPr>
            <p:ph type="pic" sz="quarter" idx="156" hasCustomPrompt="1"/>
          </p:nvPr>
        </p:nvSpPr>
        <p:spPr>
          <a:xfrm>
            <a:off x="2645389"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1" name="Text Placeholder 4">
            <a:extLst>
              <a:ext uri="{FF2B5EF4-FFF2-40B4-BE49-F238E27FC236}">
                <a16:creationId xmlns:a16="http://schemas.microsoft.com/office/drawing/2014/main" id="{DF7E1A3D-8101-4A04-B702-65613DB225E6}"/>
              </a:ext>
            </a:extLst>
          </p:cNvPr>
          <p:cNvSpPr>
            <a:spLocks noGrp="1"/>
          </p:cNvSpPr>
          <p:nvPr>
            <p:ph type="body" sz="quarter" idx="157" hasCustomPrompt="1"/>
          </p:nvPr>
        </p:nvSpPr>
        <p:spPr>
          <a:xfrm>
            <a:off x="3708375"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2" name="Text Placeholder 4">
            <a:extLst>
              <a:ext uri="{FF2B5EF4-FFF2-40B4-BE49-F238E27FC236}">
                <a16:creationId xmlns:a16="http://schemas.microsoft.com/office/drawing/2014/main" id="{03940B9A-8FB4-4E31-8F7B-1BFF0DA2DBD1}"/>
              </a:ext>
            </a:extLst>
          </p:cNvPr>
          <p:cNvSpPr>
            <a:spLocks noGrp="1"/>
          </p:cNvSpPr>
          <p:nvPr>
            <p:ph type="body" sz="quarter" idx="158" hasCustomPrompt="1"/>
          </p:nvPr>
        </p:nvSpPr>
        <p:spPr>
          <a:xfrm>
            <a:off x="3708375"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3" name="Text Placeholder 4">
            <a:extLst>
              <a:ext uri="{FF2B5EF4-FFF2-40B4-BE49-F238E27FC236}">
                <a16:creationId xmlns:a16="http://schemas.microsoft.com/office/drawing/2014/main" id="{F63A98EC-AE3F-4C71-B3E8-7BC10AC7C156}"/>
              </a:ext>
            </a:extLst>
          </p:cNvPr>
          <p:cNvSpPr>
            <a:spLocks noGrp="1"/>
          </p:cNvSpPr>
          <p:nvPr>
            <p:ph type="body" sz="quarter" idx="159" hasCustomPrompt="1"/>
          </p:nvPr>
        </p:nvSpPr>
        <p:spPr>
          <a:xfrm>
            <a:off x="3708375"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4" name="Text Placeholder 4">
            <a:extLst>
              <a:ext uri="{FF2B5EF4-FFF2-40B4-BE49-F238E27FC236}">
                <a16:creationId xmlns:a16="http://schemas.microsoft.com/office/drawing/2014/main" id="{304B9746-5B8C-4039-B92F-6FAA5E353C26}"/>
              </a:ext>
            </a:extLst>
          </p:cNvPr>
          <p:cNvSpPr>
            <a:spLocks noGrp="1"/>
          </p:cNvSpPr>
          <p:nvPr>
            <p:ph type="body" sz="quarter" idx="160" hasCustomPrompt="1"/>
          </p:nvPr>
        </p:nvSpPr>
        <p:spPr>
          <a:xfrm>
            <a:off x="3708375"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25" name="Picture Placeholder 7">
            <a:extLst>
              <a:ext uri="{FF2B5EF4-FFF2-40B4-BE49-F238E27FC236}">
                <a16:creationId xmlns:a16="http://schemas.microsoft.com/office/drawing/2014/main" id="{083C1E05-87E0-40C7-B59C-C4705E1BC2A7}"/>
              </a:ext>
            </a:extLst>
          </p:cNvPr>
          <p:cNvSpPr>
            <a:spLocks noGrp="1" noChangeAspect="1"/>
          </p:cNvSpPr>
          <p:nvPr>
            <p:ph type="pic" sz="quarter" idx="161" hasCustomPrompt="1"/>
          </p:nvPr>
        </p:nvSpPr>
        <p:spPr>
          <a:xfrm>
            <a:off x="3879833"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26" name="Text Placeholder 4">
            <a:extLst>
              <a:ext uri="{FF2B5EF4-FFF2-40B4-BE49-F238E27FC236}">
                <a16:creationId xmlns:a16="http://schemas.microsoft.com/office/drawing/2014/main" id="{1CAC0D9D-DCE5-46B1-AD5C-9CE1BD726A15}"/>
              </a:ext>
            </a:extLst>
          </p:cNvPr>
          <p:cNvSpPr>
            <a:spLocks noGrp="1"/>
          </p:cNvSpPr>
          <p:nvPr>
            <p:ph type="body" sz="quarter" idx="162" hasCustomPrompt="1"/>
          </p:nvPr>
        </p:nvSpPr>
        <p:spPr>
          <a:xfrm>
            <a:off x="4946152"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27" name="Text Placeholder 4">
            <a:extLst>
              <a:ext uri="{FF2B5EF4-FFF2-40B4-BE49-F238E27FC236}">
                <a16:creationId xmlns:a16="http://schemas.microsoft.com/office/drawing/2014/main" id="{BEEC9FE9-928D-45D1-9225-6461FAAE0506}"/>
              </a:ext>
            </a:extLst>
          </p:cNvPr>
          <p:cNvSpPr>
            <a:spLocks noGrp="1"/>
          </p:cNvSpPr>
          <p:nvPr>
            <p:ph type="body" sz="quarter" idx="163" hasCustomPrompt="1"/>
          </p:nvPr>
        </p:nvSpPr>
        <p:spPr>
          <a:xfrm>
            <a:off x="4946152"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28" name="Text Placeholder 4">
            <a:extLst>
              <a:ext uri="{FF2B5EF4-FFF2-40B4-BE49-F238E27FC236}">
                <a16:creationId xmlns:a16="http://schemas.microsoft.com/office/drawing/2014/main" id="{50CD7C10-591D-48B9-B136-A8B76282126E}"/>
              </a:ext>
            </a:extLst>
          </p:cNvPr>
          <p:cNvSpPr>
            <a:spLocks noGrp="1"/>
          </p:cNvSpPr>
          <p:nvPr>
            <p:ph type="body" sz="quarter" idx="164" hasCustomPrompt="1"/>
          </p:nvPr>
        </p:nvSpPr>
        <p:spPr>
          <a:xfrm>
            <a:off x="4946152"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29" name="Text Placeholder 4">
            <a:extLst>
              <a:ext uri="{FF2B5EF4-FFF2-40B4-BE49-F238E27FC236}">
                <a16:creationId xmlns:a16="http://schemas.microsoft.com/office/drawing/2014/main" id="{85F69936-D166-4D13-9C5A-4B1B53FE01CD}"/>
              </a:ext>
            </a:extLst>
          </p:cNvPr>
          <p:cNvSpPr>
            <a:spLocks noGrp="1"/>
          </p:cNvSpPr>
          <p:nvPr>
            <p:ph type="body" sz="quarter" idx="165" hasCustomPrompt="1"/>
          </p:nvPr>
        </p:nvSpPr>
        <p:spPr>
          <a:xfrm>
            <a:off x="4946152"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0" name="Picture Placeholder 7">
            <a:extLst>
              <a:ext uri="{FF2B5EF4-FFF2-40B4-BE49-F238E27FC236}">
                <a16:creationId xmlns:a16="http://schemas.microsoft.com/office/drawing/2014/main" id="{EFEFE154-A4A4-4D5F-923E-BDF65FF70CFA}"/>
              </a:ext>
            </a:extLst>
          </p:cNvPr>
          <p:cNvSpPr>
            <a:spLocks noGrp="1" noChangeAspect="1"/>
          </p:cNvSpPr>
          <p:nvPr>
            <p:ph type="pic" sz="quarter" idx="166" hasCustomPrompt="1"/>
          </p:nvPr>
        </p:nvSpPr>
        <p:spPr>
          <a:xfrm>
            <a:off x="5117610"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1" name="Text Placeholder 4">
            <a:extLst>
              <a:ext uri="{FF2B5EF4-FFF2-40B4-BE49-F238E27FC236}">
                <a16:creationId xmlns:a16="http://schemas.microsoft.com/office/drawing/2014/main" id="{9910BDBA-5229-4713-BD54-12CC83EDF29A}"/>
              </a:ext>
            </a:extLst>
          </p:cNvPr>
          <p:cNvSpPr>
            <a:spLocks noGrp="1"/>
          </p:cNvSpPr>
          <p:nvPr>
            <p:ph type="body" sz="quarter" idx="167" hasCustomPrompt="1"/>
          </p:nvPr>
        </p:nvSpPr>
        <p:spPr>
          <a:xfrm>
            <a:off x="6177254"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2" name="Text Placeholder 4">
            <a:extLst>
              <a:ext uri="{FF2B5EF4-FFF2-40B4-BE49-F238E27FC236}">
                <a16:creationId xmlns:a16="http://schemas.microsoft.com/office/drawing/2014/main" id="{0B869519-DDD7-4EC9-B5E2-9921FB710ADF}"/>
              </a:ext>
            </a:extLst>
          </p:cNvPr>
          <p:cNvSpPr>
            <a:spLocks noGrp="1"/>
          </p:cNvSpPr>
          <p:nvPr>
            <p:ph type="body" sz="quarter" idx="168" hasCustomPrompt="1"/>
          </p:nvPr>
        </p:nvSpPr>
        <p:spPr>
          <a:xfrm>
            <a:off x="6177254"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3" name="Text Placeholder 4">
            <a:extLst>
              <a:ext uri="{FF2B5EF4-FFF2-40B4-BE49-F238E27FC236}">
                <a16:creationId xmlns:a16="http://schemas.microsoft.com/office/drawing/2014/main" id="{1BF4F802-03DE-47D6-82B6-80D220C21B2D}"/>
              </a:ext>
            </a:extLst>
          </p:cNvPr>
          <p:cNvSpPr>
            <a:spLocks noGrp="1"/>
          </p:cNvSpPr>
          <p:nvPr>
            <p:ph type="body" sz="quarter" idx="169" hasCustomPrompt="1"/>
          </p:nvPr>
        </p:nvSpPr>
        <p:spPr>
          <a:xfrm>
            <a:off x="6177254"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4" name="Text Placeholder 4">
            <a:extLst>
              <a:ext uri="{FF2B5EF4-FFF2-40B4-BE49-F238E27FC236}">
                <a16:creationId xmlns:a16="http://schemas.microsoft.com/office/drawing/2014/main" id="{24A3D691-B202-447A-BF1D-152A5F30AEB5}"/>
              </a:ext>
            </a:extLst>
          </p:cNvPr>
          <p:cNvSpPr>
            <a:spLocks noGrp="1"/>
          </p:cNvSpPr>
          <p:nvPr>
            <p:ph type="body" sz="quarter" idx="170" hasCustomPrompt="1"/>
          </p:nvPr>
        </p:nvSpPr>
        <p:spPr>
          <a:xfrm>
            <a:off x="6177254"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35" name="Picture Placeholder 7">
            <a:extLst>
              <a:ext uri="{FF2B5EF4-FFF2-40B4-BE49-F238E27FC236}">
                <a16:creationId xmlns:a16="http://schemas.microsoft.com/office/drawing/2014/main" id="{31F588FE-3AE6-4B07-8C7B-0B48E550266B}"/>
              </a:ext>
            </a:extLst>
          </p:cNvPr>
          <p:cNvSpPr>
            <a:spLocks noGrp="1" noChangeAspect="1"/>
          </p:cNvSpPr>
          <p:nvPr>
            <p:ph type="pic" sz="quarter" idx="171" hasCustomPrompt="1"/>
          </p:nvPr>
        </p:nvSpPr>
        <p:spPr>
          <a:xfrm>
            <a:off x="6348712"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36" name="Text Placeholder 4">
            <a:extLst>
              <a:ext uri="{FF2B5EF4-FFF2-40B4-BE49-F238E27FC236}">
                <a16:creationId xmlns:a16="http://schemas.microsoft.com/office/drawing/2014/main" id="{2CEFAC29-4288-453B-84CE-024B5F624B8E}"/>
              </a:ext>
            </a:extLst>
          </p:cNvPr>
          <p:cNvSpPr>
            <a:spLocks noGrp="1"/>
          </p:cNvSpPr>
          <p:nvPr>
            <p:ph type="body" sz="quarter" idx="172" hasCustomPrompt="1"/>
          </p:nvPr>
        </p:nvSpPr>
        <p:spPr>
          <a:xfrm>
            <a:off x="7415039"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37" name="Text Placeholder 4">
            <a:extLst>
              <a:ext uri="{FF2B5EF4-FFF2-40B4-BE49-F238E27FC236}">
                <a16:creationId xmlns:a16="http://schemas.microsoft.com/office/drawing/2014/main" id="{48F02F17-B98C-4D5F-8597-4D47EDE2E4A1}"/>
              </a:ext>
            </a:extLst>
          </p:cNvPr>
          <p:cNvSpPr>
            <a:spLocks noGrp="1"/>
          </p:cNvSpPr>
          <p:nvPr>
            <p:ph type="body" sz="quarter" idx="173" hasCustomPrompt="1"/>
          </p:nvPr>
        </p:nvSpPr>
        <p:spPr>
          <a:xfrm>
            <a:off x="7415039"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38" name="Text Placeholder 4">
            <a:extLst>
              <a:ext uri="{FF2B5EF4-FFF2-40B4-BE49-F238E27FC236}">
                <a16:creationId xmlns:a16="http://schemas.microsoft.com/office/drawing/2014/main" id="{6FBE6A87-938A-4B2A-8A0D-26BF10D73475}"/>
              </a:ext>
            </a:extLst>
          </p:cNvPr>
          <p:cNvSpPr>
            <a:spLocks noGrp="1"/>
          </p:cNvSpPr>
          <p:nvPr>
            <p:ph type="body" sz="quarter" idx="174" hasCustomPrompt="1"/>
          </p:nvPr>
        </p:nvSpPr>
        <p:spPr>
          <a:xfrm>
            <a:off x="7415039"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39" name="Text Placeholder 4">
            <a:extLst>
              <a:ext uri="{FF2B5EF4-FFF2-40B4-BE49-F238E27FC236}">
                <a16:creationId xmlns:a16="http://schemas.microsoft.com/office/drawing/2014/main" id="{0AFF3EEE-D1B3-4640-9BBA-BCC75421DDF9}"/>
              </a:ext>
            </a:extLst>
          </p:cNvPr>
          <p:cNvSpPr>
            <a:spLocks noGrp="1"/>
          </p:cNvSpPr>
          <p:nvPr>
            <p:ph type="body" sz="quarter" idx="175" hasCustomPrompt="1"/>
          </p:nvPr>
        </p:nvSpPr>
        <p:spPr>
          <a:xfrm>
            <a:off x="7415039"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0" name="Picture Placeholder 7">
            <a:extLst>
              <a:ext uri="{FF2B5EF4-FFF2-40B4-BE49-F238E27FC236}">
                <a16:creationId xmlns:a16="http://schemas.microsoft.com/office/drawing/2014/main" id="{BAC3AD12-18A7-4512-AE80-E1895F2281BD}"/>
              </a:ext>
            </a:extLst>
          </p:cNvPr>
          <p:cNvSpPr>
            <a:spLocks noGrp="1" noChangeAspect="1"/>
          </p:cNvSpPr>
          <p:nvPr>
            <p:ph type="pic" sz="quarter" idx="176" hasCustomPrompt="1"/>
          </p:nvPr>
        </p:nvSpPr>
        <p:spPr>
          <a:xfrm>
            <a:off x="7586497"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1" name="Text Placeholder 4">
            <a:extLst>
              <a:ext uri="{FF2B5EF4-FFF2-40B4-BE49-F238E27FC236}">
                <a16:creationId xmlns:a16="http://schemas.microsoft.com/office/drawing/2014/main" id="{3ABDDD70-06AC-419D-BCE4-0811296AD81A}"/>
              </a:ext>
            </a:extLst>
          </p:cNvPr>
          <p:cNvSpPr>
            <a:spLocks noGrp="1"/>
          </p:cNvSpPr>
          <p:nvPr>
            <p:ph type="body" sz="quarter" idx="177" hasCustomPrompt="1"/>
          </p:nvPr>
        </p:nvSpPr>
        <p:spPr>
          <a:xfrm>
            <a:off x="8649474"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2" name="Text Placeholder 4">
            <a:extLst>
              <a:ext uri="{FF2B5EF4-FFF2-40B4-BE49-F238E27FC236}">
                <a16:creationId xmlns:a16="http://schemas.microsoft.com/office/drawing/2014/main" id="{A37A4C4D-256D-4AAD-914C-6182B7547D10}"/>
              </a:ext>
            </a:extLst>
          </p:cNvPr>
          <p:cNvSpPr>
            <a:spLocks noGrp="1"/>
          </p:cNvSpPr>
          <p:nvPr>
            <p:ph type="body" sz="quarter" idx="178" hasCustomPrompt="1"/>
          </p:nvPr>
        </p:nvSpPr>
        <p:spPr>
          <a:xfrm>
            <a:off x="8649474"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3" name="Text Placeholder 4">
            <a:extLst>
              <a:ext uri="{FF2B5EF4-FFF2-40B4-BE49-F238E27FC236}">
                <a16:creationId xmlns:a16="http://schemas.microsoft.com/office/drawing/2014/main" id="{47FBF972-0852-44E2-9E1B-2E96B422D531}"/>
              </a:ext>
            </a:extLst>
          </p:cNvPr>
          <p:cNvSpPr>
            <a:spLocks noGrp="1"/>
          </p:cNvSpPr>
          <p:nvPr>
            <p:ph type="body" sz="quarter" idx="179" hasCustomPrompt="1"/>
          </p:nvPr>
        </p:nvSpPr>
        <p:spPr>
          <a:xfrm>
            <a:off x="8649474"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4" name="Text Placeholder 4">
            <a:extLst>
              <a:ext uri="{FF2B5EF4-FFF2-40B4-BE49-F238E27FC236}">
                <a16:creationId xmlns:a16="http://schemas.microsoft.com/office/drawing/2014/main" id="{AE6B0926-56CB-43F8-99E0-760B254E7BB6}"/>
              </a:ext>
            </a:extLst>
          </p:cNvPr>
          <p:cNvSpPr>
            <a:spLocks noGrp="1"/>
          </p:cNvSpPr>
          <p:nvPr>
            <p:ph type="body" sz="quarter" idx="180" hasCustomPrompt="1"/>
          </p:nvPr>
        </p:nvSpPr>
        <p:spPr>
          <a:xfrm>
            <a:off x="8649474"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45" name="Picture Placeholder 7">
            <a:extLst>
              <a:ext uri="{FF2B5EF4-FFF2-40B4-BE49-F238E27FC236}">
                <a16:creationId xmlns:a16="http://schemas.microsoft.com/office/drawing/2014/main" id="{32EA1777-6009-48D4-9FED-A2E1FBD4AA68}"/>
              </a:ext>
            </a:extLst>
          </p:cNvPr>
          <p:cNvSpPr>
            <a:spLocks noGrp="1" noChangeAspect="1"/>
          </p:cNvSpPr>
          <p:nvPr>
            <p:ph type="pic" sz="quarter" idx="181" hasCustomPrompt="1"/>
          </p:nvPr>
        </p:nvSpPr>
        <p:spPr>
          <a:xfrm>
            <a:off x="8820932"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46" name="Text Placeholder 4">
            <a:extLst>
              <a:ext uri="{FF2B5EF4-FFF2-40B4-BE49-F238E27FC236}">
                <a16:creationId xmlns:a16="http://schemas.microsoft.com/office/drawing/2014/main" id="{BB1489E7-2FB3-454C-A524-BA3910FD18D5}"/>
              </a:ext>
            </a:extLst>
          </p:cNvPr>
          <p:cNvSpPr>
            <a:spLocks noGrp="1"/>
          </p:cNvSpPr>
          <p:nvPr>
            <p:ph type="body" sz="quarter" idx="182" hasCustomPrompt="1"/>
          </p:nvPr>
        </p:nvSpPr>
        <p:spPr>
          <a:xfrm>
            <a:off x="9879861" y="4395363"/>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47" name="Text Placeholder 4">
            <a:extLst>
              <a:ext uri="{FF2B5EF4-FFF2-40B4-BE49-F238E27FC236}">
                <a16:creationId xmlns:a16="http://schemas.microsoft.com/office/drawing/2014/main" id="{99AE4642-29EF-407F-8F6C-C8CEFE11611C}"/>
              </a:ext>
            </a:extLst>
          </p:cNvPr>
          <p:cNvSpPr>
            <a:spLocks noGrp="1"/>
          </p:cNvSpPr>
          <p:nvPr>
            <p:ph type="body" sz="quarter" idx="183" hasCustomPrompt="1"/>
          </p:nvPr>
        </p:nvSpPr>
        <p:spPr>
          <a:xfrm>
            <a:off x="9879861" y="452824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48" name="Text Placeholder 4">
            <a:extLst>
              <a:ext uri="{FF2B5EF4-FFF2-40B4-BE49-F238E27FC236}">
                <a16:creationId xmlns:a16="http://schemas.microsoft.com/office/drawing/2014/main" id="{4A873B86-1413-425C-A0EE-99C25F6DA10F}"/>
              </a:ext>
            </a:extLst>
          </p:cNvPr>
          <p:cNvSpPr>
            <a:spLocks noGrp="1"/>
          </p:cNvSpPr>
          <p:nvPr>
            <p:ph type="body" sz="quarter" idx="184" hasCustomPrompt="1"/>
          </p:nvPr>
        </p:nvSpPr>
        <p:spPr>
          <a:xfrm>
            <a:off x="9879861" y="4654175"/>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49" name="Text Placeholder 4">
            <a:extLst>
              <a:ext uri="{FF2B5EF4-FFF2-40B4-BE49-F238E27FC236}">
                <a16:creationId xmlns:a16="http://schemas.microsoft.com/office/drawing/2014/main" id="{1133A4CE-C428-46D2-BF8D-C140E2EDD89F}"/>
              </a:ext>
            </a:extLst>
          </p:cNvPr>
          <p:cNvSpPr>
            <a:spLocks noGrp="1"/>
          </p:cNvSpPr>
          <p:nvPr>
            <p:ph type="body" sz="quarter" idx="185" hasCustomPrompt="1"/>
          </p:nvPr>
        </p:nvSpPr>
        <p:spPr>
          <a:xfrm>
            <a:off x="9879861" y="4762720"/>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0" name="Picture Placeholder 7">
            <a:extLst>
              <a:ext uri="{FF2B5EF4-FFF2-40B4-BE49-F238E27FC236}">
                <a16:creationId xmlns:a16="http://schemas.microsoft.com/office/drawing/2014/main" id="{15C10AAF-EFD4-4496-9145-DAC183BAD643}"/>
              </a:ext>
            </a:extLst>
          </p:cNvPr>
          <p:cNvSpPr>
            <a:spLocks noGrp="1" noChangeAspect="1"/>
          </p:cNvSpPr>
          <p:nvPr>
            <p:ph type="pic" sz="quarter" idx="186" hasCustomPrompt="1"/>
          </p:nvPr>
        </p:nvSpPr>
        <p:spPr>
          <a:xfrm>
            <a:off x="10051319" y="3582315"/>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51" name="Text Placeholder 4">
            <a:extLst>
              <a:ext uri="{FF2B5EF4-FFF2-40B4-BE49-F238E27FC236}">
                <a16:creationId xmlns:a16="http://schemas.microsoft.com/office/drawing/2014/main" id="{6B4AEB78-E617-4D2A-B152-EF6CF7A3B545}"/>
              </a:ext>
            </a:extLst>
          </p:cNvPr>
          <p:cNvSpPr>
            <a:spLocks noGrp="1"/>
          </p:cNvSpPr>
          <p:nvPr>
            <p:ph type="body" sz="quarter" idx="187" hasCustomPrompt="1"/>
          </p:nvPr>
        </p:nvSpPr>
        <p:spPr>
          <a:xfrm>
            <a:off x="1239683"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52" name="Text Placeholder 4">
            <a:extLst>
              <a:ext uri="{FF2B5EF4-FFF2-40B4-BE49-F238E27FC236}">
                <a16:creationId xmlns:a16="http://schemas.microsoft.com/office/drawing/2014/main" id="{0DF21745-C25C-4FDE-9634-AA8E40154034}"/>
              </a:ext>
            </a:extLst>
          </p:cNvPr>
          <p:cNvSpPr>
            <a:spLocks noGrp="1"/>
          </p:cNvSpPr>
          <p:nvPr>
            <p:ph type="body" sz="quarter" idx="188" hasCustomPrompt="1"/>
          </p:nvPr>
        </p:nvSpPr>
        <p:spPr>
          <a:xfrm>
            <a:off x="1239683"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53" name="Text Placeholder 4">
            <a:extLst>
              <a:ext uri="{FF2B5EF4-FFF2-40B4-BE49-F238E27FC236}">
                <a16:creationId xmlns:a16="http://schemas.microsoft.com/office/drawing/2014/main" id="{152488B4-11B3-4455-BA78-0C938250F112}"/>
              </a:ext>
            </a:extLst>
          </p:cNvPr>
          <p:cNvSpPr>
            <a:spLocks noGrp="1"/>
          </p:cNvSpPr>
          <p:nvPr>
            <p:ph type="body" sz="quarter" idx="189" hasCustomPrompt="1"/>
          </p:nvPr>
        </p:nvSpPr>
        <p:spPr>
          <a:xfrm>
            <a:off x="1239683"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54" name="Text Placeholder 4">
            <a:extLst>
              <a:ext uri="{FF2B5EF4-FFF2-40B4-BE49-F238E27FC236}">
                <a16:creationId xmlns:a16="http://schemas.microsoft.com/office/drawing/2014/main" id="{7748B2D1-D9C2-41A5-81B5-9A3E40FE48E4}"/>
              </a:ext>
            </a:extLst>
          </p:cNvPr>
          <p:cNvSpPr>
            <a:spLocks noGrp="1"/>
          </p:cNvSpPr>
          <p:nvPr>
            <p:ph type="body" sz="quarter" idx="190" hasCustomPrompt="1"/>
          </p:nvPr>
        </p:nvSpPr>
        <p:spPr>
          <a:xfrm>
            <a:off x="1239683"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55" name="Picture Placeholder 7">
            <a:extLst>
              <a:ext uri="{FF2B5EF4-FFF2-40B4-BE49-F238E27FC236}">
                <a16:creationId xmlns:a16="http://schemas.microsoft.com/office/drawing/2014/main" id="{5ED9647E-D7FB-45C1-8735-7455EB384727}"/>
              </a:ext>
            </a:extLst>
          </p:cNvPr>
          <p:cNvSpPr>
            <a:spLocks noGrp="1" noChangeAspect="1"/>
          </p:cNvSpPr>
          <p:nvPr>
            <p:ph type="pic" sz="quarter" idx="191" hasCustomPrompt="1"/>
          </p:nvPr>
        </p:nvSpPr>
        <p:spPr>
          <a:xfrm>
            <a:off x="1411141"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56" name="Text Placeholder 4">
            <a:extLst>
              <a:ext uri="{FF2B5EF4-FFF2-40B4-BE49-F238E27FC236}">
                <a16:creationId xmlns:a16="http://schemas.microsoft.com/office/drawing/2014/main" id="{5955DF3F-5C28-4942-A985-B4AB12776D7B}"/>
              </a:ext>
            </a:extLst>
          </p:cNvPr>
          <p:cNvSpPr>
            <a:spLocks noGrp="1"/>
          </p:cNvSpPr>
          <p:nvPr>
            <p:ph type="body" sz="quarter" idx="192" hasCustomPrompt="1"/>
          </p:nvPr>
        </p:nvSpPr>
        <p:spPr>
          <a:xfrm>
            <a:off x="2473931"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57" name="Text Placeholder 4">
            <a:extLst>
              <a:ext uri="{FF2B5EF4-FFF2-40B4-BE49-F238E27FC236}">
                <a16:creationId xmlns:a16="http://schemas.microsoft.com/office/drawing/2014/main" id="{0F874BC4-8CC6-4976-8CF2-61D4109BACB4}"/>
              </a:ext>
            </a:extLst>
          </p:cNvPr>
          <p:cNvSpPr>
            <a:spLocks noGrp="1"/>
          </p:cNvSpPr>
          <p:nvPr>
            <p:ph type="body" sz="quarter" idx="193" hasCustomPrompt="1"/>
          </p:nvPr>
        </p:nvSpPr>
        <p:spPr>
          <a:xfrm>
            <a:off x="2473931"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58" name="Text Placeholder 4">
            <a:extLst>
              <a:ext uri="{FF2B5EF4-FFF2-40B4-BE49-F238E27FC236}">
                <a16:creationId xmlns:a16="http://schemas.microsoft.com/office/drawing/2014/main" id="{3CFC41E5-7235-4A62-8C82-2F39C01F3E63}"/>
              </a:ext>
            </a:extLst>
          </p:cNvPr>
          <p:cNvSpPr>
            <a:spLocks noGrp="1"/>
          </p:cNvSpPr>
          <p:nvPr>
            <p:ph type="body" sz="quarter" idx="194" hasCustomPrompt="1"/>
          </p:nvPr>
        </p:nvSpPr>
        <p:spPr>
          <a:xfrm>
            <a:off x="2473931"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59" name="Text Placeholder 4">
            <a:extLst>
              <a:ext uri="{FF2B5EF4-FFF2-40B4-BE49-F238E27FC236}">
                <a16:creationId xmlns:a16="http://schemas.microsoft.com/office/drawing/2014/main" id="{FC1682EB-912D-4584-9882-B849A70C254D}"/>
              </a:ext>
            </a:extLst>
          </p:cNvPr>
          <p:cNvSpPr>
            <a:spLocks noGrp="1"/>
          </p:cNvSpPr>
          <p:nvPr>
            <p:ph type="body" sz="quarter" idx="195" hasCustomPrompt="1"/>
          </p:nvPr>
        </p:nvSpPr>
        <p:spPr>
          <a:xfrm>
            <a:off x="2473931"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60" name="Picture Placeholder 7">
            <a:extLst>
              <a:ext uri="{FF2B5EF4-FFF2-40B4-BE49-F238E27FC236}">
                <a16:creationId xmlns:a16="http://schemas.microsoft.com/office/drawing/2014/main" id="{781D5E69-8E60-43FF-92C4-5EE5F2CD667E}"/>
              </a:ext>
            </a:extLst>
          </p:cNvPr>
          <p:cNvSpPr>
            <a:spLocks noGrp="1" noChangeAspect="1"/>
          </p:cNvSpPr>
          <p:nvPr>
            <p:ph type="pic" sz="quarter" idx="196" hasCustomPrompt="1"/>
          </p:nvPr>
        </p:nvSpPr>
        <p:spPr>
          <a:xfrm>
            <a:off x="2645389"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61" name="Text Placeholder 4">
            <a:extLst>
              <a:ext uri="{FF2B5EF4-FFF2-40B4-BE49-F238E27FC236}">
                <a16:creationId xmlns:a16="http://schemas.microsoft.com/office/drawing/2014/main" id="{181B140D-5570-45AB-91DB-C9EC7EA327E6}"/>
              </a:ext>
            </a:extLst>
          </p:cNvPr>
          <p:cNvSpPr>
            <a:spLocks noGrp="1"/>
          </p:cNvSpPr>
          <p:nvPr>
            <p:ph type="body" sz="quarter" idx="197" hasCustomPrompt="1"/>
          </p:nvPr>
        </p:nvSpPr>
        <p:spPr>
          <a:xfrm>
            <a:off x="3708375"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62" name="Text Placeholder 4">
            <a:extLst>
              <a:ext uri="{FF2B5EF4-FFF2-40B4-BE49-F238E27FC236}">
                <a16:creationId xmlns:a16="http://schemas.microsoft.com/office/drawing/2014/main" id="{E194797F-C2EE-4F6A-92D5-D57BF8A4667C}"/>
              </a:ext>
            </a:extLst>
          </p:cNvPr>
          <p:cNvSpPr>
            <a:spLocks noGrp="1"/>
          </p:cNvSpPr>
          <p:nvPr>
            <p:ph type="body" sz="quarter" idx="198" hasCustomPrompt="1"/>
          </p:nvPr>
        </p:nvSpPr>
        <p:spPr>
          <a:xfrm>
            <a:off x="3708375"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63" name="Text Placeholder 4">
            <a:extLst>
              <a:ext uri="{FF2B5EF4-FFF2-40B4-BE49-F238E27FC236}">
                <a16:creationId xmlns:a16="http://schemas.microsoft.com/office/drawing/2014/main" id="{80A5B582-17AF-40FC-B7C3-653C3E3355A1}"/>
              </a:ext>
            </a:extLst>
          </p:cNvPr>
          <p:cNvSpPr>
            <a:spLocks noGrp="1"/>
          </p:cNvSpPr>
          <p:nvPr>
            <p:ph type="body" sz="quarter" idx="199" hasCustomPrompt="1"/>
          </p:nvPr>
        </p:nvSpPr>
        <p:spPr>
          <a:xfrm>
            <a:off x="3708375"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64" name="Text Placeholder 4">
            <a:extLst>
              <a:ext uri="{FF2B5EF4-FFF2-40B4-BE49-F238E27FC236}">
                <a16:creationId xmlns:a16="http://schemas.microsoft.com/office/drawing/2014/main" id="{5E81CFF3-0856-4577-91A7-55B8DF4D591C}"/>
              </a:ext>
            </a:extLst>
          </p:cNvPr>
          <p:cNvSpPr>
            <a:spLocks noGrp="1"/>
          </p:cNvSpPr>
          <p:nvPr>
            <p:ph type="body" sz="quarter" idx="200" hasCustomPrompt="1"/>
          </p:nvPr>
        </p:nvSpPr>
        <p:spPr>
          <a:xfrm>
            <a:off x="3708375"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65" name="Picture Placeholder 7">
            <a:extLst>
              <a:ext uri="{FF2B5EF4-FFF2-40B4-BE49-F238E27FC236}">
                <a16:creationId xmlns:a16="http://schemas.microsoft.com/office/drawing/2014/main" id="{F257A31D-200D-43F1-9F10-9ED6FF5D3104}"/>
              </a:ext>
            </a:extLst>
          </p:cNvPr>
          <p:cNvSpPr>
            <a:spLocks noGrp="1" noChangeAspect="1"/>
          </p:cNvSpPr>
          <p:nvPr>
            <p:ph type="pic" sz="quarter" idx="201" hasCustomPrompt="1"/>
          </p:nvPr>
        </p:nvSpPr>
        <p:spPr>
          <a:xfrm>
            <a:off x="3879833"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66" name="Text Placeholder 4">
            <a:extLst>
              <a:ext uri="{FF2B5EF4-FFF2-40B4-BE49-F238E27FC236}">
                <a16:creationId xmlns:a16="http://schemas.microsoft.com/office/drawing/2014/main" id="{6CF4108A-A788-4239-8CC2-E3BB10753CB3}"/>
              </a:ext>
            </a:extLst>
          </p:cNvPr>
          <p:cNvSpPr>
            <a:spLocks noGrp="1"/>
          </p:cNvSpPr>
          <p:nvPr>
            <p:ph type="body" sz="quarter" idx="202" hasCustomPrompt="1"/>
          </p:nvPr>
        </p:nvSpPr>
        <p:spPr>
          <a:xfrm>
            <a:off x="4946152"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67" name="Text Placeholder 4">
            <a:extLst>
              <a:ext uri="{FF2B5EF4-FFF2-40B4-BE49-F238E27FC236}">
                <a16:creationId xmlns:a16="http://schemas.microsoft.com/office/drawing/2014/main" id="{25A4C2A7-53F2-4AEE-84A1-EBBC094AFFFB}"/>
              </a:ext>
            </a:extLst>
          </p:cNvPr>
          <p:cNvSpPr>
            <a:spLocks noGrp="1"/>
          </p:cNvSpPr>
          <p:nvPr>
            <p:ph type="body" sz="quarter" idx="203" hasCustomPrompt="1"/>
          </p:nvPr>
        </p:nvSpPr>
        <p:spPr>
          <a:xfrm>
            <a:off x="4946152"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68" name="Text Placeholder 4">
            <a:extLst>
              <a:ext uri="{FF2B5EF4-FFF2-40B4-BE49-F238E27FC236}">
                <a16:creationId xmlns:a16="http://schemas.microsoft.com/office/drawing/2014/main" id="{EF25F341-13EE-48EB-A586-D2A613647354}"/>
              </a:ext>
            </a:extLst>
          </p:cNvPr>
          <p:cNvSpPr>
            <a:spLocks noGrp="1"/>
          </p:cNvSpPr>
          <p:nvPr>
            <p:ph type="body" sz="quarter" idx="204" hasCustomPrompt="1"/>
          </p:nvPr>
        </p:nvSpPr>
        <p:spPr>
          <a:xfrm>
            <a:off x="4946152"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69" name="Text Placeholder 4">
            <a:extLst>
              <a:ext uri="{FF2B5EF4-FFF2-40B4-BE49-F238E27FC236}">
                <a16:creationId xmlns:a16="http://schemas.microsoft.com/office/drawing/2014/main" id="{2DBE000B-FD10-42F3-A69D-7037F83321BE}"/>
              </a:ext>
            </a:extLst>
          </p:cNvPr>
          <p:cNvSpPr>
            <a:spLocks noGrp="1"/>
          </p:cNvSpPr>
          <p:nvPr>
            <p:ph type="body" sz="quarter" idx="205" hasCustomPrompt="1"/>
          </p:nvPr>
        </p:nvSpPr>
        <p:spPr>
          <a:xfrm>
            <a:off x="4946152"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70" name="Picture Placeholder 7">
            <a:extLst>
              <a:ext uri="{FF2B5EF4-FFF2-40B4-BE49-F238E27FC236}">
                <a16:creationId xmlns:a16="http://schemas.microsoft.com/office/drawing/2014/main" id="{B4AF0CED-51CC-4EE3-845D-C11CB716B52A}"/>
              </a:ext>
            </a:extLst>
          </p:cNvPr>
          <p:cNvSpPr>
            <a:spLocks noGrp="1" noChangeAspect="1"/>
          </p:cNvSpPr>
          <p:nvPr>
            <p:ph type="pic" sz="quarter" idx="206" hasCustomPrompt="1"/>
          </p:nvPr>
        </p:nvSpPr>
        <p:spPr>
          <a:xfrm>
            <a:off x="5117610"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71" name="Text Placeholder 4">
            <a:extLst>
              <a:ext uri="{FF2B5EF4-FFF2-40B4-BE49-F238E27FC236}">
                <a16:creationId xmlns:a16="http://schemas.microsoft.com/office/drawing/2014/main" id="{22A10A54-4B06-4E16-9A60-CB57AE511DFD}"/>
              </a:ext>
            </a:extLst>
          </p:cNvPr>
          <p:cNvSpPr>
            <a:spLocks noGrp="1"/>
          </p:cNvSpPr>
          <p:nvPr>
            <p:ph type="body" sz="quarter" idx="207" hasCustomPrompt="1"/>
          </p:nvPr>
        </p:nvSpPr>
        <p:spPr>
          <a:xfrm>
            <a:off x="6177254"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72" name="Text Placeholder 4">
            <a:extLst>
              <a:ext uri="{FF2B5EF4-FFF2-40B4-BE49-F238E27FC236}">
                <a16:creationId xmlns:a16="http://schemas.microsoft.com/office/drawing/2014/main" id="{F222A5F3-2313-4E74-8436-2E1C3C8468BD}"/>
              </a:ext>
            </a:extLst>
          </p:cNvPr>
          <p:cNvSpPr>
            <a:spLocks noGrp="1"/>
          </p:cNvSpPr>
          <p:nvPr>
            <p:ph type="body" sz="quarter" idx="208" hasCustomPrompt="1"/>
          </p:nvPr>
        </p:nvSpPr>
        <p:spPr>
          <a:xfrm>
            <a:off x="6177254"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73" name="Text Placeholder 4">
            <a:extLst>
              <a:ext uri="{FF2B5EF4-FFF2-40B4-BE49-F238E27FC236}">
                <a16:creationId xmlns:a16="http://schemas.microsoft.com/office/drawing/2014/main" id="{6C484348-471A-4776-8839-9FEEFEADEC7A}"/>
              </a:ext>
            </a:extLst>
          </p:cNvPr>
          <p:cNvSpPr>
            <a:spLocks noGrp="1"/>
          </p:cNvSpPr>
          <p:nvPr>
            <p:ph type="body" sz="quarter" idx="209" hasCustomPrompt="1"/>
          </p:nvPr>
        </p:nvSpPr>
        <p:spPr>
          <a:xfrm>
            <a:off x="6177254"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74" name="Text Placeholder 4">
            <a:extLst>
              <a:ext uri="{FF2B5EF4-FFF2-40B4-BE49-F238E27FC236}">
                <a16:creationId xmlns:a16="http://schemas.microsoft.com/office/drawing/2014/main" id="{2D706DE8-7731-479F-86A1-7DD524BD91D0}"/>
              </a:ext>
            </a:extLst>
          </p:cNvPr>
          <p:cNvSpPr>
            <a:spLocks noGrp="1"/>
          </p:cNvSpPr>
          <p:nvPr>
            <p:ph type="body" sz="quarter" idx="210" hasCustomPrompt="1"/>
          </p:nvPr>
        </p:nvSpPr>
        <p:spPr>
          <a:xfrm>
            <a:off x="6177254"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75" name="Picture Placeholder 7">
            <a:extLst>
              <a:ext uri="{FF2B5EF4-FFF2-40B4-BE49-F238E27FC236}">
                <a16:creationId xmlns:a16="http://schemas.microsoft.com/office/drawing/2014/main" id="{6BB94C9B-CF0A-4933-A276-ACEC477AA3D7}"/>
              </a:ext>
            </a:extLst>
          </p:cNvPr>
          <p:cNvSpPr>
            <a:spLocks noGrp="1" noChangeAspect="1"/>
          </p:cNvSpPr>
          <p:nvPr>
            <p:ph type="pic" sz="quarter" idx="211" hasCustomPrompt="1"/>
          </p:nvPr>
        </p:nvSpPr>
        <p:spPr>
          <a:xfrm>
            <a:off x="6348712"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76" name="Text Placeholder 4">
            <a:extLst>
              <a:ext uri="{FF2B5EF4-FFF2-40B4-BE49-F238E27FC236}">
                <a16:creationId xmlns:a16="http://schemas.microsoft.com/office/drawing/2014/main" id="{F40BE666-2EE6-4014-B5EE-64349C7F1DCD}"/>
              </a:ext>
            </a:extLst>
          </p:cNvPr>
          <p:cNvSpPr>
            <a:spLocks noGrp="1"/>
          </p:cNvSpPr>
          <p:nvPr>
            <p:ph type="body" sz="quarter" idx="212" hasCustomPrompt="1"/>
          </p:nvPr>
        </p:nvSpPr>
        <p:spPr>
          <a:xfrm>
            <a:off x="7415039"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77" name="Text Placeholder 4">
            <a:extLst>
              <a:ext uri="{FF2B5EF4-FFF2-40B4-BE49-F238E27FC236}">
                <a16:creationId xmlns:a16="http://schemas.microsoft.com/office/drawing/2014/main" id="{4E5207FC-2BBA-4E30-A80B-5C6838B35DCD}"/>
              </a:ext>
            </a:extLst>
          </p:cNvPr>
          <p:cNvSpPr>
            <a:spLocks noGrp="1"/>
          </p:cNvSpPr>
          <p:nvPr>
            <p:ph type="body" sz="quarter" idx="213" hasCustomPrompt="1"/>
          </p:nvPr>
        </p:nvSpPr>
        <p:spPr>
          <a:xfrm>
            <a:off x="7415039"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78" name="Text Placeholder 4">
            <a:extLst>
              <a:ext uri="{FF2B5EF4-FFF2-40B4-BE49-F238E27FC236}">
                <a16:creationId xmlns:a16="http://schemas.microsoft.com/office/drawing/2014/main" id="{61D959F5-B700-4DDB-A0B8-062834A19118}"/>
              </a:ext>
            </a:extLst>
          </p:cNvPr>
          <p:cNvSpPr>
            <a:spLocks noGrp="1"/>
          </p:cNvSpPr>
          <p:nvPr>
            <p:ph type="body" sz="quarter" idx="214" hasCustomPrompt="1"/>
          </p:nvPr>
        </p:nvSpPr>
        <p:spPr>
          <a:xfrm>
            <a:off x="7415039"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79" name="Text Placeholder 4">
            <a:extLst>
              <a:ext uri="{FF2B5EF4-FFF2-40B4-BE49-F238E27FC236}">
                <a16:creationId xmlns:a16="http://schemas.microsoft.com/office/drawing/2014/main" id="{00B95A49-BA5B-4E4F-A894-29E2561C6063}"/>
              </a:ext>
            </a:extLst>
          </p:cNvPr>
          <p:cNvSpPr>
            <a:spLocks noGrp="1"/>
          </p:cNvSpPr>
          <p:nvPr>
            <p:ph type="body" sz="quarter" idx="215" hasCustomPrompt="1"/>
          </p:nvPr>
        </p:nvSpPr>
        <p:spPr>
          <a:xfrm>
            <a:off x="7415039"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80" name="Picture Placeholder 7">
            <a:extLst>
              <a:ext uri="{FF2B5EF4-FFF2-40B4-BE49-F238E27FC236}">
                <a16:creationId xmlns:a16="http://schemas.microsoft.com/office/drawing/2014/main" id="{6EB3DDB3-A47E-4277-8514-2C7ABDF6A272}"/>
              </a:ext>
            </a:extLst>
          </p:cNvPr>
          <p:cNvSpPr>
            <a:spLocks noGrp="1" noChangeAspect="1"/>
          </p:cNvSpPr>
          <p:nvPr>
            <p:ph type="pic" sz="quarter" idx="216" hasCustomPrompt="1"/>
          </p:nvPr>
        </p:nvSpPr>
        <p:spPr>
          <a:xfrm>
            <a:off x="7586497"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81" name="Text Placeholder 4">
            <a:extLst>
              <a:ext uri="{FF2B5EF4-FFF2-40B4-BE49-F238E27FC236}">
                <a16:creationId xmlns:a16="http://schemas.microsoft.com/office/drawing/2014/main" id="{85FFE307-0764-4CC4-B08D-B54785E6DBD7}"/>
              </a:ext>
            </a:extLst>
          </p:cNvPr>
          <p:cNvSpPr>
            <a:spLocks noGrp="1"/>
          </p:cNvSpPr>
          <p:nvPr>
            <p:ph type="body" sz="quarter" idx="217" hasCustomPrompt="1"/>
          </p:nvPr>
        </p:nvSpPr>
        <p:spPr>
          <a:xfrm>
            <a:off x="8649474"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82" name="Text Placeholder 4">
            <a:extLst>
              <a:ext uri="{FF2B5EF4-FFF2-40B4-BE49-F238E27FC236}">
                <a16:creationId xmlns:a16="http://schemas.microsoft.com/office/drawing/2014/main" id="{E154582D-29B2-4934-AE56-1E9225D6F5B8}"/>
              </a:ext>
            </a:extLst>
          </p:cNvPr>
          <p:cNvSpPr>
            <a:spLocks noGrp="1"/>
          </p:cNvSpPr>
          <p:nvPr>
            <p:ph type="body" sz="quarter" idx="218" hasCustomPrompt="1"/>
          </p:nvPr>
        </p:nvSpPr>
        <p:spPr>
          <a:xfrm>
            <a:off x="8649474"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83" name="Text Placeholder 4">
            <a:extLst>
              <a:ext uri="{FF2B5EF4-FFF2-40B4-BE49-F238E27FC236}">
                <a16:creationId xmlns:a16="http://schemas.microsoft.com/office/drawing/2014/main" id="{AF4891BF-7A2A-4E0C-87A2-FC2EBB406A6F}"/>
              </a:ext>
            </a:extLst>
          </p:cNvPr>
          <p:cNvSpPr>
            <a:spLocks noGrp="1"/>
          </p:cNvSpPr>
          <p:nvPr>
            <p:ph type="body" sz="quarter" idx="219" hasCustomPrompt="1"/>
          </p:nvPr>
        </p:nvSpPr>
        <p:spPr>
          <a:xfrm>
            <a:off x="8649474"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84" name="Text Placeholder 4">
            <a:extLst>
              <a:ext uri="{FF2B5EF4-FFF2-40B4-BE49-F238E27FC236}">
                <a16:creationId xmlns:a16="http://schemas.microsoft.com/office/drawing/2014/main" id="{71AAA2CB-4152-4784-9349-C094861BB374}"/>
              </a:ext>
            </a:extLst>
          </p:cNvPr>
          <p:cNvSpPr>
            <a:spLocks noGrp="1"/>
          </p:cNvSpPr>
          <p:nvPr>
            <p:ph type="body" sz="quarter" idx="220" hasCustomPrompt="1"/>
          </p:nvPr>
        </p:nvSpPr>
        <p:spPr>
          <a:xfrm>
            <a:off x="8649474"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85" name="Picture Placeholder 7">
            <a:extLst>
              <a:ext uri="{FF2B5EF4-FFF2-40B4-BE49-F238E27FC236}">
                <a16:creationId xmlns:a16="http://schemas.microsoft.com/office/drawing/2014/main" id="{F5174866-BB16-4DB6-A110-7068307A7FCF}"/>
              </a:ext>
            </a:extLst>
          </p:cNvPr>
          <p:cNvSpPr>
            <a:spLocks noGrp="1" noChangeAspect="1"/>
          </p:cNvSpPr>
          <p:nvPr>
            <p:ph type="pic" sz="quarter" idx="221" hasCustomPrompt="1"/>
          </p:nvPr>
        </p:nvSpPr>
        <p:spPr>
          <a:xfrm>
            <a:off x="8820932"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86" name="Text Placeholder 4">
            <a:extLst>
              <a:ext uri="{FF2B5EF4-FFF2-40B4-BE49-F238E27FC236}">
                <a16:creationId xmlns:a16="http://schemas.microsoft.com/office/drawing/2014/main" id="{9D23BA48-8F33-4899-A08E-074610E5C4E6}"/>
              </a:ext>
            </a:extLst>
          </p:cNvPr>
          <p:cNvSpPr>
            <a:spLocks noGrp="1"/>
          </p:cNvSpPr>
          <p:nvPr>
            <p:ph type="body" sz="quarter" idx="222" hasCustomPrompt="1"/>
          </p:nvPr>
        </p:nvSpPr>
        <p:spPr>
          <a:xfrm>
            <a:off x="9879861" y="5851304"/>
            <a:ext cx="1080000" cy="108000"/>
          </a:xfrm>
        </p:spPr>
        <p:txBody>
          <a:bodyPr/>
          <a:lstStyle>
            <a:lvl1pPr marL="0" indent="0" algn="ctr">
              <a:spcAft>
                <a:spcPts val="0"/>
              </a:spcAft>
              <a:buNone/>
              <a:defRPr sz="700" b="1">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387" name="Text Placeholder 4">
            <a:extLst>
              <a:ext uri="{FF2B5EF4-FFF2-40B4-BE49-F238E27FC236}">
                <a16:creationId xmlns:a16="http://schemas.microsoft.com/office/drawing/2014/main" id="{25852166-42DC-4E72-BF92-1D6BE3BB5A57}"/>
              </a:ext>
            </a:extLst>
          </p:cNvPr>
          <p:cNvSpPr>
            <a:spLocks noGrp="1"/>
          </p:cNvSpPr>
          <p:nvPr>
            <p:ph type="body" sz="quarter" idx="223" hasCustomPrompt="1"/>
          </p:nvPr>
        </p:nvSpPr>
        <p:spPr>
          <a:xfrm>
            <a:off x="9879861" y="5984187"/>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88" name="Text Placeholder 4">
            <a:extLst>
              <a:ext uri="{FF2B5EF4-FFF2-40B4-BE49-F238E27FC236}">
                <a16:creationId xmlns:a16="http://schemas.microsoft.com/office/drawing/2014/main" id="{C8638621-EEEE-4054-8919-A892F0192155}"/>
              </a:ext>
            </a:extLst>
          </p:cNvPr>
          <p:cNvSpPr>
            <a:spLocks noGrp="1"/>
          </p:cNvSpPr>
          <p:nvPr>
            <p:ph type="body" sz="quarter" idx="224" hasCustomPrompt="1"/>
          </p:nvPr>
        </p:nvSpPr>
        <p:spPr>
          <a:xfrm>
            <a:off x="9879861" y="6110116"/>
            <a:ext cx="1080000" cy="108000"/>
          </a:xfrm>
        </p:spPr>
        <p:txBody>
          <a:bodyPr/>
          <a:lstStyle>
            <a:lvl1pPr marL="0" indent="0" algn="ctr">
              <a:spcAft>
                <a:spcPts val="0"/>
              </a:spcAft>
              <a:buNone/>
              <a:defRPr sz="600" b="0">
                <a:solidFill>
                  <a:schemeClr val="tx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89" name="Text Placeholder 4">
            <a:extLst>
              <a:ext uri="{FF2B5EF4-FFF2-40B4-BE49-F238E27FC236}">
                <a16:creationId xmlns:a16="http://schemas.microsoft.com/office/drawing/2014/main" id="{CB0E39D4-F744-4A8C-8F94-AC867E352408}"/>
              </a:ext>
            </a:extLst>
          </p:cNvPr>
          <p:cNvSpPr>
            <a:spLocks noGrp="1"/>
          </p:cNvSpPr>
          <p:nvPr>
            <p:ph type="body" sz="quarter" idx="225" hasCustomPrompt="1"/>
          </p:nvPr>
        </p:nvSpPr>
        <p:spPr>
          <a:xfrm>
            <a:off x="9879861" y="6218661"/>
            <a:ext cx="1080000" cy="108000"/>
          </a:xfrm>
        </p:spPr>
        <p:txBody>
          <a:bodyPr/>
          <a:lstStyle>
            <a:lvl1pPr marL="0" indent="0" algn="ctr">
              <a:spcAft>
                <a:spcPts val="0"/>
              </a:spcAft>
              <a:buNone/>
              <a:defRPr sz="600" b="0">
                <a:solidFill>
                  <a:schemeClr val="accent2"/>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390" name="Picture Placeholder 7">
            <a:extLst>
              <a:ext uri="{FF2B5EF4-FFF2-40B4-BE49-F238E27FC236}">
                <a16:creationId xmlns:a16="http://schemas.microsoft.com/office/drawing/2014/main" id="{77AEA236-9DCD-4257-BFC4-E5C1302494C9}"/>
              </a:ext>
            </a:extLst>
          </p:cNvPr>
          <p:cNvSpPr>
            <a:spLocks noGrp="1" noChangeAspect="1"/>
          </p:cNvSpPr>
          <p:nvPr>
            <p:ph type="pic" sz="quarter" idx="226" hasCustomPrompt="1"/>
          </p:nvPr>
        </p:nvSpPr>
        <p:spPr>
          <a:xfrm>
            <a:off x="10051319" y="5038256"/>
            <a:ext cx="737085" cy="737085"/>
          </a:xfrm>
          <a:prstGeom prst="ellipse">
            <a:avLst/>
          </a:prstGeom>
          <a:noFill/>
        </p:spPr>
        <p:txBody>
          <a:bodyPr lIns="0" tIns="0" anchor="b" anchorCtr="0"/>
          <a:lstStyle>
            <a:lvl1pPr marL="0" indent="0" algn="l">
              <a:buNone/>
              <a:defRPr sz="700">
                <a:solidFill>
                  <a:schemeClr val="tx2"/>
                </a:solidFill>
              </a:defRPr>
            </a:lvl1pPr>
          </a:lstStyle>
          <a:p>
            <a:r>
              <a:rPr lang="en-GB" dirty="0"/>
              <a:t>Click icon to add picture or click on frame and insert picture from Templafy Images</a:t>
            </a:r>
          </a:p>
        </p:txBody>
      </p:sp>
      <p:sp>
        <p:nvSpPr>
          <p:cNvPr id="3" name="Date Placeholder 2">
            <a:extLst>
              <a:ext uri="{FF2B5EF4-FFF2-40B4-BE49-F238E27FC236}">
                <a16:creationId xmlns:a16="http://schemas.microsoft.com/office/drawing/2014/main" id="{AEF07E57-E670-4CF3-93AF-FF37F822656C}"/>
              </a:ext>
            </a:extLst>
          </p:cNvPr>
          <p:cNvSpPr>
            <a:spLocks noGrp="1"/>
          </p:cNvSpPr>
          <p:nvPr>
            <p:ph type="dt" sz="half" idx="227"/>
          </p:nvPr>
        </p:nvSpPr>
        <p:spPr/>
        <p:txBody>
          <a:bodyPr/>
          <a:lstStyle/>
          <a:p>
            <a:endParaRPr lang="en-GB" dirty="0"/>
          </a:p>
        </p:txBody>
      </p:sp>
      <p:sp>
        <p:nvSpPr>
          <p:cNvPr id="4" name="Footer Placeholder 3">
            <a:extLst>
              <a:ext uri="{FF2B5EF4-FFF2-40B4-BE49-F238E27FC236}">
                <a16:creationId xmlns:a16="http://schemas.microsoft.com/office/drawing/2014/main" id="{42CD74BF-A564-440D-ACE1-E97EC0167A81}"/>
              </a:ext>
            </a:extLst>
          </p:cNvPr>
          <p:cNvSpPr>
            <a:spLocks noGrp="1"/>
          </p:cNvSpPr>
          <p:nvPr>
            <p:ph type="ftr" sz="quarter" idx="228"/>
          </p:nvPr>
        </p:nvSpPr>
        <p:spPr/>
        <p:txBody>
          <a:bodyPr/>
          <a:lstStyle/>
          <a:p>
            <a:endParaRPr lang="en-GB" dirty="0"/>
          </a:p>
        </p:txBody>
      </p:sp>
      <p:sp>
        <p:nvSpPr>
          <p:cNvPr id="5" name="Slide Number Placeholder 4">
            <a:extLst>
              <a:ext uri="{FF2B5EF4-FFF2-40B4-BE49-F238E27FC236}">
                <a16:creationId xmlns:a16="http://schemas.microsoft.com/office/drawing/2014/main" id="{D49659AA-3F96-4CA4-B444-03828FC1B6E3}"/>
              </a:ext>
            </a:extLst>
          </p:cNvPr>
          <p:cNvSpPr>
            <a:spLocks noGrp="1"/>
          </p:cNvSpPr>
          <p:nvPr>
            <p:ph type="sldNum" sz="quarter" idx="229"/>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644785749"/>
      </p:ext>
    </p:extLst>
  </p:cSld>
  <p:clrMapOvr>
    <a:masterClrMapping/>
  </p:clrMapOvr>
</p:sldLayout>
</file>

<file path=ppt/slideLayouts/slideLayout6.xml><?xml version="1.0" encoding="utf-8"?>
<p:sldLayout xmlns:a16="http://schemas.microsoft.com/office/drawing/2014/main" xmlns:a14="http://schemas.microsoft.com/office/drawing/2010/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reserve="1" userDrawn="1">
  <p:cSld name="Title slides - contact">
    <p:bg>
      <p:bgPr>
        <a:solidFill>
          <a:schemeClr val="tx1"/>
        </a:solidFill>
        <a:effectLst/>
      </p:bgPr>
    </p:bg>
    <p:spTree>
      <p:nvGrpSpPr>
        <p:cNvPr id="1" name=""/>
        <p:cNvGrpSpPr/>
        <p:nvPr/>
      </p:nvGrpSpPr>
      <p:grpSpPr>
        <a:xfrm>
          <a:off x="0" y="0"/>
          <a:ext cx="0" cy="0"/>
          <a:chOff x="0" y="0"/>
          <a:chExt cx="0" cy="0"/>
        </a:xfrm>
      </p:grpSpPr>
      <p:sp>
        <p:nvSpPr>
          <p:cNvPr id="12" name="Footer Placeholder 8" hidden="1">
            <a:extLst>
              <a:ext uri="{FF2B5EF4-FFF2-40B4-BE49-F238E27FC236}">
                <a16:creationId xmlns:a16="http://schemas.microsoft.com/office/drawing/2014/main" id="{7FFC0449-92BF-472B-90CF-9DF76E28F3A4}"/>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3" name="Slide Number Placeholder 10" hidden="1">
            <a:extLst>
              <a:ext uri="{FF2B5EF4-FFF2-40B4-BE49-F238E27FC236}">
                <a16:creationId xmlns:a16="http://schemas.microsoft.com/office/drawing/2014/main" id="{714F8B58-5B54-40CA-B779-ABC1C0CA9F71}"/>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7" name="Background"/>
          <p:cNvSpPr/>
          <p:nvPr userDrawn="1"/>
        </p:nvSpPr>
        <p:spPr bwMode="white">
          <a:xfrm>
            <a:off x="0" y="0"/>
            <a:ext cx="12193200" cy="6861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noProof="0" dirty="0"/>
          </a:p>
        </p:txBody>
      </p:sp>
      <p:pic>
        <p:nvPicPr>
          <p:cNvPr id="9" name="image" descr="{&quot;templafy&quot;:{&quot;type&quot;:&quot;image&quot;,&quot;inheritDimensions&quot;:&quot;inheritHeight&quot;}}" title="UserProfile.Office.Logowhite">
            <a:extLst>
              <a:ext uri="{FF2B5EF4-FFF2-40B4-BE49-F238E27FC236}">
                <a16:creationId xmlns:a16="http://schemas.microsoft.com/office/drawing/2014/main" id="{0774D196-E33A-47FA-9417-CB69748814EF}"/>
              </a:ext>
            </a:extLst>
          </p:cNvPr>
          <p:cNvPicPr>
            <a:picLocks/>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6000" y="576000"/>
            <a:ext cx="1980000" cy="381600"/>
          </a:xfrm>
          <a:prstGeom prst="rect">
            <a:avLst/>
          </a:prstGeom>
        </p:spPr>
      </p:pic>
      <p:sp>
        <p:nvSpPr>
          <p:cNvPr id="2" name="Title 1"/>
          <p:cNvSpPr>
            <a:spLocks noGrp="1"/>
          </p:cNvSpPr>
          <p:nvPr>
            <p:ph type="ctrTitle" hasCustomPrompt="1"/>
          </p:nvPr>
        </p:nvSpPr>
        <p:spPr>
          <a:xfrm>
            <a:off x="576000" y="1625064"/>
            <a:ext cx="11041200" cy="668667"/>
          </a:xfrm>
        </p:spPr>
        <p:txBody>
          <a:bodyPr anchor="b"/>
          <a:lstStyle>
            <a:lvl1pPr algn="l">
              <a:defRPr sz="4000">
                <a:solidFill>
                  <a:schemeClr val="tx1"/>
                </a:solidFill>
              </a:defRPr>
            </a:lvl1pPr>
          </a:lstStyle>
          <a:p>
            <a:r>
              <a:rPr lang="en-GB" noProof="0" dirty="0"/>
              <a:t>Click to add title</a:t>
            </a:r>
            <a:endParaRPr lang="en-GB" dirty="0"/>
          </a:p>
        </p:txBody>
      </p:sp>
      <p:sp>
        <p:nvSpPr>
          <p:cNvPr id="3" name="Subtitle 2"/>
          <p:cNvSpPr>
            <a:spLocks noGrp="1"/>
          </p:cNvSpPr>
          <p:nvPr>
            <p:ph type="subTitle" idx="1" hasCustomPrompt="1"/>
          </p:nvPr>
        </p:nvSpPr>
        <p:spPr>
          <a:xfrm>
            <a:off x="576000" y="2234789"/>
            <a:ext cx="11041200" cy="668667"/>
          </a:xfrm>
        </p:spPr>
        <p:txBody>
          <a:bodyPr/>
          <a:lstStyle>
            <a:lvl1pPr marL="0" indent="0" algn="l">
              <a:spcBef>
                <a:spcPts val="0"/>
              </a:spcBef>
              <a:buFont typeface="Arial" panose="020B0604020202020204" pitchFamily="34" charset="0"/>
              <a:buChar char="​"/>
              <a:defRPr sz="4000">
                <a:solidFill>
                  <a:schemeClr val="tx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5" name="Text Placeholder 4">
            <a:extLst>
              <a:ext uri="{FF2B5EF4-FFF2-40B4-BE49-F238E27FC236}">
                <a16:creationId xmlns:a16="http://schemas.microsoft.com/office/drawing/2014/main" id="{8E64D1BE-FFDB-4771-8354-D37140FEBE63}"/>
              </a:ext>
            </a:extLst>
          </p:cNvPr>
          <p:cNvSpPr>
            <a:spLocks noGrp="1"/>
          </p:cNvSpPr>
          <p:nvPr>
            <p:ph type="body" sz="quarter" idx="19" hasCustomPrompt="1"/>
          </p:nvPr>
        </p:nvSpPr>
        <p:spPr>
          <a:xfrm>
            <a:off x="576000" y="4868111"/>
            <a:ext cx="1886213" cy="162000"/>
          </a:xfrm>
        </p:spPr>
        <p:txBody>
          <a:bodyPr/>
          <a:lstStyle>
            <a:lvl1pPr marL="0" indent="0">
              <a:spcAft>
                <a:spcPts val="0"/>
              </a:spcAft>
              <a:buNone/>
              <a:defRPr sz="10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1" name="Text Placeholder 4">
            <a:extLst>
              <a:ext uri="{FF2B5EF4-FFF2-40B4-BE49-F238E27FC236}">
                <a16:creationId xmlns:a16="http://schemas.microsoft.com/office/drawing/2014/main" id="{26CC46B6-052B-4BB2-9EFC-C95F7C63C681}"/>
              </a:ext>
            </a:extLst>
          </p:cNvPr>
          <p:cNvSpPr>
            <a:spLocks noGrp="1"/>
          </p:cNvSpPr>
          <p:nvPr>
            <p:ph type="body" sz="quarter" idx="20" hasCustomPrompt="1"/>
          </p:nvPr>
        </p:nvSpPr>
        <p:spPr>
          <a:xfrm>
            <a:off x="576000" y="5020825"/>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22" name="Text Placeholder 4">
            <a:extLst>
              <a:ext uri="{FF2B5EF4-FFF2-40B4-BE49-F238E27FC236}">
                <a16:creationId xmlns:a16="http://schemas.microsoft.com/office/drawing/2014/main" id="{8CC3186E-C363-4105-A4A0-A4154C47EE43}"/>
              </a:ext>
            </a:extLst>
          </p:cNvPr>
          <p:cNvSpPr>
            <a:spLocks noGrp="1"/>
          </p:cNvSpPr>
          <p:nvPr>
            <p:ph type="body" sz="quarter" idx="21" hasCustomPrompt="1"/>
          </p:nvPr>
        </p:nvSpPr>
        <p:spPr>
          <a:xfrm>
            <a:off x="576000" y="5173539"/>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23" name="Text Placeholder 4">
            <a:extLst>
              <a:ext uri="{FF2B5EF4-FFF2-40B4-BE49-F238E27FC236}">
                <a16:creationId xmlns:a16="http://schemas.microsoft.com/office/drawing/2014/main" id="{7D6E1BF6-3010-458D-A589-0E2F9BBEFF18}"/>
              </a:ext>
            </a:extLst>
          </p:cNvPr>
          <p:cNvSpPr>
            <a:spLocks noGrp="1"/>
          </p:cNvSpPr>
          <p:nvPr>
            <p:ph type="body" sz="quarter" idx="22" hasCustomPrompt="1"/>
          </p:nvPr>
        </p:nvSpPr>
        <p:spPr>
          <a:xfrm>
            <a:off x="576000" y="5326252"/>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28" name="Text Placeholder 4">
            <a:extLst>
              <a:ext uri="{FF2B5EF4-FFF2-40B4-BE49-F238E27FC236}">
                <a16:creationId xmlns:a16="http://schemas.microsoft.com/office/drawing/2014/main" id="{463F8755-E998-40D5-900E-CEB61276E5B9}"/>
              </a:ext>
            </a:extLst>
          </p:cNvPr>
          <p:cNvSpPr>
            <a:spLocks noGrp="1"/>
          </p:cNvSpPr>
          <p:nvPr>
            <p:ph type="body" sz="quarter" idx="23" hasCustomPrompt="1"/>
          </p:nvPr>
        </p:nvSpPr>
        <p:spPr>
          <a:xfrm>
            <a:off x="3415125" y="4868111"/>
            <a:ext cx="1886213" cy="162000"/>
          </a:xfrm>
        </p:spPr>
        <p:txBody>
          <a:bodyPr/>
          <a:lstStyle>
            <a:lvl1pPr marL="0" indent="0">
              <a:spcAft>
                <a:spcPts val="0"/>
              </a:spcAft>
              <a:buNone/>
              <a:defRPr sz="1000" b="1">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name</a:t>
            </a:r>
          </a:p>
        </p:txBody>
      </p:sp>
      <p:sp>
        <p:nvSpPr>
          <p:cNvPr id="29" name="Text Placeholder 4">
            <a:extLst>
              <a:ext uri="{FF2B5EF4-FFF2-40B4-BE49-F238E27FC236}">
                <a16:creationId xmlns:a16="http://schemas.microsoft.com/office/drawing/2014/main" id="{9D998594-1B99-41C9-A443-A34CB455D9F9}"/>
              </a:ext>
            </a:extLst>
          </p:cNvPr>
          <p:cNvSpPr>
            <a:spLocks noGrp="1"/>
          </p:cNvSpPr>
          <p:nvPr>
            <p:ph type="body" sz="quarter" idx="24" hasCustomPrompt="1"/>
          </p:nvPr>
        </p:nvSpPr>
        <p:spPr>
          <a:xfrm>
            <a:off x="3415125" y="5020825"/>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title</a:t>
            </a:r>
          </a:p>
        </p:txBody>
      </p:sp>
      <p:sp>
        <p:nvSpPr>
          <p:cNvPr id="30" name="Text Placeholder 4">
            <a:extLst>
              <a:ext uri="{FF2B5EF4-FFF2-40B4-BE49-F238E27FC236}">
                <a16:creationId xmlns:a16="http://schemas.microsoft.com/office/drawing/2014/main" id="{FCB136DA-F176-494F-93C7-FE388CB90044}"/>
              </a:ext>
            </a:extLst>
          </p:cNvPr>
          <p:cNvSpPr>
            <a:spLocks noGrp="1"/>
          </p:cNvSpPr>
          <p:nvPr>
            <p:ph type="body" sz="quarter" idx="25" hasCustomPrompt="1"/>
          </p:nvPr>
        </p:nvSpPr>
        <p:spPr>
          <a:xfrm>
            <a:off x="3415125" y="5173539"/>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phone</a:t>
            </a:r>
          </a:p>
        </p:txBody>
      </p:sp>
      <p:sp>
        <p:nvSpPr>
          <p:cNvPr id="31" name="Text Placeholder 4">
            <a:extLst>
              <a:ext uri="{FF2B5EF4-FFF2-40B4-BE49-F238E27FC236}">
                <a16:creationId xmlns:a16="http://schemas.microsoft.com/office/drawing/2014/main" id="{934874DC-6E7F-477C-9DCB-BAFAF65D072B}"/>
              </a:ext>
            </a:extLst>
          </p:cNvPr>
          <p:cNvSpPr>
            <a:spLocks noGrp="1"/>
          </p:cNvSpPr>
          <p:nvPr>
            <p:ph type="body" sz="quarter" idx="26" hasCustomPrompt="1"/>
          </p:nvPr>
        </p:nvSpPr>
        <p:spPr>
          <a:xfrm>
            <a:off x="3415125" y="5326252"/>
            <a:ext cx="1886213" cy="162000"/>
          </a:xfrm>
        </p:spPr>
        <p:txBody>
          <a:bodyPr/>
          <a:lstStyle>
            <a:lvl1pPr marL="0" indent="0">
              <a:spcAft>
                <a:spcPts val="0"/>
              </a:spcAft>
              <a:buNone/>
              <a:defRPr sz="1000" b="0">
                <a:solidFill>
                  <a:schemeClr val="tx1"/>
                </a:solidFill>
              </a:defRPr>
            </a:lvl1pPr>
            <a:lvl2pPr marL="0" indent="0">
              <a:spcAft>
                <a:spcPts val="0"/>
              </a:spcAft>
              <a:buNone/>
              <a:defRPr sz="1000">
                <a:solidFill>
                  <a:schemeClr val="tx1"/>
                </a:solidFill>
              </a:defRPr>
            </a:lvl2pPr>
            <a:lvl3pPr marL="0" indent="0">
              <a:spcAft>
                <a:spcPts val="0"/>
              </a:spcAft>
              <a:buNone/>
              <a:defRPr sz="1000">
                <a:solidFill>
                  <a:schemeClr val="tx1"/>
                </a:solidFill>
              </a:defRPr>
            </a:lvl3pPr>
            <a:lvl4pPr>
              <a:spcAft>
                <a:spcPts val="0"/>
              </a:spcAft>
              <a:buNone/>
              <a:defRPr sz="1000">
                <a:solidFill>
                  <a:schemeClr val="tx1"/>
                </a:solidFill>
              </a:defRPr>
            </a:lvl4pPr>
            <a:lvl5pPr>
              <a:spcAft>
                <a:spcPts val="0"/>
              </a:spcAft>
              <a:buNone/>
              <a:defRPr sz="1000">
                <a:solidFill>
                  <a:schemeClr val="tx1"/>
                </a:solidFill>
              </a:defRPr>
            </a:lvl5pPr>
          </a:lstStyle>
          <a:p>
            <a:pPr lvl="0"/>
            <a:r>
              <a:rPr lang="en-GB" dirty="0"/>
              <a:t>Click to add mail</a:t>
            </a:r>
          </a:p>
        </p:txBody>
      </p:sp>
      <p:sp>
        <p:nvSpPr>
          <p:cNvPr id="19" name="Picture Placeholder 7">
            <a:extLst>
              <a:ext uri="{FF2B5EF4-FFF2-40B4-BE49-F238E27FC236}">
                <a16:creationId xmlns:a16="http://schemas.microsoft.com/office/drawing/2014/main" id="{AFB351F8-5DEF-4FB0-91E3-BB967FE97CD5}"/>
              </a:ext>
            </a:extLst>
          </p:cNvPr>
          <p:cNvSpPr>
            <a:spLocks noGrp="1"/>
          </p:cNvSpPr>
          <p:nvPr>
            <p:ph type="pic" sz="quarter" idx="13" hasCustomPrompt="1"/>
          </p:nvPr>
        </p:nvSpPr>
        <p:spPr>
          <a:xfrm>
            <a:off x="576000" y="3499200"/>
            <a:ext cx="1260000" cy="1260000"/>
          </a:xfrm>
          <a:prstGeom prst="ellipse">
            <a:avLst/>
          </a:prstGeom>
          <a:noFill/>
        </p:spPr>
        <p:txBody>
          <a:bodyPr lIns="0" tIns="0"/>
          <a:lstStyle>
            <a:lvl1pPr marL="0" indent="0" algn="l">
              <a:buNone/>
              <a:defRPr sz="1100">
                <a:solidFill>
                  <a:schemeClr val="tx1"/>
                </a:solidFill>
              </a:defRPr>
            </a:lvl1pPr>
          </a:lstStyle>
          <a:p>
            <a:r>
              <a:rPr lang="en-GB" dirty="0"/>
              <a:t>Click icon to add picture or click on frame and insert picture from Templafy Images</a:t>
            </a:r>
          </a:p>
        </p:txBody>
      </p:sp>
      <p:sp>
        <p:nvSpPr>
          <p:cNvPr id="20" name="Picture Placeholder 7">
            <a:extLst>
              <a:ext uri="{FF2B5EF4-FFF2-40B4-BE49-F238E27FC236}">
                <a16:creationId xmlns:a16="http://schemas.microsoft.com/office/drawing/2014/main" id="{366E0C37-1F3D-413C-AECF-51423DC25192}"/>
              </a:ext>
            </a:extLst>
          </p:cNvPr>
          <p:cNvSpPr>
            <a:spLocks noGrp="1"/>
          </p:cNvSpPr>
          <p:nvPr>
            <p:ph type="pic" sz="quarter" idx="18" hasCustomPrompt="1"/>
          </p:nvPr>
        </p:nvSpPr>
        <p:spPr>
          <a:xfrm>
            <a:off x="3415125" y="3499200"/>
            <a:ext cx="1260000" cy="1260000"/>
          </a:xfrm>
          <a:prstGeom prst="ellipse">
            <a:avLst/>
          </a:prstGeom>
          <a:noFill/>
        </p:spPr>
        <p:txBody>
          <a:bodyPr lIns="0" tIns="0"/>
          <a:lstStyle>
            <a:lvl1pPr marL="0" indent="0" algn="l">
              <a:buNone/>
              <a:defRPr sz="1100">
                <a:solidFill>
                  <a:schemeClr val="tx1"/>
                </a:solidFill>
              </a:defRPr>
            </a:lvl1pPr>
          </a:lstStyle>
          <a:p>
            <a:r>
              <a:rPr lang="en-GB" dirty="0"/>
              <a:t>Click icon to add picture or click on frame and insert picture from Templafy Images</a:t>
            </a:r>
          </a:p>
        </p:txBody>
      </p:sp>
      <p:sp>
        <p:nvSpPr>
          <p:cNvPr id="17" name="Date Placeholder 6">
            <a:extLst>
              <a:ext uri="{FF2B5EF4-FFF2-40B4-BE49-F238E27FC236}">
                <a16:creationId xmlns:a16="http://schemas.microsoft.com/office/drawing/2014/main" id="{7214886E-C0C7-49AB-B49B-363D49960386}"/>
              </a:ext>
            </a:extLst>
          </p:cNvPr>
          <p:cNvSpPr>
            <a:spLocks noGrp="1"/>
          </p:cNvSpPr>
          <p:nvPr>
            <p:ph type="dt" sz="half" idx="10"/>
          </p:nvPr>
        </p:nvSpPr>
        <p:spPr>
          <a:xfrm>
            <a:off x="576000" y="6086106"/>
            <a:ext cx="3775338" cy="324000"/>
          </a:xfrm>
        </p:spPr>
        <p:txBody>
          <a:bodyPr/>
          <a:lstStyle>
            <a:lvl1pPr>
              <a:defRPr sz="1600">
                <a:solidFill>
                  <a:schemeClr val="tx1"/>
                </a:solidFill>
              </a:defRPr>
            </a:lvl1pPr>
          </a:lstStyle>
          <a:p>
            <a:endParaRPr lang="en-GB" dirty="0"/>
          </a:p>
        </p:txBody>
      </p:sp>
    </p:spTree>
    <p:extLst>
      <p:ext uri="{BB962C8B-B14F-4D97-AF65-F5344CB8AC3E}">
        <p14:creationId xmlns:p14="http://schemas.microsoft.com/office/powerpoint/2010/main" val="2155621444"/>
      </p:ext>
    </p:extLst>
  </p:cSld>
  <p:clrMapOvr>
    <a:overrideClrMapping bg1="dk1" tx1="lt1" bg2="dk2" tx2="lt2" accent1="accent1" accent2="accent2" accent3="accent3" accent4="accent4" accent5="accent5" accent6="accent6" hlink="hlink" folHlink="folHlink"/>
  </p:clrMapOvr>
</p:sldLayout>
</file>

<file path=ppt/slideLayouts/slideLayout6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ombstones">
    <p:spTree>
      <p:nvGrpSpPr>
        <p:cNvPr id="1" name=""/>
        <p:cNvGrpSpPr/>
        <p:nvPr/>
      </p:nvGrpSpPr>
      <p:grpSpPr>
        <a:xfrm>
          <a:off x="0" y="0"/>
          <a:ext cx="0" cy="0"/>
          <a:chOff x="0" y="0"/>
          <a:chExt cx="0" cy="0"/>
        </a:xfrm>
      </p:grpSpPr>
      <p:sp>
        <p:nvSpPr>
          <p:cNvPr id="118" name="Rectangle: Rounded Corners 117">
            <a:extLst>
              <a:ext uri="{FF2B5EF4-FFF2-40B4-BE49-F238E27FC236}">
                <a16:creationId xmlns:a16="http://schemas.microsoft.com/office/drawing/2014/main" id="{B2F1989F-8586-49D7-A4E8-B72A888E6A5A}"/>
              </a:ext>
            </a:extLst>
          </p:cNvPr>
          <p:cNvSpPr/>
          <p:nvPr userDrawn="1"/>
        </p:nvSpPr>
        <p:spPr>
          <a:xfrm>
            <a:off x="2835078"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1" name="Rectangle: Rounded Corners 120">
            <a:extLst>
              <a:ext uri="{FF2B5EF4-FFF2-40B4-BE49-F238E27FC236}">
                <a16:creationId xmlns:a16="http://schemas.microsoft.com/office/drawing/2014/main" id="{BC22C900-9E3D-4D19-9195-BDD7CFA67068}"/>
              </a:ext>
            </a:extLst>
          </p:cNvPr>
          <p:cNvSpPr/>
          <p:nvPr userDrawn="1"/>
        </p:nvSpPr>
        <p:spPr>
          <a:xfrm>
            <a:off x="5112905"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7" name="Rectangle: Rounded Corners 126">
            <a:extLst>
              <a:ext uri="{FF2B5EF4-FFF2-40B4-BE49-F238E27FC236}">
                <a16:creationId xmlns:a16="http://schemas.microsoft.com/office/drawing/2014/main" id="{DDF14694-5A90-4939-AE56-B78A6DE435A0}"/>
              </a:ext>
            </a:extLst>
          </p:cNvPr>
          <p:cNvSpPr/>
          <p:nvPr userDrawn="1"/>
        </p:nvSpPr>
        <p:spPr>
          <a:xfrm>
            <a:off x="7381261"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0" name="Rectangle: Rounded Corners 129">
            <a:extLst>
              <a:ext uri="{FF2B5EF4-FFF2-40B4-BE49-F238E27FC236}">
                <a16:creationId xmlns:a16="http://schemas.microsoft.com/office/drawing/2014/main" id="{4C205805-EFC8-4811-B82D-F27E34762837}"/>
              </a:ext>
            </a:extLst>
          </p:cNvPr>
          <p:cNvSpPr/>
          <p:nvPr userDrawn="1"/>
        </p:nvSpPr>
        <p:spPr>
          <a:xfrm>
            <a:off x="7381261"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3" name="Rectangle: Rounded Corners 132">
            <a:extLst>
              <a:ext uri="{FF2B5EF4-FFF2-40B4-BE49-F238E27FC236}">
                <a16:creationId xmlns:a16="http://schemas.microsoft.com/office/drawing/2014/main" id="{4F0AC683-D42D-413F-BA28-CCB4AD3133E8}"/>
              </a:ext>
            </a:extLst>
          </p:cNvPr>
          <p:cNvSpPr/>
          <p:nvPr userDrawn="1"/>
        </p:nvSpPr>
        <p:spPr>
          <a:xfrm>
            <a:off x="9646716"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6" name="Rectangle: Rounded Corners 135">
            <a:extLst>
              <a:ext uri="{FF2B5EF4-FFF2-40B4-BE49-F238E27FC236}">
                <a16:creationId xmlns:a16="http://schemas.microsoft.com/office/drawing/2014/main" id="{D6AE0762-596F-477B-8BFA-3F1C181FD485}"/>
              </a:ext>
            </a:extLst>
          </p:cNvPr>
          <p:cNvSpPr/>
          <p:nvPr userDrawn="1"/>
        </p:nvSpPr>
        <p:spPr>
          <a:xfrm>
            <a:off x="9646716"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Rounded Corners 24">
            <a:extLst>
              <a:ext uri="{FF2B5EF4-FFF2-40B4-BE49-F238E27FC236}">
                <a16:creationId xmlns:a16="http://schemas.microsoft.com/office/drawing/2014/main" id="{0BCAAC33-1A06-4BCB-93B5-5EADAA334877}"/>
              </a:ext>
            </a:extLst>
          </p:cNvPr>
          <p:cNvSpPr/>
          <p:nvPr/>
        </p:nvSpPr>
        <p:spPr>
          <a:xfrm>
            <a:off x="575121"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ectangle: Rounded Corners 52">
            <a:extLst>
              <a:ext uri="{FF2B5EF4-FFF2-40B4-BE49-F238E27FC236}">
                <a16:creationId xmlns:a16="http://schemas.microsoft.com/office/drawing/2014/main" id="{BF2EB7C2-ACAC-403A-8A8C-4FBCD91F4424}"/>
              </a:ext>
            </a:extLst>
          </p:cNvPr>
          <p:cNvSpPr/>
          <p:nvPr userDrawn="1"/>
        </p:nvSpPr>
        <p:spPr>
          <a:xfrm>
            <a:off x="5112905"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2" name="Rectangle: Rounded Corners 111">
            <a:extLst>
              <a:ext uri="{FF2B5EF4-FFF2-40B4-BE49-F238E27FC236}">
                <a16:creationId xmlns:a16="http://schemas.microsoft.com/office/drawing/2014/main" id="{09FCBC1C-4687-4C34-8125-36422B87ECF6}"/>
              </a:ext>
            </a:extLst>
          </p:cNvPr>
          <p:cNvSpPr/>
          <p:nvPr userDrawn="1"/>
        </p:nvSpPr>
        <p:spPr>
          <a:xfrm>
            <a:off x="575121" y="3865200"/>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5" name="Rectangle: Rounded Corners 114">
            <a:extLst>
              <a:ext uri="{FF2B5EF4-FFF2-40B4-BE49-F238E27FC236}">
                <a16:creationId xmlns:a16="http://schemas.microsoft.com/office/drawing/2014/main" id="{996D9E4C-035D-41B9-B361-AEBFEED7405C}"/>
              </a:ext>
            </a:extLst>
          </p:cNvPr>
          <p:cNvSpPr/>
          <p:nvPr userDrawn="1"/>
        </p:nvSpPr>
        <p:spPr>
          <a:xfrm>
            <a:off x="2835078" y="1736667"/>
            <a:ext cx="1976400" cy="1846799"/>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p:txBody>
          <a:bodyPr/>
          <a:lstStyle/>
          <a:p>
            <a:r>
              <a:rPr lang="en-GB" dirty="0"/>
              <a:t>Click to add title</a:t>
            </a:r>
          </a:p>
        </p:txBody>
      </p:sp>
      <p:sp>
        <p:nvSpPr>
          <p:cNvPr id="40" name="Subtitle">
            <a:extLst>
              <a:ext uri="{FF2B5EF4-FFF2-40B4-BE49-F238E27FC236}">
                <a16:creationId xmlns:a16="http://schemas.microsoft.com/office/drawing/2014/main" id="{EFACB859-53DD-4280-BA6F-5E8F46E61276}"/>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720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13" name="Text Placeholder 4">
            <a:extLst>
              <a:ext uri="{FF2B5EF4-FFF2-40B4-BE49-F238E27FC236}">
                <a16:creationId xmlns:a16="http://schemas.microsoft.com/office/drawing/2014/main" id="{97AB10C8-124B-4190-8226-A8D274175C4C}"/>
              </a:ext>
            </a:extLst>
          </p:cNvPr>
          <p:cNvSpPr>
            <a:spLocks noGrp="1"/>
          </p:cNvSpPr>
          <p:nvPr>
            <p:ph type="body" sz="quarter" idx="73" hasCustomPrompt="1"/>
          </p:nvPr>
        </p:nvSpPr>
        <p:spPr>
          <a:xfrm>
            <a:off x="720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16" name="Text Placeholder 4">
            <a:extLst>
              <a:ext uri="{FF2B5EF4-FFF2-40B4-BE49-F238E27FC236}">
                <a16:creationId xmlns:a16="http://schemas.microsoft.com/office/drawing/2014/main" id="{588A9AEA-3050-4620-8668-3DC05E7F46FC}"/>
              </a:ext>
            </a:extLst>
          </p:cNvPr>
          <p:cNvSpPr>
            <a:spLocks noGrp="1"/>
          </p:cNvSpPr>
          <p:nvPr>
            <p:ph type="body" sz="quarter" idx="75" hasCustomPrompt="1"/>
          </p:nvPr>
        </p:nvSpPr>
        <p:spPr>
          <a:xfrm>
            <a:off x="2988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19" name="Text Placeholder 4">
            <a:extLst>
              <a:ext uri="{FF2B5EF4-FFF2-40B4-BE49-F238E27FC236}">
                <a16:creationId xmlns:a16="http://schemas.microsoft.com/office/drawing/2014/main" id="{D727E795-2BCB-41FC-8F7A-73BF8A93C3B8}"/>
              </a:ext>
            </a:extLst>
          </p:cNvPr>
          <p:cNvSpPr>
            <a:spLocks noGrp="1"/>
          </p:cNvSpPr>
          <p:nvPr>
            <p:ph type="body" sz="quarter" idx="77" hasCustomPrompt="1"/>
          </p:nvPr>
        </p:nvSpPr>
        <p:spPr>
          <a:xfrm>
            <a:off x="2988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22" name="Text Placeholder 4">
            <a:extLst>
              <a:ext uri="{FF2B5EF4-FFF2-40B4-BE49-F238E27FC236}">
                <a16:creationId xmlns:a16="http://schemas.microsoft.com/office/drawing/2014/main" id="{A26D718F-8E2B-4499-8DDD-38FBA5DCD554}"/>
              </a:ext>
            </a:extLst>
          </p:cNvPr>
          <p:cNvSpPr>
            <a:spLocks noGrp="1"/>
          </p:cNvSpPr>
          <p:nvPr>
            <p:ph type="body" sz="quarter" idx="79" hasCustomPrompt="1"/>
          </p:nvPr>
        </p:nvSpPr>
        <p:spPr>
          <a:xfrm>
            <a:off x="5256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25" name="Text Placeholder 4">
            <a:extLst>
              <a:ext uri="{FF2B5EF4-FFF2-40B4-BE49-F238E27FC236}">
                <a16:creationId xmlns:a16="http://schemas.microsoft.com/office/drawing/2014/main" id="{F3E4CDB3-BA5D-4850-A94A-C2EB22D2EBA4}"/>
              </a:ext>
            </a:extLst>
          </p:cNvPr>
          <p:cNvSpPr>
            <a:spLocks noGrp="1"/>
          </p:cNvSpPr>
          <p:nvPr>
            <p:ph type="body" sz="quarter" idx="81" hasCustomPrompt="1"/>
          </p:nvPr>
        </p:nvSpPr>
        <p:spPr>
          <a:xfrm>
            <a:off x="5256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28" name="Text Placeholder 4">
            <a:extLst>
              <a:ext uri="{FF2B5EF4-FFF2-40B4-BE49-F238E27FC236}">
                <a16:creationId xmlns:a16="http://schemas.microsoft.com/office/drawing/2014/main" id="{3D0FC05F-66A2-4E8F-A6A9-76203A674120}"/>
              </a:ext>
            </a:extLst>
          </p:cNvPr>
          <p:cNvSpPr>
            <a:spLocks noGrp="1"/>
          </p:cNvSpPr>
          <p:nvPr>
            <p:ph type="body" sz="quarter" idx="83" hasCustomPrompt="1"/>
          </p:nvPr>
        </p:nvSpPr>
        <p:spPr>
          <a:xfrm>
            <a:off x="7524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31" name="Text Placeholder 4">
            <a:extLst>
              <a:ext uri="{FF2B5EF4-FFF2-40B4-BE49-F238E27FC236}">
                <a16:creationId xmlns:a16="http://schemas.microsoft.com/office/drawing/2014/main" id="{762E128A-EB89-406E-B52A-ADD2CBD358D0}"/>
              </a:ext>
            </a:extLst>
          </p:cNvPr>
          <p:cNvSpPr>
            <a:spLocks noGrp="1"/>
          </p:cNvSpPr>
          <p:nvPr>
            <p:ph type="body" sz="quarter" idx="85" hasCustomPrompt="1"/>
          </p:nvPr>
        </p:nvSpPr>
        <p:spPr>
          <a:xfrm>
            <a:off x="7524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34" name="Text Placeholder 4">
            <a:extLst>
              <a:ext uri="{FF2B5EF4-FFF2-40B4-BE49-F238E27FC236}">
                <a16:creationId xmlns:a16="http://schemas.microsoft.com/office/drawing/2014/main" id="{5C79BD97-DFE9-45DE-9534-B0075EA8AF71}"/>
              </a:ext>
            </a:extLst>
          </p:cNvPr>
          <p:cNvSpPr>
            <a:spLocks noGrp="1"/>
          </p:cNvSpPr>
          <p:nvPr>
            <p:ph type="body" sz="quarter" idx="87" hasCustomPrompt="1"/>
          </p:nvPr>
        </p:nvSpPr>
        <p:spPr>
          <a:xfrm>
            <a:off x="9792000" y="18792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137" name="Text Placeholder 4">
            <a:extLst>
              <a:ext uri="{FF2B5EF4-FFF2-40B4-BE49-F238E27FC236}">
                <a16:creationId xmlns:a16="http://schemas.microsoft.com/office/drawing/2014/main" id="{C733F646-CB2C-4766-8A1F-BABC42A21E4A}"/>
              </a:ext>
            </a:extLst>
          </p:cNvPr>
          <p:cNvSpPr>
            <a:spLocks noGrp="1"/>
          </p:cNvSpPr>
          <p:nvPr>
            <p:ph type="body" sz="quarter" idx="89" hasCustomPrompt="1"/>
          </p:nvPr>
        </p:nvSpPr>
        <p:spPr>
          <a:xfrm>
            <a:off x="9792000" y="4017600"/>
            <a:ext cx="1656000" cy="1051844"/>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Char char="​"/>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r>
              <a:rPr lang="en-GB" dirty="0"/>
              <a:t>6</a:t>
            </a:r>
          </a:p>
          <a:p>
            <a:pPr lvl="6"/>
            <a:r>
              <a:rPr lang="en-GB" dirty="0"/>
              <a:t>7</a:t>
            </a:r>
          </a:p>
          <a:p>
            <a:pPr lvl="7"/>
            <a:r>
              <a:rPr lang="en-GB" dirty="0"/>
              <a:t>8</a:t>
            </a:r>
          </a:p>
          <a:p>
            <a:pPr lvl="8"/>
            <a:r>
              <a:rPr lang="en-GB" dirty="0"/>
              <a:t>9</a:t>
            </a:r>
          </a:p>
        </p:txBody>
      </p:sp>
      <p:sp>
        <p:nvSpPr>
          <p:cNvPr id="4" name="Content Placeholder 3">
            <a:extLst>
              <a:ext uri="{FF2B5EF4-FFF2-40B4-BE49-F238E27FC236}">
                <a16:creationId xmlns:a16="http://schemas.microsoft.com/office/drawing/2014/main" id="{EB2AC7E8-A328-41BB-9543-3876F8313A51}"/>
              </a:ext>
            </a:extLst>
          </p:cNvPr>
          <p:cNvSpPr>
            <a:spLocks noGrp="1"/>
          </p:cNvSpPr>
          <p:nvPr>
            <p:ph sz="quarter" idx="72" hasCustomPrompt="1"/>
          </p:nvPr>
        </p:nvSpPr>
        <p:spPr>
          <a:xfrm>
            <a:off x="720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14" name="Content Placeholder 3">
            <a:extLst>
              <a:ext uri="{FF2B5EF4-FFF2-40B4-BE49-F238E27FC236}">
                <a16:creationId xmlns:a16="http://schemas.microsoft.com/office/drawing/2014/main" id="{5858A9E8-7C39-4B10-8FBB-DAC901839C3D}"/>
              </a:ext>
            </a:extLst>
          </p:cNvPr>
          <p:cNvSpPr>
            <a:spLocks noGrp="1"/>
          </p:cNvSpPr>
          <p:nvPr>
            <p:ph sz="quarter" idx="74" hasCustomPrompt="1"/>
          </p:nvPr>
        </p:nvSpPr>
        <p:spPr>
          <a:xfrm>
            <a:off x="720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17" name="Content Placeholder 3">
            <a:extLst>
              <a:ext uri="{FF2B5EF4-FFF2-40B4-BE49-F238E27FC236}">
                <a16:creationId xmlns:a16="http://schemas.microsoft.com/office/drawing/2014/main" id="{CAAFCE05-8F97-4E0D-A31D-496BB3B4B4FD}"/>
              </a:ext>
            </a:extLst>
          </p:cNvPr>
          <p:cNvSpPr>
            <a:spLocks noGrp="1"/>
          </p:cNvSpPr>
          <p:nvPr>
            <p:ph sz="quarter" idx="76" hasCustomPrompt="1"/>
          </p:nvPr>
        </p:nvSpPr>
        <p:spPr>
          <a:xfrm>
            <a:off x="2988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20" name="Content Placeholder 3">
            <a:extLst>
              <a:ext uri="{FF2B5EF4-FFF2-40B4-BE49-F238E27FC236}">
                <a16:creationId xmlns:a16="http://schemas.microsoft.com/office/drawing/2014/main" id="{340A22AB-213A-42E0-B7E7-C72B2BB68E9F}"/>
              </a:ext>
            </a:extLst>
          </p:cNvPr>
          <p:cNvSpPr>
            <a:spLocks noGrp="1"/>
          </p:cNvSpPr>
          <p:nvPr>
            <p:ph sz="quarter" idx="78" hasCustomPrompt="1"/>
          </p:nvPr>
        </p:nvSpPr>
        <p:spPr>
          <a:xfrm>
            <a:off x="2988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23" name="Content Placeholder 3">
            <a:extLst>
              <a:ext uri="{FF2B5EF4-FFF2-40B4-BE49-F238E27FC236}">
                <a16:creationId xmlns:a16="http://schemas.microsoft.com/office/drawing/2014/main" id="{8223CE9D-FBF0-4F4A-A2D9-2AD67DF5F29D}"/>
              </a:ext>
            </a:extLst>
          </p:cNvPr>
          <p:cNvSpPr>
            <a:spLocks noGrp="1"/>
          </p:cNvSpPr>
          <p:nvPr>
            <p:ph sz="quarter" idx="80" hasCustomPrompt="1"/>
          </p:nvPr>
        </p:nvSpPr>
        <p:spPr>
          <a:xfrm>
            <a:off x="5256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26" name="Content Placeholder 3">
            <a:extLst>
              <a:ext uri="{FF2B5EF4-FFF2-40B4-BE49-F238E27FC236}">
                <a16:creationId xmlns:a16="http://schemas.microsoft.com/office/drawing/2014/main" id="{08A1CF3B-F4E5-4283-99B0-930D2F9F9B7F}"/>
              </a:ext>
            </a:extLst>
          </p:cNvPr>
          <p:cNvSpPr>
            <a:spLocks noGrp="1"/>
          </p:cNvSpPr>
          <p:nvPr>
            <p:ph sz="quarter" idx="82" hasCustomPrompt="1"/>
          </p:nvPr>
        </p:nvSpPr>
        <p:spPr>
          <a:xfrm>
            <a:off x="5256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29" name="Content Placeholder 3">
            <a:extLst>
              <a:ext uri="{FF2B5EF4-FFF2-40B4-BE49-F238E27FC236}">
                <a16:creationId xmlns:a16="http://schemas.microsoft.com/office/drawing/2014/main" id="{110B8D61-C288-44C5-A505-281FAC5F13B9}"/>
              </a:ext>
            </a:extLst>
          </p:cNvPr>
          <p:cNvSpPr>
            <a:spLocks noGrp="1"/>
          </p:cNvSpPr>
          <p:nvPr>
            <p:ph sz="quarter" idx="84" hasCustomPrompt="1"/>
          </p:nvPr>
        </p:nvSpPr>
        <p:spPr>
          <a:xfrm>
            <a:off x="7524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32" name="Content Placeholder 3">
            <a:extLst>
              <a:ext uri="{FF2B5EF4-FFF2-40B4-BE49-F238E27FC236}">
                <a16:creationId xmlns:a16="http://schemas.microsoft.com/office/drawing/2014/main" id="{B7C2C1A5-71BF-4B9D-A1A6-9BF032DA423F}"/>
              </a:ext>
            </a:extLst>
          </p:cNvPr>
          <p:cNvSpPr>
            <a:spLocks noGrp="1"/>
          </p:cNvSpPr>
          <p:nvPr>
            <p:ph sz="quarter" idx="86" hasCustomPrompt="1"/>
          </p:nvPr>
        </p:nvSpPr>
        <p:spPr>
          <a:xfrm>
            <a:off x="7524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35" name="Content Placeholder 3">
            <a:extLst>
              <a:ext uri="{FF2B5EF4-FFF2-40B4-BE49-F238E27FC236}">
                <a16:creationId xmlns:a16="http://schemas.microsoft.com/office/drawing/2014/main" id="{1225193C-3443-4E21-85C0-980B77B73F0D}"/>
              </a:ext>
            </a:extLst>
          </p:cNvPr>
          <p:cNvSpPr>
            <a:spLocks noGrp="1"/>
          </p:cNvSpPr>
          <p:nvPr>
            <p:ph sz="quarter" idx="88" hasCustomPrompt="1"/>
          </p:nvPr>
        </p:nvSpPr>
        <p:spPr>
          <a:xfrm>
            <a:off x="9792000" y="3034658"/>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138" name="Content Placeholder 3">
            <a:extLst>
              <a:ext uri="{FF2B5EF4-FFF2-40B4-BE49-F238E27FC236}">
                <a16:creationId xmlns:a16="http://schemas.microsoft.com/office/drawing/2014/main" id="{79ACB951-53AB-4A9D-BDF8-C1F80B8FC264}"/>
              </a:ext>
            </a:extLst>
          </p:cNvPr>
          <p:cNvSpPr>
            <a:spLocks noGrp="1"/>
          </p:cNvSpPr>
          <p:nvPr>
            <p:ph sz="quarter" idx="90" hasCustomPrompt="1"/>
          </p:nvPr>
        </p:nvSpPr>
        <p:spPr>
          <a:xfrm>
            <a:off x="9792000" y="5166000"/>
            <a:ext cx="1656000" cy="356240"/>
          </a:xfrm>
        </p:spPr>
        <p:txBody>
          <a:bodyPr/>
          <a:lstStyle>
            <a:lvl1pPr marL="0" indent="0">
              <a:buNone/>
              <a:defRPr sz="800"/>
            </a:lvl1pPr>
            <a:lvl2pPr marL="180000" indent="0">
              <a:buNone/>
              <a:defRPr/>
            </a:lvl2pPr>
            <a:lvl3pPr marL="360000" indent="0">
              <a:buNone/>
              <a:defRPr/>
            </a:lvl3pPr>
            <a:lvl4pPr>
              <a:buNone/>
              <a:defRPr/>
            </a:lvl4pPr>
            <a:lvl5pPr>
              <a:buNone/>
              <a:defRPr/>
            </a:lvl5pPr>
          </a:lstStyle>
          <a:p>
            <a:pPr lvl="0"/>
            <a:r>
              <a:rPr lang="en-GB" dirty="0"/>
              <a:t>Zoom and click picture icon to insert logo</a:t>
            </a:r>
          </a:p>
        </p:txBody>
      </p:sp>
      <p:sp>
        <p:nvSpPr>
          <p:cNvPr id="41" name="Text Placeholder note">
            <a:extLst>
              <a:ext uri="{FF2B5EF4-FFF2-40B4-BE49-F238E27FC236}">
                <a16:creationId xmlns:a16="http://schemas.microsoft.com/office/drawing/2014/main" id="{B1A4912D-7CF6-4F1C-8838-D8946B142FFD}"/>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3" name="Date Placeholder 2">
            <a:extLst>
              <a:ext uri="{FF2B5EF4-FFF2-40B4-BE49-F238E27FC236}">
                <a16:creationId xmlns:a16="http://schemas.microsoft.com/office/drawing/2014/main" id="{7AD065AE-5467-4B6A-8619-9375C4E31644}"/>
              </a:ext>
            </a:extLst>
          </p:cNvPr>
          <p:cNvSpPr>
            <a:spLocks noGrp="1"/>
          </p:cNvSpPr>
          <p:nvPr>
            <p:ph type="dt" sz="half" idx="220"/>
          </p:nvPr>
        </p:nvSpPr>
        <p:spPr/>
        <p:txBody>
          <a:bodyPr/>
          <a:lstStyle/>
          <a:p>
            <a:endParaRPr lang="en-GB" dirty="0"/>
          </a:p>
        </p:txBody>
      </p:sp>
      <p:sp>
        <p:nvSpPr>
          <p:cNvPr id="5" name="Footer Placeholder 4">
            <a:extLst>
              <a:ext uri="{FF2B5EF4-FFF2-40B4-BE49-F238E27FC236}">
                <a16:creationId xmlns:a16="http://schemas.microsoft.com/office/drawing/2014/main" id="{C5070849-3049-43B2-910F-28E867C0BFA1}"/>
              </a:ext>
            </a:extLst>
          </p:cNvPr>
          <p:cNvSpPr>
            <a:spLocks noGrp="1"/>
          </p:cNvSpPr>
          <p:nvPr>
            <p:ph type="ftr" sz="quarter" idx="221"/>
          </p:nvPr>
        </p:nvSpPr>
        <p:spPr/>
        <p:txBody>
          <a:bodyPr/>
          <a:lstStyle/>
          <a:p>
            <a:endParaRPr lang="en-GB" dirty="0"/>
          </a:p>
        </p:txBody>
      </p:sp>
      <p:sp>
        <p:nvSpPr>
          <p:cNvPr id="8" name="Slide Number Placeholder 7">
            <a:extLst>
              <a:ext uri="{FF2B5EF4-FFF2-40B4-BE49-F238E27FC236}">
                <a16:creationId xmlns:a16="http://schemas.microsoft.com/office/drawing/2014/main" id="{D880D053-FF9D-43C8-94A9-0351A6D8E7CD}"/>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341066045"/>
      </p:ext>
    </p:extLst>
  </p:cSld>
  <p:clrMapOvr>
    <a:masterClrMapping/>
  </p:clrMapOvr>
</p:sldLayout>
</file>

<file path=ppt/slideLayouts/slideLayout6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ombstones 15">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D96A203C-4BAF-4877-A51B-684BF96F9CED}"/>
              </a:ext>
            </a:extLst>
          </p:cNvPr>
          <p:cNvSpPr/>
          <p:nvPr userDrawn="1"/>
        </p:nvSpPr>
        <p:spPr>
          <a:xfrm>
            <a:off x="7369683" y="3154392"/>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Rounded Corners 50">
            <a:extLst>
              <a:ext uri="{FF2B5EF4-FFF2-40B4-BE49-F238E27FC236}">
                <a16:creationId xmlns:a16="http://schemas.microsoft.com/office/drawing/2014/main" id="{A4714D2E-BFE8-4D7B-907B-6F81D3E04112}"/>
              </a:ext>
            </a:extLst>
          </p:cNvPr>
          <p:cNvSpPr/>
          <p:nvPr userDrawn="1"/>
        </p:nvSpPr>
        <p:spPr>
          <a:xfrm>
            <a:off x="7369683" y="4572116"/>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Rounded Corners 36">
            <a:extLst>
              <a:ext uri="{FF2B5EF4-FFF2-40B4-BE49-F238E27FC236}">
                <a16:creationId xmlns:a16="http://schemas.microsoft.com/office/drawing/2014/main" id="{B3896B6F-FCA5-4B6D-92E1-77E384063B44}"/>
              </a:ext>
            </a:extLst>
          </p:cNvPr>
          <p:cNvSpPr/>
          <p:nvPr userDrawn="1"/>
        </p:nvSpPr>
        <p:spPr>
          <a:xfrm>
            <a:off x="575121" y="1736667"/>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Rectangle: Rounded Corners 37">
            <a:extLst>
              <a:ext uri="{FF2B5EF4-FFF2-40B4-BE49-F238E27FC236}">
                <a16:creationId xmlns:a16="http://schemas.microsoft.com/office/drawing/2014/main" id="{AAB90A47-473C-481C-89E4-B55FDADFBC68}"/>
              </a:ext>
            </a:extLst>
          </p:cNvPr>
          <p:cNvSpPr/>
          <p:nvPr userDrawn="1"/>
        </p:nvSpPr>
        <p:spPr>
          <a:xfrm>
            <a:off x="2839975" y="1736667"/>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Rectangle: Rounded Corners 38">
            <a:extLst>
              <a:ext uri="{FF2B5EF4-FFF2-40B4-BE49-F238E27FC236}">
                <a16:creationId xmlns:a16="http://schemas.microsoft.com/office/drawing/2014/main" id="{A64E9A21-F352-4435-9B7A-E67AFE39098A}"/>
              </a:ext>
            </a:extLst>
          </p:cNvPr>
          <p:cNvSpPr/>
          <p:nvPr userDrawn="1"/>
        </p:nvSpPr>
        <p:spPr>
          <a:xfrm>
            <a:off x="5104829" y="1736667"/>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ectangle: Rounded Corners 39">
            <a:extLst>
              <a:ext uri="{FF2B5EF4-FFF2-40B4-BE49-F238E27FC236}">
                <a16:creationId xmlns:a16="http://schemas.microsoft.com/office/drawing/2014/main" id="{9EEA213D-B7AB-4DAB-8F28-CBC4817ACFC0}"/>
              </a:ext>
            </a:extLst>
          </p:cNvPr>
          <p:cNvSpPr/>
          <p:nvPr userDrawn="1"/>
        </p:nvSpPr>
        <p:spPr>
          <a:xfrm>
            <a:off x="7369683" y="1736667"/>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1" name="Rectangle: Rounded Corners 40">
            <a:extLst>
              <a:ext uri="{FF2B5EF4-FFF2-40B4-BE49-F238E27FC236}">
                <a16:creationId xmlns:a16="http://schemas.microsoft.com/office/drawing/2014/main" id="{6EC62FCA-1564-42C6-86A2-AE6BBB8DE30F}"/>
              </a:ext>
            </a:extLst>
          </p:cNvPr>
          <p:cNvSpPr/>
          <p:nvPr userDrawn="1"/>
        </p:nvSpPr>
        <p:spPr>
          <a:xfrm>
            <a:off x="9634538" y="1736667"/>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Rectangle: Rounded Corners 41">
            <a:extLst>
              <a:ext uri="{FF2B5EF4-FFF2-40B4-BE49-F238E27FC236}">
                <a16:creationId xmlns:a16="http://schemas.microsoft.com/office/drawing/2014/main" id="{325FD23B-9F29-4B7C-B34E-897F756E9896}"/>
              </a:ext>
            </a:extLst>
          </p:cNvPr>
          <p:cNvSpPr/>
          <p:nvPr userDrawn="1"/>
        </p:nvSpPr>
        <p:spPr>
          <a:xfrm>
            <a:off x="575121" y="3154392"/>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Rectangle: Rounded Corners 42">
            <a:extLst>
              <a:ext uri="{FF2B5EF4-FFF2-40B4-BE49-F238E27FC236}">
                <a16:creationId xmlns:a16="http://schemas.microsoft.com/office/drawing/2014/main" id="{FD6FEDBE-A448-4163-B0E1-78949A314DE6}"/>
              </a:ext>
            </a:extLst>
          </p:cNvPr>
          <p:cNvSpPr/>
          <p:nvPr userDrawn="1"/>
        </p:nvSpPr>
        <p:spPr>
          <a:xfrm>
            <a:off x="2839975" y="3154392"/>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Rectangle: Rounded Corners 43">
            <a:extLst>
              <a:ext uri="{FF2B5EF4-FFF2-40B4-BE49-F238E27FC236}">
                <a16:creationId xmlns:a16="http://schemas.microsoft.com/office/drawing/2014/main" id="{13C62003-E36E-4EC1-8065-4ACB3D7356EB}"/>
              </a:ext>
            </a:extLst>
          </p:cNvPr>
          <p:cNvSpPr/>
          <p:nvPr userDrawn="1"/>
        </p:nvSpPr>
        <p:spPr>
          <a:xfrm>
            <a:off x="5104829" y="3154392"/>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5" name="Rectangle: Rounded Corners 44">
            <a:extLst>
              <a:ext uri="{FF2B5EF4-FFF2-40B4-BE49-F238E27FC236}">
                <a16:creationId xmlns:a16="http://schemas.microsoft.com/office/drawing/2014/main" id="{C6151087-834C-42AA-B4CE-C88AF13552A0}"/>
              </a:ext>
            </a:extLst>
          </p:cNvPr>
          <p:cNvSpPr/>
          <p:nvPr userDrawn="1"/>
        </p:nvSpPr>
        <p:spPr>
          <a:xfrm>
            <a:off x="9634538" y="3154392"/>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6" name="Rectangle: Rounded Corners 45">
            <a:extLst>
              <a:ext uri="{FF2B5EF4-FFF2-40B4-BE49-F238E27FC236}">
                <a16:creationId xmlns:a16="http://schemas.microsoft.com/office/drawing/2014/main" id="{ECF901DB-A08A-4635-B9CF-FD2ECDFB75D5}"/>
              </a:ext>
            </a:extLst>
          </p:cNvPr>
          <p:cNvSpPr/>
          <p:nvPr userDrawn="1"/>
        </p:nvSpPr>
        <p:spPr>
          <a:xfrm>
            <a:off x="575121" y="4572116"/>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Rectangle: Rounded Corners 46">
            <a:extLst>
              <a:ext uri="{FF2B5EF4-FFF2-40B4-BE49-F238E27FC236}">
                <a16:creationId xmlns:a16="http://schemas.microsoft.com/office/drawing/2014/main" id="{6C0575D3-EA40-44A1-93A3-3E82602583E7}"/>
              </a:ext>
            </a:extLst>
          </p:cNvPr>
          <p:cNvSpPr/>
          <p:nvPr userDrawn="1"/>
        </p:nvSpPr>
        <p:spPr>
          <a:xfrm>
            <a:off x="2839975" y="4572116"/>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Rectangle: Rounded Corners 47">
            <a:extLst>
              <a:ext uri="{FF2B5EF4-FFF2-40B4-BE49-F238E27FC236}">
                <a16:creationId xmlns:a16="http://schemas.microsoft.com/office/drawing/2014/main" id="{2FDA715F-298A-4529-9B1B-39C5B88A8660}"/>
              </a:ext>
            </a:extLst>
          </p:cNvPr>
          <p:cNvSpPr/>
          <p:nvPr userDrawn="1"/>
        </p:nvSpPr>
        <p:spPr>
          <a:xfrm>
            <a:off x="5104829" y="4572116"/>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Rounded Corners 48">
            <a:extLst>
              <a:ext uri="{FF2B5EF4-FFF2-40B4-BE49-F238E27FC236}">
                <a16:creationId xmlns:a16="http://schemas.microsoft.com/office/drawing/2014/main" id="{AC95AC8A-E776-4AF5-B198-F30B96FE2B09}"/>
              </a:ext>
            </a:extLst>
          </p:cNvPr>
          <p:cNvSpPr/>
          <p:nvPr userDrawn="1"/>
        </p:nvSpPr>
        <p:spPr>
          <a:xfrm>
            <a:off x="9634538" y="4572116"/>
            <a:ext cx="1976400" cy="1149351"/>
          </a:xfrm>
          <a:prstGeom prst="roundRect">
            <a:avLst>
              <a:gd name="adj" fmla="val 6755"/>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itle 11">
            <a:extLst>
              <a:ext uri="{FF2B5EF4-FFF2-40B4-BE49-F238E27FC236}">
                <a16:creationId xmlns:a16="http://schemas.microsoft.com/office/drawing/2014/main" id="{1D49CF65-C970-485A-9639-A7FEE7736688}"/>
              </a:ext>
            </a:extLst>
          </p:cNvPr>
          <p:cNvSpPr>
            <a:spLocks noGrp="1"/>
          </p:cNvSpPr>
          <p:nvPr>
            <p:ph type="title" hasCustomPrompt="1"/>
          </p:nvPr>
        </p:nvSpPr>
        <p:spPr>
          <a:xfrm>
            <a:off x="576000" y="576000"/>
            <a:ext cx="11041200" cy="460800"/>
          </a:xfrm>
        </p:spPr>
        <p:txBody>
          <a:bodyPr/>
          <a:lstStyle/>
          <a:p>
            <a:r>
              <a:rPr lang="en-GB" dirty="0"/>
              <a:t>Click to add title</a:t>
            </a:r>
          </a:p>
        </p:txBody>
      </p:sp>
      <p:sp>
        <p:nvSpPr>
          <p:cNvPr id="68" name="Subtitle">
            <a:extLst>
              <a:ext uri="{FF2B5EF4-FFF2-40B4-BE49-F238E27FC236}">
                <a16:creationId xmlns:a16="http://schemas.microsoft.com/office/drawing/2014/main" id="{7EF85E48-D4DD-4F92-97E4-693432ABFF22}"/>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Text Placeholder 4">
            <a:extLst>
              <a:ext uri="{FF2B5EF4-FFF2-40B4-BE49-F238E27FC236}">
                <a16:creationId xmlns:a16="http://schemas.microsoft.com/office/drawing/2014/main" id="{73DB26CC-0BDD-403A-AD54-0CA0E85E349C}"/>
              </a:ext>
            </a:extLst>
          </p:cNvPr>
          <p:cNvSpPr>
            <a:spLocks noGrp="1"/>
          </p:cNvSpPr>
          <p:nvPr>
            <p:ph type="body" sz="quarter" idx="20" hasCustomPrompt="1"/>
          </p:nvPr>
        </p:nvSpPr>
        <p:spPr>
          <a:xfrm>
            <a:off x="7200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2" name="Text Placeholder 4">
            <a:extLst>
              <a:ext uri="{FF2B5EF4-FFF2-40B4-BE49-F238E27FC236}">
                <a16:creationId xmlns:a16="http://schemas.microsoft.com/office/drawing/2014/main" id="{08DD4C1F-C9F2-4040-910E-945F163AF5D6}"/>
              </a:ext>
            </a:extLst>
          </p:cNvPr>
          <p:cNvSpPr>
            <a:spLocks noGrp="1"/>
          </p:cNvSpPr>
          <p:nvPr>
            <p:ph type="body" sz="quarter" idx="72" hasCustomPrompt="1"/>
          </p:nvPr>
        </p:nvSpPr>
        <p:spPr>
          <a:xfrm>
            <a:off x="7200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4" name="Text Placeholder 4">
            <a:extLst>
              <a:ext uri="{FF2B5EF4-FFF2-40B4-BE49-F238E27FC236}">
                <a16:creationId xmlns:a16="http://schemas.microsoft.com/office/drawing/2014/main" id="{883012AC-146D-486B-A1F4-DE209A048000}"/>
              </a:ext>
            </a:extLst>
          </p:cNvPr>
          <p:cNvSpPr>
            <a:spLocks noGrp="1"/>
          </p:cNvSpPr>
          <p:nvPr>
            <p:ph type="body" sz="quarter" idx="73" hasCustomPrompt="1"/>
          </p:nvPr>
        </p:nvSpPr>
        <p:spPr>
          <a:xfrm>
            <a:off x="7200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5" name="Text Placeholder 4">
            <a:extLst>
              <a:ext uri="{FF2B5EF4-FFF2-40B4-BE49-F238E27FC236}">
                <a16:creationId xmlns:a16="http://schemas.microsoft.com/office/drawing/2014/main" id="{F505C01A-0975-4315-8310-E612BB1F30FB}"/>
              </a:ext>
            </a:extLst>
          </p:cNvPr>
          <p:cNvSpPr>
            <a:spLocks noGrp="1"/>
          </p:cNvSpPr>
          <p:nvPr>
            <p:ph type="body" sz="quarter" idx="74" hasCustomPrompt="1"/>
          </p:nvPr>
        </p:nvSpPr>
        <p:spPr>
          <a:xfrm>
            <a:off x="29844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6" name="Text Placeholder 4">
            <a:extLst>
              <a:ext uri="{FF2B5EF4-FFF2-40B4-BE49-F238E27FC236}">
                <a16:creationId xmlns:a16="http://schemas.microsoft.com/office/drawing/2014/main" id="{CAED6F11-3E13-46A0-B2E1-40B954F78148}"/>
              </a:ext>
            </a:extLst>
          </p:cNvPr>
          <p:cNvSpPr>
            <a:spLocks noGrp="1"/>
          </p:cNvSpPr>
          <p:nvPr>
            <p:ph type="body" sz="quarter" idx="75" hasCustomPrompt="1"/>
          </p:nvPr>
        </p:nvSpPr>
        <p:spPr>
          <a:xfrm>
            <a:off x="29844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7" name="Text Placeholder 4">
            <a:extLst>
              <a:ext uri="{FF2B5EF4-FFF2-40B4-BE49-F238E27FC236}">
                <a16:creationId xmlns:a16="http://schemas.microsoft.com/office/drawing/2014/main" id="{959E2D92-418E-4A8F-8CBC-58F2A012579C}"/>
              </a:ext>
            </a:extLst>
          </p:cNvPr>
          <p:cNvSpPr>
            <a:spLocks noGrp="1"/>
          </p:cNvSpPr>
          <p:nvPr>
            <p:ph type="body" sz="quarter" idx="76" hasCustomPrompt="1"/>
          </p:nvPr>
        </p:nvSpPr>
        <p:spPr>
          <a:xfrm>
            <a:off x="29844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8" name="Text Placeholder 4">
            <a:extLst>
              <a:ext uri="{FF2B5EF4-FFF2-40B4-BE49-F238E27FC236}">
                <a16:creationId xmlns:a16="http://schemas.microsoft.com/office/drawing/2014/main" id="{4ACF9434-FBB5-43EA-B649-1AC690B31541}"/>
              </a:ext>
            </a:extLst>
          </p:cNvPr>
          <p:cNvSpPr>
            <a:spLocks noGrp="1"/>
          </p:cNvSpPr>
          <p:nvPr>
            <p:ph type="body" sz="quarter" idx="77" hasCustomPrompt="1"/>
          </p:nvPr>
        </p:nvSpPr>
        <p:spPr>
          <a:xfrm>
            <a:off x="52488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59" name="Text Placeholder 4">
            <a:extLst>
              <a:ext uri="{FF2B5EF4-FFF2-40B4-BE49-F238E27FC236}">
                <a16:creationId xmlns:a16="http://schemas.microsoft.com/office/drawing/2014/main" id="{05DAD9D3-9763-45DE-9EDA-2B2873243757}"/>
              </a:ext>
            </a:extLst>
          </p:cNvPr>
          <p:cNvSpPr>
            <a:spLocks noGrp="1"/>
          </p:cNvSpPr>
          <p:nvPr>
            <p:ph type="body" sz="quarter" idx="78" hasCustomPrompt="1"/>
          </p:nvPr>
        </p:nvSpPr>
        <p:spPr>
          <a:xfrm>
            <a:off x="52488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0" name="Text Placeholder 4">
            <a:extLst>
              <a:ext uri="{FF2B5EF4-FFF2-40B4-BE49-F238E27FC236}">
                <a16:creationId xmlns:a16="http://schemas.microsoft.com/office/drawing/2014/main" id="{398F698D-B7C7-4E35-9D0E-93405C8EE5E8}"/>
              </a:ext>
            </a:extLst>
          </p:cNvPr>
          <p:cNvSpPr>
            <a:spLocks noGrp="1"/>
          </p:cNvSpPr>
          <p:nvPr>
            <p:ph type="body" sz="quarter" idx="79" hasCustomPrompt="1"/>
          </p:nvPr>
        </p:nvSpPr>
        <p:spPr>
          <a:xfrm>
            <a:off x="52488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1" name="Text Placeholder 4">
            <a:extLst>
              <a:ext uri="{FF2B5EF4-FFF2-40B4-BE49-F238E27FC236}">
                <a16:creationId xmlns:a16="http://schemas.microsoft.com/office/drawing/2014/main" id="{46F64CC8-36F7-462D-AC43-BC8A76A9E241}"/>
              </a:ext>
            </a:extLst>
          </p:cNvPr>
          <p:cNvSpPr>
            <a:spLocks noGrp="1"/>
          </p:cNvSpPr>
          <p:nvPr>
            <p:ph type="body" sz="quarter" idx="80" hasCustomPrompt="1"/>
          </p:nvPr>
        </p:nvSpPr>
        <p:spPr>
          <a:xfrm>
            <a:off x="75132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2" name="Text Placeholder 4">
            <a:extLst>
              <a:ext uri="{FF2B5EF4-FFF2-40B4-BE49-F238E27FC236}">
                <a16:creationId xmlns:a16="http://schemas.microsoft.com/office/drawing/2014/main" id="{DD9080FA-A3EC-4E19-972D-93FE7DE92E0C}"/>
              </a:ext>
            </a:extLst>
          </p:cNvPr>
          <p:cNvSpPr>
            <a:spLocks noGrp="1"/>
          </p:cNvSpPr>
          <p:nvPr>
            <p:ph type="body" sz="quarter" idx="81" hasCustomPrompt="1"/>
          </p:nvPr>
        </p:nvSpPr>
        <p:spPr>
          <a:xfrm>
            <a:off x="75132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3" name="Text Placeholder 4">
            <a:extLst>
              <a:ext uri="{FF2B5EF4-FFF2-40B4-BE49-F238E27FC236}">
                <a16:creationId xmlns:a16="http://schemas.microsoft.com/office/drawing/2014/main" id="{767EDC62-2425-45EE-972F-0274E22BF0D3}"/>
              </a:ext>
            </a:extLst>
          </p:cNvPr>
          <p:cNvSpPr>
            <a:spLocks noGrp="1"/>
          </p:cNvSpPr>
          <p:nvPr>
            <p:ph type="body" sz="quarter" idx="82" hasCustomPrompt="1"/>
          </p:nvPr>
        </p:nvSpPr>
        <p:spPr>
          <a:xfrm>
            <a:off x="75132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4" name="Text Placeholder 4">
            <a:extLst>
              <a:ext uri="{FF2B5EF4-FFF2-40B4-BE49-F238E27FC236}">
                <a16:creationId xmlns:a16="http://schemas.microsoft.com/office/drawing/2014/main" id="{3174B7C9-1CFE-407B-8F5C-86AC3DB2E71B}"/>
              </a:ext>
            </a:extLst>
          </p:cNvPr>
          <p:cNvSpPr>
            <a:spLocks noGrp="1"/>
          </p:cNvSpPr>
          <p:nvPr>
            <p:ph type="body" sz="quarter" idx="83" hasCustomPrompt="1"/>
          </p:nvPr>
        </p:nvSpPr>
        <p:spPr>
          <a:xfrm>
            <a:off x="9781200" y="18792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5" name="Text Placeholder 4">
            <a:extLst>
              <a:ext uri="{FF2B5EF4-FFF2-40B4-BE49-F238E27FC236}">
                <a16:creationId xmlns:a16="http://schemas.microsoft.com/office/drawing/2014/main" id="{D5ED233C-7B2C-4BA4-AC5C-B9EBCD8DCF3F}"/>
              </a:ext>
            </a:extLst>
          </p:cNvPr>
          <p:cNvSpPr>
            <a:spLocks noGrp="1"/>
          </p:cNvSpPr>
          <p:nvPr>
            <p:ph type="body" sz="quarter" idx="84" hasCustomPrompt="1"/>
          </p:nvPr>
        </p:nvSpPr>
        <p:spPr>
          <a:xfrm>
            <a:off x="9781200" y="32976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6" name="Text Placeholder 4">
            <a:extLst>
              <a:ext uri="{FF2B5EF4-FFF2-40B4-BE49-F238E27FC236}">
                <a16:creationId xmlns:a16="http://schemas.microsoft.com/office/drawing/2014/main" id="{197F3C28-C967-49AB-9223-39EE41D9E86A}"/>
              </a:ext>
            </a:extLst>
          </p:cNvPr>
          <p:cNvSpPr>
            <a:spLocks noGrp="1"/>
          </p:cNvSpPr>
          <p:nvPr>
            <p:ph type="body" sz="quarter" idx="85" hasCustomPrompt="1"/>
          </p:nvPr>
        </p:nvSpPr>
        <p:spPr>
          <a:xfrm>
            <a:off x="9781200" y="4716000"/>
            <a:ext cx="1602000" cy="846000"/>
          </a:xfrm>
        </p:spPr>
        <p:txBody>
          <a:bodyPr/>
          <a:lstStyle>
            <a:lvl1pPr marL="0" indent="0">
              <a:spcAft>
                <a:spcPts val="0"/>
              </a:spcAft>
              <a:buFont typeface="Arial" panose="020B0604020202020204" pitchFamily="34" charset="0"/>
              <a:buChar char="​"/>
              <a:defRPr sz="1000" b="1" cap="all" baseline="0">
                <a:solidFill>
                  <a:schemeClr val="accent1"/>
                </a:solidFill>
              </a:defRPr>
            </a:lvl1pPr>
            <a:lvl2pPr marL="0" indent="0">
              <a:spcAft>
                <a:spcPts val="0"/>
              </a:spcAft>
              <a:buFont typeface="Arial" panose="020B0604020202020204" pitchFamily="34" charset="0"/>
              <a:buChar char="​"/>
              <a:defRPr sz="1000">
                <a:solidFill>
                  <a:schemeClr val="tx2"/>
                </a:solidFill>
              </a:defRPr>
            </a:lvl2pPr>
            <a:lvl3pPr marL="0" indent="0">
              <a:spcAft>
                <a:spcPts val="0"/>
              </a:spcAft>
              <a:buFont typeface="Arial" panose="020B0604020202020204" pitchFamily="34" charset="0"/>
              <a:buChar char="​"/>
              <a:defRPr sz="1000">
                <a:solidFill>
                  <a:schemeClr val="accent1"/>
                </a:solidFill>
              </a:defRPr>
            </a:lvl3pPr>
            <a:lvl4pPr marL="108000" indent="-108000">
              <a:spcAft>
                <a:spcPts val="0"/>
              </a:spcAft>
              <a:buFont typeface="Arial" panose="020B0604020202020204" pitchFamily="34" charset="0"/>
              <a:buChar char="•"/>
              <a:defRPr sz="1000" b="0">
                <a:solidFill>
                  <a:schemeClr val="tx2"/>
                </a:solidFill>
              </a:defRPr>
            </a:lvl4pPr>
            <a:lvl5pPr marL="0" indent="0">
              <a:spcAft>
                <a:spcPts val="0"/>
              </a:spcAft>
              <a:buFont typeface="Arial" panose="020B0604020202020204" pitchFamily="34" charset="0"/>
              <a:buChar char="​"/>
              <a:defRPr sz="1000" b="1">
                <a:solidFill>
                  <a:schemeClr val="tx2"/>
                </a:solidFill>
              </a:defRPr>
            </a:lvl5pPr>
            <a:lvl6pPr marL="0" indent="0">
              <a:spcAft>
                <a:spcPts val="0"/>
              </a:spcAft>
              <a:buFont typeface="Arial" panose="020B0604020202020204" pitchFamily="34" charset="0"/>
              <a:buNone/>
              <a:defRPr sz="1000" b="0">
                <a:solidFill>
                  <a:schemeClr val="tx2"/>
                </a:solidFill>
              </a:defRPr>
            </a:lvl6pPr>
            <a:lvl7pPr marL="0" indent="0">
              <a:spcAft>
                <a:spcPts val="0"/>
              </a:spcAft>
              <a:buFont typeface="Arial" panose="020B0604020202020204" pitchFamily="34" charset="0"/>
              <a:buChar char="​"/>
              <a:defRPr sz="1000">
                <a:solidFill>
                  <a:schemeClr val="tx2"/>
                </a:solidFill>
              </a:defRPr>
            </a:lvl7pPr>
            <a:lvl8pPr marL="0" indent="0">
              <a:spcAft>
                <a:spcPts val="0"/>
              </a:spcAft>
              <a:buFont typeface="Arial" panose="020B0604020202020204" pitchFamily="34" charset="0"/>
              <a:buChar char="​"/>
              <a:defRPr sz="1000">
                <a:solidFill>
                  <a:schemeClr val="tx2"/>
                </a:solidFill>
              </a:defRPr>
            </a:lvl8pPr>
            <a:lvl9pPr marL="0" indent="0">
              <a:lnSpc>
                <a:spcPct val="100000"/>
              </a:lnSpc>
              <a:buFont typeface="Arial" panose="020B0604020202020204" pitchFamily="34" charset="0"/>
              <a:buChar char="​"/>
              <a:defRPr sz="1000" b="0">
                <a:solidFill>
                  <a:schemeClr val="tx2"/>
                </a:solidFill>
                <a:latin typeface="+mn-lt"/>
              </a:defRPr>
            </a:lvl9pPr>
          </a:lstStyle>
          <a:p>
            <a:pPr lvl="0"/>
            <a:r>
              <a:rPr lang="en-GB" noProof="0" dirty="0"/>
              <a:t>Click to add text         Enter &amp; TAB for next text level                      SHIFT+TAB to go back in levels</a:t>
            </a:r>
            <a:endParaRPr lang="en-GB" dirty="0"/>
          </a:p>
          <a:p>
            <a:pPr lvl="1"/>
            <a:r>
              <a:rPr lang="en-GB" dirty="0"/>
              <a:t>2</a:t>
            </a:r>
          </a:p>
          <a:p>
            <a:pPr lvl="2"/>
            <a:r>
              <a:rPr lang="en-GB" dirty="0"/>
              <a:t>3</a:t>
            </a:r>
          </a:p>
          <a:p>
            <a:pPr lvl="3"/>
            <a:r>
              <a:rPr lang="en-GB" dirty="0"/>
              <a:t>4</a:t>
            </a:r>
          </a:p>
          <a:p>
            <a:pPr lvl="4"/>
            <a:r>
              <a:rPr lang="en-GB" dirty="0"/>
              <a:t>5</a:t>
            </a:r>
          </a:p>
          <a:p>
            <a:pPr lvl="5"/>
            <a:endParaRPr lang="en-GB" dirty="0"/>
          </a:p>
        </p:txBody>
      </p:sp>
      <p:sp>
        <p:nvSpPr>
          <p:cNvPr id="69" name="Text Placeholder note">
            <a:extLst>
              <a:ext uri="{FF2B5EF4-FFF2-40B4-BE49-F238E27FC236}">
                <a16:creationId xmlns:a16="http://schemas.microsoft.com/office/drawing/2014/main" id="{5A85FA5D-FD54-48AB-BDA3-69292015C81E}"/>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3" name="Date Placeholder 2">
            <a:extLst>
              <a:ext uri="{FF2B5EF4-FFF2-40B4-BE49-F238E27FC236}">
                <a16:creationId xmlns:a16="http://schemas.microsoft.com/office/drawing/2014/main" id="{C2D2C2C9-5AB3-4071-89F1-AA5D33D3738E}"/>
              </a:ext>
            </a:extLst>
          </p:cNvPr>
          <p:cNvSpPr>
            <a:spLocks noGrp="1"/>
          </p:cNvSpPr>
          <p:nvPr>
            <p:ph type="dt" sz="half" idx="220"/>
          </p:nvPr>
        </p:nvSpPr>
        <p:spPr/>
        <p:txBody>
          <a:bodyPr/>
          <a:lstStyle/>
          <a:p>
            <a:endParaRPr lang="en-GB" dirty="0"/>
          </a:p>
        </p:txBody>
      </p:sp>
      <p:sp>
        <p:nvSpPr>
          <p:cNvPr id="4" name="Footer Placeholder 3">
            <a:extLst>
              <a:ext uri="{FF2B5EF4-FFF2-40B4-BE49-F238E27FC236}">
                <a16:creationId xmlns:a16="http://schemas.microsoft.com/office/drawing/2014/main" id="{8C11D99F-A878-44EE-A59A-3E793590041A}"/>
              </a:ext>
            </a:extLst>
          </p:cNvPr>
          <p:cNvSpPr>
            <a:spLocks noGrp="1"/>
          </p:cNvSpPr>
          <p:nvPr>
            <p:ph type="ftr" sz="quarter" idx="221"/>
          </p:nvPr>
        </p:nvSpPr>
        <p:spPr/>
        <p:txBody>
          <a:bodyPr/>
          <a:lstStyle/>
          <a:p>
            <a:endParaRPr lang="en-GB" dirty="0"/>
          </a:p>
        </p:txBody>
      </p:sp>
      <p:sp>
        <p:nvSpPr>
          <p:cNvPr id="5" name="Slide Number Placeholder 4">
            <a:extLst>
              <a:ext uri="{FF2B5EF4-FFF2-40B4-BE49-F238E27FC236}">
                <a16:creationId xmlns:a16="http://schemas.microsoft.com/office/drawing/2014/main" id="{0F80C26E-D322-4DC1-ADF7-BEF3ACD61A6D}"/>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665450061"/>
      </p:ext>
    </p:extLst>
  </p:cSld>
  <p:clrMapOvr>
    <a:masterClrMapping/>
  </p:clrMapOvr>
</p:sldLayout>
</file>

<file path=ppt/slideLayouts/slideLayout6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ombstones + image 3">
    <p:spTree>
      <p:nvGrpSpPr>
        <p:cNvPr id="1" name=""/>
        <p:cNvGrpSpPr/>
        <p:nvPr/>
      </p:nvGrpSpPr>
      <p:grpSpPr>
        <a:xfrm>
          <a:off x="0" y="0"/>
          <a:ext cx="0" cy="0"/>
          <a:chOff x="0" y="0"/>
          <a:chExt cx="0" cy="0"/>
        </a:xfrm>
      </p:grpSpPr>
      <p:sp>
        <p:nvSpPr>
          <p:cNvPr id="21" name="Picture Placeholder 7">
            <a:extLst>
              <a:ext uri="{FF2B5EF4-FFF2-40B4-BE49-F238E27FC236}">
                <a16:creationId xmlns:a16="http://schemas.microsoft.com/office/drawing/2014/main" id="{E1F0D999-B881-4265-B9B7-F3E5083B0C13}"/>
              </a:ext>
            </a:extLst>
          </p:cNvPr>
          <p:cNvSpPr>
            <a:spLocks noGrp="1"/>
          </p:cNvSpPr>
          <p:nvPr>
            <p:ph type="pic" sz="quarter" idx="222" hasCustomPrompt="1"/>
          </p:nvPr>
        </p:nvSpPr>
        <p:spPr>
          <a:xfrm>
            <a:off x="4352263" y="2051824"/>
            <a:ext cx="3488400" cy="10116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24" name="Picture Placeholder 7">
            <a:extLst>
              <a:ext uri="{FF2B5EF4-FFF2-40B4-BE49-F238E27FC236}">
                <a16:creationId xmlns:a16="http://schemas.microsoft.com/office/drawing/2014/main" id="{8E14E794-B542-45D4-B45E-2FEC7E05483B}"/>
              </a:ext>
            </a:extLst>
          </p:cNvPr>
          <p:cNvSpPr>
            <a:spLocks noGrp="1"/>
          </p:cNvSpPr>
          <p:nvPr>
            <p:ph type="pic" sz="quarter" idx="225" hasCustomPrompt="1"/>
          </p:nvPr>
        </p:nvSpPr>
        <p:spPr>
          <a:xfrm>
            <a:off x="8128800" y="2051824"/>
            <a:ext cx="3488400" cy="10116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12" name="Picture Placeholder 7">
            <a:extLst>
              <a:ext uri="{FF2B5EF4-FFF2-40B4-BE49-F238E27FC236}">
                <a16:creationId xmlns:a16="http://schemas.microsoft.com/office/drawing/2014/main" id="{9C4460D6-70DF-48BE-8E18-9D62976099DC}"/>
              </a:ext>
            </a:extLst>
          </p:cNvPr>
          <p:cNvSpPr>
            <a:spLocks noGrp="1"/>
          </p:cNvSpPr>
          <p:nvPr>
            <p:ph type="pic" sz="quarter" idx="13" hasCustomPrompt="1"/>
          </p:nvPr>
        </p:nvSpPr>
        <p:spPr>
          <a:xfrm>
            <a:off x="574672" y="2051824"/>
            <a:ext cx="3488400" cy="10116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2" name="Title 1">
            <a:extLst>
              <a:ext uri="{FF2B5EF4-FFF2-40B4-BE49-F238E27FC236}">
                <a16:creationId xmlns:a16="http://schemas.microsoft.com/office/drawing/2014/main" id="{6E5AA68B-9376-4B33-B28B-4BCD6FCA6B16}"/>
              </a:ext>
            </a:extLst>
          </p:cNvPr>
          <p:cNvSpPr>
            <a:spLocks noGrp="1"/>
          </p:cNvSpPr>
          <p:nvPr>
            <p:ph type="title" hasCustomPrompt="1"/>
          </p:nvPr>
        </p:nvSpPr>
        <p:spPr>
          <a:xfrm>
            <a:off x="576000" y="576000"/>
            <a:ext cx="11041200" cy="439200"/>
          </a:xfrm>
        </p:spPr>
        <p:txBody>
          <a:bodyPr/>
          <a:lstStyle/>
          <a:p>
            <a:r>
              <a:rPr lang="en-GB" dirty="0"/>
              <a:t>Click to add title</a:t>
            </a:r>
          </a:p>
        </p:txBody>
      </p:sp>
      <p:sp>
        <p:nvSpPr>
          <p:cNvPr id="17" name="Subtitle">
            <a:extLst>
              <a:ext uri="{FF2B5EF4-FFF2-40B4-BE49-F238E27FC236}">
                <a16:creationId xmlns:a16="http://schemas.microsoft.com/office/drawing/2014/main" id="{3F63A0D4-40F7-469A-9608-E778535B7819}"/>
              </a:ext>
            </a:extLst>
          </p:cNvPr>
          <p:cNvSpPr>
            <a:spLocks noGrp="1"/>
          </p:cNvSpPr>
          <p:nvPr>
            <p:ph type="subTitle" idx="231"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9" name="Text Placeholder 8">
            <a:extLst>
              <a:ext uri="{FF2B5EF4-FFF2-40B4-BE49-F238E27FC236}">
                <a16:creationId xmlns:a16="http://schemas.microsoft.com/office/drawing/2014/main" id="{CD39A032-CC51-4C27-B9A0-8EEE94407AF4}"/>
              </a:ext>
            </a:extLst>
          </p:cNvPr>
          <p:cNvSpPr>
            <a:spLocks noGrp="1"/>
          </p:cNvSpPr>
          <p:nvPr>
            <p:ph type="body" sz="quarter" idx="220" hasCustomPrompt="1"/>
          </p:nvPr>
        </p:nvSpPr>
        <p:spPr>
          <a:xfrm>
            <a:off x="574672" y="3060634"/>
            <a:ext cx="3489328" cy="2565401"/>
          </a:xfrm>
          <a:prstGeom prst="round2SameRect">
            <a:avLst>
              <a:gd name="adj1" fmla="val 0"/>
              <a:gd name="adj2" fmla="val 6302"/>
            </a:avLst>
          </a:prstGeom>
          <a:solidFill>
            <a:schemeClr val="bg2">
              <a:lumMod val="40000"/>
              <a:lumOff val="60000"/>
            </a:schemeClr>
          </a:solidFill>
        </p:spPr>
        <p:txBody>
          <a:bodyPr lIns="180000" tIns="432000" rIns="180000" bIns="432000"/>
          <a:lstStyle>
            <a:lvl1pPr marL="0" indent="0">
              <a:spcAft>
                <a:spcPts val="1400"/>
              </a:spcAft>
              <a:buFont typeface="Arial" panose="020B0604020202020204" pitchFamily="34" charset="0"/>
              <a:buChar char="​"/>
              <a:defRPr sz="1800" b="1">
                <a:solidFill>
                  <a:schemeClr val="accent1"/>
                </a:solidFill>
              </a:defRPr>
            </a:lvl1pPr>
            <a:lvl2pPr marL="0" indent="0">
              <a:buFont typeface="Arial" panose="020B0604020202020204" pitchFamily="34" charset="0"/>
              <a:buChar char="​"/>
              <a:defRPr sz="1200"/>
            </a:lvl2pPr>
            <a:lvl3pPr marL="144000" indent="-144000">
              <a:defRPr sz="1200"/>
            </a:lvl3pPr>
            <a:lvl4pPr>
              <a:defRPr sz="1200"/>
            </a:lvl4pPr>
            <a:lvl5pPr>
              <a:defRPr sz="12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20" name="Text Placeholder 19">
            <a:extLst>
              <a:ext uri="{FF2B5EF4-FFF2-40B4-BE49-F238E27FC236}">
                <a16:creationId xmlns:a16="http://schemas.microsoft.com/office/drawing/2014/main" id="{13A18A77-81D6-454C-B733-017A1837CF58}"/>
              </a:ext>
            </a:extLst>
          </p:cNvPr>
          <p:cNvSpPr>
            <a:spLocks noGrp="1"/>
          </p:cNvSpPr>
          <p:nvPr>
            <p:ph type="body" sz="quarter" idx="221" hasCustomPrompt="1"/>
          </p:nvPr>
        </p:nvSpPr>
        <p:spPr>
          <a:xfrm>
            <a:off x="574672" y="3315600"/>
            <a:ext cx="3488400" cy="190500"/>
          </a:xfrm>
        </p:spPr>
        <p:txBody>
          <a:bodyPr lIns="180000" rIns="180000"/>
          <a:lstStyle>
            <a:lvl1pPr marL="0" indent="0">
              <a:buNone/>
              <a:defRPr sz="1000"/>
            </a:lvl1pPr>
          </a:lstStyle>
          <a:p>
            <a:pPr lvl="0"/>
            <a:r>
              <a:rPr lang="en-GB" dirty="0"/>
              <a:t>Click to add eyebrow</a:t>
            </a:r>
          </a:p>
        </p:txBody>
      </p:sp>
      <p:sp>
        <p:nvSpPr>
          <p:cNvPr id="22" name="Text Placeholder 8">
            <a:extLst>
              <a:ext uri="{FF2B5EF4-FFF2-40B4-BE49-F238E27FC236}">
                <a16:creationId xmlns:a16="http://schemas.microsoft.com/office/drawing/2014/main" id="{A39C43DA-70D9-487D-BD41-4A0673C0654E}"/>
              </a:ext>
            </a:extLst>
          </p:cNvPr>
          <p:cNvSpPr>
            <a:spLocks noGrp="1"/>
          </p:cNvSpPr>
          <p:nvPr>
            <p:ph type="body" sz="quarter" idx="223" hasCustomPrompt="1"/>
          </p:nvPr>
        </p:nvSpPr>
        <p:spPr>
          <a:xfrm>
            <a:off x="4352263" y="3060634"/>
            <a:ext cx="3489328" cy="2565401"/>
          </a:xfrm>
          <a:prstGeom prst="round2SameRect">
            <a:avLst>
              <a:gd name="adj1" fmla="val 0"/>
              <a:gd name="adj2" fmla="val 6302"/>
            </a:avLst>
          </a:prstGeom>
          <a:solidFill>
            <a:schemeClr val="bg2">
              <a:lumMod val="40000"/>
              <a:lumOff val="60000"/>
            </a:schemeClr>
          </a:solidFill>
        </p:spPr>
        <p:txBody>
          <a:bodyPr lIns="180000" tIns="432000" rIns="180000" bIns="432000"/>
          <a:lstStyle>
            <a:lvl1pPr marL="0" indent="0">
              <a:spcAft>
                <a:spcPts val="1400"/>
              </a:spcAft>
              <a:buFont typeface="Arial" panose="020B0604020202020204" pitchFamily="34" charset="0"/>
              <a:buChar char="​"/>
              <a:defRPr sz="1800" b="1">
                <a:solidFill>
                  <a:schemeClr val="accent1"/>
                </a:solidFill>
              </a:defRPr>
            </a:lvl1pPr>
            <a:lvl2pPr marL="0" indent="0">
              <a:buFont typeface="Arial" panose="020B0604020202020204" pitchFamily="34" charset="0"/>
              <a:buChar char="​"/>
              <a:defRPr sz="1200"/>
            </a:lvl2pPr>
            <a:lvl3pPr marL="144000" indent="-144000">
              <a:defRPr sz="1200"/>
            </a:lvl3pPr>
            <a:lvl4pPr>
              <a:defRPr sz="1200"/>
            </a:lvl4pPr>
            <a:lvl5pPr>
              <a:defRPr sz="12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23" name="Text Placeholder 19">
            <a:extLst>
              <a:ext uri="{FF2B5EF4-FFF2-40B4-BE49-F238E27FC236}">
                <a16:creationId xmlns:a16="http://schemas.microsoft.com/office/drawing/2014/main" id="{4F829E74-627D-4C87-87A6-F114EA88D9DC}"/>
              </a:ext>
            </a:extLst>
          </p:cNvPr>
          <p:cNvSpPr>
            <a:spLocks noGrp="1"/>
          </p:cNvSpPr>
          <p:nvPr>
            <p:ph type="body" sz="quarter" idx="224" hasCustomPrompt="1"/>
          </p:nvPr>
        </p:nvSpPr>
        <p:spPr>
          <a:xfrm>
            <a:off x="4352263" y="3315600"/>
            <a:ext cx="3488400" cy="190500"/>
          </a:xfrm>
        </p:spPr>
        <p:txBody>
          <a:bodyPr lIns="180000" rIns="180000"/>
          <a:lstStyle>
            <a:lvl1pPr marL="0" indent="0">
              <a:buNone/>
              <a:defRPr sz="1000"/>
            </a:lvl1pPr>
          </a:lstStyle>
          <a:p>
            <a:pPr lvl="0"/>
            <a:r>
              <a:rPr lang="en-GB" dirty="0"/>
              <a:t>Click to add eyebrow</a:t>
            </a:r>
          </a:p>
        </p:txBody>
      </p:sp>
      <p:sp>
        <p:nvSpPr>
          <p:cNvPr id="25" name="Text Placeholder 8">
            <a:extLst>
              <a:ext uri="{FF2B5EF4-FFF2-40B4-BE49-F238E27FC236}">
                <a16:creationId xmlns:a16="http://schemas.microsoft.com/office/drawing/2014/main" id="{CCE548B8-C829-4163-8C36-ED96CD7AA4FE}"/>
              </a:ext>
            </a:extLst>
          </p:cNvPr>
          <p:cNvSpPr>
            <a:spLocks noGrp="1"/>
          </p:cNvSpPr>
          <p:nvPr>
            <p:ph type="body" sz="quarter" idx="226" hasCustomPrompt="1"/>
          </p:nvPr>
        </p:nvSpPr>
        <p:spPr>
          <a:xfrm>
            <a:off x="8128800" y="3060634"/>
            <a:ext cx="3489328" cy="2565401"/>
          </a:xfrm>
          <a:prstGeom prst="round2SameRect">
            <a:avLst>
              <a:gd name="adj1" fmla="val 0"/>
              <a:gd name="adj2" fmla="val 6302"/>
            </a:avLst>
          </a:prstGeom>
          <a:solidFill>
            <a:schemeClr val="bg2">
              <a:lumMod val="40000"/>
              <a:lumOff val="60000"/>
            </a:schemeClr>
          </a:solidFill>
        </p:spPr>
        <p:txBody>
          <a:bodyPr lIns="180000" tIns="432000" rIns="180000" bIns="432000"/>
          <a:lstStyle>
            <a:lvl1pPr marL="0" indent="0">
              <a:spcAft>
                <a:spcPts val="1400"/>
              </a:spcAft>
              <a:buFont typeface="Arial" panose="020B0604020202020204" pitchFamily="34" charset="0"/>
              <a:buChar char="​"/>
              <a:defRPr sz="1800" b="1">
                <a:solidFill>
                  <a:schemeClr val="accent1"/>
                </a:solidFill>
              </a:defRPr>
            </a:lvl1pPr>
            <a:lvl2pPr marL="0" indent="0">
              <a:buFont typeface="Arial" panose="020B0604020202020204" pitchFamily="34" charset="0"/>
              <a:buChar char="​"/>
              <a:defRPr sz="1200"/>
            </a:lvl2pPr>
            <a:lvl3pPr marL="144000" indent="-144000">
              <a:defRPr sz="1200"/>
            </a:lvl3pPr>
            <a:lvl4pPr>
              <a:defRPr sz="1200"/>
            </a:lvl4pPr>
            <a:lvl5pPr>
              <a:defRPr sz="12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26" name="Text Placeholder 19">
            <a:extLst>
              <a:ext uri="{FF2B5EF4-FFF2-40B4-BE49-F238E27FC236}">
                <a16:creationId xmlns:a16="http://schemas.microsoft.com/office/drawing/2014/main" id="{F4D79688-8CCA-4793-9FDD-CDEE72B6E23B}"/>
              </a:ext>
            </a:extLst>
          </p:cNvPr>
          <p:cNvSpPr>
            <a:spLocks noGrp="1"/>
          </p:cNvSpPr>
          <p:nvPr>
            <p:ph type="body" sz="quarter" idx="227" hasCustomPrompt="1"/>
          </p:nvPr>
        </p:nvSpPr>
        <p:spPr>
          <a:xfrm>
            <a:off x="8128800" y="3315600"/>
            <a:ext cx="3488400" cy="190500"/>
          </a:xfrm>
        </p:spPr>
        <p:txBody>
          <a:bodyPr lIns="180000" rIns="180000"/>
          <a:lstStyle>
            <a:lvl1pPr marL="0" indent="0">
              <a:buNone/>
              <a:defRPr sz="1000"/>
            </a:lvl1pPr>
          </a:lstStyle>
          <a:p>
            <a:pPr lvl="0"/>
            <a:r>
              <a:rPr lang="en-GB" dirty="0"/>
              <a:t>Click to add eyebrow</a:t>
            </a:r>
          </a:p>
        </p:txBody>
      </p:sp>
      <p:sp>
        <p:nvSpPr>
          <p:cNvPr id="18" name="Text Placeholder note">
            <a:extLst>
              <a:ext uri="{FF2B5EF4-FFF2-40B4-BE49-F238E27FC236}">
                <a16:creationId xmlns:a16="http://schemas.microsoft.com/office/drawing/2014/main" id="{848AA251-AE57-4689-8B51-C2F5872224BE}"/>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30" name="Date Placeholder 29">
            <a:extLst>
              <a:ext uri="{FF2B5EF4-FFF2-40B4-BE49-F238E27FC236}">
                <a16:creationId xmlns:a16="http://schemas.microsoft.com/office/drawing/2014/main" id="{09301D80-5696-489F-89D4-58D4D52B082A}"/>
              </a:ext>
            </a:extLst>
          </p:cNvPr>
          <p:cNvSpPr>
            <a:spLocks noGrp="1"/>
          </p:cNvSpPr>
          <p:nvPr>
            <p:ph type="dt" sz="half" idx="228"/>
          </p:nvPr>
        </p:nvSpPr>
        <p:spPr/>
        <p:txBody>
          <a:bodyPr/>
          <a:lstStyle/>
          <a:p>
            <a:endParaRPr lang="en-GB" dirty="0"/>
          </a:p>
        </p:txBody>
      </p:sp>
      <p:sp>
        <p:nvSpPr>
          <p:cNvPr id="31" name="Footer Placeholder 30">
            <a:extLst>
              <a:ext uri="{FF2B5EF4-FFF2-40B4-BE49-F238E27FC236}">
                <a16:creationId xmlns:a16="http://schemas.microsoft.com/office/drawing/2014/main" id="{1E553415-68F4-4FFD-8A7F-002152A64B37}"/>
              </a:ext>
            </a:extLst>
          </p:cNvPr>
          <p:cNvSpPr>
            <a:spLocks noGrp="1"/>
          </p:cNvSpPr>
          <p:nvPr>
            <p:ph type="ftr" sz="quarter" idx="229"/>
          </p:nvPr>
        </p:nvSpPr>
        <p:spPr/>
        <p:txBody>
          <a:bodyPr/>
          <a:lstStyle/>
          <a:p>
            <a:endParaRPr lang="en-GB" dirty="0"/>
          </a:p>
        </p:txBody>
      </p:sp>
      <p:sp>
        <p:nvSpPr>
          <p:cNvPr id="32" name="Slide Number Placeholder 31">
            <a:extLst>
              <a:ext uri="{FF2B5EF4-FFF2-40B4-BE49-F238E27FC236}">
                <a16:creationId xmlns:a16="http://schemas.microsoft.com/office/drawing/2014/main" id="{7EFB209A-F76C-4969-A27F-D0C8DCC5AC83}"/>
              </a:ext>
            </a:extLst>
          </p:cNvPr>
          <p:cNvSpPr>
            <a:spLocks noGrp="1"/>
          </p:cNvSpPr>
          <p:nvPr>
            <p:ph type="sldNum" sz="quarter" idx="230"/>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87069962"/>
      </p:ext>
    </p:extLst>
  </p:cSld>
  <p:clrMapOvr>
    <a:masterClrMapping/>
  </p:clrMapOvr>
</p:sldLayout>
</file>

<file path=ppt/slideLayouts/slideLayout6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ombstones + image 8">
    <p:spTree>
      <p:nvGrpSpPr>
        <p:cNvPr id="1" name=""/>
        <p:cNvGrpSpPr/>
        <p:nvPr/>
      </p:nvGrpSpPr>
      <p:grpSpPr>
        <a:xfrm>
          <a:off x="0" y="0"/>
          <a:ext cx="0" cy="0"/>
          <a:chOff x="0" y="0"/>
          <a:chExt cx="0" cy="0"/>
        </a:xfrm>
      </p:grpSpPr>
      <p:sp>
        <p:nvSpPr>
          <p:cNvPr id="41" name="Picture Placeholder 7">
            <a:extLst>
              <a:ext uri="{FF2B5EF4-FFF2-40B4-BE49-F238E27FC236}">
                <a16:creationId xmlns:a16="http://schemas.microsoft.com/office/drawing/2014/main" id="{A0CFFCB3-C846-42E1-A469-E70EDA27A43A}"/>
              </a:ext>
            </a:extLst>
          </p:cNvPr>
          <p:cNvSpPr>
            <a:spLocks noGrp="1"/>
          </p:cNvSpPr>
          <p:nvPr>
            <p:ph type="pic" sz="quarter" idx="240" hasCustomPrompt="1"/>
          </p:nvPr>
        </p:nvSpPr>
        <p:spPr>
          <a:xfrm>
            <a:off x="574675" y="3280663"/>
            <a:ext cx="2545200" cy="7380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44" name="Picture Placeholder 7">
            <a:extLst>
              <a:ext uri="{FF2B5EF4-FFF2-40B4-BE49-F238E27FC236}">
                <a16:creationId xmlns:a16="http://schemas.microsoft.com/office/drawing/2014/main" id="{30414505-4B7A-489A-B077-5167CFB824C5}"/>
              </a:ext>
            </a:extLst>
          </p:cNvPr>
          <p:cNvSpPr>
            <a:spLocks noGrp="1"/>
          </p:cNvSpPr>
          <p:nvPr>
            <p:ph type="pic" sz="quarter" idx="243" hasCustomPrompt="1"/>
          </p:nvPr>
        </p:nvSpPr>
        <p:spPr>
          <a:xfrm>
            <a:off x="3406341" y="3280663"/>
            <a:ext cx="2545200" cy="7380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47" name="Picture Placeholder 7">
            <a:extLst>
              <a:ext uri="{FF2B5EF4-FFF2-40B4-BE49-F238E27FC236}">
                <a16:creationId xmlns:a16="http://schemas.microsoft.com/office/drawing/2014/main" id="{9EACCDAA-B434-4E5E-AC1B-2718F146286F}"/>
              </a:ext>
            </a:extLst>
          </p:cNvPr>
          <p:cNvSpPr>
            <a:spLocks noGrp="1"/>
          </p:cNvSpPr>
          <p:nvPr>
            <p:ph type="pic" sz="quarter" idx="246" hasCustomPrompt="1"/>
          </p:nvPr>
        </p:nvSpPr>
        <p:spPr>
          <a:xfrm>
            <a:off x="6240466" y="3280663"/>
            <a:ext cx="2545200" cy="7380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50" name="Picture Placeholder 7">
            <a:extLst>
              <a:ext uri="{FF2B5EF4-FFF2-40B4-BE49-F238E27FC236}">
                <a16:creationId xmlns:a16="http://schemas.microsoft.com/office/drawing/2014/main" id="{0D829F9A-6DB2-4FEA-8702-780F8A7208EB}"/>
              </a:ext>
            </a:extLst>
          </p:cNvPr>
          <p:cNvSpPr>
            <a:spLocks noGrp="1"/>
          </p:cNvSpPr>
          <p:nvPr>
            <p:ph type="pic" sz="quarter" idx="249" hasCustomPrompt="1"/>
          </p:nvPr>
        </p:nvSpPr>
        <p:spPr>
          <a:xfrm>
            <a:off x="9070541" y="3280663"/>
            <a:ext cx="2545200" cy="7380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12" name="Picture Placeholder 7">
            <a:extLst>
              <a:ext uri="{FF2B5EF4-FFF2-40B4-BE49-F238E27FC236}">
                <a16:creationId xmlns:a16="http://schemas.microsoft.com/office/drawing/2014/main" id="{9C4460D6-70DF-48BE-8E18-9D62976099DC}"/>
              </a:ext>
            </a:extLst>
          </p:cNvPr>
          <p:cNvSpPr>
            <a:spLocks noGrp="1"/>
          </p:cNvSpPr>
          <p:nvPr>
            <p:ph type="pic" sz="quarter" idx="13" hasCustomPrompt="1"/>
          </p:nvPr>
        </p:nvSpPr>
        <p:spPr>
          <a:xfrm>
            <a:off x="574672" y="575010"/>
            <a:ext cx="2545200" cy="7380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32" name="Picture Placeholder 7">
            <a:extLst>
              <a:ext uri="{FF2B5EF4-FFF2-40B4-BE49-F238E27FC236}">
                <a16:creationId xmlns:a16="http://schemas.microsoft.com/office/drawing/2014/main" id="{8E42C406-35CE-4F6F-BF2C-B67F314FCF37}"/>
              </a:ext>
            </a:extLst>
          </p:cNvPr>
          <p:cNvSpPr>
            <a:spLocks noGrp="1"/>
          </p:cNvSpPr>
          <p:nvPr>
            <p:ph type="pic" sz="quarter" idx="231" hasCustomPrompt="1"/>
          </p:nvPr>
        </p:nvSpPr>
        <p:spPr>
          <a:xfrm>
            <a:off x="3406338" y="575010"/>
            <a:ext cx="2545200" cy="7380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35" name="Picture Placeholder 7">
            <a:extLst>
              <a:ext uri="{FF2B5EF4-FFF2-40B4-BE49-F238E27FC236}">
                <a16:creationId xmlns:a16="http://schemas.microsoft.com/office/drawing/2014/main" id="{A73FC4D5-D3F4-4ADC-A43E-64E5293AA217}"/>
              </a:ext>
            </a:extLst>
          </p:cNvPr>
          <p:cNvSpPr>
            <a:spLocks noGrp="1"/>
          </p:cNvSpPr>
          <p:nvPr>
            <p:ph type="pic" sz="quarter" idx="234" hasCustomPrompt="1"/>
          </p:nvPr>
        </p:nvSpPr>
        <p:spPr>
          <a:xfrm>
            <a:off x="6240463" y="575010"/>
            <a:ext cx="2545200" cy="7380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38" name="Picture Placeholder 7">
            <a:extLst>
              <a:ext uri="{FF2B5EF4-FFF2-40B4-BE49-F238E27FC236}">
                <a16:creationId xmlns:a16="http://schemas.microsoft.com/office/drawing/2014/main" id="{583340AE-C2B3-4432-9333-0A3AA5A7A8E6}"/>
              </a:ext>
            </a:extLst>
          </p:cNvPr>
          <p:cNvSpPr>
            <a:spLocks noGrp="1"/>
          </p:cNvSpPr>
          <p:nvPr>
            <p:ph type="pic" sz="quarter" idx="237" hasCustomPrompt="1"/>
          </p:nvPr>
        </p:nvSpPr>
        <p:spPr>
          <a:xfrm>
            <a:off x="9070538" y="575010"/>
            <a:ext cx="2545200" cy="738000"/>
          </a:xfrm>
          <a:prstGeom prst="round2SameRect">
            <a:avLst>
              <a:gd name="adj1" fmla="val 12886"/>
              <a:gd name="adj2" fmla="val 0"/>
            </a:avLst>
          </a:prstGeom>
          <a:solidFill>
            <a:schemeClr val="bg2"/>
          </a:solidFill>
        </p:spPr>
        <p:txBody>
          <a:bodyPr lIns="36000" tIns="0" anchor="t" anchorCtr="0"/>
          <a:lstStyle>
            <a:lvl1pPr marL="0" indent="0" algn="l">
              <a:buNone/>
              <a:defRPr sz="1050">
                <a:solidFill>
                  <a:schemeClr val="tx2"/>
                </a:solidFill>
              </a:defRPr>
            </a:lvl1pPr>
          </a:lstStyle>
          <a:p>
            <a:r>
              <a:rPr lang="en-GB" dirty="0"/>
              <a:t>Click icon to add picture or click on frame and insert picture from Templafy Images</a:t>
            </a:r>
          </a:p>
        </p:txBody>
      </p:sp>
      <p:sp>
        <p:nvSpPr>
          <p:cNvPr id="9" name="Text Placeholder 8">
            <a:extLst>
              <a:ext uri="{FF2B5EF4-FFF2-40B4-BE49-F238E27FC236}">
                <a16:creationId xmlns:a16="http://schemas.microsoft.com/office/drawing/2014/main" id="{CD39A032-CC51-4C27-B9A0-8EEE94407AF4}"/>
              </a:ext>
            </a:extLst>
          </p:cNvPr>
          <p:cNvSpPr>
            <a:spLocks noGrp="1"/>
          </p:cNvSpPr>
          <p:nvPr>
            <p:ph type="body" sz="quarter" idx="220" hasCustomPrompt="1"/>
          </p:nvPr>
        </p:nvSpPr>
        <p:spPr>
          <a:xfrm>
            <a:off x="574672" y="1311829"/>
            <a:ext cx="2545200" cy="1648800"/>
          </a:xfrm>
          <a:prstGeom prst="round2SameRect">
            <a:avLst>
              <a:gd name="adj1" fmla="val 0"/>
              <a:gd name="adj2" fmla="val 6302"/>
            </a:avLst>
          </a:prstGeom>
          <a:solidFill>
            <a:schemeClr val="bg2">
              <a:lumMod val="40000"/>
              <a:lumOff val="60000"/>
            </a:schemeClr>
          </a:solidFill>
        </p:spPr>
        <p:txBody>
          <a:bodyPr lIns="180000" tIns="360000" rIns="180000" bIns="360000"/>
          <a:lstStyle>
            <a:lvl1pPr marL="0" indent="0">
              <a:spcAft>
                <a:spcPts val="500"/>
              </a:spcAft>
              <a:buFont typeface="Arial" panose="020B0604020202020204" pitchFamily="34" charset="0"/>
              <a:buChar char="​"/>
              <a:defRPr sz="1600" b="1">
                <a:solidFill>
                  <a:schemeClr val="accent1"/>
                </a:solidFill>
              </a:defRPr>
            </a:lvl1pPr>
            <a:lvl2pPr marL="0" indent="0">
              <a:buFont typeface="Arial" panose="020B0604020202020204" pitchFamily="34" charset="0"/>
              <a:buChar char="​"/>
              <a:defRPr sz="1000"/>
            </a:lvl2pPr>
            <a:lvl3pPr marL="144000" indent="-144000">
              <a:defRPr sz="1000"/>
            </a:lvl3pPr>
            <a:lvl4pPr>
              <a:defRPr sz="1000"/>
            </a:lvl4pPr>
            <a:lvl5pPr>
              <a:defRPr sz="10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20" name="Text Placeholder 19">
            <a:extLst>
              <a:ext uri="{FF2B5EF4-FFF2-40B4-BE49-F238E27FC236}">
                <a16:creationId xmlns:a16="http://schemas.microsoft.com/office/drawing/2014/main" id="{13A18A77-81D6-454C-B733-017A1837CF58}"/>
              </a:ext>
            </a:extLst>
          </p:cNvPr>
          <p:cNvSpPr>
            <a:spLocks noGrp="1"/>
          </p:cNvSpPr>
          <p:nvPr>
            <p:ph type="body" sz="quarter" idx="221" hasCustomPrompt="1"/>
          </p:nvPr>
        </p:nvSpPr>
        <p:spPr>
          <a:xfrm>
            <a:off x="574672" y="1484598"/>
            <a:ext cx="2545200" cy="190500"/>
          </a:xfrm>
        </p:spPr>
        <p:txBody>
          <a:bodyPr lIns="180000" rIns="180000"/>
          <a:lstStyle>
            <a:lvl1pPr marL="0" indent="0">
              <a:buNone/>
              <a:defRPr sz="1000"/>
            </a:lvl1pPr>
          </a:lstStyle>
          <a:p>
            <a:pPr lvl="0"/>
            <a:r>
              <a:rPr lang="en-GB" dirty="0"/>
              <a:t>Click to add eyebrow</a:t>
            </a:r>
          </a:p>
        </p:txBody>
      </p:sp>
      <p:sp>
        <p:nvSpPr>
          <p:cNvPr id="33" name="Text Placeholder 8">
            <a:extLst>
              <a:ext uri="{FF2B5EF4-FFF2-40B4-BE49-F238E27FC236}">
                <a16:creationId xmlns:a16="http://schemas.microsoft.com/office/drawing/2014/main" id="{73F70498-8A99-4B13-AA1D-FD0C22EE33FE}"/>
              </a:ext>
            </a:extLst>
          </p:cNvPr>
          <p:cNvSpPr>
            <a:spLocks noGrp="1"/>
          </p:cNvSpPr>
          <p:nvPr>
            <p:ph type="body" sz="quarter" idx="232" hasCustomPrompt="1"/>
          </p:nvPr>
        </p:nvSpPr>
        <p:spPr>
          <a:xfrm>
            <a:off x="3406338" y="1311829"/>
            <a:ext cx="2545200" cy="1648800"/>
          </a:xfrm>
          <a:prstGeom prst="round2SameRect">
            <a:avLst>
              <a:gd name="adj1" fmla="val 0"/>
              <a:gd name="adj2" fmla="val 6302"/>
            </a:avLst>
          </a:prstGeom>
          <a:solidFill>
            <a:schemeClr val="bg2">
              <a:lumMod val="40000"/>
              <a:lumOff val="60000"/>
            </a:schemeClr>
          </a:solidFill>
        </p:spPr>
        <p:txBody>
          <a:bodyPr lIns="180000" tIns="360000" rIns="180000" bIns="360000"/>
          <a:lstStyle>
            <a:lvl1pPr marL="0" indent="0">
              <a:spcAft>
                <a:spcPts val="500"/>
              </a:spcAft>
              <a:buFont typeface="Arial" panose="020B0604020202020204" pitchFamily="34" charset="0"/>
              <a:buChar char="​"/>
              <a:defRPr sz="1600" b="1">
                <a:solidFill>
                  <a:schemeClr val="accent1"/>
                </a:solidFill>
              </a:defRPr>
            </a:lvl1pPr>
            <a:lvl2pPr marL="0" indent="0">
              <a:buFont typeface="Arial" panose="020B0604020202020204" pitchFamily="34" charset="0"/>
              <a:buChar char="​"/>
              <a:defRPr sz="1000"/>
            </a:lvl2pPr>
            <a:lvl3pPr marL="144000" indent="-144000">
              <a:defRPr sz="1000"/>
            </a:lvl3pPr>
            <a:lvl4pPr>
              <a:defRPr sz="1000"/>
            </a:lvl4pPr>
            <a:lvl5pPr>
              <a:defRPr sz="10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34" name="Text Placeholder 19">
            <a:extLst>
              <a:ext uri="{FF2B5EF4-FFF2-40B4-BE49-F238E27FC236}">
                <a16:creationId xmlns:a16="http://schemas.microsoft.com/office/drawing/2014/main" id="{FFA0AA38-9ECC-4AD5-B7AF-EE3F63F23993}"/>
              </a:ext>
            </a:extLst>
          </p:cNvPr>
          <p:cNvSpPr>
            <a:spLocks noGrp="1"/>
          </p:cNvSpPr>
          <p:nvPr>
            <p:ph type="body" sz="quarter" idx="233" hasCustomPrompt="1"/>
          </p:nvPr>
        </p:nvSpPr>
        <p:spPr>
          <a:xfrm>
            <a:off x="3406338" y="1484598"/>
            <a:ext cx="2545200" cy="190500"/>
          </a:xfrm>
        </p:spPr>
        <p:txBody>
          <a:bodyPr lIns="180000" rIns="180000"/>
          <a:lstStyle>
            <a:lvl1pPr marL="0" indent="0">
              <a:buNone/>
              <a:defRPr sz="1000"/>
            </a:lvl1pPr>
          </a:lstStyle>
          <a:p>
            <a:pPr lvl="0"/>
            <a:r>
              <a:rPr lang="en-GB" dirty="0"/>
              <a:t>Click to add eyebrow</a:t>
            </a:r>
          </a:p>
        </p:txBody>
      </p:sp>
      <p:sp>
        <p:nvSpPr>
          <p:cNvPr id="36" name="Text Placeholder 8">
            <a:extLst>
              <a:ext uri="{FF2B5EF4-FFF2-40B4-BE49-F238E27FC236}">
                <a16:creationId xmlns:a16="http://schemas.microsoft.com/office/drawing/2014/main" id="{03F4BA5E-DDED-42C9-823F-C7E4A03226F2}"/>
              </a:ext>
            </a:extLst>
          </p:cNvPr>
          <p:cNvSpPr>
            <a:spLocks noGrp="1"/>
          </p:cNvSpPr>
          <p:nvPr>
            <p:ph type="body" sz="quarter" idx="235" hasCustomPrompt="1"/>
          </p:nvPr>
        </p:nvSpPr>
        <p:spPr>
          <a:xfrm>
            <a:off x="6240463" y="1311829"/>
            <a:ext cx="2545200" cy="1648800"/>
          </a:xfrm>
          <a:prstGeom prst="round2SameRect">
            <a:avLst>
              <a:gd name="adj1" fmla="val 0"/>
              <a:gd name="adj2" fmla="val 6302"/>
            </a:avLst>
          </a:prstGeom>
          <a:solidFill>
            <a:schemeClr val="bg2">
              <a:lumMod val="40000"/>
              <a:lumOff val="60000"/>
            </a:schemeClr>
          </a:solidFill>
        </p:spPr>
        <p:txBody>
          <a:bodyPr lIns="180000" tIns="360000" rIns="180000" bIns="360000"/>
          <a:lstStyle>
            <a:lvl1pPr marL="0" indent="0">
              <a:spcAft>
                <a:spcPts val="500"/>
              </a:spcAft>
              <a:buFont typeface="Arial" panose="020B0604020202020204" pitchFamily="34" charset="0"/>
              <a:buChar char="​"/>
              <a:defRPr sz="1600" b="1">
                <a:solidFill>
                  <a:schemeClr val="accent1"/>
                </a:solidFill>
              </a:defRPr>
            </a:lvl1pPr>
            <a:lvl2pPr marL="0" indent="0">
              <a:buFont typeface="Arial" panose="020B0604020202020204" pitchFamily="34" charset="0"/>
              <a:buChar char="​"/>
              <a:defRPr sz="1000"/>
            </a:lvl2pPr>
            <a:lvl3pPr marL="144000" indent="-144000">
              <a:defRPr sz="1000"/>
            </a:lvl3pPr>
            <a:lvl4pPr>
              <a:defRPr sz="1000"/>
            </a:lvl4pPr>
            <a:lvl5pPr>
              <a:defRPr sz="10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37" name="Text Placeholder 19">
            <a:extLst>
              <a:ext uri="{FF2B5EF4-FFF2-40B4-BE49-F238E27FC236}">
                <a16:creationId xmlns:a16="http://schemas.microsoft.com/office/drawing/2014/main" id="{822A0378-5C2B-411B-9C5E-D9E2E2E42B27}"/>
              </a:ext>
            </a:extLst>
          </p:cNvPr>
          <p:cNvSpPr>
            <a:spLocks noGrp="1"/>
          </p:cNvSpPr>
          <p:nvPr>
            <p:ph type="body" sz="quarter" idx="236" hasCustomPrompt="1"/>
          </p:nvPr>
        </p:nvSpPr>
        <p:spPr>
          <a:xfrm>
            <a:off x="6240463" y="1484598"/>
            <a:ext cx="2545200" cy="190500"/>
          </a:xfrm>
        </p:spPr>
        <p:txBody>
          <a:bodyPr lIns="180000" rIns="180000"/>
          <a:lstStyle>
            <a:lvl1pPr marL="0" indent="0">
              <a:buNone/>
              <a:defRPr sz="1000"/>
            </a:lvl1pPr>
          </a:lstStyle>
          <a:p>
            <a:pPr lvl="0"/>
            <a:r>
              <a:rPr lang="en-GB" dirty="0"/>
              <a:t>Click to add eyebrow</a:t>
            </a:r>
          </a:p>
        </p:txBody>
      </p:sp>
      <p:sp>
        <p:nvSpPr>
          <p:cNvPr id="39" name="Text Placeholder 8">
            <a:extLst>
              <a:ext uri="{FF2B5EF4-FFF2-40B4-BE49-F238E27FC236}">
                <a16:creationId xmlns:a16="http://schemas.microsoft.com/office/drawing/2014/main" id="{5A48ACF6-8F85-47FA-9D26-84B5101FD20C}"/>
              </a:ext>
            </a:extLst>
          </p:cNvPr>
          <p:cNvSpPr>
            <a:spLocks noGrp="1"/>
          </p:cNvSpPr>
          <p:nvPr>
            <p:ph type="body" sz="quarter" idx="238" hasCustomPrompt="1"/>
          </p:nvPr>
        </p:nvSpPr>
        <p:spPr>
          <a:xfrm>
            <a:off x="9070538" y="1311829"/>
            <a:ext cx="2545200" cy="1648800"/>
          </a:xfrm>
          <a:prstGeom prst="round2SameRect">
            <a:avLst>
              <a:gd name="adj1" fmla="val 0"/>
              <a:gd name="adj2" fmla="val 6302"/>
            </a:avLst>
          </a:prstGeom>
          <a:solidFill>
            <a:schemeClr val="bg2">
              <a:lumMod val="40000"/>
              <a:lumOff val="60000"/>
            </a:schemeClr>
          </a:solidFill>
        </p:spPr>
        <p:txBody>
          <a:bodyPr lIns="180000" tIns="360000" rIns="180000" bIns="360000"/>
          <a:lstStyle>
            <a:lvl1pPr marL="0" indent="0">
              <a:spcAft>
                <a:spcPts val="500"/>
              </a:spcAft>
              <a:buFont typeface="Arial" panose="020B0604020202020204" pitchFamily="34" charset="0"/>
              <a:buChar char="​"/>
              <a:defRPr sz="1600" b="1">
                <a:solidFill>
                  <a:schemeClr val="accent1"/>
                </a:solidFill>
              </a:defRPr>
            </a:lvl1pPr>
            <a:lvl2pPr marL="0" indent="0">
              <a:buFont typeface="Arial" panose="020B0604020202020204" pitchFamily="34" charset="0"/>
              <a:buChar char="​"/>
              <a:defRPr sz="1000"/>
            </a:lvl2pPr>
            <a:lvl3pPr marL="144000" indent="-144000">
              <a:defRPr sz="1000"/>
            </a:lvl3pPr>
            <a:lvl4pPr>
              <a:defRPr sz="1000"/>
            </a:lvl4pPr>
            <a:lvl5pPr>
              <a:defRPr sz="10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40" name="Text Placeholder 19">
            <a:extLst>
              <a:ext uri="{FF2B5EF4-FFF2-40B4-BE49-F238E27FC236}">
                <a16:creationId xmlns:a16="http://schemas.microsoft.com/office/drawing/2014/main" id="{4A6F6126-6743-4EE4-97AE-6D19E42E5E5E}"/>
              </a:ext>
            </a:extLst>
          </p:cNvPr>
          <p:cNvSpPr>
            <a:spLocks noGrp="1"/>
          </p:cNvSpPr>
          <p:nvPr>
            <p:ph type="body" sz="quarter" idx="239" hasCustomPrompt="1"/>
          </p:nvPr>
        </p:nvSpPr>
        <p:spPr>
          <a:xfrm>
            <a:off x="9070538" y="1484598"/>
            <a:ext cx="2545200" cy="190500"/>
          </a:xfrm>
        </p:spPr>
        <p:txBody>
          <a:bodyPr lIns="180000" rIns="180000"/>
          <a:lstStyle>
            <a:lvl1pPr marL="0" indent="0">
              <a:buNone/>
              <a:defRPr sz="1000"/>
            </a:lvl1pPr>
          </a:lstStyle>
          <a:p>
            <a:pPr lvl="0"/>
            <a:r>
              <a:rPr lang="en-GB" dirty="0"/>
              <a:t>Click to add eyebrow</a:t>
            </a:r>
          </a:p>
        </p:txBody>
      </p:sp>
      <p:sp>
        <p:nvSpPr>
          <p:cNvPr id="42" name="Text Placeholder 8">
            <a:extLst>
              <a:ext uri="{FF2B5EF4-FFF2-40B4-BE49-F238E27FC236}">
                <a16:creationId xmlns:a16="http://schemas.microsoft.com/office/drawing/2014/main" id="{AB34E4E2-D251-40A6-B579-11B7EEC1DE94}"/>
              </a:ext>
            </a:extLst>
          </p:cNvPr>
          <p:cNvSpPr>
            <a:spLocks noGrp="1"/>
          </p:cNvSpPr>
          <p:nvPr>
            <p:ph type="body" sz="quarter" idx="241" hasCustomPrompt="1"/>
          </p:nvPr>
        </p:nvSpPr>
        <p:spPr>
          <a:xfrm>
            <a:off x="574675" y="4017482"/>
            <a:ext cx="2545200" cy="1648800"/>
          </a:xfrm>
          <a:prstGeom prst="round2SameRect">
            <a:avLst>
              <a:gd name="adj1" fmla="val 0"/>
              <a:gd name="adj2" fmla="val 6302"/>
            </a:avLst>
          </a:prstGeom>
          <a:solidFill>
            <a:schemeClr val="bg2">
              <a:lumMod val="40000"/>
              <a:lumOff val="60000"/>
            </a:schemeClr>
          </a:solidFill>
        </p:spPr>
        <p:txBody>
          <a:bodyPr lIns="180000" tIns="360000" rIns="180000" bIns="360000"/>
          <a:lstStyle>
            <a:lvl1pPr marL="0" indent="0">
              <a:spcAft>
                <a:spcPts val="500"/>
              </a:spcAft>
              <a:buFont typeface="Arial" panose="020B0604020202020204" pitchFamily="34" charset="0"/>
              <a:buChar char="​"/>
              <a:defRPr sz="1600" b="1">
                <a:solidFill>
                  <a:schemeClr val="accent1"/>
                </a:solidFill>
              </a:defRPr>
            </a:lvl1pPr>
            <a:lvl2pPr marL="0" indent="0">
              <a:buFont typeface="Arial" panose="020B0604020202020204" pitchFamily="34" charset="0"/>
              <a:buChar char="​"/>
              <a:defRPr sz="1000"/>
            </a:lvl2pPr>
            <a:lvl3pPr marL="144000" indent="-144000">
              <a:defRPr sz="1000"/>
            </a:lvl3pPr>
            <a:lvl4pPr>
              <a:defRPr sz="1000"/>
            </a:lvl4pPr>
            <a:lvl5pPr>
              <a:defRPr sz="10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43" name="Text Placeholder 19">
            <a:extLst>
              <a:ext uri="{FF2B5EF4-FFF2-40B4-BE49-F238E27FC236}">
                <a16:creationId xmlns:a16="http://schemas.microsoft.com/office/drawing/2014/main" id="{0A28A3F8-D5BC-4A27-A255-F835FF968277}"/>
              </a:ext>
            </a:extLst>
          </p:cNvPr>
          <p:cNvSpPr>
            <a:spLocks noGrp="1"/>
          </p:cNvSpPr>
          <p:nvPr>
            <p:ph type="body" sz="quarter" idx="242" hasCustomPrompt="1"/>
          </p:nvPr>
        </p:nvSpPr>
        <p:spPr>
          <a:xfrm>
            <a:off x="574675" y="4190251"/>
            <a:ext cx="2545200" cy="190500"/>
          </a:xfrm>
        </p:spPr>
        <p:txBody>
          <a:bodyPr lIns="180000" rIns="180000"/>
          <a:lstStyle>
            <a:lvl1pPr marL="0" indent="0">
              <a:buNone/>
              <a:defRPr sz="1000"/>
            </a:lvl1pPr>
          </a:lstStyle>
          <a:p>
            <a:pPr lvl="0"/>
            <a:r>
              <a:rPr lang="en-GB" dirty="0"/>
              <a:t>Click to add eyebrow</a:t>
            </a:r>
          </a:p>
        </p:txBody>
      </p:sp>
      <p:sp>
        <p:nvSpPr>
          <p:cNvPr id="45" name="Text Placeholder 8">
            <a:extLst>
              <a:ext uri="{FF2B5EF4-FFF2-40B4-BE49-F238E27FC236}">
                <a16:creationId xmlns:a16="http://schemas.microsoft.com/office/drawing/2014/main" id="{85922FEA-10B4-4050-818A-B705CE7D949B}"/>
              </a:ext>
            </a:extLst>
          </p:cNvPr>
          <p:cNvSpPr>
            <a:spLocks noGrp="1"/>
          </p:cNvSpPr>
          <p:nvPr>
            <p:ph type="body" sz="quarter" idx="244" hasCustomPrompt="1"/>
          </p:nvPr>
        </p:nvSpPr>
        <p:spPr>
          <a:xfrm>
            <a:off x="3406341" y="4017482"/>
            <a:ext cx="2545200" cy="1648800"/>
          </a:xfrm>
          <a:prstGeom prst="round2SameRect">
            <a:avLst>
              <a:gd name="adj1" fmla="val 0"/>
              <a:gd name="adj2" fmla="val 6302"/>
            </a:avLst>
          </a:prstGeom>
          <a:solidFill>
            <a:schemeClr val="bg2">
              <a:lumMod val="40000"/>
              <a:lumOff val="60000"/>
            </a:schemeClr>
          </a:solidFill>
        </p:spPr>
        <p:txBody>
          <a:bodyPr lIns="180000" tIns="360000" rIns="180000" bIns="360000"/>
          <a:lstStyle>
            <a:lvl1pPr marL="0" indent="0">
              <a:spcAft>
                <a:spcPts val="500"/>
              </a:spcAft>
              <a:buFont typeface="Arial" panose="020B0604020202020204" pitchFamily="34" charset="0"/>
              <a:buChar char="​"/>
              <a:defRPr sz="1600" b="1">
                <a:solidFill>
                  <a:schemeClr val="accent1"/>
                </a:solidFill>
              </a:defRPr>
            </a:lvl1pPr>
            <a:lvl2pPr marL="0" indent="0">
              <a:buFont typeface="Arial" panose="020B0604020202020204" pitchFamily="34" charset="0"/>
              <a:buChar char="​"/>
              <a:defRPr sz="1000"/>
            </a:lvl2pPr>
            <a:lvl3pPr marL="144000" indent="-144000">
              <a:defRPr sz="1000"/>
            </a:lvl3pPr>
            <a:lvl4pPr>
              <a:defRPr sz="1000"/>
            </a:lvl4pPr>
            <a:lvl5pPr>
              <a:defRPr sz="10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46" name="Text Placeholder 19">
            <a:extLst>
              <a:ext uri="{FF2B5EF4-FFF2-40B4-BE49-F238E27FC236}">
                <a16:creationId xmlns:a16="http://schemas.microsoft.com/office/drawing/2014/main" id="{9F16E667-C7C7-4153-BA2C-9DEF7EC7FF10}"/>
              </a:ext>
            </a:extLst>
          </p:cNvPr>
          <p:cNvSpPr>
            <a:spLocks noGrp="1"/>
          </p:cNvSpPr>
          <p:nvPr>
            <p:ph type="body" sz="quarter" idx="245" hasCustomPrompt="1"/>
          </p:nvPr>
        </p:nvSpPr>
        <p:spPr>
          <a:xfrm>
            <a:off x="3406341" y="4190251"/>
            <a:ext cx="2545200" cy="190500"/>
          </a:xfrm>
        </p:spPr>
        <p:txBody>
          <a:bodyPr lIns="180000" rIns="180000"/>
          <a:lstStyle>
            <a:lvl1pPr marL="0" indent="0">
              <a:buNone/>
              <a:defRPr sz="1000"/>
            </a:lvl1pPr>
          </a:lstStyle>
          <a:p>
            <a:pPr lvl="0"/>
            <a:r>
              <a:rPr lang="en-GB" dirty="0"/>
              <a:t>Click to add eyebrow</a:t>
            </a:r>
          </a:p>
        </p:txBody>
      </p:sp>
      <p:sp>
        <p:nvSpPr>
          <p:cNvPr id="48" name="Text Placeholder 8">
            <a:extLst>
              <a:ext uri="{FF2B5EF4-FFF2-40B4-BE49-F238E27FC236}">
                <a16:creationId xmlns:a16="http://schemas.microsoft.com/office/drawing/2014/main" id="{AA9CD2F8-D21A-4EDA-8748-BBA5789EBCE3}"/>
              </a:ext>
            </a:extLst>
          </p:cNvPr>
          <p:cNvSpPr>
            <a:spLocks noGrp="1"/>
          </p:cNvSpPr>
          <p:nvPr>
            <p:ph type="body" sz="quarter" idx="247" hasCustomPrompt="1"/>
          </p:nvPr>
        </p:nvSpPr>
        <p:spPr>
          <a:xfrm>
            <a:off x="6240466" y="4017482"/>
            <a:ext cx="2545200" cy="1648800"/>
          </a:xfrm>
          <a:prstGeom prst="round2SameRect">
            <a:avLst>
              <a:gd name="adj1" fmla="val 0"/>
              <a:gd name="adj2" fmla="val 6302"/>
            </a:avLst>
          </a:prstGeom>
          <a:solidFill>
            <a:schemeClr val="bg2">
              <a:lumMod val="40000"/>
              <a:lumOff val="60000"/>
            </a:schemeClr>
          </a:solidFill>
        </p:spPr>
        <p:txBody>
          <a:bodyPr lIns="180000" tIns="360000" rIns="180000" bIns="360000"/>
          <a:lstStyle>
            <a:lvl1pPr marL="0" indent="0">
              <a:spcAft>
                <a:spcPts val="500"/>
              </a:spcAft>
              <a:buFont typeface="Arial" panose="020B0604020202020204" pitchFamily="34" charset="0"/>
              <a:buChar char="​"/>
              <a:defRPr sz="1600" b="1">
                <a:solidFill>
                  <a:schemeClr val="accent1"/>
                </a:solidFill>
              </a:defRPr>
            </a:lvl1pPr>
            <a:lvl2pPr marL="0" indent="0">
              <a:buFont typeface="Arial" panose="020B0604020202020204" pitchFamily="34" charset="0"/>
              <a:buChar char="​"/>
              <a:defRPr sz="1000"/>
            </a:lvl2pPr>
            <a:lvl3pPr marL="144000" indent="-144000">
              <a:defRPr sz="1000"/>
            </a:lvl3pPr>
            <a:lvl4pPr>
              <a:defRPr sz="1000"/>
            </a:lvl4pPr>
            <a:lvl5pPr>
              <a:defRPr sz="10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49" name="Text Placeholder 19">
            <a:extLst>
              <a:ext uri="{FF2B5EF4-FFF2-40B4-BE49-F238E27FC236}">
                <a16:creationId xmlns:a16="http://schemas.microsoft.com/office/drawing/2014/main" id="{E96D404D-DFA5-4F47-96E8-0194009056A4}"/>
              </a:ext>
            </a:extLst>
          </p:cNvPr>
          <p:cNvSpPr>
            <a:spLocks noGrp="1"/>
          </p:cNvSpPr>
          <p:nvPr>
            <p:ph type="body" sz="quarter" idx="248" hasCustomPrompt="1"/>
          </p:nvPr>
        </p:nvSpPr>
        <p:spPr>
          <a:xfrm>
            <a:off x="6240466" y="4190251"/>
            <a:ext cx="2545200" cy="190500"/>
          </a:xfrm>
        </p:spPr>
        <p:txBody>
          <a:bodyPr lIns="180000" rIns="180000"/>
          <a:lstStyle>
            <a:lvl1pPr marL="0" indent="0">
              <a:buNone/>
              <a:defRPr sz="1000"/>
            </a:lvl1pPr>
          </a:lstStyle>
          <a:p>
            <a:pPr lvl="0"/>
            <a:r>
              <a:rPr lang="en-GB" dirty="0"/>
              <a:t>Click to add eyebrow</a:t>
            </a:r>
          </a:p>
        </p:txBody>
      </p:sp>
      <p:sp>
        <p:nvSpPr>
          <p:cNvPr id="51" name="Text Placeholder 8">
            <a:extLst>
              <a:ext uri="{FF2B5EF4-FFF2-40B4-BE49-F238E27FC236}">
                <a16:creationId xmlns:a16="http://schemas.microsoft.com/office/drawing/2014/main" id="{FC9017A7-FB73-47D9-B438-DC297A970F0F}"/>
              </a:ext>
            </a:extLst>
          </p:cNvPr>
          <p:cNvSpPr>
            <a:spLocks noGrp="1"/>
          </p:cNvSpPr>
          <p:nvPr>
            <p:ph type="body" sz="quarter" idx="250" hasCustomPrompt="1"/>
          </p:nvPr>
        </p:nvSpPr>
        <p:spPr>
          <a:xfrm>
            <a:off x="9070541" y="4017482"/>
            <a:ext cx="2545200" cy="1648800"/>
          </a:xfrm>
          <a:prstGeom prst="round2SameRect">
            <a:avLst>
              <a:gd name="adj1" fmla="val 0"/>
              <a:gd name="adj2" fmla="val 6302"/>
            </a:avLst>
          </a:prstGeom>
          <a:solidFill>
            <a:schemeClr val="bg2">
              <a:lumMod val="40000"/>
              <a:lumOff val="60000"/>
            </a:schemeClr>
          </a:solidFill>
        </p:spPr>
        <p:txBody>
          <a:bodyPr lIns="180000" tIns="360000" rIns="180000" bIns="360000"/>
          <a:lstStyle>
            <a:lvl1pPr marL="0" indent="0">
              <a:spcAft>
                <a:spcPts val="500"/>
              </a:spcAft>
              <a:buFont typeface="Arial" panose="020B0604020202020204" pitchFamily="34" charset="0"/>
              <a:buChar char="​"/>
              <a:defRPr sz="1600" b="1">
                <a:solidFill>
                  <a:schemeClr val="accent1"/>
                </a:solidFill>
              </a:defRPr>
            </a:lvl1pPr>
            <a:lvl2pPr marL="0" indent="0">
              <a:buFont typeface="Arial" panose="020B0604020202020204" pitchFamily="34" charset="0"/>
              <a:buChar char="​"/>
              <a:defRPr sz="1000"/>
            </a:lvl2pPr>
            <a:lvl3pPr marL="144000" indent="-144000">
              <a:defRPr sz="1000"/>
            </a:lvl3pPr>
            <a:lvl4pPr>
              <a:defRPr sz="1000"/>
            </a:lvl4pPr>
            <a:lvl5pPr>
              <a:defRPr sz="1000"/>
            </a:lvl5pPr>
          </a:lstStyle>
          <a:p>
            <a:pPr lvl="0"/>
            <a:r>
              <a:rPr lang="en-GB" dirty="0"/>
              <a:t>Click to add text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52" name="Text Placeholder 19">
            <a:extLst>
              <a:ext uri="{FF2B5EF4-FFF2-40B4-BE49-F238E27FC236}">
                <a16:creationId xmlns:a16="http://schemas.microsoft.com/office/drawing/2014/main" id="{24A91D53-1C09-4DC8-A4B5-CD2A69EA81FC}"/>
              </a:ext>
            </a:extLst>
          </p:cNvPr>
          <p:cNvSpPr>
            <a:spLocks noGrp="1"/>
          </p:cNvSpPr>
          <p:nvPr>
            <p:ph type="body" sz="quarter" idx="251" hasCustomPrompt="1"/>
          </p:nvPr>
        </p:nvSpPr>
        <p:spPr>
          <a:xfrm>
            <a:off x="9070541" y="4190251"/>
            <a:ext cx="2545200" cy="190500"/>
          </a:xfrm>
        </p:spPr>
        <p:txBody>
          <a:bodyPr lIns="180000" rIns="180000"/>
          <a:lstStyle>
            <a:lvl1pPr marL="0" indent="0">
              <a:buNone/>
              <a:defRPr sz="1000"/>
            </a:lvl1pPr>
          </a:lstStyle>
          <a:p>
            <a:pPr lvl="0"/>
            <a:r>
              <a:rPr lang="en-GB" dirty="0"/>
              <a:t>Click to add eyebrow</a:t>
            </a:r>
          </a:p>
        </p:txBody>
      </p:sp>
      <p:sp>
        <p:nvSpPr>
          <p:cNvPr id="31" name="Text Placeholder note">
            <a:extLst>
              <a:ext uri="{FF2B5EF4-FFF2-40B4-BE49-F238E27FC236}">
                <a16:creationId xmlns:a16="http://schemas.microsoft.com/office/drawing/2014/main" id="{F14EF1B0-24C9-44E2-B25E-F88333ECD627}"/>
              </a:ext>
            </a:extLst>
          </p:cNvPr>
          <p:cNvSpPr>
            <a:spLocks noGrp="1"/>
          </p:cNvSpPr>
          <p:nvPr>
            <p:ph type="body" sz="quarter" idx="256"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3" name="Date Placeholder 2">
            <a:extLst>
              <a:ext uri="{FF2B5EF4-FFF2-40B4-BE49-F238E27FC236}">
                <a16:creationId xmlns:a16="http://schemas.microsoft.com/office/drawing/2014/main" id="{E7528026-C819-4CCB-8309-AA98DBCA8FF3}"/>
              </a:ext>
            </a:extLst>
          </p:cNvPr>
          <p:cNvSpPr>
            <a:spLocks noGrp="1"/>
          </p:cNvSpPr>
          <p:nvPr>
            <p:ph type="dt" sz="half" idx="252"/>
          </p:nvPr>
        </p:nvSpPr>
        <p:spPr/>
        <p:txBody>
          <a:bodyPr/>
          <a:lstStyle/>
          <a:p>
            <a:endParaRPr lang="en-GB" dirty="0"/>
          </a:p>
        </p:txBody>
      </p:sp>
      <p:sp>
        <p:nvSpPr>
          <p:cNvPr id="4" name="Footer Placeholder 3">
            <a:extLst>
              <a:ext uri="{FF2B5EF4-FFF2-40B4-BE49-F238E27FC236}">
                <a16:creationId xmlns:a16="http://schemas.microsoft.com/office/drawing/2014/main" id="{3D65CECA-7E59-4D37-A6A6-088A117396C7}"/>
              </a:ext>
            </a:extLst>
          </p:cNvPr>
          <p:cNvSpPr>
            <a:spLocks noGrp="1"/>
          </p:cNvSpPr>
          <p:nvPr>
            <p:ph type="ftr" sz="quarter" idx="253"/>
          </p:nvPr>
        </p:nvSpPr>
        <p:spPr/>
        <p:txBody>
          <a:bodyPr/>
          <a:lstStyle/>
          <a:p>
            <a:endParaRPr lang="en-GB" dirty="0"/>
          </a:p>
        </p:txBody>
      </p:sp>
      <p:sp>
        <p:nvSpPr>
          <p:cNvPr id="5" name="Slide Number Placeholder 4">
            <a:extLst>
              <a:ext uri="{FF2B5EF4-FFF2-40B4-BE49-F238E27FC236}">
                <a16:creationId xmlns:a16="http://schemas.microsoft.com/office/drawing/2014/main" id="{FE4CF40C-7706-4E9F-A38E-B58D86103D49}"/>
              </a:ext>
            </a:extLst>
          </p:cNvPr>
          <p:cNvSpPr>
            <a:spLocks noGrp="1"/>
          </p:cNvSpPr>
          <p:nvPr>
            <p:ph type="sldNum" sz="quarter" idx="254"/>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358156057"/>
      </p:ext>
    </p:extLst>
  </p:cSld>
  <p:clrMapOvr>
    <a:masterClrMapping/>
  </p:clrMapOvr>
</p:sldLayout>
</file>

<file path=ppt/slideLayouts/slideLayout6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Report: Title + 2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11041200" cy="460800"/>
          </a:xfrm>
        </p:spPr>
        <p:txBody>
          <a:bodyPr/>
          <a:lstStyle/>
          <a:p>
            <a:r>
              <a:rPr lang="en-GB" dirty="0"/>
              <a:t>Click to add title</a:t>
            </a:r>
          </a:p>
        </p:txBody>
      </p:sp>
      <p:sp>
        <p:nvSpPr>
          <p:cNvPr id="11" name="Subtitle">
            <a:extLst>
              <a:ext uri="{FF2B5EF4-FFF2-40B4-BE49-F238E27FC236}">
                <a16:creationId xmlns:a16="http://schemas.microsoft.com/office/drawing/2014/main" id="{71801985-B653-4AB2-ACC1-184612446554}"/>
              </a:ext>
            </a:extLst>
          </p:cNvPr>
          <p:cNvSpPr>
            <a:spLocks noGrp="1"/>
          </p:cNvSpPr>
          <p:nvPr>
            <p:ph type="subTitle" idx="22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576000" y="1728000"/>
            <a:ext cx="53748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2" name="Content Placeholder 6">
            <a:extLst>
              <a:ext uri="{FF2B5EF4-FFF2-40B4-BE49-F238E27FC236}">
                <a16:creationId xmlns:a16="http://schemas.microsoft.com/office/drawing/2014/main" id="{5E935795-93AE-416A-A002-B16E63D2FBA0}"/>
              </a:ext>
            </a:extLst>
          </p:cNvPr>
          <p:cNvSpPr>
            <a:spLocks noGrp="1"/>
          </p:cNvSpPr>
          <p:nvPr>
            <p:ph sz="quarter" idx="14" hasCustomPrompt="1"/>
          </p:nvPr>
        </p:nvSpPr>
        <p:spPr>
          <a:xfrm>
            <a:off x="6242400" y="1728000"/>
            <a:ext cx="53748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3" name="Text Placeholder note">
            <a:extLst>
              <a:ext uri="{FF2B5EF4-FFF2-40B4-BE49-F238E27FC236}">
                <a16:creationId xmlns:a16="http://schemas.microsoft.com/office/drawing/2014/main" id="{8433E5DD-2764-408A-8BF5-9E0011C5C087}"/>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6" name="Date Placeholder 5">
            <a:extLst>
              <a:ext uri="{FF2B5EF4-FFF2-40B4-BE49-F238E27FC236}">
                <a16:creationId xmlns:a16="http://schemas.microsoft.com/office/drawing/2014/main" id="{C8D3A32A-DC78-424F-A5F9-6672EEAE3C28}"/>
              </a:ext>
            </a:extLst>
          </p:cNvPr>
          <p:cNvSpPr>
            <a:spLocks noGrp="1"/>
          </p:cNvSpPr>
          <p:nvPr>
            <p:ph type="dt" sz="half" idx="220"/>
          </p:nvPr>
        </p:nvSpPr>
        <p:spPr/>
        <p:txBody>
          <a:bodyPr/>
          <a:lstStyle/>
          <a:p>
            <a:endParaRPr lang="en-GB" dirty="0"/>
          </a:p>
        </p:txBody>
      </p:sp>
      <p:sp>
        <p:nvSpPr>
          <p:cNvPr id="9" name="Footer Placeholder 8">
            <a:extLst>
              <a:ext uri="{FF2B5EF4-FFF2-40B4-BE49-F238E27FC236}">
                <a16:creationId xmlns:a16="http://schemas.microsoft.com/office/drawing/2014/main" id="{1C8ED045-8984-4E4F-B319-19DA000B0DF1}"/>
              </a:ext>
            </a:extLst>
          </p:cNvPr>
          <p:cNvSpPr>
            <a:spLocks noGrp="1"/>
          </p:cNvSpPr>
          <p:nvPr>
            <p:ph type="ftr" sz="quarter" idx="221"/>
          </p:nvPr>
        </p:nvSpPr>
        <p:spPr/>
        <p:txBody>
          <a:bodyPr/>
          <a:lstStyle/>
          <a:p>
            <a:endParaRPr lang="en-GB" dirty="0"/>
          </a:p>
        </p:txBody>
      </p:sp>
      <p:sp>
        <p:nvSpPr>
          <p:cNvPr id="10" name="Slide Number Placeholder 9">
            <a:extLst>
              <a:ext uri="{FF2B5EF4-FFF2-40B4-BE49-F238E27FC236}">
                <a16:creationId xmlns:a16="http://schemas.microsoft.com/office/drawing/2014/main" id="{A2EBBEA2-FEF0-46EC-A1B6-8C333EF3618B}"/>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899400829"/>
      </p:ext>
    </p:extLst>
  </p:cSld>
  <p:clrMapOvr>
    <a:masterClrMapping/>
  </p:clrMapOvr>
</p:sldLayout>
</file>

<file path=ppt/slideLayouts/slideLayout6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Report: Title + 3 colum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11041200" cy="460800"/>
          </a:xfrm>
        </p:spPr>
        <p:txBody>
          <a:bodyPr/>
          <a:lstStyle/>
          <a:p>
            <a:r>
              <a:rPr lang="en-GB" dirty="0"/>
              <a:t>Click to add title</a:t>
            </a:r>
          </a:p>
        </p:txBody>
      </p:sp>
      <p:sp>
        <p:nvSpPr>
          <p:cNvPr id="13" name="Subtitle">
            <a:extLst>
              <a:ext uri="{FF2B5EF4-FFF2-40B4-BE49-F238E27FC236}">
                <a16:creationId xmlns:a16="http://schemas.microsoft.com/office/drawing/2014/main" id="{3C0AA0A5-1F98-4D70-BFC9-267D32059A67}"/>
              </a:ext>
            </a:extLst>
          </p:cNvPr>
          <p:cNvSpPr>
            <a:spLocks noGrp="1"/>
          </p:cNvSpPr>
          <p:nvPr>
            <p:ph type="subTitle" idx="22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576000" y="1728000"/>
            <a:ext cx="34880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2" name="Content Placeholder 6">
            <a:extLst>
              <a:ext uri="{FF2B5EF4-FFF2-40B4-BE49-F238E27FC236}">
                <a16:creationId xmlns:a16="http://schemas.microsoft.com/office/drawing/2014/main" id="{5E935795-93AE-416A-A002-B16E63D2FBA0}"/>
              </a:ext>
            </a:extLst>
          </p:cNvPr>
          <p:cNvSpPr>
            <a:spLocks noGrp="1"/>
          </p:cNvSpPr>
          <p:nvPr>
            <p:ph sz="quarter" idx="14" hasCustomPrompt="1"/>
          </p:nvPr>
        </p:nvSpPr>
        <p:spPr>
          <a:xfrm>
            <a:off x="4353400" y="1728000"/>
            <a:ext cx="3487263"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9" name="Content Placeholder 6">
            <a:extLst>
              <a:ext uri="{FF2B5EF4-FFF2-40B4-BE49-F238E27FC236}">
                <a16:creationId xmlns:a16="http://schemas.microsoft.com/office/drawing/2014/main" id="{B473FACA-8940-412A-9B74-907CCFA6BC95}"/>
              </a:ext>
            </a:extLst>
          </p:cNvPr>
          <p:cNvSpPr>
            <a:spLocks noGrp="1"/>
          </p:cNvSpPr>
          <p:nvPr>
            <p:ph sz="quarter" idx="15" hasCustomPrompt="1"/>
          </p:nvPr>
        </p:nvSpPr>
        <p:spPr>
          <a:xfrm>
            <a:off x="8129937" y="1728000"/>
            <a:ext cx="3487263"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4" name="Text Placeholder note">
            <a:extLst>
              <a:ext uri="{FF2B5EF4-FFF2-40B4-BE49-F238E27FC236}">
                <a16:creationId xmlns:a16="http://schemas.microsoft.com/office/drawing/2014/main" id="{228CDA2F-7D5D-463C-AAB4-8E963FE3DA67}"/>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6" name="Date Placeholder 5">
            <a:extLst>
              <a:ext uri="{FF2B5EF4-FFF2-40B4-BE49-F238E27FC236}">
                <a16:creationId xmlns:a16="http://schemas.microsoft.com/office/drawing/2014/main" id="{0B66C67D-6D5F-4981-B3C2-C43FB18290E3}"/>
              </a:ext>
            </a:extLst>
          </p:cNvPr>
          <p:cNvSpPr>
            <a:spLocks noGrp="1"/>
          </p:cNvSpPr>
          <p:nvPr>
            <p:ph type="dt" sz="half" idx="220"/>
          </p:nvPr>
        </p:nvSpPr>
        <p:spPr/>
        <p:txBody>
          <a:bodyPr/>
          <a:lstStyle/>
          <a:p>
            <a:endParaRPr lang="en-GB" dirty="0"/>
          </a:p>
        </p:txBody>
      </p:sp>
      <p:sp>
        <p:nvSpPr>
          <p:cNvPr id="8" name="Footer Placeholder 7">
            <a:extLst>
              <a:ext uri="{FF2B5EF4-FFF2-40B4-BE49-F238E27FC236}">
                <a16:creationId xmlns:a16="http://schemas.microsoft.com/office/drawing/2014/main" id="{C456746D-0392-4289-95D5-216CC52B2A82}"/>
              </a:ext>
            </a:extLst>
          </p:cNvPr>
          <p:cNvSpPr>
            <a:spLocks noGrp="1"/>
          </p:cNvSpPr>
          <p:nvPr>
            <p:ph type="ftr" sz="quarter" idx="221"/>
          </p:nvPr>
        </p:nvSpPr>
        <p:spPr/>
        <p:txBody>
          <a:bodyPr/>
          <a:lstStyle/>
          <a:p>
            <a:endParaRPr lang="en-GB" dirty="0"/>
          </a:p>
        </p:txBody>
      </p:sp>
      <p:sp>
        <p:nvSpPr>
          <p:cNvPr id="11" name="Slide Number Placeholder 10">
            <a:extLst>
              <a:ext uri="{FF2B5EF4-FFF2-40B4-BE49-F238E27FC236}">
                <a16:creationId xmlns:a16="http://schemas.microsoft.com/office/drawing/2014/main" id="{D8D38259-C5D3-40E3-AA1A-2F0F7E706138}"/>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146107428"/>
      </p:ext>
    </p:extLst>
  </p:cSld>
  <p:clrMapOvr>
    <a:masterClrMapping/>
  </p:clrMapOvr>
</p:sldLayout>
</file>

<file path=ppt/slideLayouts/slideLayout6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Report: Title + Quote + 2 column content">
    <p:spTree>
      <p:nvGrpSpPr>
        <p:cNvPr id="1" name=""/>
        <p:cNvGrpSpPr/>
        <p:nvPr/>
      </p:nvGrpSpPr>
      <p:grpSpPr>
        <a:xfrm>
          <a:off x="0" y="0"/>
          <a:ext cx="0" cy="0"/>
          <a:chOff x="0" y="0"/>
          <a:chExt cx="0" cy="0"/>
        </a:xfrm>
      </p:grpSpPr>
      <p:grpSp>
        <p:nvGrpSpPr>
          <p:cNvPr id="11" name="Graphic 20">
            <a:extLst>
              <a:ext uri="{FF2B5EF4-FFF2-40B4-BE49-F238E27FC236}">
                <a16:creationId xmlns:a16="http://schemas.microsoft.com/office/drawing/2014/main" id="{C57C102F-58E6-4B79-B225-9AB3E35F3141}"/>
              </a:ext>
            </a:extLst>
          </p:cNvPr>
          <p:cNvGrpSpPr/>
          <p:nvPr userDrawn="1"/>
        </p:nvGrpSpPr>
        <p:grpSpPr>
          <a:xfrm>
            <a:off x="1907746" y="2065833"/>
            <a:ext cx="802971" cy="802971"/>
            <a:chOff x="464908" y="576000"/>
            <a:chExt cx="1426881" cy="1426881"/>
          </a:xfrm>
          <a:solidFill>
            <a:srgbClr val="C7C9C7"/>
          </a:solidFill>
        </p:grpSpPr>
        <p:sp>
          <p:nvSpPr>
            <p:cNvPr id="13" name="Freeform 18">
              <a:extLst>
                <a:ext uri="{FF2B5EF4-FFF2-40B4-BE49-F238E27FC236}">
                  <a16:creationId xmlns:a16="http://schemas.microsoft.com/office/drawing/2014/main" id="{F6029570-6994-4A9F-A1E0-F8B5E6005DB6}"/>
                </a:ext>
              </a:extLst>
            </p:cNvPr>
            <p:cNvSpPr/>
            <p:nvPr/>
          </p:nvSpPr>
          <p:spPr>
            <a:xfrm>
              <a:off x="464908" y="576000"/>
              <a:ext cx="1426881" cy="1426881"/>
            </a:xfrm>
            <a:custGeom>
              <a:avLst/>
              <a:gdLst>
                <a:gd name="connsiteX0" fmla="*/ 713441 w 1426881"/>
                <a:gd name="connsiteY0" fmla="*/ 0 h 1426881"/>
                <a:gd name="connsiteX1" fmla="*/ 0 w 1426881"/>
                <a:gd name="connsiteY1" fmla="*/ 713441 h 1426881"/>
                <a:gd name="connsiteX2" fmla="*/ 713441 w 1426881"/>
                <a:gd name="connsiteY2" fmla="*/ 1426881 h 1426881"/>
                <a:gd name="connsiteX3" fmla="*/ 1426881 w 1426881"/>
                <a:gd name="connsiteY3" fmla="*/ 713441 h 1426881"/>
                <a:gd name="connsiteX4" fmla="*/ 713441 w 1426881"/>
                <a:gd name="connsiteY4" fmla="*/ 0 h 1426881"/>
                <a:gd name="connsiteX5" fmla="*/ 713441 w 1426881"/>
                <a:gd name="connsiteY5" fmla="*/ 1337701 h 1426881"/>
                <a:gd name="connsiteX6" fmla="*/ 89180 w 1426881"/>
                <a:gd name="connsiteY6" fmla="*/ 713441 h 1426881"/>
                <a:gd name="connsiteX7" fmla="*/ 713441 w 1426881"/>
                <a:gd name="connsiteY7" fmla="*/ 89180 h 1426881"/>
                <a:gd name="connsiteX8" fmla="*/ 1337701 w 1426881"/>
                <a:gd name="connsiteY8" fmla="*/ 713441 h 1426881"/>
                <a:gd name="connsiteX9" fmla="*/ 713441 w 1426881"/>
                <a:gd name="connsiteY9" fmla="*/ 1337701 h 142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26881" h="1426881">
                  <a:moveTo>
                    <a:pt x="713441" y="0"/>
                  </a:moveTo>
                  <a:cubicBezTo>
                    <a:pt x="319418" y="0"/>
                    <a:pt x="0" y="319418"/>
                    <a:pt x="0" y="713441"/>
                  </a:cubicBezTo>
                  <a:cubicBezTo>
                    <a:pt x="0" y="1107463"/>
                    <a:pt x="319418" y="1426881"/>
                    <a:pt x="713441" y="1426881"/>
                  </a:cubicBezTo>
                  <a:cubicBezTo>
                    <a:pt x="1107463" y="1426881"/>
                    <a:pt x="1426881" y="1107463"/>
                    <a:pt x="1426881" y="713441"/>
                  </a:cubicBezTo>
                  <a:cubicBezTo>
                    <a:pt x="1426472" y="319588"/>
                    <a:pt x="1107293" y="410"/>
                    <a:pt x="713441" y="0"/>
                  </a:cubicBezTo>
                  <a:close/>
                  <a:moveTo>
                    <a:pt x="713441" y="1337701"/>
                  </a:moveTo>
                  <a:cubicBezTo>
                    <a:pt x="368671" y="1337701"/>
                    <a:pt x="89180" y="1058210"/>
                    <a:pt x="89180" y="713441"/>
                  </a:cubicBezTo>
                  <a:cubicBezTo>
                    <a:pt x="89180" y="368671"/>
                    <a:pt x="368671" y="89180"/>
                    <a:pt x="713441" y="89180"/>
                  </a:cubicBezTo>
                  <a:cubicBezTo>
                    <a:pt x="1058210" y="89180"/>
                    <a:pt x="1337701" y="368671"/>
                    <a:pt x="1337701" y="713441"/>
                  </a:cubicBezTo>
                  <a:cubicBezTo>
                    <a:pt x="1337292" y="1058041"/>
                    <a:pt x="1058041" y="1337292"/>
                    <a:pt x="713441" y="1337701"/>
                  </a:cubicBez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14" name="Freeform 19">
              <a:extLst>
                <a:ext uri="{FF2B5EF4-FFF2-40B4-BE49-F238E27FC236}">
                  <a16:creationId xmlns:a16="http://schemas.microsoft.com/office/drawing/2014/main" id="{84C4A2F5-B871-4BBE-8082-ACA73F6976DB}"/>
                </a:ext>
              </a:extLst>
            </p:cNvPr>
            <p:cNvSpPr/>
            <p:nvPr/>
          </p:nvSpPr>
          <p:spPr>
            <a:xfrm>
              <a:off x="1226654" y="1017589"/>
              <a:ext cx="312161" cy="541621"/>
            </a:xfrm>
            <a:custGeom>
              <a:avLst/>
              <a:gdLst>
                <a:gd name="connsiteX0" fmla="*/ 230382 w 312161"/>
                <a:gd name="connsiteY0" fmla="*/ 227261 h 541621"/>
                <a:gd name="connsiteX1" fmla="*/ 89923 w 312161"/>
                <a:gd name="connsiteY1" fmla="*/ 227261 h 541621"/>
                <a:gd name="connsiteX2" fmla="*/ 178360 w 312161"/>
                <a:gd name="connsiteY2" fmla="*/ 86803 h 541621"/>
                <a:gd name="connsiteX3" fmla="*/ 206160 w 312161"/>
                <a:gd name="connsiteY3" fmla="*/ 30202 h 541621"/>
                <a:gd name="connsiteX4" fmla="*/ 149559 w 312161"/>
                <a:gd name="connsiteY4" fmla="*/ 2402 h 541621"/>
                <a:gd name="connsiteX5" fmla="*/ 133027 w 312161"/>
                <a:gd name="connsiteY5" fmla="*/ 12486 h 541621"/>
                <a:gd name="connsiteX6" fmla="*/ 0 w 312161"/>
                <a:gd name="connsiteY6" fmla="*/ 274081 h 541621"/>
                <a:gd name="connsiteX7" fmla="*/ 0 w 312161"/>
                <a:gd name="connsiteY7" fmla="*/ 459873 h 541621"/>
                <a:gd name="connsiteX8" fmla="*/ 81748 w 312161"/>
                <a:gd name="connsiteY8" fmla="*/ 541621 h 541621"/>
                <a:gd name="connsiteX9" fmla="*/ 230382 w 312161"/>
                <a:gd name="connsiteY9" fmla="*/ 541621 h 541621"/>
                <a:gd name="connsiteX10" fmla="*/ 312130 w 312161"/>
                <a:gd name="connsiteY10" fmla="*/ 459873 h 541621"/>
                <a:gd name="connsiteX11" fmla="*/ 312130 w 312161"/>
                <a:gd name="connsiteY11" fmla="*/ 311239 h 541621"/>
                <a:gd name="connsiteX12" fmla="*/ 232642 w 312161"/>
                <a:gd name="connsiteY12" fmla="*/ 227292 h 541621"/>
                <a:gd name="connsiteX13" fmla="*/ 230382 w 312161"/>
                <a:gd name="connsiteY13" fmla="*/ 227261 h 541621"/>
                <a:gd name="connsiteX14" fmla="*/ 222950 w 312161"/>
                <a:gd name="connsiteY14" fmla="*/ 450212 h 541621"/>
                <a:gd name="connsiteX15" fmla="*/ 89180 w 312161"/>
                <a:gd name="connsiteY15" fmla="*/ 450212 h 541621"/>
                <a:gd name="connsiteX16" fmla="*/ 89180 w 312161"/>
                <a:gd name="connsiteY16" fmla="*/ 316442 h 541621"/>
                <a:gd name="connsiteX17" fmla="*/ 222950 w 312161"/>
                <a:gd name="connsiteY17" fmla="*/ 316442 h 541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161" h="541621">
                  <a:moveTo>
                    <a:pt x="230382" y="227261"/>
                  </a:moveTo>
                  <a:lnTo>
                    <a:pt x="89923" y="227261"/>
                  </a:lnTo>
                  <a:cubicBezTo>
                    <a:pt x="83280" y="165603"/>
                    <a:pt x="119887" y="107462"/>
                    <a:pt x="178360" y="86803"/>
                  </a:cubicBezTo>
                  <a:cubicBezTo>
                    <a:pt x="201667" y="78850"/>
                    <a:pt x="214113" y="53508"/>
                    <a:pt x="206160" y="30202"/>
                  </a:cubicBezTo>
                  <a:cubicBezTo>
                    <a:pt x="198207" y="6895"/>
                    <a:pt x="172866" y="-5552"/>
                    <a:pt x="149559" y="2402"/>
                  </a:cubicBezTo>
                  <a:cubicBezTo>
                    <a:pt x="143376" y="4511"/>
                    <a:pt x="137732" y="7954"/>
                    <a:pt x="133027" y="12486"/>
                  </a:cubicBezTo>
                  <a:cubicBezTo>
                    <a:pt x="38645" y="68967"/>
                    <a:pt x="0" y="107612"/>
                    <a:pt x="0" y="274081"/>
                  </a:cubicBezTo>
                  <a:lnTo>
                    <a:pt x="0" y="459873"/>
                  </a:lnTo>
                  <a:cubicBezTo>
                    <a:pt x="0" y="505021"/>
                    <a:pt x="36600" y="541621"/>
                    <a:pt x="81748" y="541621"/>
                  </a:cubicBezTo>
                  <a:lnTo>
                    <a:pt x="230382" y="541621"/>
                  </a:lnTo>
                  <a:cubicBezTo>
                    <a:pt x="275530" y="541621"/>
                    <a:pt x="312130" y="505021"/>
                    <a:pt x="312130" y="459873"/>
                  </a:cubicBezTo>
                  <a:lnTo>
                    <a:pt x="312130" y="311239"/>
                  </a:lnTo>
                  <a:cubicBezTo>
                    <a:pt x="313362" y="266108"/>
                    <a:pt x="277773" y="228523"/>
                    <a:pt x="232642" y="227292"/>
                  </a:cubicBezTo>
                  <a:cubicBezTo>
                    <a:pt x="231889" y="227271"/>
                    <a:pt x="231135" y="227261"/>
                    <a:pt x="230382" y="227261"/>
                  </a:cubicBezTo>
                  <a:close/>
                  <a:moveTo>
                    <a:pt x="222950" y="450212"/>
                  </a:moveTo>
                  <a:lnTo>
                    <a:pt x="89180" y="450212"/>
                  </a:lnTo>
                  <a:lnTo>
                    <a:pt x="89180" y="316442"/>
                  </a:lnTo>
                  <a:lnTo>
                    <a:pt x="222950"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sp>
          <p:nvSpPr>
            <p:cNvPr id="17" name="Freeform 20">
              <a:extLst>
                <a:ext uri="{FF2B5EF4-FFF2-40B4-BE49-F238E27FC236}">
                  <a16:creationId xmlns:a16="http://schemas.microsoft.com/office/drawing/2014/main" id="{EA52AFEA-EA95-4DB3-B6A6-3406B079897E}"/>
                </a:ext>
              </a:extLst>
            </p:cNvPr>
            <p:cNvSpPr/>
            <p:nvPr/>
          </p:nvSpPr>
          <p:spPr>
            <a:xfrm>
              <a:off x="817912" y="1017589"/>
              <a:ext cx="315846" cy="539477"/>
            </a:xfrm>
            <a:custGeom>
              <a:avLst/>
              <a:gdLst>
                <a:gd name="connsiteX0" fmla="*/ 230382 w 315846"/>
                <a:gd name="connsiteY0" fmla="*/ 227261 h 539477"/>
                <a:gd name="connsiteX1" fmla="*/ 92896 w 315846"/>
                <a:gd name="connsiteY1" fmla="*/ 227261 h 539477"/>
                <a:gd name="connsiteX2" fmla="*/ 178360 w 315846"/>
                <a:gd name="connsiteY2" fmla="*/ 86803 h 539477"/>
                <a:gd name="connsiteX3" fmla="*/ 206160 w 315846"/>
                <a:gd name="connsiteY3" fmla="*/ 30202 h 539477"/>
                <a:gd name="connsiteX4" fmla="*/ 149559 w 315846"/>
                <a:gd name="connsiteY4" fmla="*/ 2402 h 539477"/>
                <a:gd name="connsiteX5" fmla="*/ 133027 w 315846"/>
                <a:gd name="connsiteY5" fmla="*/ 12486 h 539477"/>
                <a:gd name="connsiteX6" fmla="*/ 0 w 315846"/>
                <a:gd name="connsiteY6" fmla="*/ 271852 h 539477"/>
                <a:gd name="connsiteX7" fmla="*/ 0 w 315846"/>
                <a:gd name="connsiteY7" fmla="*/ 457643 h 539477"/>
                <a:gd name="connsiteX8" fmla="*/ 81748 w 315846"/>
                <a:gd name="connsiteY8" fmla="*/ 539392 h 539477"/>
                <a:gd name="connsiteX9" fmla="*/ 230382 w 315846"/>
                <a:gd name="connsiteY9" fmla="*/ 539392 h 539477"/>
                <a:gd name="connsiteX10" fmla="*/ 315762 w 315846"/>
                <a:gd name="connsiteY10" fmla="*/ 461444 h 539477"/>
                <a:gd name="connsiteX11" fmla="*/ 315846 w 315846"/>
                <a:gd name="connsiteY11" fmla="*/ 457643 h 539477"/>
                <a:gd name="connsiteX12" fmla="*/ 315846 w 315846"/>
                <a:gd name="connsiteY12" fmla="*/ 309010 h 539477"/>
                <a:gd name="connsiteX13" fmla="*/ 234182 w 315846"/>
                <a:gd name="connsiteY13" fmla="*/ 227177 h 539477"/>
                <a:gd name="connsiteX14" fmla="*/ 230382 w 315846"/>
                <a:gd name="connsiteY14" fmla="*/ 227262 h 539477"/>
                <a:gd name="connsiteX15" fmla="*/ 222950 w 315846"/>
                <a:gd name="connsiteY15" fmla="*/ 450212 h 539477"/>
                <a:gd name="connsiteX16" fmla="*/ 92896 w 315846"/>
                <a:gd name="connsiteY16" fmla="*/ 450212 h 539477"/>
                <a:gd name="connsiteX17" fmla="*/ 92896 w 315846"/>
                <a:gd name="connsiteY17" fmla="*/ 316442 h 539477"/>
                <a:gd name="connsiteX18" fmla="*/ 226666 w 315846"/>
                <a:gd name="connsiteY18" fmla="*/ 316442 h 53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5846" h="539477">
                  <a:moveTo>
                    <a:pt x="230382" y="227261"/>
                  </a:moveTo>
                  <a:lnTo>
                    <a:pt x="92896" y="227261"/>
                  </a:lnTo>
                  <a:cubicBezTo>
                    <a:pt x="85853" y="166394"/>
                    <a:pt x="121066" y="108523"/>
                    <a:pt x="178360" y="86803"/>
                  </a:cubicBezTo>
                  <a:cubicBezTo>
                    <a:pt x="201667" y="78850"/>
                    <a:pt x="214114" y="53508"/>
                    <a:pt x="206160" y="30202"/>
                  </a:cubicBezTo>
                  <a:cubicBezTo>
                    <a:pt x="198207" y="6895"/>
                    <a:pt x="172866" y="-5552"/>
                    <a:pt x="149559" y="2402"/>
                  </a:cubicBezTo>
                  <a:cubicBezTo>
                    <a:pt x="143376" y="4511"/>
                    <a:pt x="137732" y="7954"/>
                    <a:pt x="133027" y="12486"/>
                  </a:cubicBezTo>
                  <a:cubicBezTo>
                    <a:pt x="38645" y="66737"/>
                    <a:pt x="0" y="105382"/>
                    <a:pt x="0" y="271852"/>
                  </a:cubicBezTo>
                  <a:lnTo>
                    <a:pt x="0" y="457643"/>
                  </a:lnTo>
                  <a:cubicBezTo>
                    <a:pt x="0" y="502792"/>
                    <a:pt x="36600" y="539392"/>
                    <a:pt x="81748" y="539392"/>
                  </a:cubicBezTo>
                  <a:lnTo>
                    <a:pt x="230382" y="539392"/>
                  </a:lnTo>
                  <a:cubicBezTo>
                    <a:pt x="275484" y="541444"/>
                    <a:pt x="313709" y="506545"/>
                    <a:pt x="315762" y="461444"/>
                  </a:cubicBezTo>
                  <a:cubicBezTo>
                    <a:pt x="315819" y="460178"/>
                    <a:pt x="315847" y="458911"/>
                    <a:pt x="315846" y="457643"/>
                  </a:cubicBezTo>
                  <a:lnTo>
                    <a:pt x="315846" y="309010"/>
                  </a:lnTo>
                  <a:cubicBezTo>
                    <a:pt x="315893" y="263862"/>
                    <a:pt x="279331" y="227224"/>
                    <a:pt x="234182" y="227177"/>
                  </a:cubicBezTo>
                  <a:cubicBezTo>
                    <a:pt x="232915" y="227176"/>
                    <a:pt x="231648" y="227204"/>
                    <a:pt x="230382" y="227262"/>
                  </a:cubicBezTo>
                  <a:close/>
                  <a:moveTo>
                    <a:pt x="222950" y="450212"/>
                  </a:moveTo>
                  <a:lnTo>
                    <a:pt x="92896" y="450212"/>
                  </a:lnTo>
                  <a:lnTo>
                    <a:pt x="92896" y="316442"/>
                  </a:lnTo>
                  <a:lnTo>
                    <a:pt x="226666" y="316442"/>
                  </a:lnTo>
                  <a:close/>
                </a:path>
              </a:pathLst>
            </a:custGeom>
            <a:grpFill/>
            <a:ln w="7419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000000"/>
                </a:solidFill>
                <a:effectLst/>
                <a:uLnTx/>
                <a:uFillTx/>
              </a:endParaRPr>
            </a:p>
          </p:txBody>
        </p:sp>
      </p:grpSp>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11041200" cy="459612"/>
          </a:xfrm>
        </p:spPr>
        <p:txBody>
          <a:bodyPr/>
          <a:lstStyle/>
          <a:p>
            <a:r>
              <a:rPr lang="en-GB" dirty="0"/>
              <a:t>Click to add title</a:t>
            </a:r>
          </a:p>
        </p:txBody>
      </p:sp>
      <p:sp>
        <p:nvSpPr>
          <p:cNvPr id="15" name="Subtitle">
            <a:extLst>
              <a:ext uri="{FF2B5EF4-FFF2-40B4-BE49-F238E27FC236}">
                <a16:creationId xmlns:a16="http://schemas.microsoft.com/office/drawing/2014/main" id="{978CE488-5204-4398-BF57-1E6342CA33CF}"/>
              </a:ext>
            </a:extLst>
          </p:cNvPr>
          <p:cNvSpPr>
            <a:spLocks noGrp="1"/>
          </p:cNvSpPr>
          <p:nvPr>
            <p:ph type="subTitle" idx="22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4352663" y="1728000"/>
            <a:ext cx="34880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2" name="Content Placeholder 6">
            <a:extLst>
              <a:ext uri="{FF2B5EF4-FFF2-40B4-BE49-F238E27FC236}">
                <a16:creationId xmlns:a16="http://schemas.microsoft.com/office/drawing/2014/main" id="{5E935795-93AE-416A-A002-B16E63D2FBA0}"/>
              </a:ext>
            </a:extLst>
          </p:cNvPr>
          <p:cNvSpPr>
            <a:spLocks noGrp="1"/>
          </p:cNvSpPr>
          <p:nvPr>
            <p:ph sz="quarter" idx="14" hasCustomPrompt="1"/>
          </p:nvPr>
        </p:nvSpPr>
        <p:spPr>
          <a:xfrm>
            <a:off x="8129937" y="1728000"/>
            <a:ext cx="3487263"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6" name="Text Placeholder 8">
            <a:extLst>
              <a:ext uri="{FF2B5EF4-FFF2-40B4-BE49-F238E27FC236}">
                <a16:creationId xmlns:a16="http://schemas.microsoft.com/office/drawing/2014/main" id="{C306F752-0225-4BEE-88B5-A6082B69D10B}"/>
              </a:ext>
            </a:extLst>
          </p:cNvPr>
          <p:cNvSpPr>
            <a:spLocks noGrp="1"/>
          </p:cNvSpPr>
          <p:nvPr>
            <p:ph type="body" sz="quarter" idx="15" hasCustomPrompt="1"/>
          </p:nvPr>
        </p:nvSpPr>
        <p:spPr>
          <a:xfrm>
            <a:off x="576000" y="2934119"/>
            <a:ext cx="3488000" cy="3058693"/>
          </a:xfrm>
        </p:spPr>
        <p:txBody>
          <a:bodyPr/>
          <a:lstStyle>
            <a:lvl1pPr marL="0" indent="0" algn="ctr">
              <a:lnSpc>
                <a:spcPct val="100000"/>
              </a:lnSpc>
              <a:spcAft>
                <a:spcPts val="600"/>
              </a:spcAft>
              <a:buFont typeface="Arial" panose="020B0604020202020204" pitchFamily="34" charset="0"/>
              <a:buChar char="​"/>
              <a:defRPr sz="1600" b="0">
                <a:solidFill>
                  <a:schemeClr val="accent1"/>
                </a:solidFill>
                <a:latin typeface="+mj-lt"/>
              </a:defRPr>
            </a:lvl1pPr>
            <a:lvl2pPr marL="180000" indent="-180000" algn="ctr">
              <a:spcBef>
                <a:spcPts val="0"/>
              </a:spcBef>
              <a:spcAft>
                <a:spcPts val="600"/>
              </a:spcAft>
              <a:buFont typeface="Arial" panose="020B0604020202020204" pitchFamily="34" charset="0"/>
              <a:buChar char="—"/>
              <a:defRPr sz="1000" b="0" i="1">
                <a:solidFill>
                  <a:schemeClr val="accent1"/>
                </a:solidFill>
                <a:latin typeface="+mn-lt"/>
              </a:defRPr>
            </a:lvl2pPr>
            <a:lvl3pPr marL="0" indent="0" algn="ctr">
              <a:buFont typeface="Arial" panose="020B0604020202020204" pitchFamily="34" charset="0"/>
              <a:buChar char="​"/>
              <a:defRPr sz="1400" b="0">
                <a:solidFill>
                  <a:schemeClr val="accent1"/>
                </a:solidFill>
                <a:latin typeface="+mn-lt"/>
              </a:defRPr>
            </a:lvl3pPr>
            <a:lvl4pPr algn="ctr">
              <a:lnSpc>
                <a:spcPct val="100000"/>
              </a:lnSpc>
              <a:defRPr sz="1400" b="0">
                <a:solidFill>
                  <a:schemeClr val="accent1"/>
                </a:solidFill>
                <a:latin typeface="+mn-lt"/>
              </a:defRPr>
            </a:lvl4pPr>
            <a:lvl5pPr algn="ctr">
              <a:lnSpc>
                <a:spcPct val="100000"/>
              </a:lnSpc>
              <a:defRPr sz="1400" b="0">
                <a:solidFill>
                  <a:schemeClr val="accent1"/>
                </a:solidFill>
                <a:latin typeface="+mn-lt"/>
              </a:defRPr>
            </a:lvl5pPr>
            <a:lvl6pPr marL="0" indent="0" algn="ctr">
              <a:lnSpc>
                <a:spcPct val="100000"/>
              </a:lnSpc>
              <a:buFont typeface="Arial" panose="020B0604020202020204" pitchFamily="34" charset="0"/>
              <a:buChar char="​"/>
              <a:defRPr sz="1400" b="0">
                <a:solidFill>
                  <a:schemeClr val="accent1"/>
                </a:solidFill>
                <a:latin typeface="+mn-lt"/>
              </a:defRPr>
            </a:lvl6pPr>
            <a:lvl7pPr algn="ctr">
              <a:lnSpc>
                <a:spcPct val="100000"/>
              </a:lnSpc>
              <a:defRPr sz="1400" b="0">
                <a:solidFill>
                  <a:schemeClr val="accent1"/>
                </a:solidFill>
                <a:latin typeface="+mn-lt"/>
              </a:defRPr>
            </a:lvl7pPr>
            <a:lvl8pPr algn="ctr">
              <a:lnSpc>
                <a:spcPct val="100000"/>
              </a:lnSpc>
              <a:spcAft>
                <a:spcPts val="600"/>
              </a:spcAft>
              <a:defRPr sz="1400" b="0">
                <a:solidFill>
                  <a:schemeClr val="accent1"/>
                </a:solidFill>
                <a:latin typeface="+mn-lt"/>
              </a:defRPr>
            </a:lvl8pPr>
            <a:lvl9pPr algn="ctr">
              <a:lnSpc>
                <a:spcPct val="100000"/>
              </a:lnSpc>
              <a:spcAft>
                <a:spcPts val="600"/>
              </a:spcAft>
              <a:defRPr sz="1400" b="0">
                <a:solidFill>
                  <a:schemeClr val="accent1"/>
                </a:solidFill>
                <a:latin typeface="+mn-lt"/>
              </a:defRPr>
            </a:lvl9pPr>
          </a:lstStyle>
          <a:p>
            <a:pPr lvl="0"/>
            <a:r>
              <a:rPr lang="en-GB" dirty="0"/>
              <a:t>Click to add quote </a:t>
            </a:r>
            <a:br>
              <a:rPr lang="en-GB" dirty="0"/>
            </a:br>
            <a:r>
              <a:rPr lang="en-GB" dirty="0"/>
              <a:t>Enter &amp; Tab for name text level</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 level</a:t>
            </a:r>
          </a:p>
          <a:p>
            <a:pPr lvl="6"/>
            <a:r>
              <a:rPr lang="en-GB" dirty="0"/>
              <a:t>7</a:t>
            </a:r>
          </a:p>
          <a:p>
            <a:pPr lvl="7"/>
            <a:r>
              <a:rPr lang="en-GB" dirty="0"/>
              <a:t>8</a:t>
            </a:r>
          </a:p>
          <a:p>
            <a:pPr lvl="8"/>
            <a:r>
              <a:rPr lang="en-GB" dirty="0"/>
              <a:t>9</a:t>
            </a:r>
          </a:p>
        </p:txBody>
      </p:sp>
      <p:sp>
        <p:nvSpPr>
          <p:cNvPr id="18" name="Text Placeholder note">
            <a:extLst>
              <a:ext uri="{FF2B5EF4-FFF2-40B4-BE49-F238E27FC236}">
                <a16:creationId xmlns:a16="http://schemas.microsoft.com/office/drawing/2014/main" id="{123F0704-15A2-4391-8120-10480138877D}"/>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6" name="Date Placeholder 5">
            <a:extLst>
              <a:ext uri="{FF2B5EF4-FFF2-40B4-BE49-F238E27FC236}">
                <a16:creationId xmlns:a16="http://schemas.microsoft.com/office/drawing/2014/main" id="{B4D1643D-16CF-4F18-ACA8-3F6B8E7DA98E}"/>
              </a:ext>
            </a:extLst>
          </p:cNvPr>
          <p:cNvSpPr>
            <a:spLocks noGrp="1"/>
          </p:cNvSpPr>
          <p:nvPr>
            <p:ph type="dt" sz="half" idx="220"/>
          </p:nvPr>
        </p:nvSpPr>
        <p:spPr/>
        <p:txBody>
          <a:bodyPr/>
          <a:lstStyle/>
          <a:p>
            <a:endParaRPr lang="en-GB" dirty="0"/>
          </a:p>
        </p:txBody>
      </p:sp>
      <p:sp>
        <p:nvSpPr>
          <p:cNvPr id="8" name="Footer Placeholder 7">
            <a:extLst>
              <a:ext uri="{FF2B5EF4-FFF2-40B4-BE49-F238E27FC236}">
                <a16:creationId xmlns:a16="http://schemas.microsoft.com/office/drawing/2014/main" id="{D8B174CB-83E3-4655-8E4E-F465B2E8A63D}"/>
              </a:ext>
            </a:extLst>
          </p:cNvPr>
          <p:cNvSpPr>
            <a:spLocks noGrp="1"/>
          </p:cNvSpPr>
          <p:nvPr>
            <p:ph type="ftr" sz="quarter" idx="221"/>
          </p:nvPr>
        </p:nvSpPr>
        <p:spPr/>
        <p:txBody>
          <a:bodyPr/>
          <a:lstStyle/>
          <a:p>
            <a:endParaRPr lang="en-GB" dirty="0"/>
          </a:p>
        </p:txBody>
      </p:sp>
      <p:sp>
        <p:nvSpPr>
          <p:cNvPr id="9" name="Slide Number Placeholder 8">
            <a:extLst>
              <a:ext uri="{FF2B5EF4-FFF2-40B4-BE49-F238E27FC236}">
                <a16:creationId xmlns:a16="http://schemas.microsoft.com/office/drawing/2014/main" id="{FB58B741-692C-4232-A8EE-5B925B7554F2}"/>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625348673"/>
      </p:ext>
    </p:extLst>
  </p:cSld>
  <p:clrMapOvr>
    <a:masterClrMapping/>
  </p:clrMapOvr>
</p:sldLayout>
</file>

<file path=ppt/slideLayouts/slideLayout6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Report: Title + 1 column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7264663" cy="439200"/>
          </a:xfrm>
        </p:spPr>
        <p:txBody>
          <a:bodyPr/>
          <a:lstStyle/>
          <a:p>
            <a:r>
              <a:rPr lang="en-GB" dirty="0"/>
              <a:t>Click to add title</a:t>
            </a:r>
          </a:p>
        </p:txBody>
      </p:sp>
      <p:sp>
        <p:nvSpPr>
          <p:cNvPr id="12" name="Subtitle">
            <a:extLst>
              <a:ext uri="{FF2B5EF4-FFF2-40B4-BE49-F238E27FC236}">
                <a16:creationId xmlns:a16="http://schemas.microsoft.com/office/drawing/2014/main" id="{F5DFFA87-B195-4402-A4EF-40F83ACE7F6D}"/>
              </a:ext>
            </a:extLst>
          </p:cNvPr>
          <p:cNvSpPr>
            <a:spLocks noGrp="1"/>
          </p:cNvSpPr>
          <p:nvPr>
            <p:ph type="subTitle" idx="223" hasCustomPrompt="1"/>
          </p:nvPr>
        </p:nvSpPr>
        <p:spPr>
          <a:xfrm>
            <a:off x="576000" y="1036800"/>
            <a:ext cx="7264663"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576000" y="1728000"/>
            <a:ext cx="7264662"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0" name="Picture Placeholder 3">
            <a:extLst>
              <a:ext uri="{FF2B5EF4-FFF2-40B4-BE49-F238E27FC236}">
                <a16:creationId xmlns:a16="http://schemas.microsoft.com/office/drawing/2014/main" id="{F293F45F-D40B-4EC4-BDA6-621506ADF47B}"/>
              </a:ext>
            </a:extLst>
          </p:cNvPr>
          <p:cNvSpPr>
            <a:spLocks noGrp="1"/>
          </p:cNvSpPr>
          <p:nvPr>
            <p:ph type="pic" sz="quarter" idx="14" hasCustomPrompt="1"/>
          </p:nvPr>
        </p:nvSpPr>
        <p:spPr>
          <a:xfrm>
            <a:off x="8128000" y="0"/>
            <a:ext cx="4063999" cy="6856248"/>
          </a:xfrm>
          <a:solidFill>
            <a:schemeClr val="accent6"/>
          </a:solidFill>
        </p:spPr>
        <p:txBody>
          <a:bodyPr tIns="1152000" anchor="ctr" anchorCtr="0"/>
          <a:lstStyle>
            <a:lvl1pPr marL="0" indent="0" algn="ctr">
              <a:spcAft>
                <a:spcPts val="0"/>
              </a:spcAft>
              <a:buNone/>
              <a:defRPr sz="1600"/>
            </a:lvl1pPr>
          </a:lstStyle>
          <a:p>
            <a:r>
              <a:rPr lang="en-GB" noProof="0" dirty="0"/>
              <a:t>Click icon to add picture or click on </a:t>
            </a:r>
            <a:br>
              <a:rPr lang="en-GB" noProof="0" dirty="0"/>
            </a:br>
            <a:r>
              <a:rPr lang="en-GB" noProof="0" dirty="0"/>
              <a:t>frame and insert picture from Templafy Images</a:t>
            </a:r>
          </a:p>
        </p:txBody>
      </p:sp>
      <p:sp>
        <p:nvSpPr>
          <p:cNvPr id="16" name="Text Placeholder note">
            <a:extLst>
              <a:ext uri="{FF2B5EF4-FFF2-40B4-BE49-F238E27FC236}">
                <a16:creationId xmlns:a16="http://schemas.microsoft.com/office/drawing/2014/main" id="{E3F9ADC4-A5A7-4CB6-926C-232018B48284}"/>
              </a:ext>
            </a:extLst>
          </p:cNvPr>
          <p:cNvSpPr>
            <a:spLocks noGrp="1"/>
          </p:cNvSpPr>
          <p:nvPr>
            <p:ph type="body" sz="quarter" idx="233" hasCustomPrompt="1"/>
          </p:nvPr>
        </p:nvSpPr>
        <p:spPr>
          <a:xfrm>
            <a:off x="576000" y="5994000"/>
            <a:ext cx="7264663"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13" name="Date Placeholder 12">
            <a:extLst>
              <a:ext uri="{FF2B5EF4-FFF2-40B4-BE49-F238E27FC236}">
                <a16:creationId xmlns:a16="http://schemas.microsoft.com/office/drawing/2014/main" id="{3968337D-D8F0-4097-8108-392F67379D62}"/>
              </a:ext>
            </a:extLst>
          </p:cNvPr>
          <p:cNvSpPr>
            <a:spLocks noGrp="1"/>
          </p:cNvSpPr>
          <p:nvPr>
            <p:ph type="dt" sz="half" idx="220"/>
          </p:nvPr>
        </p:nvSpPr>
        <p:spPr/>
        <p:txBody>
          <a:bodyPr/>
          <a:lstStyle/>
          <a:p>
            <a:endParaRPr lang="en-GB" dirty="0"/>
          </a:p>
        </p:txBody>
      </p:sp>
      <p:sp>
        <p:nvSpPr>
          <p:cNvPr id="14" name="Footer Placeholder 13">
            <a:extLst>
              <a:ext uri="{FF2B5EF4-FFF2-40B4-BE49-F238E27FC236}">
                <a16:creationId xmlns:a16="http://schemas.microsoft.com/office/drawing/2014/main" id="{E3B56147-3132-4113-BC2A-EA1BA8CA568D}"/>
              </a:ext>
            </a:extLst>
          </p:cNvPr>
          <p:cNvSpPr>
            <a:spLocks noGrp="1"/>
          </p:cNvSpPr>
          <p:nvPr>
            <p:ph type="ftr" sz="quarter" idx="221"/>
          </p:nvPr>
        </p:nvSpPr>
        <p:spPr/>
        <p:txBody>
          <a:bodyPr/>
          <a:lstStyle/>
          <a:p>
            <a:endParaRPr lang="en-GB" dirty="0"/>
          </a:p>
        </p:txBody>
      </p:sp>
      <p:sp>
        <p:nvSpPr>
          <p:cNvPr id="15" name="Slide Number Placeholder 14">
            <a:extLst>
              <a:ext uri="{FF2B5EF4-FFF2-40B4-BE49-F238E27FC236}">
                <a16:creationId xmlns:a16="http://schemas.microsoft.com/office/drawing/2014/main" id="{707A3327-BE9A-49A1-902F-434B222E4C94}"/>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858684396"/>
      </p:ext>
    </p:extLst>
  </p:cSld>
  <p:clrMapOvr>
    <a:masterClrMapping/>
  </p:clrMapOvr>
</p:sldLayout>
</file>

<file path=ppt/slideLayouts/slideLayout6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Report: Title + 2 column +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013AF-867C-4364-ABE3-426D46D8A367}"/>
              </a:ext>
            </a:extLst>
          </p:cNvPr>
          <p:cNvSpPr>
            <a:spLocks noGrp="1"/>
          </p:cNvSpPr>
          <p:nvPr>
            <p:ph type="title" hasCustomPrompt="1"/>
          </p:nvPr>
        </p:nvSpPr>
        <p:spPr>
          <a:xfrm>
            <a:off x="576000" y="576000"/>
            <a:ext cx="7264663" cy="439200"/>
          </a:xfrm>
        </p:spPr>
        <p:txBody>
          <a:bodyPr/>
          <a:lstStyle/>
          <a:p>
            <a:r>
              <a:rPr lang="en-GB" dirty="0"/>
              <a:t>Click to add title</a:t>
            </a:r>
          </a:p>
        </p:txBody>
      </p:sp>
      <p:sp>
        <p:nvSpPr>
          <p:cNvPr id="12" name="Subtitle">
            <a:extLst>
              <a:ext uri="{FF2B5EF4-FFF2-40B4-BE49-F238E27FC236}">
                <a16:creationId xmlns:a16="http://schemas.microsoft.com/office/drawing/2014/main" id="{F5DFFA87-B195-4402-A4EF-40F83ACE7F6D}"/>
              </a:ext>
            </a:extLst>
          </p:cNvPr>
          <p:cNvSpPr>
            <a:spLocks noGrp="1"/>
          </p:cNvSpPr>
          <p:nvPr>
            <p:ph type="subTitle" idx="223" hasCustomPrompt="1"/>
          </p:nvPr>
        </p:nvSpPr>
        <p:spPr>
          <a:xfrm>
            <a:off x="576000" y="1036800"/>
            <a:ext cx="7264663"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7" name="Content Placeholder 6">
            <a:extLst>
              <a:ext uri="{FF2B5EF4-FFF2-40B4-BE49-F238E27FC236}">
                <a16:creationId xmlns:a16="http://schemas.microsoft.com/office/drawing/2014/main" id="{4E09B968-61B7-45EB-A6BB-A568137E60D1}"/>
              </a:ext>
            </a:extLst>
          </p:cNvPr>
          <p:cNvSpPr>
            <a:spLocks noGrp="1"/>
          </p:cNvSpPr>
          <p:nvPr>
            <p:ph sz="quarter" idx="13" hasCustomPrompt="1"/>
          </p:nvPr>
        </p:nvSpPr>
        <p:spPr>
          <a:xfrm>
            <a:off x="576000" y="1728000"/>
            <a:ext cx="34880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9" name="Content Placeholder 6">
            <a:extLst>
              <a:ext uri="{FF2B5EF4-FFF2-40B4-BE49-F238E27FC236}">
                <a16:creationId xmlns:a16="http://schemas.microsoft.com/office/drawing/2014/main" id="{19E4DA27-0CAD-4D47-9E85-C3F17C29E1C3}"/>
              </a:ext>
            </a:extLst>
          </p:cNvPr>
          <p:cNvSpPr>
            <a:spLocks noGrp="1"/>
          </p:cNvSpPr>
          <p:nvPr>
            <p:ph sz="quarter" idx="15" hasCustomPrompt="1"/>
          </p:nvPr>
        </p:nvSpPr>
        <p:spPr>
          <a:xfrm>
            <a:off x="4352663" y="1728000"/>
            <a:ext cx="3488000" cy="4266000"/>
          </a:xfrm>
        </p:spPr>
        <p:txBody>
          <a:bodyPr/>
          <a:lstStyle>
            <a:lvl1pPr marL="108000" indent="-108000">
              <a:spcAft>
                <a:spcPts val="300"/>
              </a:spcAft>
              <a:defRPr sz="900"/>
            </a:lvl1pPr>
            <a:lvl2pPr marL="216000" indent="-108000">
              <a:spcAft>
                <a:spcPts val="300"/>
              </a:spcAft>
              <a:defRPr sz="900"/>
            </a:lvl2pPr>
            <a:lvl3pPr marL="324000" indent="-108000">
              <a:spcAft>
                <a:spcPts val="300"/>
              </a:spcAft>
              <a:defRPr sz="900"/>
            </a:lvl3pPr>
            <a:lvl4pPr>
              <a:spcAft>
                <a:spcPts val="1000"/>
              </a:spcAft>
              <a:defRPr sz="900" cap="all" baseline="0">
                <a:solidFill>
                  <a:schemeClr val="accent1"/>
                </a:solidFill>
              </a:defRPr>
            </a:lvl4pPr>
            <a:lvl5pPr>
              <a:defRPr sz="900"/>
            </a:lvl5pPr>
            <a:lvl6pPr marL="180000" indent="-180000">
              <a:spcAft>
                <a:spcPts val="600"/>
              </a:spcAft>
              <a:buFont typeface="Arial" panose="020B0604020202020204" pitchFamily="34" charset="0"/>
              <a:buChar char="•"/>
              <a:defRPr sz="1600" b="0"/>
            </a:lvl6pPr>
            <a:lvl7pPr marL="360000" indent="-180000">
              <a:spcAft>
                <a:spcPts val="600"/>
              </a:spcAft>
              <a:buFont typeface="Arial" panose="020B0604020202020204" pitchFamily="34" charset="0"/>
              <a:buChar char="•"/>
              <a:defRPr sz="1600" b="0"/>
            </a:lvl7pPr>
            <a:lvl8pPr marL="540000" indent="-180000">
              <a:spcAft>
                <a:spcPts val="600"/>
              </a:spcAft>
              <a:buFont typeface="Arial" panose="020B0604020202020204" pitchFamily="34" charset="0"/>
              <a:buChar char="•"/>
              <a:defRPr sz="1600" b="0"/>
            </a:lvl8pPr>
          </a:lstStyle>
          <a:p>
            <a:pPr lvl="0"/>
            <a:r>
              <a:rPr lang="en-GB" noProof="0" dirty="0"/>
              <a:t>Click to add text                                                                               Enter &amp; TAB for next text level                                                        SHIFT+TAB to go back in levels</a:t>
            </a:r>
            <a:endParaRPr lang="en-GB" dirty="0"/>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10" name="Picture Placeholder 3">
            <a:extLst>
              <a:ext uri="{FF2B5EF4-FFF2-40B4-BE49-F238E27FC236}">
                <a16:creationId xmlns:a16="http://schemas.microsoft.com/office/drawing/2014/main" id="{F293F45F-D40B-4EC4-BDA6-621506ADF47B}"/>
              </a:ext>
            </a:extLst>
          </p:cNvPr>
          <p:cNvSpPr>
            <a:spLocks noGrp="1"/>
          </p:cNvSpPr>
          <p:nvPr>
            <p:ph type="pic" sz="quarter" idx="14" hasCustomPrompt="1"/>
          </p:nvPr>
        </p:nvSpPr>
        <p:spPr>
          <a:xfrm>
            <a:off x="8128000" y="0"/>
            <a:ext cx="4063999" cy="6856248"/>
          </a:xfrm>
          <a:solidFill>
            <a:schemeClr val="accent6"/>
          </a:solidFill>
        </p:spPr>
        <p:txBody>
          <a:bodyPr tIns="1152000" anchor="ctr" anchorCtr="0"/>
          <a:lstStyle>
            <a:lvl1pPr marL="0" indent="0" algn="ctr">
              <a:spcAft>
                <a:spcPts val="0"/>
              </a:spcAft>
              <a:buNone/>
              <a:defRPr sz="1600"/>
            </a:lvl1pPr>
          </a:lstStyle>
          <a:p>
            <a:r>
              <a:rPr lang="en-GB" noProof="0" dirty="0"/>
              <a:t>Click icon to add picture or click on </a:t>
            </a:r>
            <a:br>
              <a:rPr lang="en-GB" noProof="0" dirty="0"/>
            </a:br>
            <a:r>
              <a:rPr lang="en-GB" noProof="0" dirty="0"/>
              <a:t>frame and insert picture from Templafy Images</a:t>
            </a:r>
          </a:p>
        </p:txBody>
      </p:sp>
      <p:sp>
        <p:nvSpPr>
          <p:cNvPr id="16" name="Text Placeholder note">
            <a:extLst>
              <a:ext uri="{FF2B5EF4-FFF2-40B4-BE49-F238E27FC236}">
                <a16:creationId xmlns:a16="http://schemas.microsoft.com/office/drawing/2014/main" id="{E3F9ADC4-A5A7-4CB6-926C-232018B48284}"/>
              </a:ext>
            </a:extLst>
          </p:cNvPr>
          <p:cNvSpPr>
            <a:spLocks noGrp="1"/>
          </p:cNvSpPr>
          <p:nvPr>
            <p:ph type="body" sz="quarter" idx="233" hasCustomPrompt="1"/>
          </p:nvPr>
        </p:nvSpPr>
        <p:spPr>
          <a:xfrm>
            <a:off x="576000" y="5994000"/>
            <a:ext cx="7264663"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13" name="Date Placeholder 12">
            <a:extLst>
              <a:ext uri="{FF2B5EF4-FFF2-40B4-BE49-F238E27FC236}">
                <a16:creationId xmlns:a16="http://schemas.microsoft.com/office/drawing/2014/main" id="{3968337D-D8F0-4097-8108-392F67379D62}"/>
              </a:ext>
            </a:extLst>
          </p:cNvPr>
          <p:cNvSpPr>
            <a:spLocks noGrp="1"/>
          </p:cNvSpPr>
          <p:nvPr>
            <p:ph type="dt" sz="half" idx="220"/>
          </p:nvPr>
        </p:nvSpPr>
        <p:spPr/>
        <p:txBody>
          <a:bodyPr/>
          <a:lstStyle/>
          <a:p>
            <a:endParaRPr lang="en-GB" dirty="0"/>
          </a:p>
        </p:txBody>
      </p:sp>
      <p:sp>
        <p:nvSpPr>
          <p:cNvPr id="14" name="Footer Placeholder 13">
            <a:extLst>
              <a:ext uri="{FF2B5EF4-FFF2-40B4-BE49-F238E27FC236}">
                <a16:creationId xmlns:a16="http://schemas.microsoft.com/office/drawing/2014/main" id="{E3B56147-3132-4113-BC2A-EA1BA8CA568D}"/>
              </a:ext>
            </a:extLst>
          </p:cNvPr>
          <p:cNvSpPr>
            <a:spLocks noGrp="1"/>
          </p:cNvSpPr>
          <p:nvPr>
            <p:ph type="ftr" sz="quarter" idx="221"/>
          </p:nvPr>
        </p:nvSpPr>
        <p:spPr/>
        <p:txBody>
          <a:bodyPr/>
          <a:lstStyle/>
          <a:p>
            <a:endParaRPr lang="en-GB" dirty="0"/>
          </a:p>
        </p:txBody>
      </p:sp>
      <p:sp>
        <p:nvSpPr>
          <p:cNvPr id="15" name="Slide Number Placeholder 14">
            <a:extLst>
              <a:ext uri="{FF2B5EF4-FFF2-40B4-BE49-F238E27FC236}">
                <a16:creationId xmlns:a16="http://schemas.microsoft.com/office/drawing/2014/main" id="{707A3327-BE9A-49A1-902F-434B222E4C94}"/>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169629940"/>
      </p:ext>
    </p:extLst>
  </p:cSld>
  <p:clrMapOvr>
    <a:masterClrMapping/>
  </p:clrMapOvr>
</p:sldLayout>
</file>

<file path=ppt/slideLayouts/slideLayout6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GB" noProof="0" dirty="0"/>
              <a:t>Click to add title</a:t>
            </a:r>
            <a:endParaRPr lang="en-GB" dirty="0"/>
          </a:p>
        </p:txBody>
      </p:sp>
      <p:sp>
        <p:nvSpPr>
          <p:cNvPr id="8" name="Text Placeholder note">
            <a:extLst>
              <a:ext uri="{FF2B5EF4-FFF2-40B4-BE49-F238E27FC236}">
                <a16:creationId xmlns:a16="http://schemas.microsoft.com/office/drawing/2014/main" id="{C2EEB9EA-C355-4ABE-92DA-38C8B92EB55C}"/>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3" name="Date Placeholder 2">
            <a:extLst>
              <a:ext uri="{FF2B5EF4-FFF2-40B4-BE49-F238E27FC236}">
                <a16:creationId xmlns:a16="http://schemas.microsoft.com/office/drawing/2014/main" id="{91AE4621-8D7A-4671-BACE-5BF6111EB4CA}"/>
              </a:ext>
            </a:extLst>
          </p:cNvPr>
          <p:cNvSpPr>
            <a:spLocks noGrp="1"/>
          </p:cNvSpPr>
          <p:nvPr>
            <p:ph type="dt" sz="half" idx="14"/>
          </p:nvPr>
        </p:nvSpPr>
        <p:spPr/>
        <p:txBody>
          <a:bodyPr/>
          <a:lstStyle/>
          <a:p>
            <a:endParaRPr lang="en-GB" dirty="0"/>
          </a:p>
        </p:txBody>
      </p:sp>
      <p:sp>
        <p:nvSpPr>
          <p:cNvPr id="4" name="Footer Placeholder 3">
            <a:extLst>
              <a:ext uri="{FF2B5EF4-FFF2-40B4-BE49-F238E27FC236}">
                <a16:creationId xmlns:a16="http://schemas.microsoft.com/office/drawing/2014/main" id="{A25D5838-FBFA-467A-8E56-F786B513F2EA}"/>
              </a:ext>
            </a:extLst>
          </p:cNvPr>
          <p:cNvSpPr>
            <a:spLocks noGrp="1"/>
          </p:cNvSpPr>
          <p:nvPr>
            <p:ph type="ftr" sz="quarter" idx="15"/>
          </p:nvPr>
        </p:nvSpPr>
        <p:spPr/>
        <p:txBody>
          <a:bodyPr/>
          <a:lstStyle/>
          <a:p>
            <a:endParaRPr lang="en-GB" dirty="0"/>
          </a:p>
        </p:txBody>
      </p:sp>
      <p:sp>
        <p:nvSpPr>
          <p:cNvPr id="5" name="Slide Number Placeholder 4">
            <a:extLst>
              <a:ext uri="{FF2B5EF4-FFF2-40B4-BE49-F238E27FC236}">
                <a16:creationId xmlns:a16="http://schemas.microsoft.com/office/drawing/2014/main" id="{0ABD57CE-DB07-49DF-BCD6-2DDC1E447F0A}"/>
              </a:ext>
            </a:extLst>
          </p:cNvPr>
          <p:cNvSpPr>
            <a:spLocks noGrp="1"/>
          </p:cNvSpPr>
          <p:nvPr>
            <p:ph type="sldNum" sz="quarter" idx="16"/>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450888644"/>
      </p:ext>
    </p:extLst>
  </p:cSld>
  <p:clrMapOvr>
    <a:masterClrMapping/>
  </p:clrMapOvr>
</p:sldLayout>
</file>

<file path=ppt/slideLayouts/slideLayout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Agenda A">
    <p:spTree>
      <p:nvGrpSpPr>
        <p:cNvPr id="1" name=""/>
        <p:cNvGrpSpPr/>
        <p:nvPr/>
      </p:nvGrpSpPr>
      <p:grpSpPr>
        <a:xfrm>
          <a:off x="0" y="0"/>
          <a:ext cx="0" cy="0"/>
          <a:chOff x="0" y="0"/>
          <a:chExt cx="0" cy="0"/>
        </a:xfrm>
      </p:grpSpPr>
      <p:sp>
        <p:nvSpPr>
          <p:cNvPr id="10" name="Date Placeholder 6" hidden="1">
            <a:extLst>
              <a:ext uri="{FF2B5EF4-FFF2-40B4-BE49-F238E27FC236}">
                <a16:creationId xmlns:a16="http://schemas.microsoft.com/office/drawing/2014/main" id="{840932BE-DDFC-4972-85A7-C427ACEB26D9}"/>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1" name="Footer Placeholder 8" hidden="1">
            <a:extLst>
              <a:ext uri="{FF2B5EF4-FFF2-40B4-BE49-F238E27FC236}">
                <a16:creationId xmlns:a16="http://schemas.microsoft.com/office/drawing/2014/main" id="{CDE982F8-DB66-4D32-95A2-375163C347BD}"/>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2" name="Slide Number Placeholder 10" hidden="1">
            <a:extLst>
              <a:ext uri="{FF2B5EF4-FFF2-40B4-BE49-F238E27FC236}">
                <a16:creationId xmlns:a16="http://schemas.microsoft.com/office/drawing/2014/main" id="{9936A8CC-0D3C-4064-8E29-0B36B3DADA88}"/>
              </a:ext>
            </a:extLst>
          </p:cNvPr>
          <p:cNvSpPr>
            <a:spLocks noGrp="1"/>
          </p:cNvSpPr>
          <p:nvPr>
            <p:ph type="sldNum" sz="quarter" idx="18"/>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9" name="Rectangle 8">
            <a:extLst>
              <a:ext uri="{FF2B5EF4-FFF2-40B4-BE49-F238E27FC236}">
                <a16:creationId xmlns:a16="http://schemas.microsoft.com/office/drawing/2014/main" id="{E45208B8-66B4-4F82-A2D7-96EB109CECE0}"/>
              </a:ext>
            </a:extLst>
          </p:cNvPr>
          <p:cNvSpPr/>
          <p:nvPr userDrawn="1"/>
        </p:nvSpPr>
        <p:spPr bwMode="white">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hasCustomPrompt="1"/>
          </p:nvPr>
        </p:nvSpPr>
        <p:spPr>
          <a:xfrm>
            <a:off x="576000" y="576000"/>
            <a:ext cx="11041200" cy="473700"/>
          </a:xfrm>
        </p:spPr>
        <p:txBody>
          <a:bodyPr/>
          <a:lstStyle>
            <a:lvl1pPr>
              <a:defRPr sz="3000">
                <a:solidFill>
                  <a:schemeClr val="bg1"/>
                </a:solidFill>
              </a:defRPr>
            </a:lvl1pPr>
          </a:lstStyle>
          <a:p>
            <a:r>
              <a:rPr lang="en-GB" noProof="0" dirty="0"/>
              <a:t>Click to add Agenda title</a:t>
            </a:r>
          </a:p>
        </p:txBody>
      </p:sp>
      <p:sp>
        <p:nvSpPr>
          <p:cNvPr id="13" name="Subtitle 2">
            <a:extLst>
              <a:ext uri="{FF2B5EF4-FFF2-40B4-BE49-F238E27FC236}">
                <a16:creationId xmlns:a16="http://schemas.microsoft.com/office/drawing/2014/main" id="{7CE4FB65-A8EF-403F-9761-3779E10C069F}"/>
              </a:ext>
            </a:extLst>
          </p:cNvPr>
          <p:cNvSpPr>
            <a:spLocks noGrp="1"/>
          </p:cNvSpPr>
          <p:nvPr>
            <p:ph type="subTitle" idx="1" hasCustomPrompt="1"/>
          </p:nvPr>
        </p:nvSpPr>
        <p:spPr>
          <a:xfrm>
            <a:off x="576000" y="1051200"/>
            <a:ext cx="11039738" cy="417600"/>
          </a:xfrm>
        </p:spPr>
        <p:txBody>
          <a:bodyPr/>
          <a:lstStyle>
            <a:lvl1pPr marL="0" indent="0" algn="l">
              <a:lnSpc>
                <a:spcPct val="90000"/>
              </a:lnSpc>
              <a:spcBef>
                <a:spcPts val="0"/>
              </a:spcBef>
              <a:spcAft>
                <a:spcPts val="0"/>
              </a:spcAft>
              <a:buFont typeface="Arial" panose="020B0604020202020204" pitchFamily="34" charset="0"/>
              <a:buChar char="​"/>
              <a:defRPr sz="2500">
                <a:solidFill>
                  <a:schemeClr val="bg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7" name="Text Placeholder 2"/>
          <p:cNvSpPr>
            <a:spLocks noGrp="1"/>
          </p:cNvSpPr>
          <p:nvPr>
            <p:ph type="body" sz="quarter" idx="13" hasCustomPrompt="1"/>
          </p:nvPr>
        </p:nvSpPr>
        <p:spPr>
          <a:xfrm>
            <a:off x="2174875" y="1727974"/>
            <a:ext cx="5008563" cy="4264840"/>
          </a:xfrm>
        </p:spPr>
        <p:txBody>
          <a:bodyPr/>
          <a:lstStyle>
            <a:lvl1pPr marL="0" indent="0">
              <a:lnSpc>
                <a:spcPts val="2400"/>
              </a:lnSpc>
              <a:spcAft>
                <a:spcPts val="0"/>
              </a:spcAft>
              <a:buFont typeface="Arial" panose="020B0604020202020204" pitchFamily="34" charset="0"/>
              <a:buChar char="​"/>
              <a:defRPr sz="2000">
                <a:solidFill>
                  <a:schemeClr val="bg1"/>
                </a:solidFill>
              </a:defRPr>
            </a:lvl1pPr>
            <a:lvl2pPr marL="0" indent="0">
              <a:lnSpc>
                <a:spcPts val="2400"/>
              </a:lnSpc>
              <a:spcBef>
                <a:spcPts val="0"/>
              </a:spcBef>
              <a:spcAft>
                <a:spcPts val="0"/>
              </a:spcAft>
              <a:buFont typeface="Arial" panose="020B0604020202020204" pitchFamily="34" charset="0"/>
              <a:buChar char="​"/>
              <a:defRPr sz="2000" b="1">
                <a:solidFill>
                  <a:schemeClr val="bg1"/>
                </a:solidFill>
              </a:defRPr>
            </a:lvl2pPr>
            <a:lvl3pPr marL="0" indent="0">
              <a:lnSpc>
                <a:spcPts val="2400"/>
              </a:lnSpc>
              <a:spcBef>
                <a:spcPts val="0"/>
              </a:spcBef>
              <a:spcAft>
                <a:spcPts val="0"/>
              </a:spcAft>
              <a:buFont typeface="Arial" panose="020B0604020202020204" pitchFamily="34" charset="0"/>
              <a:buChar char="​"/>
              <a:defRPr sz="2000">
                <a:solidFill>
                  <a:schemeClr val="bg1"/>
                </a:solidFill>
              </a:defRPr>
            </a:lvl3pPr>
            <a:lvl4pPr marL="0" indent="0">
              <a:lnSpc>
                <a:spcPts val="2400"/>
              </a:lnSpc>
              <a:spcBef>
                <a:spcPts val="0"/>
              </a:spcBef>
              <a:spcAft>
                <a:spcPts val="0"/>
              </a:spcAft>
              <a:buFont typeface="Arial" panose="020B0604020202020204" pitchFamily="34" charset="0"/>
              <a:buChar char="​"/>
              <a:defRPr sz="2000">
                <a:solidFill>
                  <a:schemeClr val="bg1"/>
                </a:solidFill>
              </a:defRPr>
            </a:lvl4pPr>
            <a:lvl5pPr marL="0" indent="0">
              <a:lnSpc>
                <a:spcPts val="2400"/>
              </a:lnSpc>
              <a:spcBef>
                <a:spcPts val="0"/>
              </a:spcBef>
              <a:spcAft>
                <a:spcPts val="0"/>
              </a:spcAft>
              <a:buFont typeface="Arial" panose="020B0604020202020204" pitchFamily="34" charset="0"/>
              <a:buChar char="​"/>
              <a:defRPr sz="2000">
                <a:solidFill>
                  <a:schemeClr val="bg1"/>
                </a:solidFill>
              </a:defRPr>
            </a:lvl5pPr>
            <a:lvl6pPr marL="0" indent="0">
              <a:lnSpc>
                <a:spcPts val="2400"/>
              </a:lnSpc>
              <a:spcBef>
                <a:spcPts val="0"/>
              </a:spcBef>
              <a:spcAft>
                <a:spcPts val="0"/>
              </a:spcAft>
              <a:buFont typeface="Arial" panose="020B0604020202020204" pitchFamily="34" charset="0"/>
              <a:buChar char="​"/>
              <a:defRPr sz="2000">
                <a:solidFill>
                  <a:schemeClr val="bg1"/>
                </a:solidFill>
              </a:defRPr>
            </a:lvl6pPr>
            <a:lvl7pPr marL="0" indent="0">
              <a:lnSpc>
                <a:spcPts val="2400"/>
              </a:lnSpc>
              <a:spcBef>
                <a:spcPts val="0"/>
              </a:spcBef>
              <a:spcAft>
                <a:spcPts val="0"/>
              </a:spcAft>
              <a:buFont typeface="Arial" panose="020B0604020202020204" pitchFamily="34" charset="0"/>
              <a:buChar char="​"/>
              <a:defRPr sz="2000">
                <a:solidFill>
                  <a:schemeClr val="bg1"/>
                </a:solidFill>
              </a:defRPr>
            </a:lvl7pPr>
            <a:lvl8pPr marL="0" indent="0">
              <a:lnSpc>
                <a:spcPts val="2400"/>
              </a:lnSpc>
              <a:spcBef>
                <a:spcPts val="0"/>
              </a:spcBef>
              <a:spcAft>
                <a:spcPts val="0"/>
              </a:spcAft>
              <a:buFont typeface="Arial" panose="020B0604020202020204" pitchFamily="34" charset="0"/>
              <a:buChar char="​"/>
              <a:defRPr sz="2000" b="1">
                <a:solidFill>
                  <a:schemeClr val="bg1"/>
                </a:solidFill>
              </a:defRPr>
            </a:lvl8pPr>
            <a:lvl9pPr marL="0" indent="0">
              <a:lnSpc>
                <a:spcPts val="2400"/>
              </a:lnSpc>
              <a:spcBef>
                <a:spcPts val="0"/>
              </a:spcBef>
              <a:buFont typeface="Arial" panose="020B0604020202020204" pitchFamily="34" charset="0"/>
              <a:buChar char="​"/>
              <a:defRPr sz="2000">
                <a:solidFill>
                  <a:schemeClr val="bg1"/>
                </a:solidFill>
                <a:latin typeface="+mn-lt"/>
              </a:defRPr>
            </a:lvl9pPr>
          </a:lstStyle>
          <a:p>
            <a:pPr lvl="0"/>
            <a:r>
              <a:rPr lang="en-GB" noProof="0" dirty="0"/>
              <a:t>Click to add agenda point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
        <p:nvSpPr>
          <p:cNvPr id="4" name="Text Placeholder 3">
            <a:extLst>
              <a:ext uri="{FF2B5EF4-FFF2-40B4-BE49-F238E27FC236}">
                <a16:creationId xmlns:a16="http://schemas.microsoft.com/office/drawing/2014/main" id="{7D485AA6-92EE-46D3-8826-CF357E1A4587}"/>
              </a:ext>
            </a:extLst>
          </p:cNvPr>
          <p:cNvSpPr>
            <a:spLocks noGrp="1"/>
          </p:cNvSpPr>
          <p:nvPr>
            <p:ph type="body" sz="quarter" idx="17" hasCustomPrompt="1"/>
          </p:nvPr>
        </p:nvSpPr>
        <p:spPr>
          <a:xfrm>
            <a:off x="575999" y="1727973"/>
            <a:ext cx="1598875" cy="4266341"/>
          </a:xfrm>
        </p:spPr>
        <p:txBody>
          <a:bodyPr/>
          <a:lstStyle>
            <a:lvl1pPr marL="0" indent="0">
              <a:lnSpc>
                <a:spcPts val="2400"/>
              </a:lnSpc>
              <a:spcAft>
                <a:spcPts val="0"/>
              </a:spcAft>
              <a:buFont typeface="Arial" panose="020B0604020202020204" pitchFamily="34" charset="0"/>
              <a:buChar char="​"/>
              <a:defRPr sz="2000">
                <a:solidFill>
                  <a:schemeClr val="bg1"/>
                </a:solidFill>
              </a:defRPr>
            </a:lvl1pPr>
            <a:lvl2pPr marL="0" indent="0">
              <a:lnSpc>
                <a:spcPts val="2400"/>
              </a:lnSpc>
              <a:spcAft>
                <a:spcPts val="0"/>
              </a:spcAft>
              <a:buFont typeface="Arial" panose="020B0604020202020204" pitchFamily="34" charset="0"/>
              <a:buChar char="​"/>
              <a:defRPr sz="2000" b="1">
                <a:solidFill>
                  <a:schemeClr val="bg1"/>
                </a:solidFill>
              </a:defRPr>
            </a:lvl2pPr>
            <a:lvl3pPr marL="0" indent="0">
              <a:lnSpc>
                <a:spcPts val="2400"/>
              </a:lnSpc>
              <a:spcAft>
                <a:spcPts val="0"/>
              </a:spcAft>
              <a:buFont typeface="Arial" panose="020B0604020202020204" pitchFamily="34" charset="0"/>
              <a:buChar char="​"/>
              <a:defRPr sz="2000">
                <a:solidFill>
                  <a:schemeClr val="bg1"/>
                </a:solidFill>
              </a:defRPr>
            </a:lvl3pPr>
            <a:lvl4pPr>
              <a:lnSpc>
                <a:spcPts val="2400"/>
              </a:lnSpc>
              <a:spcAft>
                <a:spcPts val="0"/>
              </a:spcAft>
              <a:buFont typeface="Arial" panose="020B0604020202020204" pitchFamily="34" charset="0"/>
              <a:buChar char="​"/>
              <a:defRPr sz="2000">
                <a:solidFill>
                  <a:schemeClr val="bg1"/>
                </a:solidFill>
              </a:defRPr>
            </a:lvl4pPr>
            <a:lvl5pPr>
              <a:lnSpc>
                <a:spcPts val="2400"/>
              </a:lnSpc>
              <a:spcAft>
                <a:spcPts val="0"/>
              </a:spcAft>
              <a:buFont typeface="Arial" panose="020B0604020202020204" pitchFamily="34" charset="0"/>
              <a:buChar char="​"/>
              <a:defRPr sz="2000">
                <a:solidFill>
                  <a:schemeClr val="bg1"/>
                </a:solidFill>
              </a:defRPr>
            </a:lvl5pPr>
            <a:lvl6pPr marL="0" indent="0">
              <a:lnSpc>
                <a:spcPts val="2400"/>
              </a:lnSpc>
              <a:spcAft>
                <a:spcPts val="0"/>
              </a:spcAft>
              <a:buFont typeface="Arial" panose="020B0604020202020204" pitchFamily="34" charset="0"/>
              <a:buChar char="​"/>
              <a:defRPr sz="2000" b="1">
                <a:solidFill>
                  <a:schemeClr val="bg1"/>
                </a:solidFill>
              </a:defRPr>
            </a:lvl6pPr>
            <a:lvl7pPr>
              <a:lnSpc>
                <a:spcPts val="2400"/>
              </a:lnSpc>
              <a:spcAft>
                <a:spcPts val="0"/>
              </a:spcAft>
              <a:defRPr sz="2000" b="0">
                <a:solidFill>
                  <a:schemeClr val="bg1"/>
                </a:solidFill>
              </a:defRPr>
            </a:lvl7pPr>
            <a:lvl8pPr>
              <a:lnSpc>
                <a:spcPts val="2400"/>
              </a:lnSpc>
              <a:spcAft>
                <a:spcPts val="0"/>
              </a:spcAft>
              <a:defRPr sz="2000" b="1">
                <a:solidFill>
                  <a:schemeClr val="bg1"/>
                </a:solidFill>
              </a:defRPr>
            </a:lvl8pPr>
            <a:lvl9pPr>
              <a:lnSpc>
                <a:spcPts val="2400"/>
              </a:lnSpc>
              <a:spcAft>
                <a:spcPts val="0"/>
              </a:spcAft>
              <a:defRPr sz="2000">
                <a:solidFill>
                  <a:schemeClr val="bg1"/>
                </a:solidFill>
                <a:latin typeface="+mn-lt"/>
              </a:defRPr>
            </a:lvl9pPr>
          </a:lstStyle>
          <a:p>
            <a:pPr lvl="0"/>
            <a:r>
              <a:rPr lang="en-GB" dirty="0"/>
              <a:t>09.00-10.00</a:t>
            </a:r>
          </a:p>
          <a:p>
            <a:pPr lvl="1"/>
            <a:r>
              <a:rPr lang="en-GB" dirty="0"/>
              <a:t>02</a:t>
            </a:r>
          </a:p>
          <a:p>
            <a:pPr lvl="2"/>
            <a:r>
              <a:rPr lang="en-GB" dirty="0"/>
              <a:t>03</a:t>
            </a:r>
          </a:p>
          <a:p>
            <a:pPr lvl="3"/>
            <a:r>
              <a:rPr lang="en-GB" dirty="0"/>
              <a:t>04</a:t>
            </a:r>
          </a:p>
          <a:p>
            <a:pPr lvl="4"/>
            <a:r>
              <a:rPr lang="en-GB" dirty="0"/>
              <a:t>05</a:t>
            </a:r>
          </a:p>
          <a:p>
            <a:pPr lvl="5"/>
            <a:r>
              <a:rPr lang="en-GB" dirty="0"/>
              <a:t>06</a:t>
            </a:r>
          </a:p>
          <a:p>
            <a:pPr lvl="6"/>
            <a:r>
              <a:rPr lang="en-GB" dirty="0"/>
              <a:t>07</a:t>
            </a:r>
          </a:p>
          <a:p>
            <a:pPr lvl="7"/>
            <a:r>
              <a:rPr lang="en-GB" dirty="0"/>
              <a:t>08</a:t>
            </a:r>
          </a:p>
          <a:p>
            <a:pPr lvl="8"/>
            <a:r>
              <a:rPr lang="en-GB" dirty="0"/>
              <a:t>09</a:t>
            </a:r>
          </a:p>
        </p:txBody>
      </p:sp>
    </p:spTree>
    <p:extLst>
      <p:ext uri="{BB962C8B-B14F-4D97-AF65-F5344CB8AC3E}">
        <p14:creationId xmlns:p14="http://schemas.microsoft.com/office/powerpoint/2010/main" val="3347665173"/>
      </p:ext>
    </p:extLst>
  </p:cSld>
  <p:clrMapOvr>
    <a:masterClrMapping/>
  </p:clrMapOvr>
</p:sldLayout>
</file>

<file path=ppt/slideLayouts/slideLayout7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only B">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2080BB-E265-4531-8CDF-EED5AE7C2C5E}"/>
              </a:ext>
            </a:extLst>
          </p:cNvPr>
          <p:cNvSpPr txBox="1"/>
          <p:nvPr userDrawn="1"/>
        </p:nvSpPr>
        <p:spPr>
          <a:xfrm>
            <a:off x="0" y="-270387"/>
            <a:ext cx="1161720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15" name="Text Placeholder overlay">
            <a:extLst>
              <a:ext uri="{FF2B5EF4-FFF2-40B4-BE49-F238E27FC236}">
                <a16:creationId xmlns:a16="http://schemas.microsoft.com/office/drawing/2014/main" id="{4A8BF276-0692-46D5-82F5-A0C2FF038B3F}"/>
              </a:ext>
            </a:extLst>
          </p:cNvPr>
          <p:cNvSpPr>
            <a:spLocks noGrp="1"/>
          </p:cNvSpPr>
          <p:nvPr>
            <p:ph type="body" sz="quarter" idx="20" hasCustomPrompt="1"/>
          </p:nvPr>
        </p:nvSpPr>
        <p:spPr bwMode="ltGray">
          <a:xfrm>
            <a:off x="840" y="0"/>
            <a:ext cx="12191160" cy="6858000"/>
          </a:xfrm>
          <a:prstGeom prst="rect">
            <a:avLst/>
          </a:prstGeom>
          <a:solidFill>
            <a:schemeClr val="accent1">
              <a:alpha val="85000"/>
            </a:schemeClr>
          </a:solidFill>
          <a:ln w="0">
            <a:noFill/>
          </a:ln>
        </p:spPr>
        <p:txBody>
          <a:bodyPr wrap="square">
            <a:noAutofit/>
          </a:bodyPr>
          <a:lstStyle>
            <a:lvl1pPr marL="0" indent="0">
              <a:buNone/>
              <a:defRPr sz="100">
                <a:noFill/>
              </a:defRPr>
            </a:lvl1pPr>
          </a:lstStyle>
          <a:p>
            <a:pPr lvl="0"/>
            <a:r>
              <a:rPr lang="en-GB" dirty="0"/>
              <a:t>.</a:t>
            </a:r>
          </a:p>
        </p:txBody>
      </p:sp>
      <p:sp>
        <p:nvSpPr>
          <p:cNvPr id="17" name="Picture Placeholder">
            <a:extLst>
              <a:ext uri="{FF2B5EF4-FFF2-40B4-BE49-F238E27FC236}">
                <a16:creationId xmlns:a16="http://schemas.microsoft.com/office/drawing/2014/main" id="{A9E3EC95-A154-45E4-BAB3-3F77D735811A}"/>
              </a:ext>
            </a:extLst>
          </p:cNvPr>
          <p:cNvSpPr>
            <a:spLocks noGrp="1"/>
          </p:cNvSpPr>
          <p:nvPr>
            <p:ph type="pic" sz="quarter" idx="19" hasCustomPrompt="1"/>
          </p:nvPr>
        </p:nvSpPr>
        <p:spPr bwMode="white">
          <a:xfrm>
            <a:off x="0" y="-1"/>
            <a:ext cx="12193200" cy="6861600"/>
          </a:xfrm>
          <a:noFill/>
        </p:spPr>
        <p:txBody>
          <a:bodyPr lIns="0" tIns="828000" bIns="0" anchor="ctr" anchorCtr="0"/>
          <a:lstStyle>
            <a:lvl1pPr marL="0" indent="0" algn="ctr">
              <a:spcAft>
                <a:spcPts val="0"/>
              </a:spcAft>
              <a:buNone/>
              <a:defRPr sz="1600">
                <a:solidFill>
                  <a:schemeClr val="bg1"/>
                </a:solidFill>
              </a:defRPr>
            </a:lvl1pPr>
          </a:lstStyle>
          <a:p>
            <a:r>
              <a:rPr lang="en-GB" dirty="0"/>
              <a:t>Click icon to add picture or click on frame and insert picture from Templafy Images</a:t>
            </a:r>
          </a:p>
          <a:p>
            <a:r>
              <a:rPr lang="en-GB" dirty="0"/>
              <a:t>Right click on picture and choose Send to Back to get overlay in front</a:t>
            </a:r>
          </a:p>
        </p:txBody>
      </p:sp>
      <p:sp>
        <p:nvSpPr>
          <p:cNvPr id="2" name="Title 1"/>
          <p:cNvSpPr>
            <a:spLocks noGrp="1"/>
          </p:cNvSpPr>
          <p:nvPr>
            <p:ph type="title" hasCustomPrompt="1"/>
          </p:nvPr>
        </p:nvSpPr>
        <p:spPr>
          <a:xfrm>
            <a:off x="576000" y="576000"/>
            <a:ext cx="11041200" cy="473700"/>
          </a:xfrm>
        </p:spPr>
        <p:txBody>
          <a:bodyPr/>
          <a:lstStyle>
            <a:lvl1pPr>
              <a:defRPr sz="3200">
                <a:solidFill>
                  <a:schemeClr val="bg1"/>
                </a:solidFill>
              </a:defRPr>
            </a:lvl1pPr>
          </a:lstStyle>
          <a:p>
            <a:r>
              <a:rPr lang="en-GB" noProof="0" dirty="0"/>
              <a:t>Click to add title</a:t>
            </a:r>
          </a:p>
        </p:txBody>
      </p:sp>
      <p:sp>
        <p:nvSpPr>
          <p:cNvPr id="11" name="Text Placeholder note">
            <a:extLst>
              <a:ext uri="{FF2B5EF4-FFF2-40B4-BE49-F238E27FC236}">
                <a16:creationId xmlns:a16="http://schemas.microsoft.com/office/drawing/2014/main" id="{08231304-DCEF-4032-AAD9-1F1B817D8E0A}"/>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5" name="Date Placeholder 4">
            <a:extLst>
              <a:ext uri="{FF2B5EF4-FFF2-40B4-BE49-F238E27FC236}">
                <a16:creationId xmlns:a16="http://schemas.microsoft.com/office/drawing/2014/main" id="{AE67C167-00C7-4F43-9F18-27BC50326183}"/>
              </a:ext>
            </a:extLst>
          </p:cNvPr>
          <p:cNvSpPr>
            <a:spLocks noGrp="1"/>
          </p:cNvSpPr>
          <p:nvPr>
            <p:ph type="dt" sz="half" idx="21"/>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7238C1D3-78FD-43A1-97E2-A274A60A029E}"/>
              </a:ext>
            </a:extLst>
          </p:cNvPr>
          <p:cNvSpPr>
            <a:spLocks noGrp="1"/>
          </p:cNvSpPr>
          <p:nvPr>
            <p:ph type="ftr" sz="quarter" idx="22"/>
          </p:nvPr>
        </p:nvSpPr>
        <p:spPr/>
        <p:txBody>
          <a:bodyPr/>
          <a:lstStyle>
            <a:lvl1pPr>
              <a:defRPr>
                <a:solidFill>
                  <a:schemeClr val="bg1"/>
                </a:solidFill>
              </a:defRPr>
            </a:lvl1pPr>
          </a:lstStyle>
          <a:p>
            <a:endParaRPr lang="en-GB" dirty="0"/>
          </a:p>
        </p:txBody>
      </p:sp>
      <p:sp>
        <p:nvSpPr>
          <p:cNvPr id="8" name="Slide Number Placeholder 7">
            <a:extLst>
              <a:ext uri="{FF2B5EF4-FFF2-40B4-BE49-F238E27FC236}">
                <a16:creationId xmlns:a16="http://schemas.microsoft.com/office/drawing/2014/main" id="{1B7DC71C-FCE2-4BC5-A506-8043DF841353}"/>
              </a:ext>
            </a:extLst>
          </p:cNvPr>
          <p:cNvSpPr>
            <a:spLocks noGrp="1"/>
          </p:cNvSpPr>
          <p:nvPr>
            <p:ph type="sldNum" sz="quarter" idx="23"/>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36116536"/>
      </p:ext>
    </p:extLst>
  </p:cSld>
  <p:clrMapOvr>
    <a:masterClrMapping/>
  </p:clrMapOvr>
</p:sldLayout>
</file>

<file path=ppt/slideLayouts/slideLayout7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sub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6000" y="576000"/>
            <a:ext cx="11041200" cy="460800"/>
          </a:xfrm>
        </p:spPr>
        <p:txBody>
          <a:bodyPr/>
          <a:lstStyle>
            <a:lvl1pPr>
              <a:defRPr sz="3200"/>
            </a:lvl1pPr>
          </a:lstStyle>
          <a:p>
            <a:r>
              <a:rPr lang="en-GB" noProof="0" dirty="0"/>
              <a:t>Click to add title</a:t>
            </a:r>
            <a:endParaRPr lang="en-GB" dirty="0"/>
          </a:p>
        </p:txBody>
      </p:sp>
      <p:sp>
        <p:nvSpPr>
          <p:cNvPr id="8" name="Subtitle">
            <a:extLst>
              <a:ext uri="{FF2B5EF4-FFF2-40B4-BE49-F238E27FC236}">
                <a16:creationId xmlns:a16="http://schemas.microsoft.com/office/drawing/2014/main" id="{7393096F-4E59-416F-AF3C-2DC19388DED4}"/>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11" name="Text Placeholder note">
            <a:extLst>
              <a:ext uri="{FF2B5EF4-FFF2-40B4-BE49-F238E27FC236}">
                <a16:creationId xmlns:a16="http://schemas.microsoft.com/office/drawing/2014/main" id="{02A03667-2B4F-4D0F-B414-8BD38DAF5E62}"/>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3" name="Date Placeholder 2">
            <a:extLst>
              <a:ext uri="{FF2B5EF4-FFF2-40B4-BE49-F238E27FC236}">
                <a16:creationId xmlns:a16="http://schemas.microsoft.com/office/drawing/2014/main" id="{B89AEB2F-B5C9-4F0B-B9F1-55A4EEC5AE2F}"/>
              </a:ext>
            </a:extLst>
          </p:cNvPr>
          <p:cNvSpPr>
            <a:spLocks noGrp="1"/>
          </p:cNvSpPr>
          <p:nvPr>
            <p:ph type="dt" sz="half" idx="220"/>
          </p:nvPr>
        </p:nvSpPr>
        <p:spPr/>
        <p:txBody>
          <a:bodyPr/>
          <a:lstStyle/>
          <a:p>
            <a:endParaRPr lang="en-GB" dirty="0"/>
          </a:p>
        </p:txBody>
      </p:sp>
      <p:sp>
        <p:nvSpPr>
          <p:cNvPr id="4" name="Footer Placeholder 3">
            <a:extLst>
              <a:ext uri="{FF2B5EF4-FFF2-40B4-BE49-F238E27FC236}">
                <a16:creationId xmlns:a16="http://schemas.microsoft.com/office/drawing/2014/main" id="{23FABAB8-DB40-4E2B-A7B2-792E81E8EE07}"/>
              </a:ext>
            </a:extLst>
          </p:cNvPr>
          <p:cNvSpPr>
            <a:spLocks noGrp="1"/>
          </p:cNvSpPr>
          <p:nvPr>
            <p:ph type="ftr" sz="quarter" idx="221"/>
          </p:nvPr>
        </p:nvSpPr>
        <p:spPr/>
        <p:txBody>
          <a:bodyPr/>
          <a:lstStyle/>
          <a:p>
            <a:endParaRPr lang="en-GB" dirty="0"/>
          </a:p>
        </p:txBody>
      </p:sp>
      <p:sp>
        <p:nvSpPr>
          <p:cNvPr id="5" name="Slide Number Placeholder 4">
            <a:extLst>
              <a:ext uri="{FF2B5EF4-FFF2-40B4-BE49-F238E27FC236}">
                <a16:creationId xmlns:a16="http://schemas.microsoft.com/office/drawing/2014/main" id="{38B958B4-7E4B-4469-9066-DEF3718645FF}"/>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624478845"/>
      </p:ext>
    </p:extLst>
  </p:cSld>
  <p:clrMapOvr>
    <a:masterClrMapping/>
  </p:clrMapOvr>
</p:sldLayout>
</file>

<file path=ppt/slideLayouts/slideLayout7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subtitle only B">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2080BB-E265-4531-8CDF-EED5AE7C2C5E}"/>
              </a:ext>
            </a:extLst>
          </p:cNvPr>
          <p:cNvSpPr txBox="1"/>
          <p:nvPr userDrawn="1"/>
        </p:nvSpPr>
        <p:spPr>
          <a:xfrm>
            <a:off x="0" y="-270387"/>
            <a:ext cx="1161720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15" name="Text Placeholder overlay">
            <a:extLst>
              <a:ext uri="{FF2B5EF4-FFF2-40B4-BE49-F238E27FC236}">
                <a16:creationId xmlns:a16="http://schemas.microsoft.com/office/drawing/2014/main" id="{4A8BF276-0692-46D5-82F5-A0C2FF038B3F}"/>
              </a:ext>
            </a:extLst>
          </p:cNvPr>
          <p:cNvSpPr>
            <a:spLocks noGrp="1"/>
          </p:cNvSpPr>
          <p:nvPr>
            <p:ph type="body" sz="quarter" idx="20" hasCustomPrompt="1"/>
          </p:nvPr>
        </p:nvSpPr>
        <p:spPr bwMode="ltGray">
          <a:xfrm>
            <a:off x="840" y="0"/>
            <a:ext cx="12191160" cy="6858000"/>
          </a:xfrm>
          <a:prstGeom prst="rect">
            <a:avLst/>
          </a:prstGeom>
          <a:solidFill>
            <a:schemeClr val="accent1">
              <a:alpha val="85000"/>
            </a:schemeClr>
          </a:solidFill>
          <a:ln w="0">
            <a:noFill/>
          </a:ln>
        </p:spPr>
        <p:txBody>
          <a:bodyPr wrap="square">
            <a:noAutofit/>
          </a:bodyPr>
          <a:lstStyle>
            <a:lvl1pPr marL="0" indent="0">
              <a:buNone/>
              <a:defRPr sz="100">
                <a:noFill/>
              </a:defRPr>
            </a:lvl1pPr>
          </a:lstStyle>
          <a:p>
            <a:pPr lvl="0"/>
            <a:r>
              <a:rPr lang="en-GB" dirty="0"/>
              <a:t>.</a:t>
            </a:r>
          </a:p>
        </p:txBody>
      </p:sp>
      <p:sp>
        <p:nvSpPr>
          <p:cNvPr id="11" name="Picture Placeholder">
            <a:extLst>
              <a:ext uri="{FF2B5EF4-FFF2-40B4-BE49-F238E27FC236}">
                <a16:creationId xmlns:a16="http://schemas.microsoft.com/office/drawing/2014/main" id="{2E4DF0E4-F882-4F37-A2E8-37C7D435692C}"/>
              </a:ext>
            </a:extLst>
          </p:cNvPr>
          <p:cNvSpPr>
            <a:spLocks noGrp="1"/>
          </p:cNvSpPr>
          <p:nvPr>
            <p:ph type="pic" sz="quarter" idx="19" hasCustomPrompt="1"/>
          </p:nvPr>
        </p:nvSpPr>
        <p:spPr bwMode="white">
          <a:xfrm>
            <a:off x="0" y="-1"/>
            <a:ext cx="12193200" cy="6861600"/>
          </a:xfrm>
          <a:noFill/>
        </p:spPr>
        <p:txBody>
          <a:bodyPr lIns="0" tIns="828000" bIns="0" anchor="ctr" anchorCtr="0"/>
          <a:lstStyle>
            <a:lvl1pPr marL="0" indent="0" algn="ctr">
              <a:spcAft>
                <a:spcPts val="0"/>
              </a:spcAft>
              <a:buNone/>
              <a:defRPr sz="1600">
                <a:solidFill>
                  <a:schemeClr val="bg1"/>
                </a:solidFill>
              </a:defRPr>
            </a:lvl1pPr>
          </a:lstStyle>
          <a:p>
            <a:r>
              <a:rPr lang="en-GB" dirty="0"/>
              <a:t>Click icon to add picture or click on frame and insert picture from Templafy Images</a:t>
            </a:r>
          </a:p>
          <a:p>
            <a:r>
              <a:rPr lang="en-GB" dirty="0"/>
              <a:t>Right click on picture and choose Send to Back to get overlay in front</a:t>
            </a:r>
          </a:p>
        </p:txBody>
      </p:sp>
      <p:sp>
        <p:nvSpPr>
          <p:cNvPr id="2" name="Title 1"/>
          <p:cNvSpPr>
            <a:spLocks noGrp="1"/>
          </p:cNvSpPr>
          <p:nvPr>
            <p:ph type="title" hasCustomPrompt="1"/>
          </p:nvPr>
        </p:nvSpPr>
        <p:spPr>
          <a:xfrm>
            <a:off x="576000" y="576000"/>
            <a:ext cx="11041200" cy="457201"/>
          </a:xfrm>
        </p:spPr>
        <p:txBody>
          <a:bodyPr/>
          <a:lstStyle>
            <a:lvl1pPr>
              <a:defRPr sz="3200">
                <a:solidFill>
                  <a:schemeClr val="bg1"/>
                </a:solidFill>
              </a:defRPr>
            </a:lvl1pPr>
          </a:lstStyle>
          <a:p>
            <a:r>
              <a:rPr lang="en-GB" noProof="0" dirty="0"/>
              <a:t>Click to add title</a:t>
            </a:r>
          </a:p>
        </p:txBody>
      </p:sp>
      <p:sp>
        <p:nvSpPr>
          <p:cNvPr id="12" name="Subtitle">
            <a:extLst>
              <a:ext uri="{FF2B5EF4-FFF2-40B4-BE49-F238E27FC236}">
                <a16:creationId xmlns:a16="http://schemas.microsoft.com/office/drawing/2014/main" id="{10791275-49B9-4961-8D4A-CBAE8A680BE3}"/>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13" name="Text Placeholder note">
            <a:extLst>
              <a:ext uri="{FF2B5EF4-FFF2-40B4-BE49-F238E27FC236}">
                <a16:creationId xmlns:a16="http://schemas.microsoft.com/office/drawing/2014/main" id="{84810F16-2C25-454F-9C56-7A6789A7429A}"/>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5" name="Date Placeholder 4">
            <a:extLst>
              <a:ext uri="{FF2B5EF4-FFF2-40B4-BE49-F238E27FC236}">
                <a16:creationId xmlns:a16="http://schemas.microsoft.com/office/drawing/2014/main" id="{AE67C167-00C7-4F43-9F18-27BC50326183}"/>
              </a:ext>
            </a:extLst>
          </p:cNvPr>
          <p:cNvSpPr>
            <a:spLocks noGrp="1"/>
          </p:cNvSpPr>
          <p:nvPr>
            <p:ph type="dt" sz="half" idx="21"/>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7238C1D3-78FD-43A1-97E2-A274A60A029E}"/>
              </a:ext>
            </a:extLst>
          </p:cNvPr>
          <p:cNvSpPr>
            <a:spLocks noGrp="1"/>
          </p:cNvSpPr>
          <p:nvPr>
            <p:ph type="ftr" sz="quarter" idx="22"/>
          </p:nvPr>
        </p:nvSpPr>
        <p:spPr/>
        <p:txBody>
          <a:bodyPr/>
          <a:lstStyle>
            <a:lvl1pPr>
              <a:defRPr>
                <a:solidFill>
                  <a:schemeClr val="bg1"/>
                </a:solidFill>
              </a:defRPr>
            </a:lvl1pPr>
          </a:lstStyle>
          <a:p>
            <a:endParaRPr lang="en-GB" dirty="0"/>
          </a:p>
        </p:txBody>
      </p:sp>
      <p:sp>
        <p:nvSpPr>
          <p:cNvPr id="8" name="Slide Number Placeholder 7">
            <a:extLst>
              <a:ext uri="{FF2B5EF4-FFF2-40B4-BE49-F238E27FC236}">
                <a16:creationId xmlns:a16="http://schemas.microsoft.com/office/drawing/2014/main" id="{1B7DC71C-FCE2-4BC5-A506-8043DF841353}"/>
              </a:ext>
            </a:extLst>
          </p:cNvPr>
          <p:cNvSpPr>
            <a:spLocks noGrp="1"/>
          </p:cNvSpPr>
          <p:nvPr>
            <p:ph type="sldNum" sz="quarter" idx="23"/>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79711857"/>
      </p:ext>
    </p:extLst>
  </p:cSld>
  <p:clrMapOvr>
    <a:masterClrMapping/>
  </p:clrMapOvr>
</p:sldLayout>
</file>

<file path=ppt/slideLayouts/slideLayout7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subtitle only C">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2080BB-E265-4531-8CDF-EED5AE7C2C5E}"/>
              </a:ext>
            </a:extLst>
          </p:cNvPr>
          <p:cNvSpPr txBox="1"/>
          <p:nvPr userDrawn="1"/>
        </p:nvSpPr>
        <p:spPr>
          <a:xfrm>
            <a:off x="0" y="-270387"/>
            <a:ext cx="11615738"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15" name="Text Placeholder overlay">
            <a:extLst>
              <a:ext uri="{FF2B5EF4-FFF2-40B4-BE49-F238E27FC236}">
                <a16:creationId xmlns:a16="http://schemas.microsoft.com/office/drawing/2014/main" id="{4A8BF276-0692-46D5-82F5-A0C2FF038B3F}"/>
              </a:ext>
            </a:extLst>
          </p:cNvPr>
          <p:cNvSpPr>
            <a:spLocks noGrp="1"/>
          </p:cNvSpPr>
          <p:nvPr>
            <p:ph type="body" sz="quarter" idx="20" hasCustomPrompt="1"/>
          </p:nvPr>
        </p:nvSpPr>
        <p:spPr>
          <a:xfrm>
            <a:off x="840" y="0"/>
            <a:ext cx="12191160" cy="6858000"/>
          </a:xfrm>
          <a:prstGeom prst="rect">
            <a:avLst/>
          </a:prstGeom>
          <a:solidFill>
            <a:schemeClr val="bg1">
              <a:alpha val="80000"/>
            </a:schemeClr>
          </a:solidFill>
          <a:ln w="0">
            <a:noFill/>
          </a:ln>
        </p:spPr>
        <p:txBody>
          <a:bodyPr wrap="square">
            <a:noAutofit/>
          </a:bodyPr>
          <a:lstStyle>
            <a:lvl1pPr marL="0" indent="0">
              <a:buNone/>
              <a:defRPr sz="100">
                <a:noFill/>
              </a:defRPr>
            </a:lvl1pPr>
          </a:lstStyle>
          <a:p>
            <a:pPr lvl="0"/>
            <a:r>
              <a:rPr lang="en-GB" dirty="0"/>
              <a:t>.</a:t>
            </a:r>
          </a:p>
        </p:txBody>
      </p:sp>
      <p:sp>
        <p:nvSpPr>
          <p:cNvPr id="14" name="Picture Placeholder">
            <a:extLst>
              <a:ext uri="{FF2B5EF4-FFF2-40B4-BE49-F238E27FC236}">
                <a16:creationId xmlns:a16="http://schemas.microsoft.com/office/drawing/2014/main" id="{679832B5-5EE2-42A0-B3B1-34D6BECE044B}"/>
              </a:ext>
            </a:extLst>
          </p:cNvPr>
          <p:cNvSpPr>
            <a:spLocks noGrp="1"/>
          </p:cNvSpPr>
          <p:nvPr>
            <p:ph type="pic" sz="quarter" idx="19" hasCustomPrompt="1"/>
          </p:nvPr>
        </p:nvSpPr>
        <p:spPr bwMode="white">
          <a:xfrm>
            <a:off x="0" y="-1"/>
            <a:ext cx="12193200" cy="6861600"/>
          </a:xfrm>
          <a:noFill/>
        </p:spPr>
        <p:txBody>
          <a:bodyPr lIns="0" tIns="828000" bIns="0" anchor="ctr" anchorCtr="0"/>
          <a:lstStyle>
            <a:lvl1pPr marL="0" indent="0" algn="ctr">
              <a:spcAft>
                <a:spcPts val="0"/>
              </a:spcAft>
              <a:buNone/>
              <a:defRPr sz="1600">
                <a:solidFill>
                  <a:srgbClr val="545859"/>
                </a:solidFill>
              </a:defRPr>
            </a:lvl1pPr>
          </a:lstStyle>
          <a:p>
            <a:r>
              <a:rPr lang="en-GB" dirty="0"/>
              <a:t>Click icon to add picture or click on frame and insert picture from Templafy Images</a:t>
            </a:r>
          </a:p>
          <a:p>
            <a:r>
              <a:rPr lang="en-GB" dirty="0"/>
              <a:t>Right click on picture and choose Send to Back to get overlay in front</a:t>
            </a:r>
          </a:p>
        </p:txBody>
      </p:sp>
      <p:sp>
        <p:nvSpPr>
          <p:cNvPr id="2" name="Title 1"/>
          <p:cNvSpPr>
            <a:spLocks noGrp="1"/>
          </p:cNvSpPr>
          <p:nvPr>
            <p:ph type="title" hasCustomPrompt="1"/>
          </p:nvPr>
        </p:nvSpPr>
        <p:spPr>
          <a:xfrm>
            <a:off x="576000" y="576000"/>
            <a:ext cx="11041200" cy="439200"/>
          </a:xfrm>
        </p:spPr>
        <p:txBody>
          <a:bodyPr/>
          <a:lstStyle>
            <a:lvl1pPr>
              <a:defRPr sz="3200">
                <a:solidFill>
                  <a:schemeClr val="accent1"/>
                </a:solidFill>
              </a:defRPr>
            </a:lvl1pPr>
          </a:lstStyle>
          <a:p>
            <a:r>
              <a:rPr lang="en-GB" noProof="0" dirty="0"/>
              <a:t>Click to add title</a:t>
            </a:r>
          </a:p>
        </p:txBody>
      </p:sp>
      <p:sp>
        <p:nvSpPr>
          <p:cNvPr id="11" name="Subtitle">
            <a:extLst>
              <a:ext uri="{FF2B5EF4-FFF2-40B4-BE49-F238E27FC236}">
                <a16:creationId xmlns:a16="http://schemas.microsoft.com/office/drawing/2014/main" id="{9DDB0C04-EF1C-4AEE-A984-0CF94E4324CE}"/>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12" name="Text Placeholder note">
            <a:extLst>
              <a:ext uri="{FF2B5EF4-FFF2-40B4-BE49-F238E27FC236}">
                <a16:creationId xmlns:a16="http://schemas.microsoft.com/office/drawing/2014/main" id="{56BBE89D-50C4-4B12-8E0D-9F97615BCDAA}"/>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4" name="Date Placeholder 3">
            <a:extLst>
              <a:ext uri="{FF2B5EF4-FFF2-40B4-BE49-F238E27FC236}">
                <a16:creationId xmlns:a16="http://schemas.microsoft.com/office/drawing/2014/main" id="{9D3EB67D-DB30-4E15-A4B0-6434B0D7C29E}"/>
              </a:ext>
            </a:extLst>
          </p:cNvPr>
          <p:cNvSpPr>
            <a:spLocks noGrp="1"/>
          </p:cNvSpPr>
          <p:nvPr>
            <p:ph type="dt" sz="half" idx="220"/>
          </p:nvPr>
        </p:nvSpPr>
        <p:spPr/>
        <p:txBody>
          <a:bodyPr/>
          <a:lstStyle/>
          <a:p>
            <a:endParaRPr lang="en-GB" dirty="0"/>
          </a:p>
        </p:txBody>
      </p:sp>
      <p:sp>
        <p:nvSpPr>
          <p:cNvPr id="7" name="Footer Placeholder 6">
            <a:extLst>
              <a:ext uri="{FF2B5EF4-FFF2-40B4-BE49-F238E27FC236}">
                <a16:creationId xmlns:a16="http://schemas.microsoft.com/office/drawing/2014/main" id="{D0FF154C-2A26-4480-B12A-4454B02D663E}"/>
              </a:ext>
            </a:extLst>
          </p:cNvPr>
          <p:cNvSpPr>
            <a:spLocks noGrp="1"/>
          </p:cNvSpPr>
          <p:nvPr>
            <p:ph type="ftr" sz="quarter" idx="221"/>
          </p:nvPr>
        </p:nvSpPr>
        <p:spPr/>
        <p:txBody>
          <a:bodyPr/>
          <a:lstStyle/>
          <a:p>
            <a:endParaRPr lang="en-GB" dirty="0"/>
          </a:p>
        </p:txBody>
      </p:sp>
      <p:sp>
        <p:nvSpPr>
          <p:cNvPr id="9" name="Slide Number Placeholder 8">
            <a:extLst>
              <a:ext uri="{FF2B5EF4-FFF2-40B4-BE49-F238E27FC236}">
                <a16:creationId xmlns:a16="http://schemas.microsoft.com/office/drawing/2014/main" id="{10322C62-D579-48AA-A1C1-489BDF5228B4}"/>
              </a:ext>
            </a:extLst>
          </p:cNvPr>
          <p:cNvSpPr>
            <a:spLocks noGrp="1"/>
          </p:cNvSpPr>
          <p:nvPr>
            <p:ph type="sldNum" sz="quarter" idx="222"/>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042692766"/>
      </p:ext>
    </p:extLst>
  </p:cSld>
  <p:clrMapOvr>
    <a:masterClrMapping/>
  </p:clrMapOvr>
</p:sldLayout>
</file>

<file path=ppt/slideLayouts/slideLayout7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subtitle only 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D9B5EFF-FD9D-4B27-9106-E13F82E10C40}"/>
              </a:ext>
            </a:extLst>
          </p:cNvPr>
          <p:cNvPicPr>
            <a:picLocks noChangeAspect="1"/>
          </p:cNvPicPr>
          <p:nvPr userDrawn="1"/>
        </p:nvPicPr>
        <p:blipFill>
          <a:blip r:embed="rId2"/>
          <a:stretch>
            <a:fillRect/>
          </a:stretch>
        </p:blipFill>
        <p:spPr>
          <a:xfrm>
            <a:off x="12313828" y="4096823"/>
            <a:ext cx="1729831" cy="1517395"/>
          </a:xfrm>
          <a:prstGeom prst="rect">
            <a:avLst/>
          </a:prstGeom>
        </p:spPr>
      </p:pic>
      <p:pic>
        <p:nvPicPr>
          <p:cNvPr id="12" name="Picture 11">
            <a:extLst>
              <a:ext uri="{FF2B5EF4-FFF2-40B4-BE49-F238E27FC236}">
                <a16:creationId xmlns:a16="http://schemas.microsoft.com/office/drawing/2014/main" id="{F81035D4-8F7B-4A24-8903-97A7A07D79C1}"/>
              </a:ext>
            </a:extLst>
          </p:cNvPr>
          <p:cNvPicPr>
            <a:picLocks noChangeAspect="1"/>
          </p:cNvPicPr>
          <p:nvPr userDrawn="1"/>
        </p:nvPicPr>
        <p:blipFill>
          <a:blip r:embed="rId3"/>
          <a:stretch>
            <a:fillRect/>
          </a:stretch>
        </p:blipFill>
        <p:spPr>
          <a:xfrm>
            <a:off x="12313828" y="0"/>
            <a:ext cx="1825676" cy="4003676"/>
          </a:xfrm>
          <a:prstGeom prst="rect">
            <a:avLst/>
          </a:prstGeom>
        </p:spPr>
      </p:pic>
      <p:sp>
        <p:nvSpPr>
          <p:cNvPr id="3" name="TextBox 2">
            <a:extLst>
              <a:ext uri="{FF2B5EF4-FFF2-40B4-BE49-F238E27FC236}">
                <a16:creationId xmlns:a16="http://schemas.microsoft.com/office/drawing/2014/main" id="{CD2080BB-E265-4531-8CDF-EED5AE7C2C5E}"/>
              </a:ext>
            </a:extLst>
          </p:cNvPr>
          <p:cNvSpPr txBox="1"/>
          <p:nvPr userDrawn="1"/>
        </p:nvSpPr>
        <p:spPr>
          <a:xfrm>
            <a:off x="0" y="-270387"/>
            <a:ext cx="1219200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 see guide to the right.</a:t>
            </a:r>
            <a:endParaRPr lang="en-GB" sz="1400" dirty="0">
              <a:solidFill>
                <a:schemeClr val="tx2"/>
              </a:solidFill>
            </a:endParaRPr>
          </a:p>
        </p:txBody>
      </p:sp>
      <p:sp>
        <p:nvSpPr>
          <p:cNvPr id="15" name="Text Placeholder overlay">
            <a:extLst>
              <a:ext uri="{FF2B5EF4-FFF2-40B4-BE49-F238E27FC236}">
                <a16:creationId xmlns:a16="http://schemas.microsoft.com/office/drawing/2014/main" id="{4A8BF276-0692-46D5-82F5-A0C2FF038B3F}"/>
              </a:ext>
            </a:extLst>
          </p:cNvPr>
          <p:cNvSpPr>
            <a:spLocks noGrp="1"/>
          </p:cNvSpPr>
          <p:nvPr>
            <p:ph type="body" sz="quarter" idx="20" hasCustomPrompt="1"/>
          </p:nvPr>
        </p:nvSpPr>
        <p:spPr bwMode="ltGray">
          <a:xfrm>
            <a:off x="840" y="0"/>
            <a:ext cx="12191160" cy="6858000"/>
          </a:xfrm>
          <a:prstGeom prst="rect">
            <a:avLst/>
          </a:prstGeom>
          <a:gradFill>
            <a:gsLst>
              <a:gs pos="50000">
                <a:schemeClr val="accent1">
                  <a:alpha val="95000"/>
                </a:schemeClr>
              </a:gs>
              <a:gs pos="99000">
                <a:schemeClr val="accent1">
                  <a:alpha val="70000"/>
                </a:schemeClr>
              </a:gs>
            </a:gsLst>
            <a:lin ang="21594000" scaled="0"/>
          </a:gradFill>
          <a:ln w="0">
            <a:noFill/>
          </a:ln>
        </p:spPr>
        <p:txBody>
          <a:bodyPr wrap="square">
            <a:noAutofit/>
          </a:bodyPr>
          <a:lstStyle>
            <a:lvl1pPr marL="0" indent="0">
              <a:buNone/>
              <a:defRPr sz="100">
                <a:noFill/>
              </a:defRPr>
            </a:lvl1pPr>
          </a:lstStyle>
          <a:p>
            <a:pPr lvl="0"/>
            <a:r>
              <a:rPr lang="en-GB" dirty="0"/>
              <a:t>.</a:t>
            </a:r>
          </a:p>
        </p:txBody>
      </p:sp>
      <p:sp>
        <p:nvSpPr>
          <p:cNvPr id="11" name="Picture Placeholder">
            <a:extLst>
              <a:ext uri="{FF2B5EF4-FFF2-40B4-BE49-F238E27FC236}">
                <a16:creationId xmlns:a16="http://schemas.microsoft.com/office/drawing/2014/main" id="{2E4DF0E4-F882-4F37-A2E8-37C7D435692C}"/>
              </a:ext>
            </a:extLst>
          </p:cNvPr>
          <p:cNvSpPr>
            <a:spLocks noGrp="1"/>
          </p:cNvSpPr>
          <p:nvPr>
            <p:ph type="pic" sz="quarter" idx="19" hasCustomPrompt="1"/>
          </p:nvPr>
        </p:nvSpPr>
        <p:spPr bwMode="white">
          <a:xfrm>
            <a:off x="0" y="-1"/>
            <a:ext cx="12193200" cy="6861600"/>
          </a:xfrm>
          <a:noFill/>
        </p:spPr>
        <p:txBody>
          <a:bodyPr lIns="0" tIns="828000" bIns="0" anchor="ctr" anchorCtr="0"/>
          <a:lstStyle>
            <a:lvl1pPr marL="0" indent="0" algn="ctr">
              <a:spcAft>
                <a:spcPts val="0"/>
              </a:spcAft>
              <a:buNone/>
              <a:defRPr sz="1600">
                <a:solidFill>
                  <a:schemeClr val="bg1"/>
                </a:solidFill>
              </a:defRPr>
            </a:lvl1pPr>
          </a:lstStyle>
          <a:p/>
          <a:p/>
        </p:txBody>
      </p:sp>
      <p:sp>
        <p:nvSpPr>
          <p:cNvPr id="2" name="Title 1"/>
          <p:cNvSpPr>
            <a:spLocks noGrp="1"/>
          </p:cNvSpPr>
          <p:nvPr>
            <p:ph type="title" hasCustomPrompt="1"/>
          </p:nvPr>
        </p:nvSpPr>
        <p:spPr>
          <a:xfrm>
            <a:off x="576000" y="576000"/>
            <a:ext cx="11041200" cy="439200"/>
          </a:xfrm>
        </p:spPr>
        <p:txBody>
          <a:bodyPr/>
          <a:lstStyle>
            <a:lvl1pPr>
              <a:defRPr sz="3200">
                <a:solidFill>
                  <a:schemeClr val="bg1"/>
                </a:solidFill>
              </a:defRPr>
            </a:lvl1pPr>
          </a:lstStyle>
          <a:p/>
        </p:txBody>
      </p:sp>
      <p:sp>
        <p:nvSpPr>
          <p:cNvPr id="13" name="Subtitle">
            <a:extLst>
              <a:ext uri="{FF2B5EF4-FFF2-40B4-BE49-F238E27FC236}">
                <a16:creationId xmlns:a16="http://schemas.microsoft.com/office/drawing/2014/main" id="{1C0B8AAA-70CC-4ACC-B12D-D18CDE75AC8A}"/>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bg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p:txBody>
      </p:sp>
      <p:sp>
        <p:nvSpPr>
          <p:cNvPr id="14" name="Text Placeholder note">
            <a:extLst>
              <a:ext uri="{FF2B5EF4-FFF2-40B4-BE49-F238E27FC236}">
                <a16:creationId xmlns:a16="http://schemas.microsoft.com/office/drawing/2014/main" id="{109DFEDB-663D-4415-A2D8-8E6F47AC07FD}"/>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chemeClr val="bg1"/>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p>
        </p:txBody>
      </p:sp>
      <p:sp>
        <p:nvSpPr>
          <p:cNvPr id="5" name="Date Placeholder 4">
            <a:extLst>
              <a:ext uri="{FF2B5EF4-FFF2-40B4-BE49-F238E27FC236}">
                <a16:creationId xmlns:a16="http://schemas.microsoft.com/office/drawing/2014/main" id="{AE67C167-00C7-4F43-9F18-27BC50326183}"/>
              </a:ext>
            </a:extLst>
          </p:cNvPr>
          <p:cNvSpPr>
            <a:spLocks noGrp="1"/>
          </p:cNvSpPr>
          <p:nvPr>
            <p:ph type="dt" sz="half" idx="21"/>
          </p:nvPr>
        </p:nvSpPr>
        <p:spPr/>
        <p:txBody>
          <a:bodyPr/>
          <a:lstStyle>
            <a:lvl1pPr>
              <a:defRPr>
                <a:solidFill>
                  <a:schemeClr val="bg1"/>
                </a:solidFill>
              </a:defRPr>
            </a:lvl1pPr>
          </a:lstStyle>
          <a:p>
            <a:endParaRPr lang="en-GB" dirty="0"/>
          </a:p>
        </p:txBody>
      </p:sp>
      <p:sp>
        <p:nvSpPr>
          <p:cNvPr id="6" name="Footer Placeholder 5">
            <a:extLst>
              <a:ext uri="{FF2B5EF4-FFF2-40B4-BE49-F238E27FC236}">
                <a16:creationId xmlns:a16="http://schemas.microsoft.com/office/drawing/2014/main" id="{7238C1D3-78FD-43A1-97E2-A274A60A029E}"/>
              </a:ext>
            </a:extLst>
          </p:cNvPr>
          <p:cNvSpPr>
            <a:spLocks noGrp="1"/>
          </p:cNvSpPr>
          <p:nvPr>
            <p:ph type="ftr" sz="quarter" idx="22"/>
          </p:nvPr>
        </p:nvSpPr>
        <p:spPr/>
        <p:txBody>
          <a:bodyPr/>
          <a:lstStyle>
            <a:lvl1pPr>
              <a:defRPr>
                <a:solidFill>
                  <a:schemeClr val="bg1"/>
                </a:solidFill>
              </a:defRPr>
            </a:lvl1pPr>
          </a:lstStyle>
          <a:p>
            <a:endParaRPr lang="en-GB" dirty="0"/>
          </a:p>
        </p:txBody>
      </p:sp>
      <p:sp>
        <p:nvSpPr>
          <p:cNvPr id="8" name="Slide Number Placeholder 7">
            <a:extLst>
              <a:ext uri="{FF2B5EF4-FFF2-40B4-BE49-F238E27FC236}">
                <a16:creationId xmlns:a16="http://schemas.microsoft.com/office/drawing/2014/main" id="{1B7DC71C-FCE2-4BC5-A506-8043DF841353}"/>
              </a:ext>
            </a:extLst>
          </p:cNvPr>
          <p:cNvSpPr>
            <a:spLocks noGrp="1"/>
          </p:cNvSpPr>
          <p:nvPr>
            <p:ph type="sldNum" sz="quarter" idx="23"/>
          </p:nvPr>
        </p:nvSpPr>
        <p:spPr/>
        <p:txBody>
          <a:bodyPr/>
          <a:lstStyle>
            <a:lvl1pPr>
              <a:defRPr>
                <a:solidFill>
                  <a:schemeClr val="bg1"/>
                </a:solid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017307167"/>
      </p:ext>
    </p:extLst>
  </p:cSld>
  <p:clrMapOvr>
    <a:masterClrMapping/>
  </p:clrMapOvr>
</p:sldLayout>
</file>

<file path=ppt/slideLayouts/slideLayout7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circle shape A">
    <p:spTree>
      <p:nvGrpSpPr>
        <p:cNvPr id="1" name=""/>
        <p:cNvGrpSpPr/>
        <p:nvPr/>
      </p:nvGrpSpPr>
      <p:grpSpPr>
        <a:xfrm>
          <a:off x="0" y="0"/>
          <a:ext cx="0" cy="0"/>
          <a:chOff x="0" y="0"/>
          <a:chExt cx="0" cy="0"/>
        </a:xfrm>
      </p:grpSpPr>
      <p:sp>
        <p:nvSpPr>
          <p:cNvPr id="14" name="Picture Placeholder">
            <a:extLst>
              <a:ext uri="{FF2B5EF4-FFF2-40B4-BE49-F238E27FC236}">
                <a16:creationId xmlns:a16="http://schemas.microsoft.com/office/drawing/2014/main" id="{679832B5-5EE2-42A0-B3B1-34D6BECE044B}"/>
              </a:ext>
            </a:extLst>
          </p:cNvPr>
          <p:cNvSpPr>
            <a:spLocks noGrp="1" noChangeAspect="1"/>
          </p:cNvSpPr>
          <p:nvPr>
            <p:ph type="pic" sz="quarter" idx="19" hasCustomPrompt="1"/>
          </p:nvPr>
        </p:nvSpPr>
        <p:spPr bwMode="white">
          <a:xfrm>
            <a:off x="4352400" y="1972800"/>
            <a:ext cx="3488400" cy="3488400"/>
          </a:xfrm>
          <a:prstGeom prst="ellipse">
            <a:avLst/>
          </a:prstGeom>
          <a:solidFill>
            <a:schemeClr val="accent6"/>
          </a:solidFill>
        </p:spPr>
        <p:txBody>
          <a:bodyPr lIns="0" tIns="1116000" bIns="0" anchor="ctr" anchorCtr="0"/>
          <a:lstStyle>
            <a:lvl1pPr marL="0" indent="0" algn="ctr">
              <a:spcAft>
                <a:spcPts val="0"/>
              </a:spcAft>
              <a:buNone/>
              <a:defRPr sz="1400">
                <a:solidFill>
                  <a:srgbClr val="545859"/>
                </a:solidFill>
              </a:defRPr>
            </a:lvl1pPr>
          </a:lstStyle>
          <a:p>
            <a:r>
              <a:rPr lang="en-GB" dirty="0"/>
              <a:t>Click icon to add picture or click on frame and insert picture from Templafy Images</a:t>
            </a:r>
          </a:p>
        </p:txBody>
      </p:sp>
      <p:sp>
        <p:nvSpPr>
          <p:cNvPr id="11" name="Picture Placeholder">
            <a:extLst>
              <a:ext uri="{FF2B5EF4-FFF2-40B4-BE49-F238E27FC236}">
                <a16:creationId xmlns:a16="http://schemas.microsoft.com/office/drawing/2014/main" id="{79110C8F-E085-4792-AC36-2CD9D9AD4175}"/>
              </a:ext>
            </a:extLst>
          </p:cNvPr>
          <p:cNvSpPr>
            <a:spLocks noGrp="1" noChangeAspect="1"/>
          </p:cNvSpPr>
          <p:nvPr>
            <p:ph type="pic" sz="quarter" idx="220" hasCustomPrompt="1"/>
          </p:nvPr>
        </p:nvSpPr>
        <p:spPr bwMode="white">
          <a:xfrm>
            <a:off x="576000" y="1972800"/>
            <a:ext cx="3488400" cy="3488400"/>
          </a:xfrm>
          <a:prstGeom prst="ellipse">
            <a:avLst/>
          </a:prstGeom>
          <a:solidFill>
            <a:schemeClr val="accent6"/>
          </a:solidFill>
        </p:spPr>
        <p:txBody>
          <a:bodyPr lIns="0" tIns="1116000" bIns="0" anchor="ctr" anchorCtr="0"/>
          <a:lstStyle>
            <a:lvl1pPr marL="0" indent="0" algn="ctr">
              <a:spcAft>
                <a:spcPts val="0"/>
              </a:spcAft>
              <a:buNone/>
              <a:defRPr sz="1400">
                <a:solidFill>
                  <a:srgbClr val="545859"/>
                </a:solidFill>
              </a:defRPr>
            </a:lvl1pPr>
          </a:lstStyle>
          <a:p>
            <a:r>
              <a:rPr lang="en-GB" dirty="0"/>
              <a:t>Click icon to add picture or click on frame and insert picture from Templafy Images</a:t>
            </a:r>
          </a:p>
        </p:txBody>
      </p:sp>
      <p:sp>
        <p:nvSpPr>
          <p:cNvPr id="12" name="Picture Placeholder">
            <a:extLst>
              <a:ext uri="{FF2B5EF4-FFF2-40B4-BE49-F238E27FC236}">
                <a16:creationId xmlns:a16="http://schemas.microsoft.com/office/drawing/2014/main" id="{82FCA4E1-4A84-4378-B614-C2955560A302}"/>
              </a:ext>
            </a:extLst>
          </p:cNvPr>
          <p:cNvSpPr>
            <a:spLocks noGrp="1" noChangeAspect="1"/>
          </p:cNvSpPr>
          <p:nvPr>
            <p:ph type="pic" sz="quarter" idx="221" hasCustomPrompt="1"/>
          </p:nvPr>
        </p:nvSpPr>
        <p:spPr bwMode="white">
          <a:xfrm>
            <a:off x="8128800" y="1972800"/>
            <a:ext cx="3488400" cy="3488400"/>
          </a:xfrm>
          <a:prstGeom prst="ellipse">
            <a:avLst/>
          </a:prstGeom>
          <a:solidFill>
            <a:schemeClr val="accent6"/>
          </a:solidFill>
        </p:spPr>
        <p:txBody>
          <a:bodyPr lIns="0" tIns="1116000" bIns="0" anchor="ctr" anchorCtr="0"/>
          <a:lstStyle>
            <a:lvl1pPr marL="0" indent="0" algn="ctr">
              <a:spcAft>
                <a:spcPts val="0"/>
              </a:spcAft>
              <a:buNone/>
              <a:defRPr sz="1400">
                <a:solidFill>
                  <a:srgbClr val="545859"/>
                </a:solidFill>
              </a:defRPr>
            </a:lvl1pPr>
          </a:lstStyle>
          <a:p>
            <a:r>
              <a:rPr lang="en-GB" dirty="0"/>
              <a:t>Click icon to add picture or click on frame and insert picture from Templafy Images</a:t>
            </a:r>
          </a:p>
        </p:txBody>
      </p:sp>
      <p:sp>
        <p:nvSpPr>
          <p:cNvPr id="2" name="Title 1"/>
          <p:cNvSpPr>
            <a:spLocks noGrp="1"/>
          </p:cNvSpPr>
          <p:nvPr>
            <p:ph type="title" hasCustomPrompt="1"/>
          </p:nvPr>
        </p:nvSpPr>
        <p:spPr>
          <a:xfrm>
            <a:off x="576000" y="576000"/>
            <a:ext cx="11041200" cy="439200"/>
          </a:xfrm>
        </p:spPr>
        <p:txBody>
          <a:bodyPr/>
          <a:lstStyle>
            <a:lvl1pPr>
              <a:defRPr sz="3200">
                <a:solidFill>
                  <a:schemeClr val="accent1"/>
                </a:solidFill>
              </a:defRPr>
            </a:lvl1pPr>
          </a:lstStyle>
          <a:p>
            <a:r>
              <a:rPr lang="en-GB" noProof="0" dirty="0"/>
              <a:t>Click to add title</a:t>
            </a:r>
          </a:p>
        </p:txBody>
      </p:sp>
      <p:sp>
        <p:nvSpPr>
          <p:cNvPr id="13" name="Subtitle">
            <a:extLst>
              <a:ext uri="{FF2B5EF4-FFF2-40B4-BE49-F238E27FC236}">
                <a16:creationId xmlns:a16="http://schemas.microsoft.com/office/drawing/2014/main" id="{4AD341E8-8C7A-425F-BB2B-6455FD229558}"/>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15" name="Text Placeholder note">
            <a:extLst>
              <a:ext uri="{FF2B5EF4-FFF2-40B4-BE49-F238E27FC236}">
                <a16:creationId xmlns:a16="http://schemas.microsoft.com/office/drawing/2014/main" id="{A7DDE775-4957-4038-84E2-47E2ED930BEF}"/>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4" name="Date Placeholder 3">
            <a:extLst>
              <a:ext uri="{FF2B5EF4-FFF2-40B4-BE49-F238E27FC236}">
                <a16:creationId xmlns:a16="http://schemas.microsoft.com/office/drawing/2014/main" id="{026D8D60-68A9-4C0B-9F52-EF5301A6AE4D}"/>
              </a:ext>
            </a:extLst>
          </p:cNvPr>
          <p:cNvSpPr>
            <a:spLocks noGrp="1"/>
          </p:cNvSpPr>
          <p:nvPr>
            <p:ph type="dt" sz="half" idx="222"/>
          </p:nvPr>
        </p:nvSpPr>
        <p:spPr/>
        <p:txBody>
          <a:bodyPr/>
          <a:lstStyle/>
          <a:p>
            <a:endParaRPr lang="en-GB" dirty="0"/>
          </a:p>
        </p:txBody>
      </p:sp>
      <p:sp>
        <p:nvSpPr>
          <p:cNvPr id="7" name="Footer Placeholder 6">
            <a:extLst>
              <a:ext uri="{FF2B5EF4-FFF2-40B4-BE49-F238E27FC236}">
                <a16:creationId xmlns:a16="http://schemas.microsoft.com/office/drawing/2014/main" id="{0984C8E1-5630-46EF-909C-B495559F1659}"/>
              </a:ext>
            </a:extLst>
          </p:cNvPr>
          <p:cNvSpPr>
            <a:spLocks noGrp="1"/>
          </p:cNvSpPr>
          <p:nvPr>
            <p:ph type="ftr" sz="quarter" idx="223"/>
          </p:nvPr>
        </p:nvSpPr>
        <p:spPr/>
        <p:txBody>
          <a:bodyPr/>
          <a:lstStyle/>
          <a:p>
            <a:endParaRPr lang="en-GB" dirty="0"/>
          </a:p>
        </p:txBody>
      </p:sp>
      <p:sp>
        <p:nvSpPr>
          <p:cNvPr id="9" name="Slide Number Placeholder 8">
            <a:extLst>
              <a:ext uri="{FF2B5EF4-FFF2-40B4-BE49-F238E27FC236}">
                <a16:creationId xmlns:a16="http://schemas.microsoft.com/office/drawing/2014/main" id="{C19BD192-156E-4898-B955-D3544329A637}"/>
              </a:ext>
            </a:extLst>
          </p:cNvPr>
          <p:cNvSpPr>
            <a:spLocks noGrp="1"/>
          </p:cNvSpPr>
          <p:nvPr>
            <p:ph type="sldNum" sz="quarter" idx="224"/>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766917706"/>
      </p:ext>
    </p:extLst>
  </p:cSld>
  <p:clrMapOvr>
    <a:masterClrMapping/>
  </p:clrMapOvr>
</p:sldLayout>
</file>

<file path=ppt/slideLayouts/slideLayout7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circle shape B">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20E6A39E-7A84-455F-B145-DFF60CFDCF1C}"/>
              </a:ext>
            </a:extLst>
          </p:cNvPr>
          <p:cNvSpPr txBox="1"/>
          <p:nvPr userDrawn="1"/>
        </p:nvSpPr>
        <p:spPr>
          <a:xfrm>
            <a:off x="0" y="-270387"/>
            <a:ext cx="1169670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18" name="Text Placeholder overlay">
            <a:extLst>
              <a:ext uri="{FF2B5EF4-FFF2-40B4-BE49-F238E27FC236}">
                <a16:creationId xmlns:a16="http://schemas.microsoft.com/office/drawing/2014/main" id="{21CD53A3-987C-4730-8005-DE7423A13AE4}"/>
              </a:ext>
            </a:extLst>
          </p:cNvPr>
          <p:cNvSpPr>
            <a:spLocks noGrp="1" noChangeAspect="1"/>
          </p:cNvSpPr>
          <p:nvPr>
            <p:ph type="body" sz="quarter" idx="223" hasCustomPrompt="1"/>
          </p:nvPr>
        </p:nvSpPr>
        <p:spPr bwMode="ltGray">
          <a:xfrm>
            <a:off x="4352400" y="1972800"/>
            <a:ext cx="3488400" cy="3488400"/>
          </a:xfrm>
          <a:prstGeom prst="ellipse">
            <a:avLst/>
          </a:prstGeom>
          <a:solidFill>
            <a:schemeClr val="accent1">
              <a:alpha val="80000"/>
            </a:schemeClr>
          </a:solidFill>
          <a:ln w="0">
            <a:noFill/>
          </a:ln>
        </p:spPr>
        <p:txBody>
          <a:bodyPr wrap="square">
            <a:noAutofit/>
          </a:bodyPr>
          <a:lstStyle>
            <a:lvl1pPr marL="0" indent="0">
              <a:buNone/>
              <a:defRPr sz="100">
                <a:noFill/>
              </a:defRPr>
            </a:lvl1pPr>
          </a:lstStyle>
          <a:p>
            <a:pPr lvl="0"/>
            <a:r>
              <a:rPr lang="en-GB" dirty="0"/>
              <a:t>.</a:t>
            </a:r>
          </a:p>
        </p:txBody>
      </p:sp>
      <p:sp>
        <p:nvSpPr>
          <p:cNvPr id="19" name="Text Placeholder overlay">
            <a:extLst>
              <a:ext uri="{FF2B5EF4-FFF2-40B4-BE49-F238E27FC236}">
                <a16:creationId xmlns:a16="http://schemas.microsoft.com/office/drawing/2014/main" id="{7D7AF187-B658-4512-B05E-FB4D72210EFB}"/>
              </a:ext>
            </a:extLst>
          </p:cNvPr>
          <p:cNvSpPr>
            <a:spLocks noGrp="1" noChangeAspect="1"/>
          </p:cNvSpPr>
          <p:nvPr>
            <p:ph type="body" sz="quarter" idx="224" hasCustomPrompt="1"/>
          </p:nvPr>
        </p:nvSpPr>
        <p:spPr bwMode="ltGray">
          <a:xfrm>
            <a:off x="8128800" y="1972800"/>
            <a:ext cx="3488400" cy="3488400"/>
          </a:xfrm>
          <a:prstGeom prst="ellipse">
            <a:avLst/>
          </a:prstGeom>
          <a:solidFill>
            <a:schemeClr val="accent1">
              <a:alpha val="80000"/>
            </a:schemeClr>
          </a:solidFill>
          <a:ln w="0">
            <a:noFill/>
          </a:ln>
        </p:spPr>
        <p:txBody>
          <a:bodyPr wrap="square">
            <a:noAutofit/>
          </a:bodyPr>
          <a:lstStyle>
            <a:lvl1pPr marL="0" indent="0">
              <a:buNone/>
              <a:defRPr sz="100">
                <a:noFill/>
              </a:defRPr>
            </a:lvl1pPr>
          </a:lstStyle>
          <a:p>
            <a:pPr lvl="0"/>
            <a:r>
              <a:rPr lang="en-GB" dirty="0"/>
              <a:t>.</a:t>
            </a:r>
          </a:p>
        </p:txBody>
      </p:sp>
      <p:sp>
        <p:nvSpPr>
          <p:cNvPr id="13" name="Text Placeholder overlay">
            <a:extLst>
              <a:ext uri="{FF2B5EF4-FFF2-40B4-BE49-F238E27FC236}">
                <a16:creationId xmlns:a16="http://schemas.microsoft.com/office/drawing/2014/main" id="{B25EA0B6-8DDC-4D36-8289-53CDE1AF2C80}"/>
              </a:ext>
            </a:extLst>
          </p:cNvPr>
          <p:cNvSpPr>
            <a:spLocks noGrp="1" noChangeAspect="1"/>
          </p:cNvSpPr>
          <p:nvPr>
            <p:ph type="body" sz="quarter" idx="222" hasCustomPrompt="1"/>
          </p:nvPr>
        </p:nvSpPr>
        <p:spPr bwMode="ltGray">
          <a:xfrm>
            <a:off x="576000" y="1972800"/>
            <a:ext cx="3488400" cy="3488400"/>
          </a:xfrm>
          <a:prstGeom prst="ellipse">
            <a:avLst/>
          </a:prstGeom>
          <a:solidFill>
            <a:schemeClr val="accent1">
              <a:alpha val="80000"/>
            </a:schemeClr>
          </a:solidFill>
          <a:ln w="0">
            <a:noFill/>
          </a:ln>
        </p:spPr>
        <p:txBody>
          <a:bodyPr wrap="square">
            <a:noAutofit/>
          </a:bodyPr>
          <a:lstStyle>
            <a:lvl1pPr marL="0" indent="0">
              <a:buNone/>
              <a:defRPr sz="100">
                <a:noFill/>
              </a:defRPr>
            </a:lvl1pPr>
          </a:lstStyle>
          <a:p>
            <a:pPr lvl="0"/>
            <a:r>
              <a:rPr lang="en-GB" dirty="0"/>
              <a:t>.</a:t>
            </a:r>
          </a:p>
        </p:txBody>
      </p:sp>
      <p:sp>
        <p:nvSpPr>
          <p:cNvPr id="14" name="Picture Placeholder">
            <a:extLst>
              <a:ext uri="{FF2B5EF4-FFF2-40B4-BE49-F238E27FC236}">
                <a16:creationId xmlns:a16="http://schemas.microsoft.com/office/drawing/2014/main" id="{679832B5-5EE2-42A0-B3B1-34D6BECE044B}"/>
              </a:ext>
            </a:extLst>
          </p:cNvPr>
          <p:cNvSpPr>
            <a:spLocks noGrp="1" noChangeAspect="1"/>
          </p:cNvSpPr>
          <p:nvPr>
            <p:ph type="pic" sz="quarter" idx="19" hasCustomPrompt="1"/>
          </p:nvPr>
        </p:nvSpPr>
        <p:spPr bwMode="white">
          <a:xfrm>
            <a:off x="4352400" y="1972800"/>
            <a:ext cx="3488400" cy="3488400"/>
          </a:xfrm>
          <a:prstGeom prst="ellipse">
            <a:avLst/>
          </a:prstGeom>
          <a:noFill/>
        </p:spPr>
        <p:txBody>
          <a:bodyPr lIns="0" tIns="0" bIns="0" anchor="t" anchorCtr="0"/>
          <a:lstStyle>
            <a:lvl1pPr marL="0" indent="0" algn="ctr">
              <a:spcAft>
                <a:spcPts val="0"/>
              </a:spcAft>
              <a:buNone/>
              <a:defRPr sz="1000">
                <a:solidFill>
                  <a:schemeClr val="bg1"/>
                </a:solidFill>
              </a:defRPr>
            </a:lvl1pPr>
          </a:lstStyle>
          <a:p>
            <a:r>
              <a:rPr lang="en-GB" dirty="0"/>
              <a:t>Click on frame and insert picture using the Insert tab - Pictures or from Templafy Images. Right click on picture and choose Send to Back to get overlay in front</a:t>
            </a:r>
          </a:p>
        </p:txBody>
      </p:sp>
      <p:sp>
        <p:nvSpPr>
          <p:cNvPr id="11" name="Picture Placeholder">
            <a:extLst>
              <a:ext uri="{FF2B5EF4-FFF2-40B4-BE49-F238E27FC236}">
                <a16:creationId xmlns:a16="http://schemas.microsoft.com/office/drawing/2014/main" id="{79110C8F-E085-4792-AC36-2CD9D9AD4175}"/>
              </a:ext>
            </a:extLst>
          </p:cNvPr>
          <p:cNvSpPr>
            <a:spLocks noGrp="1" noChangeAspect="1"/>
          </p:cNvSpPr>
          <p:nvPr>
            <p:ph type="pic" sz="quarter" idx="220" hasCustomPrompt="1"/>
          </p:nvPr>
        </p:nvSpPr>
        <p:spPr bwMode="white">
          <a:xfrm>
            <a:off x="576000" y="1972800"/>
            <a:ext cx="3488400" cy="3488400"/>
          </a:xfrm>
          <a:prstGeom prst="ellipse">
            <a:avLst/>
          </a:prstGeom>
          <a:noFill/>
        </p:spPr>
        <p:txBody>
          <a:bodyPr lIns="0" tIns="0" bIns="0" anchor="t" anchorCtr="0"/>
          <a:lstStyle>
            <a:lvl1pPr marL="0" indent="0" algn="ctr">
              <a:spcAft>
                <a:spcPts val="0"/>
              </a:spcAft>
              <a:buNone/>
              <a:defRPr sz="1000">
                <a:solidFill>
                  <a:schemeClr val="bg1"/>
                </a:solidFill>
              </a:defRPr>
            </a:lvl1pPr>
          </a:lstStyle>
          <a:p>
            <a:r>
              <a:rPr lang="en-GB" dirty="0"/>
              <a:t>Click on frame and insert picture using the Insert tab - Pictures or from Templafy Images. Right click on picture and choose Send to Back to get overlay in front</a:t>
            </a:r>
          </a:p>
        </p:txBody>
      </p:sp>
      <p:sp>
        <p:nvSpPr>
          <p:cNvPr id="12" name="Picture Placeholder">
            <a:extLst>
              <a:ext uri="{FF2B5EF4-FFF2-40B4-BE49-F238E27FC236}">
                <a16:creationId xmlns:a16="http://schemas.microsoft.com/office/drawing/2014/main" id="{82FCA4E1-4A84-4378-B614-C2955560A302}"/>
              </a:ext>
            </a:extLst>
          </p:cNvPr>
          <p:cNvSpPr>
            <a:spLocks noGrp="1" noChangeAspect="1"/>
          </p:cNvSpPr>
          <p:nvPr>
            <p:ph type="pic" sz="quarter" idx="221" hasCustomPrompt="1"/>
          </p:nvPr>
        </p:nvSpPr>
        <p:spPr bwMode="white">
          <a:xfrm>
            <a:off x="8128800" y="1972800"/>
            <a:ext cx="3488400" cy="3488400"/>
          </a:xfrm>
          <a:prstGeom prst="ellipse">
            <a:avLst/>
          </a:prstGeom>
          <a:noFill/>
        </p:spPr>
        <p:txBody>
          <a:bodyPr lIns="0" tIns="0" bIns="0" anchor="t" anchorCtr="0"/>
          <a:lstStyle>
            <a:lvl1pPr marL="0" indent="0" algn="ctr">
              <a:spcAft>
                <a:spcPts val="0"/>
              </a:spcAft>
              <a:buNone/>
              <a:defRPr sz="1000">
                <a:solidFill>
                  <a:schemeClr val="bg1"/>
                </a:solidFill>
              </a:defRPr>
            </a:lvl1pPr>
          </a:lstStyle>
          <a:p>
            <a:r>
              <a:rPr lang="en-GB" dirty="0"/>
              <a:t>Click on frame and insert picture using the Insert tab - Pictures or from Templafy Images. Right click on picture and choose Send to Back to get overlay in front</a:t>
            </a:r>
          </a:p>
        </p:txBody>
      </p:sp>
      <p:sp>
        <p:nvSpPr>
          <p:cNvPr id="2" name="Title 1"/>
          <p:cNvSpPr>
            <a:spLocks noGrp="1"/>
          </p:cNvSpPr>
          <p:nvPr>
            <p:ph type="title" hasCustomPrompt="1"/>
          </p:nvPr>
        </p:nvSpPr>
        <p:spPr>
          <a:xfrm>
            <a:off x="576000" y="576000"/>
            <a:ext cx="11041200" cy="458966"/>
          </a:xfrm>
        </p:spPr>
        <p:txBody>
          <a:bodyPr/>
          <a:lstStyle>
            <a:lvl1pPr>
              <a:defRPr sz="3200">
                <a:solidFill>
                  <a:schemeClr val="accent1"/>
                </a:solidFill>
              </a:defRPr>
            </a:lvl1pPr>
          </a:lstStyle>
          <a:p>
            <a:r>
              <a:rPr lang="en-GB" noProof="0" dirty="0"/>
              <a:t>Click to add title</a:t>
            </a:r>
          </a:p>
        </p:txBody>
      </p:sp>
      <p:sp>
        <p:nvSpPr>
          <p:cNvPr id="21" name="Subtitle">
            <a:extLst>
              <a:ext uri="{FF2B5EF4-FFF2-40B4-BE49-F238E27FC236}">
                <a16:creationId xmlns:a16="http://schemas.microsoft.com/office/drawing/2014/main" id="{DB432605-7001-44FF-A2B7-2012D5DE10C2}"/>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24" name="Text Placeholder 8">
            <a:extLst>
              <a:ext uri="{FF2B5EF4-FFF2-40B4-BE49-F238E27FC236}">
                <a16:creationId xmlns:a16="http://schemas.microsoft.com/office/drawing/2014/main" id="{C5572C0A-5B76-4FA4-B36F-CA2F8550C7BA}"/>
              </a:ext>
            </a:extLst>
          </p:cNvPr>
          <p:cNvSpPr>
            <a:spLocks noGrp="1"/>
          </p:cNvSpPr>
          <p:nvPr>
            <p:ph type="body" sz="quarter" idx="225" hasCustomPrompt="1"/>
          </p:nvPr>
        </p:nvSpPr>
        <p:spPr>
          <a:xfrm>
            <a:off x="1230313" y="3330872"/>
            <a:ext cx="2178000" cy="1422103"/>
          </a:xfrm>
          <a:prstGeom prst="rect">
            <a:avLst/>
          </a:prstGeom>
          <a:noFill/>
        </p:spPr>
        <p:txBody>
          <a:bodyPr lIns="0" tIns="0" rIns="0" bIns="0"/>
          <a:lstStyle>
            <a:lvl1pPr marL="0" indent="0" algn="ctr">
              <a:spcAft>
                <a:spcPts val="600"/>
              </a:spcAft>
              <a:buFont typeface="Arial" panose="020B0604020202020204" pitchFamily="34" charset="0"/>
              <a:buChar char="​"/>
              <a:defRPr sz="1800" b="1">
                <a:solidFill>
                  <a:schemeClr val="bg1"/>
                </a:solidFill>
              </a:defRPr>
            </a:lvl1pPr>
            <a:lvl2pPr marL="0" indent="0" algn="ctr">
              <a:lnSpc>
                <a:spcPct val="100000"/>
              </a:lnSpc>
              <a:spcAft>
                <a:spcPts val="600"/>
              </a:spcAft>
              <a:buFont typeface="Arial" panose="020B0604020202020204" pitchFamily="34" charset="0"/>
              <a:buChar char="​"/>
              <a:defRPr sz="1000" b="0">
                <a:solidFill>
                  <a:schemeClr val="bg1"/>
                </a:solidFill>
              </a:defRPr>
            </a:lvl2pPr>
            <a:lvl3pPr marL="0" indent="0" algn="ctr">
              <a:lnSpc>
                <a:spcPct val="100000"/>
              </a:lnSpc>
              <a:spcAft>
                <a:spcPts val="600"/>
              </a:spcAft>
              <a:buFont typeface="Arial" panose="020B0604020202020204" pitchFamily="34" charset="0"/>
              <a:buChar char="​"/>
              <a:defRPr sz="1000" b="0">
                <a:solidFill>
                  <a:schemeClr val="bg1"/>
                </a:solidFill>
              </a:defRPr>
            </a:lvl3pPr>
            <a:lvl4pPr marL="0" indent="0" algn="ctr">
              <a:lnSpc>
                <a:spcPct val="100000"/>
              </a:lnSpc>
              <a:spcAft>
                <a:spcPts val="600"/>
              </a:spcAft>
              <a:defRPr sz="1000" b="0">
                <a:solidFill>
                  <a:schemeClr val="bg1"/>
                </a:solidFill>
              </a:defRPr>
            </a:lvl4pPr>
            <a:lvl5pPr marL="0" indent="0" algn="ctr">
              <a:lnSpc>
                <a:spcPct val="100000"/>
              </a:lnSpc>
              <a:spcAft>
                <a:spcPts val="600"/>
              </a:spcAft>
              <a:defRPr sz="1000" b="0">
                <a:solidFill>
                  <a:schemeClr val="bg1"/>
                </a:solidFill>
              </a:defRPr>
            </a:lvl5pPr>
            <a:lvl6pPr marL="0" indent="0" algn="ctr">
              <a:lnSpc>
                <a:spcPct val="100000"/>
              </a:lnSpc>
              <a:spcAft>
                <a:spcPts val="600"/>
              </a:spcAft>
              <a:defRPr sz="1000" b="0">
                <a:solidFill>
                  <a:schemeClr val="bg1"/>
                </a:solidFill>
              </a:defRPr>
            </a:lvl6pPr>
            <a:lvl7pPr marL="0" indent="0" algn="ctr">
              <a:lnSpc>
                <a:spcPct val="100000"/>
              </a:lnSpc>
              <a:spcAft>
                <a:spcPts val="600"/>
              </a:spcAft>
              <a:defRPr sz="1000" b="0">
                <a:solidFill>
                  <a:schemeClr val="bg1"/>
                </a:solidFill>
              </a:defRPr>
            </a:lvl7pPr>
            <a:lvl8pPr marL="0" indent="0" algn="ctr">
              <a:lnSpc>
                <a:spcPct val="100000"/>
              </a:lnSpc>
              <a:spcAft>
                <a:spcPts val="600"/>
              </a:spcAft>
              <a:defRPr sz="1000" b="0">
                <a:solidFill>
                  <a:schemeClr val="bg1"/>
                </a:solidFill>
              </a:defRPr>
            </a:lvl8pPr>
            <a:lvl9pPr marL="0" indent="0" algn="ctr">
              <a:lnSpc>
                <a:spcPct val="100000"/>
              </a:lnSpc>
              <a:spcAft>
                <a:spcPts val="600"/>
              </a:spcAft>
              <a:defRPr sz="1000" b="0">
                <a:solidFill>
                  <a:schemeClr val="bg1"/>
                </a:solidFill>
                <a:latin typeface="+mn-lt"/>
              </a:defRPr>
            </a:lvl9pPr>
          </a:lstStyle>
          <a:p>
            <a:pPr lvl="0"/>
            <a:r>
              <a:rPr lang="en-GB" dirty="0"/>
              <a:t>Click to add title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25" name="Text Placeholder 19">
            <a:extLst>
              <a:ext uri="{FF2B5EF4-FFF2-40B4-BE49-F238E27FC236}">
                <a16:creationId xmlns:a16="http://schemas.microsoft.com/office/drawing/2014/main" id="{ACD5BE78-3E6D-4E02-B5D5-49204584A99B}"/>
              </a:ext>
            </a:extLst>
          </p:cNvPr>
          <p:cNvSpPr>
            <a:spLocks noGrp="1"/>
          </p:cNvSpPr>
          <p:nvPr>
            <p:ph type="body" sz="quarter" idx="226" hasCustomPrompt="1"/>
          </p:nvPr>
        </p:nvSpPr>
        <p:spPr>
          <a:xfrm>
            <a:off x="1230312" y="3138538"/>
            <a:ext cx="2176463" cy="190500"/>
          </a:xfrm>
        </p:spPr>
        <p:txBody>
          <a:bodyPr lIns="0" rIns="0"/>
          <a:lstStyle>
            <a:lvl1pPr marL="0" indent="0" algn="ctr">
              <a:buNone/>
              <a:defRPr sz="1000">
                <a:solidFill>
                  <a:schemeClr val="bg1"/>
                </a:solidFill>
              </a:defRPr>
            </a:lvl1pPr>
          </a:lstStyle>
          <a:p>
            <a:pPr lvl="0"/>
            <a:r>
              <a:rPr lang="en-GB" dirty="0"/>
              <a:t>Click to add eyebrow</a:t>
            </a:r>
          </a:p>
        </p:txBody>
      </p:sp>
      <p:sp>
        <p:nvSpPr>
          <p:cNvPr id="26" name="Text Placeholder 8">
            <a:extLst>
              <a:ext uri="{FF2B5EF4-FFF2-40B4-BE49-F238E27FC236}">
                <a16:creationId xmlns:a16="http://schemas.microsoft.com/office/drawing/2014/main" id="{15323CC3-D5CC-4068-A510-E9FD395037E4}"/>
              </a:ext>
            </a:extLst>
          </p:cNvPr>
          <p:cNvSpPr>
            <a:spLocks noGrp="1"/>
          </p:cNvSpPr>
          <p:nvPr>
            <p:ph type="body" sz="quarter" idx="227" hasCustomPrompt="1"/>
          </p:nvPr>
        </p:nvSpPr>
        <p:spPr>
          <a:xfrm>
            <a:off x="5005438" y="3330872"/>
            <a:ext cx="2178000" cy="1422103"/>
          </a:xfrm>
          <a:prstGeom prst="rect">
            <a:avLst/>
          </a:prstGeom>
          <a:noFill/>
        </p:spPr>
        <p:txBody>
          <a:bodyPr lIns="0" tIns="0" rIns="0" bIns="0"/>
          <a:lstStyle>
            <a:lvl1pPr marL="0" indent="0" algn="ctr">
              <a:spcAft>
                <a:spcPts val="600"/>
              </a:spcAft>
              <a:buFont typeface="Arial" panose="020B0604020202020204" pitchFamily="34" charset="0"/>
              <a:buChar char="​"/>
              <a:defRPr sz="1800" b="1">
                <a:solidFill>
                  <a:schemeClr val="bg1"/>
                </a:solidFill>
              </a:defRPr>
            </a:lvl1pPr>
            <a:lvl2pPr marL="0" indent="0" algn="ctr">
              <a:lnSpc>
                <a:spcPct val="100000"/>
              </a:lnSpc>
              <a:spcAft>
                <a:spcPts val="600"/>
              </a:spcAft>
              <a:buFont typeface="Arial" panose="020B0604020202020204" pitchFamily="34" charset="0"/>
              <a:buChar char="​"/>
              <a:defRPr sz="1000" b="0">
                <a:solidFill>
                  <a:schemeClr val="bg1"/>
                </a:solidFill>
              </a:defRPr>
            </a:lvl2pPr>
            <a:lvl3pPr marL="0" indent="0" algn="ctr">
              <a:lnSpc>
                <a:spcPct val="100000"/>
              </a:lnSpc>
              <a:spcAft>
                <a:spcPts val="600"/>
              </a:spcAft>
              <a:buFont typeface="Arial" panose="020B0604020202020204" pitchFamily="34" charset="0"/>
              <a:buChar char="​"/>
              <a:defRPr sz="1000" b="0">
                <a:solidFill>
                  <a:schemeClr val="bg1"/>
                </a:solidFill>
              </a:defRPr>
            </a:lvl3pPr>
            <a:lvl4pPr marL="0" indent="0" algn="ctr">
              <a:lnSpc>
                <a:spcPct val="100000"/>
              </a:lnSpc>
              <a:spcAft>
                <a:spcPts val="600"/>
              </a:spcAft>
              <a:defRPr sz="1000" b="0">
                <a:solidFill>
                  <a:schemeClr val="bg1"/>
                </a:solidFill>
              </a:defRPr>
            </a:lvl4pPr>
            <a:lvl5pPr marL="0" indent="0" algn="ctr">
              <a:lnSpc>
                <a:spcPct val="100000"/>
              </a:lnSpc>
              <a:spcAft>
                <a:spcPts val="600"/>
              </a:spcAft>
              <a:defRPr sz="1000" b="0">
                <a:solidFill>
                  <a:schemeClr val="bg1"/>
                </a:solidFill>
              </a:defRPr>
            </a:lvl5pPr>
            <a:lvl6pPr marL="0" indent="0" algn="ctr">
              <a:lnSpc>
                <a:spcPct val="100000"/>
              </a:lnSpc>
              <a:spcAft>
                <a:spcPts val="600"/>
              </a:spcAft>
              <a:defRPr sz="1000" b="0">
                <a:solidFill>
                  <a:schemeClr val="bg1"/>
                </a:solidFill>
              </a:defRPr>
            </a:lvl6pPr>
            <a:lvl7pPr marL="0" indent="0" algn="ctr">
              <a:lnSpc>
                <a:spcPct val="100000"/>
              </a:lnSpc>
              <a:spcAft>
                <a:spcPts val="600"/>
              </a:spcAft>
              <a:defRPr sz="1000" b="0">
                <a:solidFill>
                  <a:schemeClr val="bg1"/>
                </a:solidFill>
              </a:defRPr>
            </a:lvl7pPr>
            <a:lvl8pPr marL="0" indent="0" algn="ctr">
              <a:lnSpc>
                <a:spcPct val="100000"/>
              </a:lnSpc>
              <a:spcAft>
                <a:spcPts val="600"/>
              </a:spcAft>
              <a:defRPr sz="1000" b="0">
                <a:solidFill>
                  <a:schemeClr val="bg1"/>
                </a:solidFill>
              </a:defRPr>
            </a:lvl8pPr>
            <a:lvl9pPr marL="0" indent="0" algn="ctr">
              <a:lnSpc>
                <a:spcPct val="100000"/>
              </a:lnSpc>
              <a:spcAft>
                <a:spcPts val="600"/>
              </a:spcAft>
              <a:defRPr sz="1000" b="0">
                <a:solidFill>
                  <a:schemeClr val="bg1"/>
                </a:solidFill>
                <a:latin typeface="+mn-lt"/>
              </a:defRPr>
            </a:lvl9pPr>
          </a:lstStyle>
          <a:p>
            <a:pPr lvl="0"/>
            <a:r>
              <a:rPr lang="en-GB" dirty="0"/>
              <a:t>Click to add title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27" name="Text Placeholder 19">
            <a:extLst>
              <a:ext uri="{FF2B5EF4-FFF2-40B4-BE49-F238E27FC236}">
                <a16:creationId xmlns:a16="http://schemas.microsoft.com/office/drawing/2014/main" id="{AF2A29E0-88F8-461B-A326-2F2A2A39BC9C}"/>
              </a:ext>
            </a:extLst>
          </p:cNvPr>
          <p:cNvSpPr>
            <a:spLocks noGrp="1"/>
          </p:cNvSpPr>
          <p:nvPr>
            <p:ph type="body" sz="quarter" idx="228" hasCustomPrompt="1"/>
          </p:nvPr>
        </p:nvSpPr>
        <p:spPr>
          <a:xfrm>
            <a:off x="5005437" y="3138538"/>
            <a:ext cx="2176463" cy="190500"/>
          </a:xfrm>
        </p:spPr>
        <p:txBody>
          <a:bodyPr lIns="0" rIns="0"/>
          <a:lstStyle>
            <a:lvl1pPr marL="0" indent="0" algn="ctr">
              <a:buNone/>
              <a:defRPr sz="1000">
                <a:solidFill>
                  <a:schemeClr val="bg1"/>
                </a:solidFill>
              </a:defRPr>
            </a:lvl1pPr>
          </a:lstStyle>
          <a:p>
            <a:pPr lvl="0"/>
            <a:r>
              <a:rPr lang="en-GB" dirty="0"/>
              <a:t>Click to add eyebrow</a:t>
            </a:r>
          </a:p>
        </p:txBody>
      </p:sp>
      <p:sp>
        <p:nvSpPr>
          <p:cNvPr id="28" name="Text Placeholder 8">
            <a:extLst>
              <a:ext uri="{FF2B5EF4-FFF2-40B4-BE49-F238E27FC236}">
                <a16:creationId xmlns:a16="http://schemas.microsoft.com/office/drawing/2014/main" id="{CE360D9A-429E-4E85-8A7F-3CA3C53E14F4}"/>
              </a:ext>
            </a:extLst>
          </p:cNvPr>
          <p:cNvSpPr>
            <a:spLocks noGrp="1"/>
          </p:cNvSpPr>
          <p:nvPr>
            <p:ph type="body" sz="quarter" idx="229" hasCustomPrompt="1"/>
          </p:nvPr>
        </p:nvSpPr>
        <p:spPr>
          <a:xfrm>
            <a:off x="8783687" y="3330872"/>
            <a:ext cx="2178000" cy="1422103"/>
          </a:xfrm>
          <a:prstGeom prst="rect">
            <a:avLst/>
          </a:prstGeom>
          <a:noFill/>
        </p:spPr>
        <p:txBody>
          <a:bodyPr lIns="0" tIns="0" rIns="0" bIns="0"/>
          <a:lstStyle>
            <a:lvl1pPr marL="0" indent="0" algn="ctr">
              <a:spcAft>
                <a:spcPts val="600"/>
              </a:spcAft>
              <a:buFont typeface="Arial" panose="020B0604020202020204" pitchFamily="34" charset="0"/>
              <a:buChar char="​"/>
              <a:defRPr sz="1800" b="1">
                <a:solidFill>
                  <a:schemeClr val="bg1"/>
                </a:solidFill>
              </a:defRPr>
            </a:lvl1pPr>
            <a:lvl2pPr marL="0" indent="0" algn="ctr">
              <a:lnSpc>
                <a:spcPct val="100000"/>
              </a:lnSpc>
              <a:spcAft>
                <a:spcPts val="600"/>
              </a:spcAft>
              <a:buFont typeface="Arial" panose="020B0604020202020204" pitchFamily="34" charset="0"/>
              <a:buChar char="​"/>
              <a:defRPr sz="1000" b="0">
                <a:solidFill>
                  <a:schemeClr val="bg1"/>
                </a:solidFill>
              </a:defRPr>
            </a:lvl2pPr>
            <a:lvl3pPr marL="0" indent="0" algn="ctr">
              <a:lnSpc>
                <a:spcPct val="100000"/>
              </a:lnSpc>
              <a:spcAft>
                <a:spcPts val="600"/>
              </a:spcAft>
              <a:buFont typeface="Arial" panose="020B0604020202020204" pitchFamily="34" charset="0"/>
              <a:buChar char="​"/>
              <a:defRPr sz="1000" b="0">
                <a:solidFill>
                  <a:schemeClr val="bg1"/>
                </a:solidFill>
              </a:defRPr>
            </a:lvl3pPr>
            <a:lvl4pPr marL="0" indent="0" algn="ctr">
              <a:lnSpc>
                <a:spcPct val="100000"/>
              </a:lnSpc>
              <a:spcAft>
                <a:spcPts val="600"/>
              </a:spcAft>
              <a:defRPr sz="1000" b="0">
                <a:solidFill>
                  <a:schemeClr val="bg1"/>
                </a:solidFill>
              </a:defRPr>
            </a:lvl4pPr>
            <a:lvl5pPr marL="0" indent="0" algn="ctr">
              <a:lnSpc>
                <a:spcPct val="100000"/>
              </a:lnSpc>
              <a:spcAft>
                <a:spcPts val="600"/>
              </a:spcAft>
              <a:defRPr sz="1000" b="0">
                <a:solidFill>
                  <a:schemeClr val="bg1"/>
                </a:solidFill>
              </a:defRPr>
            </a:lvl5pPr>
            <a:lvl6pPr marL="0" indent="0" algn="ctr">
              <a:lnSpc>
                <a:spcPct val="100000"/>
              </a:lnSpc>
              <a:spcAft>
                <a:spcPts val="600"/>
              </a:spcAft>
              <a:defRPr sz="1000" b="0">
                <a:solidFill>
                  <a:schemeClr val="bg1"/>
                </a:solidFill>
              </a:defRPr>
            </a:lvl6pPr>
            <a:lvl7pPr marL="0" indent="0" algn="ctr">
              <a:lnSpc>
                <a:spcPct val="100000"/>
              </a:lnSpc>
              <a:spcAft>
                <a:spcPts val="600"/>
              </a:spcAft>
              <a:defRPr sz="1000" b="0">
                <a:solidFill>
                  <a:schemeClr val="bg1"/>
                </a:solidFill>
              </a:defRPr>
            </a:lvl7pPr>
            <a:lvl8pPr marL="0" indent="0" algn="ctr">
              <a:lnSpc>
                <a:spcPct val="100000"/>
              </a:lnSpc>
              <a:spcAft>
                <a:spcPts val="600"/>
              </a:spcAft>
              <a:defRPr sz="1000" b="0">
                <a:solidFill>
                  <a:schemeClr val="bg1"/>
                </a:solidFill>
              </a:defRPr>
            </a:lvl8pPr>
            <a:lvl9pPr marL="0" indent="0" algn="ctr">
              <a:lnSpc>
                <a:spcPct val="100000"/>
              </a:lnSpc>
              <a:spcAft>
                <a:spcPts val="600"/>
              </a:spcAft>
              <a:defRPr sz="1000" b="0">
                <a:solidFill>
                  <a:schemeClr val="bg1"/>
                </a:solidFill>
                <a:latin typeface="+mn-lt"/>
              </a:defRPr>
            </a:lvl9pPr>
          </a:lstStyle>
          <a:p>
            <a:pPr lvl="0"/>
            <a:r>
              <a:rPr lang="en-GB" dirty="0"/>
              <a:t>Click to add title Enter &amp; TAB for next text level   SHIFT+TAB to go back in levels</a:t>
            </a:r>
          </a:p>
          <a:p>
            <a:pPr lvl="1"/>
            <a:r>
              <a:rPr lang="en-GB" dirty="0"/>
              <a:t>Second level</a:t>
            </a:r>
          </a:p>
          <a:p>
            <a:pPr lvl="2"/>
            <a:r>
              <a:rPr lang="en-GB" dirty="0"/>
              <a:t>Third level</a:t>
            </a:r>
          </a:p>
          <a:p>
            <a:pPr lvl="3"/>
            <a:r>
              <a:rPr lang="en-GB" dirty="0"/>
              <a:t>Fourth level</a:t>
            </a:r>
          </a:p>
          <a:p>
            <a:pPr lvl="4"/>
            <a:r>
              <a:rPr lang="en-GB" dirty="0"/>
              <a:t>Fifth level</a:t>
            </a:r>
          </a:p>
          <a:p>
            <a:pPr lvl="5"/>
            <a:r>
              <a:rPr lang="en-GB" dirty="0"/>
              <a:t>6</a:t>
            </a:r>
          </a:p>
          <a:p>
            <a:pPr lvl="6"/>
            <a:r>
              <a:rPr lang="en-GB" dirty="0"/>
              <a:t>7</a:t>
            </a:r>
          </a:p>
          <a:p>
            <a:pPr lvl="7"/>
            <a:r>
              <a:rPr lang="en-GB" dirty="0"/>
              <a:t>8</a:t>
            </a:r>
          </a:p>
          <a:p>
            <a:pPr lvl="8"/>
            <a:r>
              <a:rPr lang="en-GB" dirty="0"/>
              <a:t>9</a:t>
            </a:r>
          </a:p>
        </p:txBody>
      </p:sp>
      <p:sp>
        <p:nvSpPr>
          <p:cNvPr id="29" name="Text Placeholder 19">
            <a:extLst>
              <a:ext uri="{FF2B5EF4-FFF2-40B4-BE49-F238E27FC236}">
                <a16:creationId xmlns:a16="http://schemas.microsoft.com/office/drawing/2014/main" id="{9DC6D3BC-D5EA-4641-8211-7818037A1F03}"/>
              </a:ext>
            </a:extLst>
          </p:cNvPr>
          <p:cNvSpPr>
            <a:spLocks noGrp="1"/>
          </p:cNvSpPr>
          <p:nvPr>
            <p:ph type="body" sz="quarter" idx="230" hasCustomPrompt="1"/>
          </p:nvPr>
        </p:nvSpPr>
        <p:spPr>
          <a:xfrm>
            <a:off x="8783686" y="3138538"/>
            <a:ext cx="2176463" cy="190500"/>
          </a:xfrm>
        </p:spPr>
        <p:txBody>
          <a:bodyPr lIns="0" rIns="0"/>
          <a:lstStyle>
            <a:lvl1pPr marL="0" indent="0" algn="ctr">
              <a:buNone/>
              <a:defRPr sz="1000">
                <a:solidFill>
                  <a:schemeClr val="bg1"/>
                </a:solidFill>
              </a:defRPr>
            </a:lvl1pPr>
          </a:lstStyle>
          <a:p>
            <a:pPr lvl="0"/>
            <a:r>
              <a:rPr lang="en-GB" dirty="0"/>
              <a:t>Click to add eyebrow</a:t>
            </a:r>
          </a:p>
        </p:txBody>
      </p:sp>
      <p:sp>
        <p:nvSpPr>
          <p:cNvPr id="22" name="Text Placeholder note">
            <a:extLst>
              <a:ext uri="{FF2B5EF4-FFF2-40B4-BE49-F238E27FC236}">
                <a16:creationId xmlns:a16="http://schemas.microsoft.com/office/drawing/2014/main" id="{40BAFB69-F79D-49B1-A293-E46326255601}"/>
              </a:ext>
            </a:extLst>
          </p:cNvPr>
          <p:cNvSpPr>
            <a:spLocks noGrp="1"/>
          </p:cNvSpPr>
          <p:nvPr>
            <p:ph type="body" sz="quarter" idx="234"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3" name="Date Placeholder 2">
            <a:extLst>
              <a:ext uri="{FF2B5EF4-FFF2-40B4-BE49-F238E27FC236}">
                <a16:creationId xmlns:a16="http://schemas.microsoft.com/office/drawing/2014/main" id="{F6715AB8-2E73-45DD-AFF5-7B3C1A1FB3CF}"/>
              </a:ext>
            </a:extLst>
          </p:cNvPr>
          <p:cNvSpPr>
            <a:spLocks noGrp="1"/>
          </p:cNvSpPr>
          <p:nvPr>
            <p:ph type="dt" sz="half" idx="231"/>
          </p:nvPr>
        </p:nvSpPr>
        <p:spPr/>
        <p:txBody>
          <a:bodyPr/>
          <a:lstStyle/>
          <a:p>
            <a:endParaRPr lang="en-GB" dirty="0"/>
          </a:p>
        </p:txBody>
      </p:sp>
      <p:sp>
        <p:nvSpPr>
          <p:cNvPr id="4" name="Footer Placeholder 3">
            <a:extLst>
              <a:ext uri="{FF2B5EF4-FFF2-40B4-BE49-F238E27FC236}">
                <a16:creationId xmlns:a16="http://schemas.microsoft.com/office/drawing/2014/main" id="{75071DD5-33EE-4163-8DD7-DA475764DABB}"/>
              </a:ext>
            </a:extLst>
          </p:cNvPr>
          <p:cNvSpPr>
            <a:spLocks noGrp="1"/>
          </p:cNvSpPr>
          <p:nvPr>
            <p:ph type="ftr" sz="quarter" idx="232"/>
          </p:nvPr>
        </p:nvSpPr>
        <p:spPr/>
        <p:txBody>
          <a:bodyPr/>
          <a:lstStyle/>
          <a:p>
            <a:endParaRPr lang="en-GB" dirty="0"/>
          </a:p>
        </p:txBody>
      </p:sp>
      <p:sp>
        <p:nvSpPr>
          <p:cNvPr id="7" name="Slide Number Placeholder 6">
            <a:extLst>
              <a:ext uri="{FF2B5EF4-FFF2-40B4-BE49-F238E27FC236}">
                <a16:creationId xmlns:a16="http://schemas.microsoft.com/office/drawing/2014/main" id="{C57A60B3-F9A2-41D2-A0C4-8048CE086551}"/>
              </a:ext>
            </a:extLst>
          </p:cNvPr>
          <p:cNvSpPr>
            <a:spLocks noGrp="1"/>
          </p:cNvSpPr>
          <p:nvPr>
            <p:ph type="sldNum" sz="quarter" idx="233"/>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1048865375"/>
      </p:ext>
    </p:extLst>
  </p:cSld>
  <p:clrMapOvr>
    <a:masterClrMapping/>
  </p:clrMapOvr>
</p:sldLayout>
</file>

<file path=ppt/slideLayouts/slideLayout7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arrow shape A">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DEDF7323-18FB-49C6-AE59-7F2A5C2E9201}"/>
              </a:ext>
            </a:extLst>
          </p:cNvPr>
          <p:cNvSpPr>
            <a:spLocks noGrp="1"/>
          </p:cNvSpPr>
          <p:nvPr>
            <p:ph type="pic" sz="quarter" idx="222" hasCustomPrompt="1"/>
          </p:nvPr>
        </p:nvSpPr>
        <p:spPr bwMode="white">
          <a:xfrm>
            <a:off x="8128800" y="2290665"/>
            <a:ext cx="3488400" cy="2754000"/>
          </a:xfrm>
          <a:custGeom>
            <a:avLst/>
            <a:gdLst>
              <a:gd name="connsiteX0" fmla="*/ 2111035 w 3488400"/>
              <a:gd name="connsiteY0" fmla="*/ 0 h 2754000"/>
              <a:gd name="connsiteX1" fmla="*/ 3488400 w 3488400"/>
              <a:gd name="connsiteY1" fmla="*/ 1377365 h 2754000"/>
              <a:gd name="connsiteX2" fmla="*/ 2111765 w 3488400"/>
              <a:gd name="connsiteY2" fmla="*/ 2754000 h 2754000"/>
              <a:gd name="connsiteX3" fmla="*/ 2111035 w 3488400"/>
              <a:gd name="connsiteY3" fmla="*/ 2754000 h 2754000"/>
              <a:gd name="connsiteX4" fmla="*/ 2111035 w 3488400"/>
              <a:gd name="connsiteY4" fmla="*/ 2066048 h 2754000"/>
              <a:gd name="connsiteX5" fmla="*/ 0 w 3488400"/>
              <a:gd name="connsiteY5" fmla="*/ 2066048 h 2754000"/>
              <a:gd name="connsiteX6" fmla="*/ 0 w 3488400"/>
              <a:gd name="connsiteY6" fmla="*/ 688683 h 2754000"/>
              <a:gd name="connsiteX7" fmla="*/ 2111035 w 3488400"/>
              <a:gd name="connsiteY7" fmla="*/ 688683 h 27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8400" h="2754000">
                <a:moveTo>
                  <a:pt x="2111035" y="0"/>
                </a:moveTo>
                <a:lnTo>
                  <a:pt x="3488400" y="1377365"/>
                </a:lnTo>
                <a:lnTo>
                  <a:pt x="2111765" y="2754000"/>
                </a:lnTo>
                <a:lnTo>
                  <a:pt x="2111035" y="2754000"/>
                </a:lnTo>
                <a:lnTo>
                  <a:pt x="2111035" y="2066048"/>
                </a:lnTo>
                <a:lnTo>
                  <a:pt x="0" y="2066048"/>
                </a:lnTo>
                <a:lnTo>
                  <a:pt x="0" y="688683"/>
                </a:lnTo>
                <a:lnTo>
                  <a:pt x="2111035" y="688683"/>
                </a:lnTo>
                <a:close/>
              </a:path>
            </a:pathLst>
          </a:custGeom>
          <a:solidFill>
            <a:schemeClr val="accent6"/>
          </a:solidFill>
        </p:spPr>
        <p:txBody>
          <a:bodyPr wrap="square" lIns="144000" tIns="648000" rIns="540000" bIns="0" anchor="ctr" anchorCtr="0">
            <a:noAutofit/>
          </a:bodyPr>
          <a:lstStyle>
            <a:lvl1pPr marL="0" indent="0" algn="ctr">
              <a:spcAft>
                <a:spcPts val="0"/>
              </a:spcAft>
              <a:buNone/>
              <a:defRPr sz="1200">
                <a:solidFill>
                  <a:srgbClr val="545859"/>
                </a:solidFill>
              </a:defRPr>
            </a:lvl1pPr>
          </a:lstStyle>
          <a:p>
            <a:r>
              <a:rPr lang="en-GB" dirty="0"/>
              <a:t>Click icon to add picture or click on frame and insert picture from Templafy Images</a:t>
            </a:r>
          </a:p>
        </p:txBody>
      </p:sp>
      <p:sp>
        <p:nvSpPr>
          <p:cNvPr id="19" name="Picture Placeholder 18">
            <a:extLst>
              <a:ext uri="{FF2B5EF4-FFF2-40B4-BE49-F238E27FC236}">
                <a16:creationId xmlns:a16="http://schemas.microsoft.com/office/drawing/2014/main" id="{D7D2F2AE-BB88-4E58-B29B-87D3BCE55BB3}"/>
              </a:ext>
            </a:extLst>
          </p:cNvPr>
          <p:cNvSpPr>
            <a:spLocks noGrp="1"/>
          </p:cNvSpPr>
          <p:nvPr>
            <p:ph type="pic" sz="quarter" idx="221" hasCustomPrompt="1"/>
          </p:nvPr>
        </p:nvSpPr>
        <p:spPr bwMode="white">
          <a:xfrm>
            <a:off x="4352400" y="2290665"/>
            <a:ext cx="3488400" cy="2754000"/>
          </a:xfrm>
          <a:custGeom>
            <a:avLst/>
            <a:gdLst>
              <a:gd name="connsiteX0" fmla="*/ 2111035 w 3488400"/>
              <a:gd name="connsiteY0" fmla="*/ 0 h 2754000"/>
              <a:gd name="connsiteX1" fmla="*/ 3488400 w 3488400"/>
              <a:gd name="connsiteY1" fmla="*/ 1377365 h 2754000"/>
              <a:gd name="connsiteX2" fmla="*/ 2111765 w 3488400"/>
              <a:gd name="connsiteY2" fmla="*/ 2754000 h 2754000"/>
              <a:gd name="connsiteX3" fmla="*/ 2111035 w 3488400"/>
              <a:gd name="connsiteY3" fmla="*/ 2754000 h 2754000"/>
              <a:gd name="connsiteX4" fmla="*/ 2111035 w 3488400"/>
              <a:gd name="connsiteY4" fmla="*/ 2066048 h 2754000"/>
              <a:gd name="connsiteX5" fmla="*/ 0 w 3488400"/>
              <a:gd name="connsiteY5" fmla="*/ 2066048 h 2754000"/>
              <a:gd name="connsiteX6" fmla="*/ 0 w 3488400"/>
              <a:gd name="connsiteY6" fmla="*/ 688683 h 2754000"/>
              <a:gd name="connsiteX7" fmla="*/ 2111035 w 3488400"/>
              <a:gd name="connsiteY7" fmla="*/ 688683 h 27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8400" h="2754000">
                <a:moveTo>
                  <a:pt x="2111035" y="0"/>
                </a:moveTo>
                <a:lnTo>
                  <a:pt x="3488400" y="1377365"/>
                </a:lnTo>
                <a:lnTo>
                  <a:pt x="2111765" y="2754000"/>
                </a:lnTo>
                <a:lnTo>
                  <a:pt x="2111035" y="2754000"/>
                </a:lnTo>
                <a:lnTo>
                  <a:pt x="2111035" y="2066048"/>
                </a:lnTo>
                <a:lnTo>
                  <a:pt x="0" y="2066048"/>
                </a:lnTo>
                <a:lnTo>
                  <a:pt x="0" y="688683"/>
                </a:lnTo>
                <a:lnTo>
                  <a:pt x="2111035" y="688683"/>
                </a:lnTo>
                <a:close/>
              </a:path>
            </a:pathLst>
          </a:custGeom>
          <a:solidFill>
            <a:schemeClr val="accent6"/>
          </a:solidFill>
        </p:spPr>
        <p:txBody>
          <a:bodyPr wrap="square" lIns="144000" tIns="648000" rIns="540000" bIns="0" anchor="ctr" anchorCtr="0">
            <a:noAutofit/>
          </a:bodyPr>
          <a:lstStyle>
            <a:lvl1pPr marL="0" indent="0" algn="ctr">
              <a:spcAft>
                <a:spcPts val="0"/>
              </a:spcAft>
              <a:buNone/>
              <a:defRPr sz="1200">
                <a:solidFill>
                  <a:srgbClr val="545859"/>
                </a:solidFill>
              </a:defRPr>
            </a:lvl1pPr>
          </a:lstStyle>
          <a:p>
            <a:r>
              <a:rPr lang="en-GB" dirty="0"/>
              <a:t>Click icon to add picture or click on frame and insert picture from Templafy Images</a:t>
            </a:r>
          </a:p>
        </p:txBody>
      </p:sp>
      <p:sp>
        <p:nvSpPr>
          <p:cNvPr id="18" name="Picture Placeholder 17">
            <a:extLst>
              <a:ext uri="{FF2B5EF4-FFF2-40B4-BE49-F238E27FC236}">
                <a16:creationId xmlns:a16="http://schemas.microsoft.com/office/drawing/2014/main" id="{8658E29D-7E55-4ED2-97EE-C0CA29C07599}"/>
              </a:ext>
            </a:extLst>
          </p:cNvPr>
          <p:cNvSpPr>
            <a:spLocks noGrp="1"/>
          </p:cNvSpPr>
          <p:nvPr>
            <p:ph type="pic" sz="quarter" idx="220" hasCustomPrompt="1"/>
          </p:nvPr>
        </p:nvSpPr>
        <p:spPr bwMode="white">
          <a:xfrm>
            <a:off x="576000" y="2290665"/>
            <a:ext cx="3488400" cy="2754000"/>
          </a:xfrm>
          <a:custGeom>
            <a:avLst/>
            <a:gdLst>
              <a:gd name="connsiteX0" fmla="*/ 2111035 w 3488400"/>
              <a:gd name="connsiteY0" fmla="*/ 0 h 2754000"/>
              <a:gd name="connsiteX1" fmla="*/ 3488400 w 3488400"/>
              <a:gd name="connsiteY1" fmla="*/ 1377365 h 2754000"/>
              <a:gd name="connsiteX2" fmla="*/ 2111765 w 3488400"/>
              <a:gd name="connsiteY2" fmla="*/ 2754000 h 2754000"/>
              <a:gd name="connsiteX3" fmla="*/ 2111035 w 3488400"/>
              <a:gd name="connsiteY3" fmla="*/ 2754000 h 2754000"/>
              <a:gd name="connsiteX4" fmla="*/ 2111035 w 3488400"/>
              <a:gd name="connsiteY4" fmla="*/ 2066048 h 2754000"/>
              <a:gd name="connsiteX5" fmla="*/ 0 w 3488400"/>
              <a:gd name="connsiteY5" fmla="*/ 2066048 h 2754000"/>
              <a:gd name="connsiteX6" fmla="*/ 0 w 3488400"/>
              <a:gd name="connsiteY6" fmla="*/ 688683 h 2754000"/>
              <a:gd name="connsiteX7" fmla="*/ 2111035 w 3488400"/>
              <a:gd name="connsiteY7" fmla="*/ 688683 h 27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8400" h="2754000">
                <a:moveTo>
                  <a:pt x="2111035" y="0"/>
                </a:moveTo>
                <a:lnTo>
                  <a:pt x="3488400" y="1377365"/>
                </a:lnTo>
                <a:lnTo>
                  <a:pt x="2111765" y="2754000"/>
                </a:lnTo>
                <a:lnTo>
                  <a:pt x="2111035" y="2754000"/>
                </a:lnTo>
                <a:lnTo>
                  <a:pt x="2111035" y="2066048"/>
                </a:lnTo>
                <a:lnTo>
                  <a:pt x="0" y="2066048"/>
                </a:lnTo>
                <a:lnTo>
                  <a:pt x="0" y="688683"/>
                </a:lnTo>
                <a:lnTo>
                  <a:pt x="2111035" y="688683"/>
                </a:lnTo>
                <a:close/>
              </a:path>
            </a:pathLst>
          </a:custGeom>
          <a:solidFill>
            <a:schemeClr val="accent6"/>
          </a:solidFill>
        </p:spPr>
        <p:txBody>
          <a:bodyPr wrap="square" lIns="144000" tIns="648000" rIns="540000" bIns="0" anchor="ctr" anchorCtr="0">
            <a:noAutofit/>
          </a:bodyPr>
          <a:lstStyle>
            <a:lvl1pPr marL="0" indent="0" algn="ctr">
              <a:spcAft>
                <a:spcPts val="0"/>
              </a:spcAft>
              <a:buNone/>
              <a:defRPr sz="1200">
                <a:solidFill>
                  <a:srgbClr val="545859"/>
                </a:solidFill>
              </a:defRPr>
            </a:lvl1pPr>
          </a:lstStyle>
          <a:p>
            <a:r>
              <a:rPr lang="en-GB" dirty="0"/>
              <a:t>Click icon to add picture or click on frame and insert picture from Templafy Images</a:t>
            </a:r>
          </a:p>
        </p:txBody>
      </p:sp>
      <p:sp>
        <p:nvSpPr>
          <p:cNvPr id="2" name="Title 1"/>
          <p:cNvSpPr>
            <a:spLocks noGrp="1"/>
          </p:cNvSpPr>
          <p:nvPr>
            <p:ph type="title" hasCustomPrompt="1"/>
          </p:nvPr>
        </p:nvSpPr>
        <p:spPr>
          <a:xfrm>
            <a:off x="576000" y="576000"/>
            <a:ext cx="11041200" cy="439200"/>
          </a:xfrm>
        </p:spPr>
        <p:txBody>
          <a:bodyPr/>
          <a:lstStyle>
            <a:lvl1pPr>
              <a:defRPr sz="3200">
                <a:solidFill>
                  <a:schemeClr val="accent1"/>
                </a:solidFill>
              </a:defRPr>
            </a:lvl1pPr>
          </a:lstStyle>
          <a:p>
            <a:r>
              <a:rPr lang="en-GB" noProof="0" dirty="0"/>
              <a:t>Click to add title</a:t>
            </a:r>
          </a:p>
        </p:txBody>
      </p:sp>
      <p:sp>
        <p:nvSpPr>
          <p:cNvPr id="11" name="Subtitle">
            <a:extLst>
              <a:ext uri="{FF2B5EF4-FFF2-40B4-BE49-F238E27FC236}">
                <a16:creationId xmlns:a16="http://schemas.microsoft.com/office/drawing/2014/main" id="{206A8943-421F-4CE1-ADF8-4ECA96A9018E}"/>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12" name="Text Placeholder note">
            <a:extLst>
              <a:ext uri="{FF2B5EF4-FFF2-40B4-BE49-F238E27FC236}">
                <a16:creationId xmlns:a16="http://schemas.microsoft.com/office/drawing/2014/main" id="{6D1BC1E4-8775-446B-BE7E-8ADCCABC74F8}"/>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4" name="Date Placeholder 3">
            <a:extLst>
              <a:ext uri="{FF2B5EF4-FFF2-40B4-BE49-F238E27FC236}">
                <a16:creationId xmlns:a16="http://schemas.microsoft.com/office/drawing/2014/main" id="{1B672176-203A-4BC9-B547-3D4DF1F9B767}"/>
              </a:ext>
            </a:extLst>
          </p:cNvPr>
          <p:cNvSpPr>
            <a:spLocks noGrp="1"/>
          </p:cNvSpPr>
          <p:nvPr>
            <p:ph type="dt" sz="half" idx="223"/>
          </p:nvPr>
        </p:nvSpPr>
        <p:spPr/>
        <p:txBody>
          <a:bodyPr/>
          <a:lstStyle/>
          <a:p>
            <a:endParaRPr lang="en-GB" dirty="0"/>
          </a:p>
        </p:txBody>
      </p:sp>
      <p:sp>
        <p:nvSpPr>
          <p:cNvPr id="7" name="Footer Placeholder 6">
            <a:extLst>
              <a:ext uri="{FF2B5EF4-FFF2-40B4-BE49-F238E27FC236}">
                <a16:creationId xmlns:a16="http://schemas.microsoft.com/office/drawing/2014/main" id="{149D9453-4A88-4DAD-8AC2-97D11037E71F}"/>
              </a:ext>
            </a:extLst>
          </p:cNvPr>
          <p:cNvSpPr>
            <a:spLocks noGrp="1"/>
          </p:cNvSpPr>
          <p:nvPr>
            <p:ph type="ftr" sz="quarter" idx="224"/>
          </p:nvPr>
        </p:nvSpPr>
        <p:spPr/>
        <p:txBody>
          <a:bodyPr/>
          <a:lstStyle/>
          <a:p>
            <a:endParaRPr lang="en-GB" dirty="0"/>
          </a:p>
        </p:txBody>
      </p:sp>
      <p:sp>
        <p:nvSpPr>
          <p:cNvPr id="9" name="Slide Number Placeholder 8">
            <a:extLst>
              <a:ext uri="{FF2B5EF4-FFF2-40B4-BE49-F238E27FC236}">
                <a16:creationId xmlns:a16="http://schemas.microsoft.com/office/drawing/2014/main" id="{DFE0E069-7CB1-4288-A5C7-5989A40270FA}"/>
              </a:ext>
            </a:extLst>
          </p:cNvPr>
          <p:cNvSpPr>
            <a:spLocks noGrp="1"/>
          </p:cNvSpPr>
          <p:nvPr>
            <p:ph type="sldNum" sz="quarter" idx="225"/>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737654431"/>
      </p:ext>
    </p:extLst>
  </p:cSld>
  <p:clrMapOvr>
    <a:masterClrMapping/>
  </p:clrMapOvr>
</p:sldLayout>
</file>

<file path=ppt/slideLayouts/slideLayout7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Title + arrow shape B">
    <p:spTree>
      <p:nvGrpSpPr>
        <p:cNvPr id="1" name=""/>
        <p:cNvGrpSpPr/>
        <p:nvPr/>
      </p:nvGrpSpPr>
      <p:grpSpPr>
        <a:xfrm>
          <a:off x="0" y="0"/>
          <a:ext cx="0" cy="0"/>
          <a:chOff x="0" y="0"/>
          <a:chExt cx="0" cy="0"/>
        </a:xfrm>
      </p:grpSpPr>
      <p:sp>
        <p:nvSpPr>
          <p:cNvPr id="25" name="TextBox 24">
            <a:extLst>
              <a:ext uri="{FF2B5EF4-FFF2-40B4-BE49-F238E27FC236}">
                <a16:creationId xmlns:a16="http://schemas.microsoft.com/office/drawing/2014/main" id="{C1407F03-58CA-44FB-8697-A41AF4FD9042}"/>
              </a:ext>
            </a:extLst>
          </p:cNvPr>
          <p:cNvSpPr txBox="1"/>
          <p:nvPr userDrawn="1"/>
        </p:nvSpPr>
        <p:spPr>
          <a:xfrm>
            <a:off x="13063" y="-270387"/>
            <a:ext cx="11696700" cy="215444"/>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r>
              <a:rPr lang="en-GB" sz="1400" dirty="0"/>
              <a:t>Right click on picture and choose “</a:t>
            </a:r>
            <a:r>
              <a:rPr lang="en-GB" sz="1400" b="0" dirty="0"/>
              <a:t>Send to Back” </a:t>
            </a:r>
            <a:r>
              <a:rPr lang="en-GB" sz="1400" dirty="0"/>
              <a:t>to get overlay in front. You have the option to change the color of the overlay.</a:t>
            </a:r>
            <a:endParaRPr lang="en-GB" sz="1400" dirty="0">
              <a:solidFill>
                <a:schemeClr val="tx2"/>
              </a:solidFill>
            </a:endParaRPr>
          </a:p>
        </p:txBody>
      </p:sp>
      <p:sp>
        <p:nvSpPr>
          <p:cNvPr id="28" name="Freeform: overlay">
            <a:extLst>
              <a:ext uri="{FF2B5EF4-FFF2-40B4-BE49-F238E27FC236}">
                <a16:creationId xmlns:a16="http://schemas.microsoft.com/office/drawing/2014/main" id="{C2E343C3-7425-4E21-A081-BFE06090386A}"/>
              </a:ext>
            </a:extLst>
          </p:cNvPr>
          <p:cNvSpPr>
            <a:spLocks noGrp="1"/>
          </p:cNvSpPr>
          <p:nvPr>
            <p:ph type="body" sz="quarter" idx="231" hasCustomPrompt="1"/>
          </p:nvPr>
        </p:nvSpPr>
        <p:spPr>
          <a:xfrm>
            <a:off x="4352400" y="2290665"/>
            <a:ext cx="3488400" cy="2754000"/>
          </a:xfrm>
          <a:custGeom>
            <a:avLst/>
            <a:gdLst>
              <a:gd name="connsiteX0" fmla="*/ 2111035 w 3488400"/>
              <a:gd name="connsiteY0" fmla="*/ 0 h 2754000"/>
              <a:gd name="connsiteX1" fmla="*/ 3488400 w 3488400"/>
              <a:gd name="connsiteY1" fmla="*/ 1377365 h 2754000"/>
              <a:gd name="connsiteX2" fmla="*/ 2111765 w 3488400"/>
              <a:gd name="connsiteY2" fmla="*/ 2754000 h 2754000"/>
              <a:gd name="connsiteX3" fmla="*/ 2111035 w 3488400"/>
              <a:gd name="connsiteY3" fmla="*/ 2754000 h 2754000"/>
              <a:gd name="connsiteX4" fmla="*/ 2111035 w 3488400"/>
              <a:gd name="connsiteY4" fmla="*/ 2066048 h 2754000"/>
              <a:gd name="connsiteX5" fmla="*/ 0 w 3488400"/>
              <a:gd name="connsiteY5" fmla="*/ 2066048 h 2754000"/>
              <a:gd name="connsiteX6" fmla="*/ 0 w 3488400"/>
              <a:gd name="connsiteY6" fmla="*/ 688683 h 2754000"/>
              <a:gd name="connsiteX7" fmla="*/ 2111035 w 3488400"/>
              <a:gd name="connsiteY7" fmla="*/ 688683 h 27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8400" h="2754000">
                <a:moveTo>
                  <a:pt x="2111035" y="0"/>
                </a:moveTo>
                <a:lnTo>
                  <a:pt x="3488400" y="1377365"/>
                </a:lnTo>
                <a:lnTo>
                  <a:pt x="2111765" y="2754000"/>
                </a:lnTo>
                <a:lnTo>
                  <a:pt x="2111035" y="2754000"/>
                </a:lnTo>
                <a:lnTo>
                  <a:pt x="2111035" y="2066048"/>
                </a:lnTo>
                <a:lnTo>
                  <a:pt x="0" y="2066048"/>
                </a:lnTo>
                <a:lnTo>
                  <a:pt x="0" y="688683"/>
                </a:lnTo>
                <a:lnTo>
                  <a:pt x="2111035" y="688683"/>
                </a:lnTo>
                <a:close/>
              </a:path>
            </a:pathLst>
          </a:custGeom>
          <a:solidFill>
            <a:schemeClr val="accent1">
              <a:alpha val="60000"/>
            </a:schemeClr>
          </a:solidFill>
          <a:ln w="0">
            <a:solidFill>
              <a:srgbClr val="F4F4F4"/>
            </a:solidFill>
          </a:ln>
        </p:spPr>
        <p:txBody>
          <a:bodyPr wrap="square">
            <a:noAutofit/>
          </a:bodyPr>
          <a:lstStyle>
            <a:lvl1pPr marL="0" indent="0">
              <a:buNone/>
              <a:defRPr sz="100">
                <a:noFill/>
              </a:defRPr>
            </a:lvl1pPr>
          </a:lstStyle>
          <a:p>
            <a:pPr lvl="0"/>
            <a:r>
              <a:rPr lang="en-GB" dirty="0"/>
              <a:t>.</a:t>
            </a:r>
          </a:p>
        </p:txBody>
      </p:sp>
      <p:sp>
        <p:nvSpPr>
          <p:cNvPr id="29" name="Freeform: overlay">
            <a:extLst>
              <a:ext uri="{FF2B5EF4-FFF2-40B4-BE49-F238E27FC236}">
                <a16:creationId xmlns:a16="http://schemas.microsoft.com/office/drawing/2014/main" id="{48E2E5E2-B4DC-479C-9977-C9D66AABCAD8}"/>
              </a:ext>
            </a:extLst>
          </p:cNvPr>
          <p:cNvSpPr>
            <a:spLocks noGrp="1"/>
          </p:cNvSpPr>
          <p:nvPr>
            <p:ph type="body" sz="quarter" idx="232" hasCustomPrompt="1"/>
          </p:nvPr>
        </p:nvSpPr>
        <p:spPr>
          <a:xfrm>
            <a:off x="8128800" y="2290665"/>
            <a:ext cx="3488400" cy="2754000"/>
          </a:xfrm>
          <a:custGeom>
            <a:avLst/>
            <a:gdLst>
              <a:gd name="connsiteX0" fmla="*/ 2111035 w 3488400"/>
              <a:gd name="connsiteY0" fmla="*/ 0 h 2754000"/>
              <a:gd name="connsiteX1" fmla="*/ 3488400 w 3488400"/>
              <a:gd name="connsiteY1" fmla="*/ 1377365 h 2754000"/>
              <a:gd name="connsiteX2" fmla="*/ 2111765 w 3488400"/>
              <a:gd name="connsiteY2" fmla="*/ 2754000 h 2754000"/>
              <a:gd name="connsiteX3" fmla="*/ 2111035 w 3488400"/>
              <a:gd name="connsiteY3" fmla="*/ 2754000 h 2754000"/>
              <a:gd name="connsiteX4" fmla="*/ 2111035 w 3488400"/>
              <a:gd name="connsiteY4" fmla="*/ 2066048 h 2754000"/>
              <a:gd name="connsiteX5" fmla="*/ 0 w 3488400"/>
              <a:gd name="connsiteY5" fmla="*/ 2066048 h 2754000"/>
              <a:gd name="connsiteX6" fmla="*/ 0 w 3488400"/>
              <a:gd name="connsiteY6" fmla="*/ 688683 h 2754000"/>
              <a:gd name="connsiteX7" fmla="*/ 2111035 w 3488400"/>
              <a:gd name="connsiteY7" fmla="*/ 688683 h 27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8400" h="2754000">
                <a:moveTo>
                  <a:pt x="2111035" y="0"/>
                </a:moveTo>
                <a:lnTo>
                  <a:pt x="3488400" y="1377365"/>
                </a:lnTo>
                <a:lnTo>
                  <a:pt x="2111765" y="2754000"/>
                </a:lnTo>
                <a:lnTo>
                  <a:pt x="2111035" y="2754000"/>
                </a:lnTo>
                <a:lnTo>
                  <a:pt x="2111035" y="2066048"/>
                </a:lnTo>
                <a:lnTo>
                  <a:pt x="0" y="2066048"/>
                </a:lnTo>
                <a:lnTo>
                  <a:pt x="0" y="688683"/>
                </a:lnTo>
                <a:lnTo>
                  <a:pt x="2111035" y="688683"/>
                </a:lnTo>
                <a:close/>
              </a:path>
            </a:pathLst>
          </a:custGeom>
          <a:solidFill>
            <a:schemeClr val="accent1">
              <a:alpha val="60000"/>
            </a:schemeClr>
          </a:solidFill>
          <a:ln w="0">
            <a:solidFill>
              <a:srgbClr val="F4F4F4"/>
            </a:solidFill>
          </a:ln>
        </p:spPr>
        <p:txBody>
          <a:bodyPr wrap="square">
            <a:noAutofit/>
          </a:bodyPr>
          <a:lstStyle>
            <a:lvl1pPr marL="0" indent="0">
              <a:buNone/>
              <a:defRPr sz="100">
                <a:noFill/>
              </a:defRPr>
            </a:lvl1pPr>
          </a:lstStyle>
          <a:p>
            <a:pPr lvl="0"/>
            <a:r>
              <a:rPr lang="en-GB" dirty="0"/>
              <a:t>.</a:t>
            </a:r>
          </a:p>
        </p:txBody>
      </p:sp>
      <p:sp>
        <p:nvSpPr>
          <p:cNvPr id="27" name="Freeform: overlay">
            <a:extLst>
              <a:ext uri="{FF2B5EF4-FFF2-40B4-BE49-F238E27FC236}">
                <a16:creationId xmlns:a16="http://schemas.microsoft.com/office/drawing/2014/main" id="{55810AE6-DAF5-4A24-9347-0DE17364EB7A}"/>
              </a:ext>
            </a:extLst>
          </p:cNvPr>
          <p:cNvSpPr>
            <a:spLocks noGrp="1"/>
          </p:cNvSpPr>
          <p:nvPr>
            <p:ph type="body" sz="quarter" idx="223" hasCustomPrompt="1"/>
          </p:nvPr>
        </p:nvSpPr>
        <p:spPr>
          <a:xfrm>
            <a:off x="576000" y="2290665"/>
            <a:ext cx="3488400" cy="2754000"/>
          </a:xfrm>
          <a:custGeom>
            <a:avLst/>
            <a:gdLst>
              <a:gd name="connsiteX0" fmla="*/ 2111035 w 3488400"/>
              <a:gd name="connsiteY0" fmla="*/ 0 h 2754000"/>
              <a:gd name="connsiteX1" fmla="*/ 3488400 w 3488400"/>
              <a:gd name="connsiteY1" fmla="*/ 1377365 h 2754000"/>
              <a:gd name="connsiteX2" fmla="*/ 2111765 w 3488400"/>
              <a:gd name="connsiteY2" fmla="*/ 2754000 h 2754000"/>
              <a:gd name="connsiteX3" fmla="*/ 2111035 w 3488400"/>
              <a:gd name="connsiteY3" fmla="*/ 2754000 h 2754000"/>
              <a:gd name="connsiteX4" fmla="*/ 2111035 w 3488400"/>
              <a:gd name="connsiteY4" fmla="*/ 2066048 h 2754000"/>
              <a:gd name="connsiteX5" fmla="*/ 0 w 3488400"/>
              <a:gd name="connsiteY5" fmla="*/ 2066048 h 2754000"/>
              <a:gd name="connsiteX6" fmla="*/ 0 w 3488400"/>
              <a:gd name="connsiteY6" fmla="*/ 688683 h 2754000"/>
              <a:gd name="connsiteX7" fmla="*/ 2111035 w 3488400"/>
              <a:gd name="connsiteY7" fmla="*/ 688683 h 27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8400" h="2754000">
                <a:moveTo>
                  <a:pt x="2111035" y="0"/>
                </a:moveTo>
                <a:lnTo>
                  <a:pt x="3488400" y="1377365"/>
                </a:lnTo>
                <a:lnTo>
                  <a:pt x="2111765" y="2754000"/>
                </a:lnTo>
                <a:lnTo>
                  <a:pt x="2111035" y="2754000"/>
                </a:lnTo>
                <a:lnTo>
                  <a:pt x="2111035" y="2066048"/>
                </a:lnTo>
                <a:lnTo>
                  <a:pt x="0" y="2066048"/>
                </a:lnTo>
                <a:lnTo>
                  <a:pt x="0" y="688683"/>
                </a:lnTo>
                <a:lnTo>
                  <a:pt x="2111035" y="688683"/>
                </a:lnTo>
                <a:close/>
              </a:path>
            </a:pathLst>
          </a:custGeom>
          <a:solidFill>
            <a:schemeClr val="accent1">
              <a:alpha val="60000"/>
            </a:schemeClr>
          </a:solidFill>
          <a:ln w="0">
            <a:solidFill>
              <a:srgbClr val="F4F4F4"/>
            </a:solidFill>
          </a:ln>
        </p:spPr>
        <p:txBody>
          <a:bodyPr wrap="square">
            <a:noAutofit/>
          </a:bodyPr>
          <a:lstStyle>
            <a:lvl1pPr marL="0" indent="0">
              <a:buNone/>
              <a:defRPr sz="100">
                <a:noFill/>
              </a:defRPr>
            </a:lvl1pPr>
          </a:lstStyle>
          <a:p>
            <a:pPr lvl="0"/>
            <a:r>
              <a:rPr lang="en-GB" dirty="0"/>
              <a:t>.</a:t>
            </a:r>
          </a:p>
        </p:txBody>
      </p:sp>
      <p:sp>
        <p:nvSpPr>
          <p:cNvPr id="18" name="Picture Placeholder 17">
            <a:extLst>
              <a:ext uri="{FF2B5EF4-FFF2-40B4-BE49-F238E27FC236}">
                <a16:creationId xmlns:a16="http://schemas.microsoft.com/office/drawing/2014/main" id="{8658E29D-7E55-4ED2-97EE-C0CA29C07599}"/>
              </a:ext>
            </a:extLst>
          </p:cNvPr>
          <p:cNvSpPr>
            <a:spLocks noGrp="1"/>
          </p:cNvSpPr>
          <p:nvPr>
            <p:ph type="pic" sz="quarter" idx="220" hasCustomPrompt="1"/>
          </p:nvPr>
        </p:nvSpPr>
        <p:spPr bwMode="white">
          <a:xfrm>
            <a:off x="576000" y="2290665"/>
            <a:ext cx="3488400" cy="2754000"/>
          </a:xfrm>
          <a:custGeom>
            <a:avLst/>
            <a:gdLst>
              <a:gd name="connsiteX0" fmla="*/ 2111035 w 3488400"/>
              <a:gd name="connsiteY0" fmla="*/ 0 h 2754000"/>
              <a:gd name="connsiteX1" fmla="*/ 3488400 w 3488400"/>
              <a:gd name="connsiteY1" fmla="*/ 1377365 h 2754000"/>
              <a:gd name="connsiteX2" fmla="*/ 2111765 w 3488400"/>
              <a:gd name="connsiteY2" fmla="*/ 2754000 h 2754000"/>
              <a:gd name="connsiteX3" fmla="*/ 2111035 w 3488400"/>
              <a:gd name="connsiteY3" fmla="*/ 2754000 h 2754000"/>
              <a:gd name="connsiteX4" fmla="*/ 2111035 w 3488400"/>
              <a:gd name="connsiteY4" fmla="*/ 2066048 h 2754000"/>
              <a:gd name="connsiteX5" fmla="*/ 0 w 3488400"/>
              <a:gd name="connsiteY5" fmla="*/ 2066048 h 2754000"/>
              <a:gd name="connsiteX6" fmla="*/ 0 w 3488400"/>
              <a:gd name="connsiteY6" fmla="*/ 688683 h 2754000"/>
              <a:gd name="connsiteX7" fmla="*/ 2111035 w 3488400"/>
              <a:gd name="connsiteY7" fmla="*/ 688683 h 27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8400" h="2754000">
                <a:moveTo>
                  <a:pt x="2111035" y="0"/>
                </a:moveTo>
                <a:lnTo>
                  <a:pt x="3488400" y="1377365"/>
                </a:lnTo>
                <a:lnTo>
                  <a:pt x="2111765" y="2754000"/>
                </a:lnTo>
                <a:lnTo>
                  <a:pt x="2111035" y="2754000"/>
                </a:lnTo>
                <a:lnTo>
                  <a:pt x="2111035" y="2066048"/>
                </a:lnTo>
                <a:lnTo>
                  <a:pt x="0" y="2066048"/>
                </a:lnTo>
                <a:lnTo>
                  <a:pt x="0" y="688683"/>
                </a:lnTo>
                <a:lnTo>
                  <a:pt x="2111035" y="688683"/>
                </a:lnTo>
                <a:close/>
              </a:path>
            </a:pathLst>
          </a:custGeom>
          <a:noFill/>
          <a:ln>
            <a:solidFill>
              <a:srgbClr val="F4F4F4"/>
            </a:solidFill>
          </a:ln>
        </p:spPr>
        <p:txBody>
          <a:bodyPr wrap="square" lIns="72000" tIns="720000" rIns="720000" bIns="0" anchor="t" anchorCtr="0">
            <a:noAutofit/>
          </a:bodyPr>
          <a:lstStyle>
            <a:lvl1pPr marL="0" indent="0" algn="l">
              <a:spcAft>
                <a:spcPts val="0"/>
              </a:spcAft>
              <a:buNone/>
              <a:defRPr sz="1000">
                <a:solidFill>
                  <a:schemeClr val="bg1"/>
                </a:solidFill>
              </a:defRPr>
            </a:lvl1pPr>
          </a:lstStyle>
          <a:p>
            <a:r>
              <a:rPr lang="en-GB" dirty="0"/>
              <a:t>Click on frame and insert picture using the Insert tab - Pictures or from Templafy Images. Right click on picture and choose Send to Back to get overlay in front</a:t>
            </a:r>
          </a:p>
        </p:txBody>
      </p:sp>
      <p:sp>
        <p:nvSpPr>
          <p:cNvPr id="19" name="Picture Placeholder 18">
            <a:extLst>
              <a:ext uri="{FF2B5EF4-FFF2-40B4-BE49-F238E27FC236}">
                <a16:creationId xmlns:a16="http://schemas.microsoft.com/office/drawing/2014/main" id="{D7D2F2AE-BB88-4E58-B29B-87D3BCE55BB3}"/>
              </a:ext>
            </a:extLst>
          </p:cNvPr>
          <p:cNvSpPr>
            <a:spLocks noGrp="1"/>
          </p:cNvSpPr>
          <p:nvPr>
            <p:ph type="pic" sz="quarter" idx="221" hasCustomPrompt="1"/>
          </p:nvPr>
        </p:nvSpPr>
        <p:spPr bwMode="white">
          <a:xfrm>
            <a:off x="4352400" y="2290665"/>
            <a:ext cx="3488400" cy="2754000"/>
          </a:xfrm>
          <a:custGeom>
            <a:avLst/>
            <a:gdLst>
              <a:gd name="connsiteX0" fmla="*/ 2111035 w 3488400"/>
              <a:gd name="connsiteY0" fmla="*/ 0 h 2754000"/>
              <a:gd name="connsiteX1" fmla="*/ 3488400 w 3488400"/>
              <a:gd name="connsiteY1" fmla="*/ 1377365 h 2754000"/>
              <a:gd name="connsiteX2" fmla="*/ 2111765 w 3488400"/>
              <a:gd name="connsiteY2" fmla="*/ 2754000 h 2754000"/>
              <a:gd name="connsiteX3" fmla="*/ 2111035 w 3488400"/>
              <a:gd name="connsiteY3" fmla="*/ 2754000 h 2754000"/>
              <a:gd name="connsiteX4" fmla="*/ 2111035 w 3488400"/>
              <a:gd name="connsiteY4" fmla="*/ 2066048 h 2754000"/>
              <a:gd name="connsiteX5" fmla="*/ 0 w 3488400"/>
              <a:gd name="connsiteY5" fmla="*/ 2066048 h 2754000"/>
              <a:gd name="connsiteX6" fmla="*/ 0 w 3488400"/>
              <a:gd name="connsiteY6" fmla="*/ 688683 h 2754000"/>
              <a:gd name="connsiteX7" fmla="*/ 2111035 w 3488400"/>
              <a:gd name="connsiteY7" fmla="*/ 688683 h 27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8400" h="2754000">
                <a:moveTo>
                  <a:pt x="2111035" y="0"/>
                </a:moveTo>
                <a:lnTo>
                  <a:pt x="3488400" y="1377365"/>
                </a:lnTo>
                <a:lnTo>
                  <a:pt x="2111765" y="2754000"/>
                </a:lnTo>
                <a:lnTo>
                  <a:pt x="2111035" y="2754000"/>
                </a:lnTo>
                <a:lnTo>
                  <a:pt x="2111035" y="2066048"/>
                </a:lnTo>
                <a:lnTo>
                  <a:pt x="0" y="2066048"/>
                </a:lnTo>
                <a:lnTo>
                  <a:pt x="0" y="688683"/>
                </a:lnTo>
                <a:lnTo>
                  <a:pt x="2111035" y="688683"/>
                </a:lnTo>
                <a:close/>
              </a:path>
            </a:pathLst>
          </a:custGeom>
          <a:noFill/>
          <a:ln>
            <a:solidFill>
              <a:srgbClr val="F4F4F4"/>
            </a:solidFill>
          </a:ln>
        </p:spPr>
        <p:txBody>
          <a:bodyPr wrap="square" lIns="72000" tIns="720000" rIns="720000" bIns="0" anchor="t" anchorCtr="0">
            <a:noAutofit/>
          </a:bodyPr>
          <a:lstStyle>
            <a:lvl1pPr marL="0" indent="0" algn="l">
              <a:spcAft>
                <a:spcPts val="0"/>
              </a:spcAft>
              <a:buNone/>
              <a:defRPr sz="1000">
                <a:solidFill>
                  <a:schemeClr val="bg1"/>
                </a:solidFill>
              </a:defRPr>
            </a:lvl1pPr>
          </a:lstStyle>
          <a:p>
            <a:r>
              <a:rPr lang="en-GB" dirty="0"/>
              <a:t>Click on frame and insert picture using the Insert tab - Pictures or from Templafy Images. Right click on picture and choose Send to Back to get overlay in front</a:t>
            </a:r>
          </a:p>
        </p:txBody>
      </p:sp>
      <p:sp>
        <p:nvSpPr>
          <p:cNvPr id="20" name="Picture Placeholder 19">
            <a:extLst>
              <a:ext uri="{FF2B5EF4-FFF2-40B4-BE49-F238E27FC236}">
                <a16:creationId xmlns:a16="http://schemas.microsoft.com/office/drawing/2014/main" id="{DEDF7323-18FB-49C6-AE59-7F2A5C2E9201}"/>
              </a:ext>
            </a:extLst>
          </p:cNvPr>
          <p:cNvSpPr>
            <a:spLocks noGrp="1"/>
          </p:cNvSpPr>
          <p:nvPr>
            <p:ph type="pic" sz="quarter" idx="222" hasCustomPrompt="1"/>
          </p:nvPr>
        </p:nvSpPr>
        <p:spPr bwMode="white">
          <a:xfrm>
            <a:off x="8128800" y="2290665"/>
            <a:ext cx="3488400" cy="2754000"/>
          </a:xfrm>
          <a:custGeom>
            <a:avLst/>
            <a:gdLst>
              <a:gd name="connsiteX0" fmla="*/ 2111035 w 3488400"/>
              <a:gd name="connsiteY0" fmla="*/ 0 h 2754000"/>
              <a:gd name="connsiteX1" fmla="*/ 3488400 w 3488400"/>
              <a:gd name="connsiteY1" fmla="*/ 1377365 h 2754000"/>
              <a:gd name="connsiteX2" fmla="*/ 2111765 w 3488400"/>
              <a:gd name="connsiteY2" fmla="*/ 2754000 h 2754000"/>
              <a:gd name="connsiteX3" fmla="*/ 2111035 w 3488400"/>
              <a:gd name="connsiteY3" fmla="*/ 2754000 h 2754000"/>
              <a:gd name="connsiteX4" fmla="*/ 2111035 w 3488400"/>
              <a:gd name="connsiteY4" fmla="*/ 2066048 h 2754000"/>
              <a:gd name="connsiteX5" fmla="*/ 0 w 3488400"/>
              <a:gd name="connsiteY5" fmla="*/ 2066048 h 2754000"/>
              <a:gd name="connsiteX6" fmla="*/ 0 w 3488400"/>
              <a:gd name="connsiteY6" fmla="*/ 688683 h 2754000"/>
              <a:gd name="connsiteX7" fmla="*/ 2111035 w 3488400"/>
              <a:gd name="connsiteY7" fmla="*/ 688683 h 275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88400" h="2754000">
                <a:moveTo>
                  <a:pt x="2111035" y="0"/>
                </a:moveTo>
                <a:lnTo>
                  <a:pt x="3488400" y="1377365"/>
                </a:lnTo>
                <a:lnTo>
                  <a:pt x="2111765" y="2754000"/>
                </a:lnTo>
                <a:lnTo>
                  <a:pt x="2111035" y="2754000"/>
                </a:lnTo>
                <a:lnTo>
                  <a:pt x="2111035" y="2066048"/>
                </a:lnTo>
                <a:lnTo>
                  <a:pt x="0" y="2066048"/>
                </a:lnTo>
                <a:lnTo>
                  <a:pt x="0" y="688683"/>
                </a:lnTo>
                <a:lnTo>
                  <a:pt x="2111035" y="688683"/>
                </a:lnTo>
                <a:close/>
              </a:path>
            </a:pathLst>
          </a:custGeom>
          <a:noFill/>
        </p:spPr>
        <p:txBody>
          <a:bodyPr wrap="square" lIns="72000" tIns="720000" rIns="720000" bIns="0" anchor="t" anchorCtr="0">
            <a:noAutofit/>
          </a:bodyPr>
          <a:lstStyle>
            <a:lvl1pPr marL="0" indent="0" algn="l">
              <a:spcAft>
                <a:spcPts val="0"/>
              </a:spcAft>
              <a:buNone/>
              <a:defRPr sz="1000">
                <a:solidFill>
                  <a:schemeClr val="bg1"/>
                </a:solidFill>
              </a:defRPr>
            </a:lvl1pPr>
          </a:lstStyle>
          <a:p>
            <a:r>
              <a:rPr lang="en-GB" dirty="0"/>
              <a:t>Click on frame and insert picture using the Insert tab - Pictures or from Templafy Images. Right click on picture and choose Send to Back to get overlay in front</a:t>
            </a:r>
          </a:p>
        </p:txBody>
      </p:sp>
      <p:sp>
        <p:nvSpPr>
          <p:cNvPr id="2" name="Title 1"/>
          <p:cNvSpPr>
            <a:spLocks noGrp="1"/>
          </p:cNvSpPr>
          <p:nvPr>
            <p:ph type="title" hasCustomPrompt="1"/>
          </p:nvPr>
        </p:nvSpPr>
        <p:spPr>
          <a:xfrm>
            <a:off x="576000" y="576000"/>
            <a:ext cx="11041200" cy="439200"/>
          </a:xfrm>
        </p:spPr>
        <p:txBody>
          <a:bodyPr/>
          <a:lstStyle>
            <a:lvl1pPr>
              <a:defRPr sz="3200">
                <a:solidFill>
                  <a:schemeClr val="accent1"/>
                </a:solidFill>
              </a:defRPr>
            </a:lvl1pPr>
          </a:lstStyle>
          <a:p>
            <a:r>
              <a:rPr lang="en-GB" noProof="0" dirty="0"/>
              <a:t>Click to add title</a:t>
            </a:r>
          </a:p>
        </p:txBody>
      </p:sp>
      <p:sp>
        <p:nvSpPr>
          <p:cNvPr id="23" name="Subtitle">
            <a:extLst>
              <a:ext uri="{FF2B5EF4-FFF2-40B4-BE49-F238E27FC236}">
                <a16:creationId xmlns:a16="http://schemas.microsoft.com/office/drawing/2014/main" id="{E5DB35C6-BCD8-4808-8F72-C7762DB076B1}"/>
              </a:ext>
            </a:extLst>
          </p:cNvPr>
          <p:cNvSpPr>
            <a:spLocks noGrp="1"/>
          </p:cNvSpPr>
          <p:nvPr>
            <p:ph type="subTitle" idx="13" hasCustomPrompt="1"/>
          </p:nvPr>
        </p:nvSpPr>
        <p:spPr>
          <a:xfrm>
            <a:off x="576000" y="1036800"/>
            <a:ext cx="11041200" cy="439200"/>
          </a:xfrm>
        </p:spPr>
        <p:txBody>
          <a:bodyPr anchor="t" anchorCtr="0"/>
          <a:lstStyle>
            <a:lvl1pPr marL="0" indent="0" algn="l">
              <a:lnSpc>
                <a:spcPct val="100000"/>
              </a:lnSpc>
              <a:spcBef>
                <a:spcPts val="0"/>
              </a:spcBef>
              <a:spcAft>
                <a:spcPts val="0"/>
              </a:spcAft>
              <a:buFont typeface="Arial" panose="020B0604020202020204" pitchFamily="34" charset="0"/>
              <a:buChar char="​"/>
              <a:defRPr lang="en-GB" sz="2500" kern="1200" dirty="0">
                <a:solidFill>
                  <a:schemeClr val="accent1"/>
                </a:solidFill>
                <a:latin typeface="+mn-lt"/>
                <a:ea typeface="+mn-ea"/>
                <a:cs typeface="+mn-cs"/>
              </a:defRPr>
            </a:lvl1pPr>
            <a:lvl2pPr marL="0" indent="0" algn="l">
              <a:buFont typeface="Arial" panose="020B0604020202020204" pitchFamily="34" charset="0"/>
              <a:buChar char="​"/>
              <a:defRPr sz="800"/>
            </a:lvl2pPr>
            <a:lvl3pPr marL="0" indent="0" algn="l">
              <a:buFont typeface="Arial" panose="020B0604020202020204" pitchFamily="34" charset="0"/>
              <a:buChar char="​"/>
              <a:defRPr sz="800"/>
            </a:lvl3pPr>
            <a:lvl4pPr marL="0" indent="0" algn="l">
              <a:buFont typeface="Arial" panose="020B0604020202020204" pitchFamily="34" charset="0"/>
              <a:buChar char="​"/>
              <a:defRPr sz="800"/>
            </a:lvl4pPr>
            <a:lvl5pPr marL="0" indent="0" algn="l">
              <a:buFont typeface="Arial" panose="020B0604020202020204" pitchFamily="34" charset="0"/>
              <a:buChar char="​"/>
              <a:defRPr sz="800"/>
            </a:lvl5pPr>
            <a:lvl6pPr marL="0" indent="0" algn="l">
              <a:buFont typeface="Arial" panose="020B0604020202020204" pitchFamily="34" charset="0"/>
              <a:buChar char="​"/>
              <a:defRPr sz="800"/>
            </a:lvl6pPr>
            <a:lvl7pPr marL="0" indent="0" algn="l">
              <a:buFont typeface="Arial" panose="020B0604020202020204" pitchFamily="34" charset="0"/>
              <a:buChar char="​"/>
              <a:defRPr sz="800"/>
            </a:lvl7pPr>
            <a:lvl8pPr marL="0" indent="0" algn="l">
              <a:buFont typeface="Arial" panose="020B0604020202020204" pitchFamily="34" charset="0"/>
              <a:buChar char="​"/>
              <a:defRPr sz="800"/>
            </a:lvl8pPr>
            <a:lvl9pPr marL="0" indent="0" algn="l">
              <a:buFont typeface="Arial" panose="020B0604020202020204" pitchFamily="34" charset="0"/>
              <a:buChar char="​"/>
              <a:defRPr sz="800"/>
            </a:lvl9pPr>
          </a:lstStyle>
          <a:p>
            <a:r>
              <a:rPr lang="en-GB" dirty="0"/>
              <a:t>Click to add subtitle</a:t>
            </a:r>
          </a:p>
        </p:txBody>
      </p:sp>
      <p:sp>
        <p:nvSpPr>
          <p:cNvPr id="17" name="Text Placeholder 8">
            <a:extLst>
              <a:ext uri="{FF2B5EF4-FFF2-40B4-BE49-F238E27FC236}">
                <a16:creationId xmlns:a16="http://schemas.microsoft.com/office/drawing/2014/main" id="{AF056C86-9B72-4237-AAA6-C389EC111C70}"/>
              </a:ext>
            </a:extLst>
          </p:cNvPr>
          <p:cNvSpPr>
            <a:spLocks noGrp="1"/>
          </p:cNvSpPr>
          <p:nvPr>
            <p:ph type="body" sz="quarter" idx="225" hasCustomPrompt="1"/>
          </p:nvPr>
        </p:nvSpPr>
        <p:spPr>
          <a:xfrm>
            <a:off x="840056" y="3514923"/>
            <a:ext cx="2880000" cy="332086"/>
          </a:xfrm>
          <a:prstGeom prst="rect">
            <a:avLst/>
          </a:prstGeom>
          <a:noFill/>
        </p:spPr>
        <p:txBody>
          <a:bodyPr lIns="0" tIns="0" rIns="0" bIns="0"/>
          <a:lstStyle>
            <a:lvl1pPr marL="0" indent="0" algn="l">
              <a:spcAft>
                <a:spcPts val="0"/>
              </a:spcAft>
              <a:buFont typeface="Arial" panose="020B0604020202020204" pitchFamily="34" charset="0"/>
              <a:buNone/>
              <a:defRPr sz="1800" b="1">
                <a:solidFill>
                  <a:schemeClr val="bg1"/>
                </a:solidFill>
              </a:defRPr>
            </a:lvl1pPr>
            <a:lvl2pPr marL="0" indent="0" algn="ctr">
              <a:lnSpc>
                <a:spcPct val="100000"/>
              </a:lnSpc>
              <a:spcAft>
                <a:spcPts val="600"/>
              </a:spcAft>
              <a:buFont typeface="Arial" panose="020B0604020202020204" pitchFamily="34" charset="0"/>
              <a:buChar char="​"/>
              <a:defRPr sz="1000" b="0">
                <a:solidFill>
                  <a:schemeClr val="bg1"/>
                </a:solidFill>
              </a:defRPr>
            </a:lvl2pPr>
            <a:lvl3pPr marL="0" indent="0" algn="ctr">
              <a:lnSpc>
                <a:spcPct val="100000"/>
              </a:lnSpc>
              <a:spcAft>
                <a:spcPts val="600"/>
              </a:spcAft>
              <a:buFont typeface="Arial" panose="020B0604020202020204" pitchFamily="34" charset="0"/>
              <a:buChar char="​"/>
              <a:defRPr sz="1000" b="0">
                <a:solidFill>
                  <a:schemeClr val="bg1"/>
                </a:solidFill>
              </a:defRPr>
            </a:lvl3pPr>
            <a:lvl4pPr marL="0" indent="0" algn="ctr">
              <a:lnSpc>
                <a:spcPct val="100000"/>
              </a:lnSpc>
              <a:spcAft>
                <a:spcPts val="600"/>
              </a:spcAft>
              <a:defRPr sz="1000" b="0">
                <a:solidFill>
                  <a:schemeClr val="bg1"/>
                </a:solidFill>
              </a:defRPr>
            </a:lvl4pPr>
            <a:lvl5pPr marL="0" indent="0" algn="ctr">
              <a:lnSpc>
                <a:spcPct val="100000"/>
              </a:lnSpc>
              <a:spcAft>
                <a:spcPts val="600"/>
              </a:spcAft>
              <a:defRPr sz="1000" b="0">
                <a:solidFill>
                  <a:schemeClr val="bg1"/>
                </a:solidFill>
              </a:defRPr>
            </a:lvl5pPr>
            <a:lvl6pPr marL="0" indent="0" algn="ctr">
              <a:lnSpc>
                <a:spcPct val="100000"/>
              </a:lnSpc>
              <a:spcAft>
                <a:spcPts val="600"/>
              </a:spcAft>
              <a:defRPr sz="1000" b="0">
                <a:solidFill>
                  <a:schemeClr val="bg1"/>
                </a:solidFill>
              </a:defRPr>
            </a:lvl6pPr>
            <a:lvl7pPr marL="0" indent="0" algn="ctr">
              <a:lnSpc>
                <a:spcPct val="100000"/>
              </a:lnSpc>
              <a:spcAft>
                <a:spcPts val="600"/>
              </a:spcAft>
              <a:defRPr sz="1000" b="0">
                <a:solidFill>
                  <a:schemeClr val="bg1"/>
                </a:solidFill>
              </a:defRPr>
            </a:lvl7pPr>
            <a:lvl8pPr marL="0" indent="0" algn="ctr">
              <a:lnSpc>
                <a:spcPct val="100000"/>
              </a:lnSpc>
              <a:spcAft>
                <a:spcPts val="600"/>
              </a:spcAft>
              <a:defRPr sz="1000" b="0">
                <a:solidFill>
                  <a:schemeClr val="bg1"/>
                </a:solidFill>
              </a:defRPr>
            </a:lvl8pPr>
            <a:lvl9pPr marL="0" indent="0" algn="ctr">
              <a:lnSpc>
                <a:spcPct val="100000"/>
              </a:lnSpc>
              <a:spcAft>
                <a:spcPts val="600"/>
              </a:spcAft>
              <a:defRPr sz="1000" b="0">
                <a:solidFill>
                  <a:schemeClr val="bg1"/>
                </a:solidFill>
                <a:latin typeface="+mn-lt"/>
              </a:defRPr>
            </a:lvl9pPr>
          </a:lstStyle>
          <a:p>
            <a:pPr lvl="0"/>
            <a:r>
              <a:rPr lang="en-GB" dirty="0"/>
              <a:t>Click to add title</a:t>
            </a:r>
          </a:p>
        </p:txBody>
      </p:sp>
      <p:sp>
        <p:nvSpPr>
          <p:cNvPr id="21" name="Text Placeholder 8">
            <a:extLst>
              <a:ext uri="{FF2B5EF4-FFF2-40B4-BE49-F238E27FC236}">
                <a16:creationId xmlns:a16="http://schemas.microsoft.com/office/drawing/2014/main" id="{EFAAFBF5-84F6-4F9A-8C6C-37D3086EA40D}"/>
              </a:ext>
            </a:extLst>
          </p:cNvPr>
          <p:cNvSpPr>
            <a:spLocks noGrp="1"/>
          </p:cNvSpPr>
          <p:nvPr>
            <p:ph type="body" sz="quarter" idx="226" hasCustomPrompt="1"/>
          </p:nvPr>
        </p:nvSpPr>
        <p:spPr>
          <a:xfrm>
            <a:off x="4590018" y="3514923"/>
            <a:ext cx="2880000" cy="332086"/>
          </a:xfrm>
          <a:prstGeom prst="rect">
            <a:avLst/>
          </a:prstGeom>
          <a:noFill/>
        </p:spPr>
        <p:txBody>
          <a:bodyPr lIns="0" tIns="0" rIns="0" bIns="0"/>
          <a:lstStyle>
            <a:lvl1pPr marL="0" indent="0" algn="l">
              <a:spcAft>
                <a:spcPts val="0"/>
              </a:spcAft>
              <a:buFont typeface="Arial" panose="020B0604020202020204" pitchFamily="34" charset="0"/>
              <a:buNone/>
              <a:defRPr sz="1800" b="1">
                <a:solidFill>
                  <a:schemeClr val="bg1"/>
                </a:solidFill>
              </a:defRPr>
            </a:lvl1pPr>
            <a:lvl2pPr marL="0" indent="0" algn="ctr">
              <a:lnSpc>
                <a:spcPct val="100000"/>
              </a:lnSpc>
              <a:spcAft>
                <a:spcPts val="600"/>
              </a:spcAft>
              <a:buFont typeface="Arial" panose="020B0604020202020204" pitchFamily="34" charset="0"/>
              <a:buChar char="​"/>
              <a:defRPr sz="1000" b="0">
                <a:solidFill>
                  <a:schemeClr val="bg1"/>
                </a:solidFill>
              </a:defRPr>
            </a:lvl2pPr>
            <a:lvl3pPr marL="0" indent="0" algn="ctr">
              <a:lnSpc>
                <a:spcPct val="100000"/>
              </a:lnSpc>
              <a:spcAft>
                <a:spcPts val="600"/>
              </a:spcAft>
              <a:buFont typeface="Arial" panose="020B0604020202020204" pitchFamily="34" charset="0"/>
              <a:buChar char="​"/>
              <a:defRPr sz="1000" b="0">
                <a:solidFill>
                  <a:schemeClr val="bg1"/>
                </a:solidFill>
              </a:defRPr>
            </a:lvl3pPr>
            <a:lvl4pPr marL="0" indent="0" algn="ctr">
              <a:lnSpc>
                <a:spcPct val="100000"/>
              </a:lnSpc>
              <a:spcAft>
                <a:spcPts val="600"/>
              </a:spcAft>
              <a:defRPr sz="1000" b="0">
                <a:solidFill>
                  <a:schemeClr val="bg1"/>
                </a:solidFill>
              </a:defRPr>
            </a:lvl4pPr>
            <a:lvl5pPr marL="0" indent="0" algn="ctr">
              <a:lnSpc>
                <a:spcPct val="100000"/>
              </a:lnSpc>
              <a:spcAft>
                <a:spcPts val="600"/>
              </a:spcAft>
              <a:defRPr sz="1000" b="0">
                <a:solidFill>
                  <a:schemeClr val="bg1"/>
                </a:solidFill>
              </a:defRPr>
            </a:lvl5pPr>
            <a:lvl6pPr marL="0" indent="0" algn="ctr">
              <a:lnSpc>
                <a:spcPct val="100000"/>
              </a:lnSpc>
              <a:spcAft>
                <a:spcPts val="600"/>
              </a:spcAft>
              <a:defRPr sz="1000" b="0">
                <a:solidFill>
                  <a:schemeClr val="bg1"/>
                </a:solidFill>
              </a:defRPr>
            </a:lvl6pPr>
            <a:lvl7pPr marL="0" indent="0" algn="ctr">
              <a:lnSpc>
                <a:spcPct val="100000"/>
              </a:lnSpc>
              <a:spcAft>
                <a:spcPts val="600"/>
              </a:spcAft>
              <a:defRPr sz="1000" b="0">
                <a:solidFill>
                  <a:schemeClr val="bg1"/>
                </a:solidFill>
              </a:defRPr>
            </a:lvl7pPr>
            <a:lvl8pPr marL="0" indent="0" algn="ctr">
              <a:lnSpc>
                <a:spcPct val="100000"/>
              </a:lnSpc>
              <a:spcAft>
                <a:spcPts val="600"/>
              </a:spcAft>
              <a:defRPr sz="1000" b="0">
                <a:solidFill>
                  <a:schemeClr val="bg1"/>
                </a:solidFill>
              </a:defRPr>
            </a:lvl8pPr>
            <a:lvl9pPr marL="0" indent="0" algn="ctr">
              <a:lnSpc>
                <a:spcPct val="100000"/>
              </a:lnSpc>
              <a:spcAft>
                <a:spcPts val="600"/>
              </a:spcAft>
              <a:defRPr sz="1000" b="0">
                <a:solidFill>
                  <a:schemeClr val="bg1"/>
                </a:solidFill>
                <a:latin typeface="+mn-lt"/>
              </a:defRPr>
            </a:lvl9pPr>
          </a:lstStyle>
          <a:p>
            <a:pPr lvl="0"/>
            <a:r>
              <a:rPr lang="en-GB" dirty="0"/>
              <a:t>Click to add title</a:t>
            </a:r>
          </a:p>
        </p:txBody>
      </p:sp>
      <p:sp>
        <p:nvSpPr>
          <p:cNvPr id="22" name="Text Placeholder 8">
            <a:extLst>
              <a:ext uri="{FF2B5EF4-FFF2-40B4-BE49-F238E27FC236}">
                <a16:creationId xmlns:a16="http://schemas.microsoft.com/office/drawing/2014/main" id="{363FC073-E101-4215-809B-C1ADF2A1D67E}"/>
              </a:ext>
            </a:extLst>
          </p:cNvPr>
          <p:cNvSpPr>
            <a:spLocks noGrp="1"/>
          </p:cNvSpPr>
          <p:nvPr>
            <p:ph type="body" sz="quarter" idx="227" hasCustomPrompt="1"/>
          </p:nvPr>
        </p:nvSpPr>
        <p:spPr>
          <a:xfrm>
            <a:off x="8404303" y="3514923"/>
            <a:ext cx="2880000" cy="332086"/>
          </a:xfrm>
          <a:prstGeom prst="rect">
            <a:avLst/>
          </a:prstGeom>
          <a:noFill/>
        </p:spPr>
        <p:txBody>
          <a:bodyPr lIns="0" tIns="0" rIns="0" bIns="0"/>
          <a:lstStyle>
            <a:lvl1pPr marL="0" indent="0" algn="l">
              <a:spcAft>
                <a:spcPts val="0"/>
              </a:spcAft>
              <a:buFont typeface="Arial" panose="020B0604020202020204" pitchFamily="34" charset="0"/>
              <a:buNone/>
              <a:defRPr sz="1800" b="1">
                <a:solidFill>
                  <a:schemeClr val="bg1"/>
                </a:solidFill>
              </a:defRPr>
            </a:lvl1pPr>
            <a:lvl2pPr marL="0" indent="0" algn="ctr">
              <a:lnSpc>
                <a:spcPct val="100000"/>
              </a:lnSpc>
              <a:spcAft>
                <a:spcPts val="600"/>
              </a:spcAft>
              <a:buFont typeface="Arial" panose="020B0604020202020204" pitchFamily="34" charset="0"/>
              <a:buChar char="​"/>
              <a:defRPr sz="1000" b="0">
                <a:solidFill>
                  <a:schemeClr val="bg1"/>
                </a:solidFill>
              </a:defRPr>
            </a:lvl2pPr>
            <a:lvl3pPr marL="0" indent="0" algn="ctr">
              <a:lnSpc>
                <a:spcPct val="100000"/>
              </a:lnSpc>
              <a:spcAft>
                <a:spcPts val="600"/>
              </a:spcAft>
              <a:buFont typeface="Arial" panose="020B0604020202020204" pitchFamily="34" charset="0"/>
              <a:buChar char="​"/>
              <a:defRPr sz="1000" b="0">
                <a:solidFill>
                  <a:schemeClr val="bg1"/>
                </a:solidFill>
              </a:defRPr>
            </a:lvl3pPr>
            <a:lvl4pPr marL="0" indent="0" algn="ctr">
              <a:lnSpc>
                <a:spcPct val="100000"/>
              </a:lnSpc>
              <a:spcAft>
                <a:spcPts val="600"/>
              </a:spcAft>
              <a:defRPr sz="1000" b="0">
                <a:solidFill>
                  <a:schemeClr val="bg1"/>
                </a:solidFill>
              </a:defRPr>
            </a:lvl4pPr>
            <a:lvl5pPr marL="0" indent="0" algn="ctr">
              <a:lnSpc>
                <a:spcPct val="100000"/>
              </a:lnSpc>
              <a:spcAft>
                <a:spcPts val="600"/>
              </a:spcAft>
              <a:defRPr sz="1000" b="0">
                <a:solidFill>
                  <a:schemeClr val="bg1"/>
                </a:solidFill>
              </a:defRPr>
            </a:lvl5pPr>
            <a:lvl6pPr marL="0" indent="0" algn="ctr">
              <a:lnSpc>
                <a:spcPct val="100000"/>
              </a:lnSpc>
              <a:spcAft>
                <a:spcPts val="600"/>
              </a:spcAft>
              <a:defRPr sz="1000" b="0">
                <a:solidFill>
                  <a:schemeClr val="bg1"/>
                </a:solidFill>
              </a:defRPr>
            </a:lvl6pPr>
            <a:lvl7pPr marL="0" indent="0" algn="ctr">
              <a:lnSpc>
                <a:spcPct val="100000"/>
              </a:lnSpc>
              <a:spcAft>
                <a:spcPts val="600"/>
              </a:spcAft>
              <a:defRPr sz="1000" b="0">
                <a:solidFill>
                  <a:schemeClr val="bg1"/>
                </a:solidFill>
              </a:defRPr>
            </a:lvl7pPr>
            <a:lvl8pPr marL="0" indent="0" algn="ctr">
              <a:lnSpc>
                <a:spcPct val="100000"/>
              </a:lnSpc>
              <a:spcAft>
                <a:spcPts val="600"/>
              </a:spcAft>
              <a:defRPr sz="1000" b="0">
                <a:solidFill>
                  <a:schemeClr val="bg1"/>
                </a:solidFill>
              </a:defRPr>
            </a:lvl8pPr>
            <a:lvl9pPr marL="0" indent="0" algn="ctr">
              <a:lnSpc>
                <a:spcPct val="100000"/>
              </a:lnSpc>
              <a:spcAft>
                <a:spcPts val="600"/>
              </a:spcAft>
              <a:defRPr sz="1000" b="0">
                <a:solidFill>
                  <a:schemeClr val="bg1"/>
                </a:solidFill>
                <a:latin typeface="+mn-lt"/>
              </a:defRPr>
            </a:lvl9pPr>
          </a:lstStyle>
          <a:p>
            <a:pPr lvl="0"/>
            <a:r>
              <a:rPr lang="en-GB" dirty="0"/>
              <a:t>Click to add title</a:t>
            </a:r>
          </a:p>
        </p:txBody>
      </p:sp>
      <p:sp>
        <p:nvSpPr>
          <p:cNvPr id="24" name="Text Placeholder note">
            <a:extLst>
              <a:ext uri="{FF2B5EF4-FFF2-40B4-BE49-F238E27FC236}">
                <a16:creationId xmlns:a16="http://schemas.microsoft.com/office/drawing/2014/main" id="{FDAE462F-4EF6-425C-9A35-F99BDC636F38}"/>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3" name="Date Placeholder 2">
            <a:extLst>
              <a:ext uri="{FF2B5EF4-FFF2-40B4-BE49-F238E27FC236}">
                <a16:creationId xmlns:a16="http://schemas.microsoft.com/office/drawing/2014/main" id="{1E967099-930F-4210-9F50-DC9990450EE4}"/>
              </a:ext>
            </a:extLst>
          </p:cNvPr>
          <p:cNvSpPr>
            <a:spLocks noGrp="1"/>
          </p:cNvSpPr>
          <p:nvPr>
            <p:ph type="dt" sz="half" idx="228"/>
          </p:nvPr>
        </p:nvSpPr>
        <p:spPr/>
        <p:txBody>
          <a:bodyPr/>
          <a:lstStyle/>
          <a:p>
            <a:endParaRPr lang="en-GB" dirty="0"/>
          </a:p>
        </p:txBody>
      </p:sp>
      <p:sp>
        <p:nvSpPr>
          <p:cNvPr id="4" name="Footer Placeholder 3">
            <a:extLst>
              <a:ext uri="{FF2B5EF4-FFF2-40B4-BE49-F238E27FC236}">
                <a16:creationId xmlns:a16="http://schemas.microsoft.com/office/drawing/2014/main" id="{E0A2135A-048F-432E-BC94-231FB655E075}"/>
              </a:ext>
            </a:extLst>
          </p:cNvPr>
          <p:cNvSpPr>
            <a:spLocks noGrp="1"/>
          </p:cNvSpPr>
          <p:nvPr>
            <p:ph type="ftr" sz="quarter" idx="229"/>
          </p:nvPr>
        </p:nvSpPr>
        <p:spPr/>
        <p:txBody>
          <a:bodyPr/>
          <a:lstStyle/>
          <a:p>
            <a:endParaRPr lang="en-GB" dirty="0"/>
          </a:p>
        </p:txBody>
      </p:sp>
      <p:sp>
        <p:nvSpPr>
          <p:cNvPr id="7" name="Slide Number Placeholder 6">
            <a:extLst>
              <a:ext uri="{FF2B5EF4-FFF2-40B4-BE49-F238E27FC236}">
                <a16:creationId xmlns:a16="http://schemas.microsoft.com/office/drawing/2014/main" id="{BBA04ED0-2EBB-40B6-B700-99EBA66031D0}"/>
              </a:ext>
            </a:extLst>
          </p:cNvPr>
          <p:cNvSpPr>
            <a:spLocks noGrp="1"/>
          </p:cNvSpPr>
          <p:nvPr>
            <p:ph type="sldNum" sz="quarter" idx="230"/>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3889952665"/>
      </p:ext>
    </p:extLst>
  </p:cSld>
  <p:clrMapOvr>
    <a:masterClrMapping/>
  </p:clrMapOvr>
</p:sldLayout>
</file>

<file path=ppt/slideLayouts/slideLayout7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lank with Footer">
    <p:spTree>
      <p:nvGrpSpPr>
        <p:cNvPr id="1" name=""/>
        <p:cNvGrpSpPr/>
        <p:nvPr/>
      </p:nvGrpSpPr>
      <p:grpSpPr>
        <a:xfrm>
          <a:off x="0" y="0"/>
          <a:ext cx="0" cy="0"/>
          <a:chOff x="0" y="0"/>
          <a:chExt cx="0" cy="0"/>
        </a:xfrm>
      </p:grpSpPr>
      <p:sp>
        <p:nvSpPr>
          <p:cNvPr id="7" name="Text Placeholder note">
            <a:extLst>
              <a:ext uri="{FF2B5EF4-FFF2-40B4-BE49-F238E27FC236}">
                <a16:creationId xmlns:a16="http://schemas.microsoft.com/office/drawing/2014/main" id="{D73B33C5-8972-4A84-A388-ED4964C9DAE6}"/>
              </a:ext>
            </a:extLst>
          </p:cNvPr>
          <p:cNvSpPr>
            <a:spLocks noGrp="1"/>
          </p:cNvSpPr>
          <p:nvPr>
            <p:ph type="body" sz="quarter" idx="233" hasCustomPrompt="1"/>
          </p:nvPr>
        </p:nvSpPr>
        <p:spPr>
          <a:xfrm>
            <a:off x="576000" y="5994000"/>
            <a:ext cx="11041200" cy="288000"/>
          </a:xfrm>
        </p:spPr>
        <p:txBody>
          <a:bodyPr anchor="b" anchorCtr="0"/>
          <a:lstStyle>
            <a:lvl1pPr marL="0" indent="0">
              <a:lnSpc>
                <a:spcPct val="100000"/>
              </a:lnSpc>
              <a:spcAft>
                <a:spcPts val="600"/>
              </a:spcAft>
              <a:buFontTx/>
              <a:buNone/>
              <a:defRPr lang="en-US" sz="800" i="1" kern="1200" dirty="0" smtClean="0">
                <a:solidFill>
                  <a:srgbClr val="545859"/>
                </a:solidFill>
                <a:latin typeface="+mn-lt"/>
                <a:ea typeface="+mn-ea"/>
                <a:cs typeface="+mn-cs"/>
              </a:defRPr>
            </a:lvl1pPr>
            <a:lvl2pPr marL="0" indent="0">
              <a:lnSpc>
                <a:spcPct val="100000"/>
              </a:lnSpc>
              <a:spcAft>
                <a:spcPts val="600"/>
              </a:spcAft>
              <a:buFontTx/>
              <a:buNone/>
              <a:defRPr lang="en-US" sz="800" i="1" kern="1200" dirty="0" smtClean="0">
                <a:solidFill>
                  <a:srgbClr val="545859"/>
                </a:solidFill>
                <a:latin typeface="+mn-lt"/>
                <a:ea typeface="+mn-ea"/>
                <a:cs typeface="+mn-cs"/>
              </a:defRPr>
            </a:lvl2pPr>
            <a:lvl3pPr marL="0" indent="0">
              <a:lnSpc>
                <a:spcPct val="100000"/>
              </a:lnSpc>
              <a:spcAft>
                <a:spcPts val="600"/>
              </a:spcAft>
              <a:buFontTx/>
              <a:buNone/>
              <a:defRPr lang="en-US" sz="800" i="1" kern="1200" dirty="0" smtClean="0">
                <a:solidFill>
                  <a:srgbClr val="545859"/>
                </a:solidFill>
                <a:latin typeface="+mn-lt"/>
                <a:ea typeface="+mn-ea"/>
                <a:cs typeface="+mn-cs"/>
              </a:defRPr>
            </a:lvl3pPr>
            <a:lvl4pPr marL="0" indent="0">
              <a:lnSpc>
                <a:spcPct val="100000"/>
              </a:lnSpc>
              <a:spcAft>
                <a:spcPts val="600"/>
              </a:spcAft>
              <a:buFontTx/>
              <a:buNone/>
              <a:defRPr lang="en-US" sz="800" i="1" kern="1200" dirty="0" smtClean="0">
                <a:solidFill>
                  <a:srgbClr val="545859"/>
                </a:solidFill>
                <a:latin typeface="+mn-lt"/>
                <a:ea typeface="+mn-ea"/>
                <a:cs typeface="+mn-cs"/>
              </a:defRPr>
            </a:lvl4pPr>
            <a:lvl5pPr marL="0" indent="0">
              <a:lnSpc>
                <a:spcPct val="100000"/>
              </a:lnSpc>
              <a:spcAft>
                <a:spcPts val="600"/>
              </a:spcAft>
              <a:buFontTx/>
              <a:buNone/>
              <a:defRPr lang="en-US" sz="800" i="1" kern="1200" dirty="0" smtClean="0">
                <a:solidFill>
                  <a:srgbClr val="545859"/>
                </a:solidFill>
                <a:latin typeface="+mn-lt"/>
                <a:ea typeface="+mn-ea"/>
                <a:cs typeface="+mn-cs"/>
              </a:defRPr>
            </a:lvl5pPr>
            <a:lvl6pPr marL="0" indent="0">
              <a:lnSpc>
                <a:spcPct val="100000"/>
              </a:lnSpc>
              <a:spcAft>
                <a:spcPts val="600"/>
              </a:spcAft>
              <a:buFontTx/>
              <a:buNone/>
              <a:defRPr lang="en-GB" sz="800" i="1" kern="1200" noProof="0" dirty="0" smtClean="0">
                <a:solidFill>
                  <a:srgbClr val="545859"/>
                </a:solidFill>
                <a:latin typeface="+mn-lt"/>
                <a:ea typeface="+mn-ea"/>
                <a:cs typeface="+mn-cs"/>
              </a:defRPr>
            </a:lvl6pPr>
            <a:lvl7pPr marL="0" indent="0">
              <a:lnSpc>
                <a:spcPct val="100000"/>
              </a:lnSpc>
              <a:spcAft>
                <a:spcPts val="600"/>
              </a:spcAft>
              <a:buFontTx/>
              <a:buNone/>
              <a:defRPr lang="en-GB" sz="800" i="1" kern="1200" noProof="0" dirty="0" smtClean="0">
                <a:solidFill>
                  <a:srgbClr val="545859"/>
                </a:solidFill>
                <a:latin typeface="+mn-lt"/>
                <a:ea typeface="+mn-ea"/>
                <a:cs typeface="+mn-cs"/>
              </a:defRPr>
            </a:lvl7pPr>
            <a:lvl8pPr marL="0" indent="0">
              <a:lnSpc>
                <a:spcPct val="100000"/>
              </a:lnSpc>
              <a:spcAft>
                <a:spcPts val="600"/>
              </a:spcAft>
              <a:buFontTx/>
              <a:buNone/>
              <a:defRPr lang="en-GB" sz="800" i="1" kern="1200" noProof="0" dirty="0" smtClean="0">
                <a:solidFill>
                  <a:srgbClr val="545859"/>
                </a:solidFill>
                <a:latin typeface="+mn-lt"/>
                <a:ea typeface="+mn-ea"/>
                <a:cs typeface="+mn-cs"/>
              </a:defRPr>
            </a:lvl8pPr>
            <a:lvl9pPr marL="0" indent="0">
              <a:lnSpc>
                <a:spcPct val="100000"/>
              </a:lnSpc>
              <a:spcAft>
                <a:spcPts val="600"/>
              </a:spcAft>
              <a:buFontTx/>
              <a:buNone/>
              <a:defRPr lang="en-GB" sz="800" i="1" kern="1200" noProof="0" dirty="0" smtClean="0">
                <a:solidFill>
                  <a:srgbClr val="545859"/>
                </a:solidFill>
                <a:latin typeface="+mn-lt"/>
                <a:ea typeface="+mn-ea"/>
                <a:cs typeface="+mn-cs"/>
              </a:defRPr>
            </a:lvl9pPr>
          </a:lstStyle>
          <a:p>
            <a:pPr lvl="0"/>
            <a:r>
              <a:rPr lang="en-GB" dirty="0"/>
              <a:t>Click to add note</a:t>
            </a:r>
          </a:p>
        </p:txBody>
      </p:sp>
      <p:sp>
        <p:nvSpPr>
          <p:cNvPr id="2" name="Date Placeholder 1">
            <a:extLst>
              <a:ext uri="{FF2B5EF4-FFF2-40B4-BE49-F238E27FC236}">
                <a16:creationId xmlns:a16="http://schemas.microsoft.com/office/drawing/2014/main" id="{29D8E0B0-421A-4CA7-B758-5764CB40B346}"/>
              </a:ext>
            </a:extLst>
          </p:cNvPr>
          <p:cNvSpPr>
            <a:spLocks noGrp="1"/>
          </p:cNvSpPr>
          <p:nvPr>
            <p:ph type="dt" sz="half" idx="14"/>
          </p:nvPr>
        </p:nvSpPr>
        <p:spPr/>
        <p:txBody>
          <a:bodyPr/>
          <a:lstStyle/>
          <a:p>
            <a:endParaRPr lang="en-GB" dirty="0"/>
          </a:p>
        </p:txBody>
      </p:sp>
      <p:sp>
        <p:nvSpPr>
          <p:cNvPr id="3" name="Footer Placeholder 2">
            <a:extLst>
              <a:ext uri="{FF2B5EF4-FFF2-40B4-BE49-F238E27FC236}">
                <a16:creationId xmlns:a16="http://schemas.microsoft.com/office/drawing/2014/main" id="{272EAD2E-013E-4D25-A08A-2E155D6743CB}"/>
              </a:ext>
            </a:extLst>
          </p:cNvPr>
          <p:cNvSpPr>
            <a:spLocks noGrp="1"/>
          </p:cNvSpPr>
          <p:nvPr>
            <p:ph type="ftr" sz="quarter" idx="15"/>
          </p:nvPr>
        </p:nvSpPr>
        <p:spPr/>
        <p:txBody>
          <a:bodyPr/>
          <a:lstStyle/>
          <a:p>
            <a:endParaRPr lang="en-GB" dirty="0"/>
          </a:p>
        </p:txBody>
      </p:sp>
      <p:sp>
        <p:nvSpPr>
          <p:cNvPr id="4" name="Slide Number Placeholder 3">
            <a:extLst>
              <a:ext uri="{FF2B5EF4-FFF2-40B4-BE49-F238E27FC236}">
                <a16:creationId xmlns:a16="http://schemas.microsoft.com/office/drawing/2014/main" id="{452B060A-EF64-4591-BF25-FC11C9534A95}"/>
              </a:ext>
            </a:extLst>
          </p:cNvPr>
          <p:cNvSpPr>
            <a:spLocks noGrp="1"/>
          </p:cNvSpPr>
          <p:nvPr>
            <p:ph type="sldNum" sz="quarter" idx="16"/>
          </p:nvPr>
        </p:nvSpPr>
        <p:spPr/>
        <p:txBody>
          <a:body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2843948884"/>
      </p:ext>
    </p:extLst>
  </p:cSld>
  <p:clrMapOvr>
    <a:masterClrMapping/>
  </p:clrMapOvr>
</p:sldLayout>
</file>

<file path=ppt/slideLayouts/slideLayout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Agenda B">
    <p:spTree>
      <p:nvGrpSpPr>
        <p:cNvPr id="1" name=""/>
        <p:cNvGrpSpPr/>
        <p:nvPr/>
      </p:nvGrpSpPr>
      <p:grpSpPr>
        <a:xfrm>
          <a:off x="0" y="0"/>
          <a:ext cx="0" cy="0"/>
          <a:chOff x="0" y="0"/>
          <a:chExt cx="0" cy="0"/>
        </a:xfrm>
      </p:grpSpPr>
      <p:sp>
        <p:nvSpPr>
          <p:cNvPr id="10" name="Date Placeholder 6" hidden="1">
            <a:extLst>
              <a:ext uri="{FF2B5EF4-FFF2-40B4-BE49-F238E27FC236}">
                <a16:creationId xmlns:a16="http://schemas.microsoft.com/office/drawing/2014/main" id="{A0208642-FAE2-4418-9014-1CE767DCC7FD}"/>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1" name="Footer Placeholder 8" hidden="1">
            <a:extLst>
              <a:ext uri="{FF2B5EF4-FFF2-40B4-BE49-F238E27FC236}">
                <a16:creationId xmlns:a16="http://schemas.microsoft.com/office/drawing/2014/main" id="{E7F83165-73E5-45CF-B88B-91410D08B505}"/>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2" name="Slide Number Placeholder 10" hidden="1">
            <a:extLst>
              <a:ext uri="{FF2B5EF4-FFF2-40B4-BE49-F238E27FC236}">
                <a16:creationId xmlns:a16="http://schemas.microsoft.com/office/drawing/2014/main" id="{F03054CD-9DA2-4418-92CC-F992664950B9}"/>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9" name="Rectangle 8">
            <a:extLst>
              <a:ext uri="{FF2B5EF4-FFF2-40B4-BE49-F238E27FC236}">
                <a16:creationId xmlns:a16="http://schemas.microsoft.com/office/drawing/2014/main" id="{277433B5-7CF5-4F0C-AFEC-58E83EB67089}"/>
              </a:ext>
            </a:extLst>
          </p:cNvPr>
          <p:cNvSpPr/>
          <p:nvPr userDrawn="1"/>
        </p:nvSpPr>
        <p:spPr bwMode="white">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itle 1">
            <a:extLst>
              <a:ext uri="{FF2B5EF4-FFF2-40B4-BE49-F238E27FC236}">
                <a16:creationId xmlns:a16="http://schemas.microsoft.com/office/drawing/2014/main" id="{4B9E4CCA-E0B7-42CA-AF66-CD380B3136DA}"/>
              </a:ext>
            </a:extLst>
          </p:cNvPr>
          <p:cNvSpPr>
            <a:spLocks noGrp="1"/>
          </p:cNvSpPr>
          <p:nvPr>
            <p:ph type="title" hasCustomPrompt="1"/>
          </p:nvPr>
        </p:nvSpPr>
        <p:spPr>
          <a:xfrm>
            <a:off x="576000" y="576000"/>
            <a:ext cx="11041200" cy="473700"/>
          </a:xfrm>
        </p:spPr>
        <p:txBody>
          <a:bodyPr/>
          <a:lstStyle>
            <a:lvl1pPr>
              <a:defRPr sz="3000">
                <a:solidFill>
                  <a:schemeClr val="bg1"/>
                </a:solidFill>
              </a:defRPr>
            </a:lvl1pPr>
          </a:lstStyle>
          <a:p>
            <a:r>
              <a:rPr lang="en-GB" noProof="0" dirty="0"/>
              <a:t>Click to add Agenda title</a:t>
            </a:r>
          </a:p>
        </p:txBody>
      </p:sp>
      <p:sp>
        <p:nvSpPr>
          <p:cNvPr id="14" name="Subtitle 2">
            <a:extLst>
              <a:ext uri="{FF2B5EF4-FFF2-40B4-BE49-F238E27FC236}">
                <a16:creationId xmlns:a16="http://schemas.microsoft.com/office/drawing/2014/main" id="{D1831C40-2A63-4308-8155-2886F8ADA87E}"/>
              </a:ext>
            </a:extLst>
          </p:cNvPr>
          <p:cNvSpPr>
            <a:spLocks noGrp="1"/>
          </p:cNvSpPr>
          <p:nvPr>
            <p:ph type="subTitle" idx="1" hasCustomPrompt="1"/>
          </p:nvPr>
        </p:nvSpPr>
        <p:spPr>
          <a:xfrm>
            <a:off x="576000" y="1051200"/>
            <a:ext cx="11039738" cy="417600"/>
          </a:xfrm>
        </p:spPr>
        <p:txBody>
          <a:bodyPr/>
          <a:lstStyle>
            <a:lvl1pPr marL="0" indent="0" algn="l">
              <a:lnSpc>
                <a:spcPct val="90000"/>
              </a:lnSpc>
              <a:spcBef>
                <a:spcPts val="0"/>
              </a:spcBef>
              <a:spcAft>
                <a:spcPts val="0"/>
              </a:spcAft>
              <a:buFont typeface="Arial" panose="020B0604020202020204" pitchFamily="34" charset="0"/>
              <a:buChar char="​"/>
              <a:defRPr sz="2500">
                <a:solidFill>
                  <a:schemeClr val="bg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7" name="Text Placeholder 2"/>
          <p:cNvSpPr>
            <a:spLocks noGrp="1"/>
          </p:cNvSpPr>
          <p:nvPr>
            <p:ph type="body" sz="quarter" idx="13" hasCustomPrompt="1"/>
          </p:nvPr>
        </p:nvSpPr>
        <p:spPr>
          <a:xfrm>
            <a:off x="576000" y="1728000"/>
            <a:ext cx="6607438" cy="4264813"/>
          </a:xfrm>
        </p:spPr>
        <p:txBody>
          <a:bodyPr/>
          <a:lstStyle>
            <a:lvl1pPr marL="0" indent="0">
              <a:lnSpc>
                <a:spcPct val="100000"/>
              </a:lnSpc>
              <a:spcAft>
                <a:spcPts val="900"/>
              </a:spcAft>
              <a:buFont typeface="Arial" panose="020B0604020202020204" pitchFamily="34" charset="0"/>
              <a:buChar char="​"/>
              <a:defRPr sz="2000">
                <a:solidFill>
                  <a:schemeClr val="bg1"/>
                </a:solidFill>
              </a:defRPr>
            </a:lvl1pPr>
            <a:lvl2pPr marL="0" indent="0">
              <a:lnSpc>
                <a:spcPct val="100000"/>
              </a:lnSpc>
              <a:spcBef>
                <a:spcPts val="0"/>
              </a:spcBef>
              <a:spcAft>
                <a:spcPts val="900"/>
              </a:spcAft>
              <a:buFont typeface="Arial" panose="020B0604020202020204" pitchFamily="34" charset="0"/>
              <a:buChar char="​"/>
              <a:defRPr sz="2000" b="1">
                <a:solidFill>
                  <a:schemeClr val="bg1"/>
                </a:solidFill>
              </a:defRPr>
            </a:lvl2pPr>
            <a:lvl3pPr marL="0" indent="0">
              <a:lnSpc>
                <a:spcPct val="100000"/>
              </a:lnSpc>
              <a:spcBef>
                <a:spcPts val="0"/>
              </a:spcBef>
              <a:spcAft>
                <a:spcPts val="900"/>
              </a:spcAft>
              <a:buFont typeface="Arial" panose="020B0604020202020204" pitchFamily="34" charset="0"/>
              <a:buChar char="​"/>
              <a:defRPr sz="2000">
                <a:solidFill>
                  <a:schemeClr val="bg1"/>
                </a:solidFill>
              </a:defRPr>
            </a:lvl3pPr>
            <a:lvl4pPr marL="0" indent="0">
              <a:lnSpc>
                <a:spcPct val="100000"/>
              </a:lnSpc>
              <a:spcBef>
                <a:spcPts val="0"/>
              </a:spcBef>
              <a:spcAft>
                <a:spcPts val="900"/>
              </a:spcAft>
              <a:buFont typeface="Arial" panose="020B0604020202020204" pitchFamily="34" charset="0"/>
              <a:buChar char="​"/>
              <a:defRPr sz="2000">
                <a:solidFill>
                  <a:schemeClr val="bg1"/>
                </a:solidFill>
              </a:defRPr>
            </a:lvl4pPr>
            <a:lvl5pPr marL="0" indent="0">
              <a:lnSpc>
                <a:spcPct val="100000"/>
              </a:lnSpc>
              <a:spcBef>
                <a:spcPts val="0"/>
              </a:spcBef>
              <a:spcAft>
                <a:spcPts val="900"/>
              </a:spcAft>
              <a:buFont typeface="Arial" panose="020B0604020202020204" pitchFamily="34" charset="0"/>
              <a:buChar char="​"/>
              <a:defRPr sz="2000">
                <a:solidFill>
                  <a:schemeClr val="bg1"/>
                </a:solidFill>
              </a:defRPr>
            </a:lvl5pPr>
            <a:lvl6pPr marL="0" indent="0">
              <a:lnSpc>
                <a:spcPct val="100000"/>
              </a:lnSpc>
              <a:spcBef>
                <a:spcPts val="0"/>
              </a:spcBef>
              <a:spcAft>
                <a:spcPts val="900"/>
              </a:spcAft>
              <a:buFont typeface="Arial" panose="020B0604020202020204" pitchFamily="34" charset="0"/>
              <a:buChar char="​"/>
              <a:defRPr sz="2000">
                <a:solidFill>
                  <a:schemeClr val="bg1"/>
                </a:solidFill>
              </a:defRPr>
            </a:lvl6pPr>
            <a:lvl7pPr marL="0" indent="0">
              <a:lnSpc>
                <a:spcPct val="100000"/>
              </a:lnSpc>
              <a:spcBef>
                <a:spcPts val="0"/>
              </a:spcBef>
              <a:spcAft>
                <a:spcPts val="900"/>
              </a:spcAft>
              <a:buFont typeface="Arial" panose="020B0604020202020204" pitchFamily="34" charset="0"/>
              <a:buChar char="​"/>
              <a:defRPr sz="2000">
                <a:solidFill>
                  <a:schemeClr val="bg1"/>
                </a:solidFill>
              </a:defRPr>
            </a:lvl7pPr>
            <a:lvl8pPr marL="0" indent="0">
              <a:lnSpc>
                <a:spcPct val="100000"/>
              </a:lnSpc>
              <a:spcBef>
                <a:spcPts val="0"/>
              </a:spcBef>
              <a:spcAft>
                <a:spcPts val="900"/>
              </a:spcAft>
              <a:buFont typeface="Arial" panose="020B0604020202020204" pitchFamily="34" charset="0"/>
              <a:buChar char="​"/>
              <a:defRPr sz="2000" b="1">
                <a:solidFill>
                  <a:schemeClr val="bg1"/>
                </a:solidFill>
              </a:defRPr>
            </a:lvl8pPr>
            <a:lvl9pPr marL="0" indent="0">
              <a:lnSpc>
                <a:spcPct val="100000"/>
              </a:lnSpc>
              <a:spcBef>
                <a:spcPts val="0"/>
              </a:spcBef>
              <a:spcAft>
                <a:spcPts val="900"/>
              </a:spcAft>
              <a:buFont typeface="Arial" panose="020B0604020202020204" pitchFamily="34" charset="0"/>
              <a:buChar char="​"/>
              <a:defRPr sz="2000">
                <a:solidFill>
                  <a:schemeClr val="bg1"/>
                </a:solidFill>
                <a:latin typeface="+mn-lt"/>
              </a:defRPr>
            </a:lvl9pPr>
          </a:lstStyle>
          <a:p>
            <a:pPr lvl="0"/>
            <a:r>
              <a:rPr lang="en-GB" noProof="0" dirty="0"/>
              <a:t>Click to add agenda point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8"/>
            <a:r>
              <a:rPr lang="en-GB" noProof="0" dirty="0"/>
              <a:t>9</a:t>
            </a:r>
          </a:p>
        </p:txBody>
      </p:sp>
    </p:spTree>
    <p:extLst>
      <p:ext uri="{BB962C8B-B14F-4D97-AF65-F5344CB8AC3E}">
        <p14:creationId xmlns:p14="http://schemas.microsoft.com/office/powerpoint/2010/main" val="2198317535"/>
      </p:ext>
    </p:extLst>
  </p:cSld>
  <p:clrMapOvr>
    <a:masterClrMapping/>
  </p:clrMapOvr>
</p:sldLayout>
</file>

<file path=ppt/slideLayouts/slideLayout80.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User guide">
    <p:spTree>
      <p:nvGrpSpPr>
        <p:cNvPr id="1" name=""/>
        <p:cNvGrpSpPr/>
        <p:nvPr/>
      </p:nvGrpSpPr>
      <p:grpSpPr>
        <a:xfrm>
          <a:off x="0" y="0"/>
          <a:ext cx="0" cy="0"/>
          <a:chOff x="0" y="0"/>
          <a:chExt cx="0" cy="0"/>
        </a:xfrm>
      </p:grpSpPr>
      <p:sp>
        <p:nvSpPr>
          <p:cNvPr id="20" name="Date Placeholder 6" hidden="1">
            <a:extLst>
              <a:ext uri="{FF2B5EF4-FFF2-40B4-BE49-F238E27FC236}">
                <a16:creationId xmlns:a16="http://schemas.microsoft.com/office/drawing/2014/main" id="{C8F77785-DAC9-4046-8A82-0AC407341173}"/>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21" name="Footer Placeholder 8" hidden="1">
            <a:extLst>
              <a:ext uri="{FF2B5EF4-FFF2-40B4-BE49-F238E27FC236}">
                <a16:creationId xmlns:a16="http://schemas.microsoft.com/office/drawing/2014/main" id="{9675D1FD-FB10-4317-AAF4-BDCB2224F107}"/>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23" name="Slide Number Placeholder 10" hidden="1">
            <a:extLst>
              <a:ext uri="{FF2B5EF4-FFF2-40B4-BE49-F238E27FC236}">
                <a16:creationId xmlns:a16="http://schemas.microsoft.com/office/drawing/2014/main" id="{BBF7E881-962B-4385-8C0A-994D3D7717F3}"/>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9" name="Fast overskrift"/>
          <p:cNvSpPr txBox="1"/>
          <p:nvPr userDrawn="1"/>
        </p:nvSpPr>
        <p:spPr>
          <a:xfrm>
            <a:off x="576000" y="575389"/>
            <a:ext cx="11036658" cy="650171"/>
          </a:xfrm>
          <a:prstGeom prst="rect">
            <a:avLst/>
          </a:prstGeom>
          <a:noFill/>
        </p:spPr>
        <p:txBody>
          <a:bodyPr wrap="square" lIns="0" tIns="0" rIns="0" bIns="0" rtlCol="0" anchor="t" anchorCtr="0">
            <a:noAutofit/>
          </a:bodyPr>
          <a:lstStyle/>
          <a:p>
            <a:r>
              <a:rPr lang="en-GB" sz="3200" b="0" noProof="1">
                <a:solidFill>
                  <a:schemeClr val="tx1"/>
                </a:solidFill>
                <a:latin typeface="+mj-lt"/>
                <a:cs typeface="Arial" panose="020B0604020202020204" pitchFamily="34" charset="0"/>
              </a:rPr>
              <a:t>TIPS &amp; TRICKS - YOUR USER GUIDE</a:t>
            </a:r>
          </a:p>
        </p:txBody>
      </p:sp>
      <p:sp>
        <p:nvSpPr>
          <p:cNvPr id="13" name="Text Box 2">
            <a:extLst>
              <a:ext uri="{FF2B5EF4-FFF2-40B4-BE49-F238E27FC236}">
                <a16:creationId xmlns:a16="http://schemas.microsoft.com/office/drawing/2014/main" id="{0BB3B459-CDFE-44C8-879C-511BDE5A64B2}"/>
              </a:ext>
            </a:extLst>
          </p:cNvPr>
          <p:cNvSpPr txBox="1">
            <a:spLocks noChangeArrowheads="1"/>
          </p:cNvSpPr>
          <p:nvPr userDrawn="1"/>
        </p:nvSpPr>
        <p:spPr bwMode="auto">
          <a:xfrm>
            <a:off x="579080" y="1744202"/>
            <a:ext cx="2448000"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600" dirty="0">
                <a:latin typeface="+mn-lt"/>
                <a:cs typeface="Arial" panose="020B0604020202020204" pitchFamily="34" charset="0"/>
              </a:rPr>
              <a:t>TEXT STYLES</a:t>
            </a:r>
            <a:endParaRPr lang="en-GB" altLang="da-DK" sz="1600" b="0" noProof="1">
              <a:solidFill>
                <a:schemeClr val="tx1"/>
              </a:solidFill>
              <a:latin typeface="+mn-lt"/>
              <a:cs typeface="Arial" panose="020B0604020202020204" pitchFamily="34" charset="0"/>
            </a:endParaRPr>
          </a:p>
          <a:p>
            <a:pPr eaLnBrk="1" hangingPunct="1">
              <a:spcAft>
                <a:spcPts val="600"/>
              </a:spcAft>
              <a:defRPr/>
            </a:pPr>
            <a:r>
              <a:rPr lang="en-GB" altLang="da-DK" sz="900" b="0" noProof="1">
                <a:solidFill>
                  <a:schemeClr val="tx1"/>
                </a:solidFill>
                <a:latin typeface="+mn-lt"/>
                <a:cs typeface="Arial" panose="020B0604020202020204" pitchFamily="34" charset="0"/>
              </a:rPr>
              <a:t>Use the </a:t>
            </a:r>
            <a:r>
              <a:rPr lang="en-GB" altLang="da-DK" sz="900" b="1" noProof="1">
                <a:solidFill>
                  <a:schemeClr val="tx1"/>
                </a:solidFill>
                <a:latin typeface="+mn-lt"/>
                <a:cs typeface="Arial" panose="020B0604020202020204" pitchFamily="34" charset="0"/>
              </a:rPr>
              <a:t>TAB</a:t>
            </a:r>
            <a:r>
              <a:rPr lang="en-GB" altLang="da-DK" sz="900" b="0" noProof="1">
                <a:solidFill>
                  <a:schemeClr val="tx1"/>
                </a:solidFill>
                <a:latin typeface="+mn-lt"/>
                <a:cs typeface="Arial" panose="020B0604020202020204" pitchFamily="34" charset="0"/>
              </a:rPr>
              <a:t>-key</a:t>
            </a:r>
            <a:r>
              <a:rPr lang="en-GB" altLang="da-DK" sz="900" b="0" baseline="0" noProof="1">
                <a:solidFill>
                  <a:schemeClr val="tx1"/>
                </a:solidFill>
                <a:latin typeface="+mn-lt"/>
                <a:cs typeface="Arial" panose="020B0604020202020204" pitchFamily="34" charset="0"/>
              </a:rPr>
              <a:t> to jump through </a:t>
            </a:r>
            <a:br>
              <a:rPr lang="en-GB" altLang="da-DK" sz="900" b="0" baseline="0" noProof="1">
                <a:solidFill>
                  <a:schemeClr val="tx1"/>
                </a:solidFill>
                <a:latin typeface="+mn-lt"/>
                <a:cs typeface="Arial" panose="020B0604020202020204" pitchFamily="34" charset="0"/>
              </a:rPr>
            </a:br>
            <a:r>
              <a:rPr lang="en-GB" altLang="da-DK" sz="900" b="0" baseline="0" noProof="1">
                <a:solidFill>
                  <a:schemeClr val="tx1"/>
                </a:solidFill>
                <a:latin typeface="+mn-lt"/>
                <a:cs typeface="Arial" panose="020B0604020202020204" pitchFamily="34" charset="0"/>
              </a:rPr>
              <a:t>levels. Click </a:t>
            </a:r>
            <a:r>
              <a:rPr lang="en-GB" altLang="da-DK" sz="900" b="1" baseline="0" noProof="1">
                <a:solidFill>
                  <a:schemeClr val="tx1"/>
                </a:solidFill>
                <a:latin typeface="+mn-lt"/>
                <a:cs typeface="Arial" panose="020B0604020202020204" pitchFamily="34" charset="0"/>
              </a:rPr>
              <a:t>ENTER</a:t>
            </a:r>
            <a:r>
              <a:rPr lang="en-GB" altLang="da-DK" sz="900" b="0" baseline="0" noProof="1">
                <a:solidFill>
                  <a:schemeClr val="tx1"/>
                </a:solidFill>
                <a:latin typeface="+mn-lt"/>
                <a:cs typeface="Arial" panose="020B0604020202020204" pitchFamily="34" charset="0"/>
              </a:rPr>
              <a:t>, then </a:t>
            </a:r>
            <a:r>
              <a:rPr lang="en-GB" altLang="da-DK" sz="900" b="1" baseline="0" noProof="1">
                <a:solidFill>
                  <a:schemeClr val="tx1"/>
                </a:solidFill>
                <a:latin typeface="+mn-lt"/>
                <a:cs typeface="Arial" panose="020B0604020202020204" pitchFamily="34" charset="0"/>
              </a:rPr>
              <a:t>TAB</a:t>
            </a:r>
            <a:r>
              <a:rPr lang="en-GB" altLang="da-DK" sz="900" b="0" baseline="0" noProof="1">
                <a:solidFill>
                  <a:schemeClr val="tx1"/>
                </a:solidFill>
                <a:latin typeface="+mn-lt"/>
                <a:cs typeface="Arial" panose="020B0604020202020204" pitchFamily="34" charset="0"/>
              </a:rPr>
              <a:t> to switch from one level to the next level</a:t>
            </a:r>
          </a:p>
          <a:p>
            <a:pPr eaLnBrk="1" hangingPunct="1">
              <a:spcAft>
                <a:spcPts val="600"/>
              </a:spcAft>
              <a:defRPr/>
            </a:pPr>
            <a:r>
              <a:rPr lang="en-GB" altLang="da-DK" sz="900" b="0" baseline="0" noProof="1">
                <a:solidFill>
                  <a:schemeClr val="tx1"/>
                </a:solidFill>
                <a:latin typeface="+mn-lt"/>
                <a:cs typeface="Arial" panose="020B0604020202020204" pitchFamily="34" charset="0"/>
              </a:rPr>
              <a:t>To go back in levels use </a:t>
            </a:r>
            <a:r>
              <a:rPr lang="en-GB" altLang="da-DK" sz="900" b="1" baseline="0" noProof="1">
                <a:solidFill>
                  <a:schemeClr val="tx1"/>
                </a:solidFill>
                <a:latin typeface="+mn-lt"/>
                <a:cs typeface="Arial" panose="020B0604020202020204" pitchFamily="34" charset="0"/>
              </a:rPr>
              <a:t>SHIFT-TAB</a:t>
            </a:r>
            <a:endParaRPr lang="en-GB" sz="900" b="1" noProof="1">
              <a:solidFill>
                <a:schemeClr val="tx1"/>
              </a:solidFill>
              <a:latin typeface="+mn-lt"/>
              <a:cs typeface="Arial" panose="020B0604020202020204" pitchFamily="34" charset="0"/>
            </a:endParaRPr>
          </a:p>
          <a:p>
            <a:pPr eaLnBrk="1" hangingPunct="1">
              <a:spcAft>
                <a:spcPts val="600"/>
              </a:spcAft>
              <a:defRPr/>
            </a:pPr>
            <a:r>
              <a:rPr lang="en-GB" sz="900" noProof="1">
                <a:solidFill>
                  <a:schemeClr val="tx1"/>
                </a:solidFill>
                <a:latin typeface="+mn-lt"/>
                <a:cs typeface="Arial" panose="020B0604020202020204" pitchFamily="34" charset="0"/>
              </a:rPr>
              <a:t>Alternatively, </a:t>
            </a:r>
            <a:r>
              <a:rPr lang="en-GB" sz="900" b="1" noProof="1">
                <a:solidFill>
                  <a:schemeClr val="tx1"/>
                </a:solidFill>
                <a:latin typeface="+mn-lt"/>
                <a:cs typeface="Arial" panose="020B0604020202020204" pitchFamily="34" charset="0"/>
              </a:rPr>
              <a:t>Increase</a:t>
            </a:r>
            <a:r>
              <a:rPr lang="en-GB" sz="900" baseline="0" noProof="1">
                <a:solidFill>
                  <a:schemeClr val="tx1"/>
                </a:solidFill>
                <a:latin typeface="+mn-lt"/>
                <a:cs typeface="Arial" panose="020B0604020202020204" pitchFamily="34" charset="0"/>
              </a:rPr>
              <a:t> and</a:t>
            </a:r>
            <a:br>
              <a:rPr lang="en-GB" sz="900" baseline="0" noProof="1">
                <a:solidFill>
                  <a:schemeClr val="tx1"/>
                </a:solidFill>
                <a:latin typeface="+mn-lt"/>
                <a:cs typeface="Arial" panose="020B0604020202020204" pitchFamily="34" charset="0"/>
              </a:rPr>
            </a:br>
            <a:r>
              <a:rPr lang="en-GB" sz="900" b="1" baseline="0" noProof="1">
                <a:solidFill>
                  <a:schemeClr val="tx1"/>
                </a:solidFill>
                <a:latin typeface="+mn-lt"/>
                <a:cs typeface="Arial" panose="020B0604020202020204" pitchFamily="34" charset="0"/>
              </a:rPr>
              <a:t>Decrease </a:t>
            </a:r>
            <a:r>
              <a:rPr lang="en-GB" sz="900" baseline="0" noProof="1">
                <a:solidFill>
                  <a:schemeClr val="tx1"/>
                </a:solidFill>
                <a:latin typeface="+mn-lt"/>
                <a:cs typeface="Arial" panose="020B0604020202020204" pitchFamily="34" charset="0"/>
              </a:rPr>
              <a:t>list level can be used</a:t>
            </a:r>
            <a:br>
              <a:rPr lang="en-GB" altLang="da-DK" sz="900" b="0" noProof="1">
                <a:solidFill>
                  <a:schemeClr val="tx1"/>
                </a:solidFill>
                <a:latin typeface="+mn-lt"/>
                <a:cs typeface="Arial" panose="020B0604020202020204" pitchFamily="34" charset="0"/>
              </a:rPr>
            </a:br>
            <a:br>
              <a:rPr lang="en-GB" altLang="da-DK" sz="900" b="0" noProof="1">
                <a:solidFill>
                  <a:schemeClr val="tx1"/>
                </a:solidFill>
                <a:latin typeface="+mn-lt"/>
                <a:cs typeface="Arial" panose="020B0604020202020204" pitchFamily="34" charset="0"/>
              </a:rPr>
            </a:br>
            <a:r>
              <a:rPr lang="en-GB" sz="900" b="1" noProof="1">
                <a:solidFill>
                  <a:schemeClr val="tx1"/>
                </a:solidFill>
                <a:latin typeface="+mn-lt"/>
                <a:cs typeface="Arial" panose="020B0604020202020204" pitchFamily="34" charset="0"/>
              </a:rPr>
              <a:t>Reset slide</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en-GB" altLang="da-DK" sz="900" noProof="1">
                <a:solidFill>
                  <a:schemeClr val="tx1"/>
                </a:solidFill>
                <a:latin typeface="+mn-lt"/>
                <a:cs typeface="Arial" panose="020B0604020202020204" pitchFamily="34" charset="0"/>
              </a:rPr>
              <a:t>Click the </a:t>
            </a:r>
            <a:r>
              <a:rPr lang="en-GB" altLang="da-DK" sz="900" b="1" baseline="0" noProof="1">
                <a:solidFill>
                  <a:schemeClr val="tx1"/>
                </a:solidFill>
                <a:latin typeface="+mn-lt"/>
                <a:cs typeface="Arial" panose="020B0604020202020204" pitchFamily="34" charset="0"/>
              </a:rPr>
              <a:t>Reset </a:t>
            </a:r>
            <a:r>
              <a:rPr lang="en-GB" altLang="da-DK" sz="900" noProof="1">
                <a:solidFill>
                  <a:schemeClr val="tx1"/>
                </a:solidFill>
                <a:latin typeface="+mn-lt"/>
                <a:cs typeface="Arial" panose="020B0604020202020204" pitchFamily="34" charset="0"/>
              </a:rPr>
              <a:t>menu to reset position, size</a:t>
            </a:r>
            <a:r>
              <a:rPr lang="en-GB" altLang="da-DK" sz="900" baseline="0" noProof="1">
                <a:solidFill>
                  <a:schemeClr val="tx1"/>
                </a:solidFill>
                <a:latin typeface="+mn-lt"/>
                <a:cs typeface="Arial" panose="020B0604020202020204" pitchFamily="34" charset="0"/>
              </a:rPr>
              <a:t> and formatting of the slide placeholders to their default settings</a:t>
            </a:r>
          </a:p>
          <a:p>
            <a:pPr marL="0" marR="0" lvl="0" indent="0" algn="l" defTabSz="914400" rtl="0" eaLnBrk="1" fontAlgn="auto" latinLnBrk="0" hangingPunct="1">
              <a:lnSpc>
                <a:spcPct val="100000"/>
              </a:lnSpc>
              <a:spcBef>
                <a:spcPts val="0"/>
              </a:spcBef>
              <a:spcAft>
                <a:spcPts val="600"/>
              </a:spcAft>
              <a:buClrTx/>
              <a:buSzTx/>
              <a:buFontTx/>
              <a:buNone/>
              <a:tabLst/>
              <a:defRPr/>
            </a:pPr>
            <a:br>
              <a:rPr lang="en-GB" altLang="da-DK" sz="900" b="0" noProof="1">
                <a:solidFill>
                  <a:schemeClr val="tx1"/>
                </a:solidFill>
                <a:latin typeface="+mn-lt"/>
                <a:cs typeface="Arial" panose="020B0604020202020204" pitchFamily="34" charset="0"/>
              </a:rPr>
            </a:br>
            <a:r>
              <a:rPr lang="en-GB" sz="1600" dirty="0">
                <a:latin typeface="+mn-lt"/>
                <a:cs typeface="Arial" panose="020B0604020202020204" pitchFamily="34" charset="0"/>
              </a:rPr>
              <a:t>SLIDES &amp; LAYOUTS</a:t>
            </a:r>
          </a:p>
          <a:p>
            <a:pPr marL="0" marR="0" lvl="0" indent="0" algn="l" defTabSz="914400" rtl="0" eaLnBrk="1" fontAlgn="auto" latinLnBrk="0" hangingPunct="1">
              <a:lnSpc>
                <a:spcPct val="100000"/>
              </a:lnSpc>
              <a:spcBef>
                <a:spcPts val="0"/>
              </a:spcBef>
              <a:spcAft>
                <a:spcPts val="600"/>
              </a:spcAft>
              <a:buClrTx/>
              <a:buSzTx/>
              <a:buFontTx/>
              <a:buNone/>
              <a:tabLst/>
              <a:defRPr/>
            </a:pPr>
            <a:r>
              <a:rPr lang="en-GB" altLang="da-DK" sz="900" b="0" noProof="1">
                <a:solidFill>
                  <a:schemeClr val="tx1"/>
                </a:solidFill>
                <a:latin typeface="+mn-lt"/>
                <a:cs typeface="Arial" panose="020B0604020202020204" pitchFamily="34" charset="0"/>
              </a:rPr>
              <a:t>Click on the menu </a:t>
            </a:r>
            <a:r>
              <a:rPr lang="en-GB" altLang="da-DK" sz="900" b="1" noProof="1">
                <a:solidFill>
                  <a:schemeClr val="tx1"/>
                </a:solidFill>
                <a:latin typeface="+mn-lt"/>
                <a:cs typeface="Arial" panose="020B0604020202020204" pitchFamily="34" charset="0"/>
              </a:rPr>
              <a:t>New Slide </a:t>
            </a:r>
            <a:r>
              <a:rPr lang="en-GB" altLang="da-DK" sz="900" b="0" noProof="1">
                <a:solidFill>
                  <a:schemeClr val="tx1"/>
                </a:solidFill>
                <a:latin typeface="+mn-lt"/>
                <a:cs typeface="Arial" panose="020B0604020202020204" pitchFamily="34" charset="0"/>
              </a:rPr>
              <a:t>in the </a:t>
            </a:r>
            <a:r>
              <a:rPr lang="en-GB" altLang="da-DK" sz="900" b="1" noProof="1">
                <a:solidFill>
                  <a:schemeClr val="tx1"/>
                </a:solidFill>
                <a:latin typeface="+mn-lt"/>
                <a:cs typeface="Arial" panose="020B0604020202020204" pitchFamily="34" charset="0"/>
              </a:rPr>
              <a:t>Home</a:t>
            </a:r>
            <a:r>
              <a:rPr lang="en-GB" altLang="da-DK" sz="900" b="0" noProof="1">
                <a:solidFill>
                  <a:schemeClr val="tx1"/>
                </a:solidFill>
                <a:latin typeface="+mn-lt"/>
                <a:cs typeface="Arial" panose="020B0604020202020204" pitchFamily="34" charset="0"/>
              </a:rPr>
              <a:t> tab to insert a new slide</a:t>
            </a:r>
            <a:br>
              <a:rPr lang="en-GB" altLang="da-DK" sz="900" b="0" noProof="1">
                <a:solidFill>
                  <a:schemeClr val="tx1"/>
                </a:solidFill>
                <a:latin typeface="+mn-lt"/>
                <a:cs typeface="Arial" panose="020B0604020202020204" pitchFamily="34" charset="0"/>
              </a:rPr>
            </a:br>
            <a:br>
              <a:rPr lang="en-GB" altLang="da-DK" sz="900" b="0" noProof="1">
                <a:solidFill>
                  <a:schemeClr val="tx1"/>
                </a:solidFill>
                <a:latin typeface="+mn-lt"/>
                <a:cs typeface="Arial" panose="020B0604020202020204" pitchFamily="34" charset="0"/>
              </a:rPr>
            </a:br>
            <a:r>
              <a:rPr lang="en-GB" altLang="da-DK" sz="900" b="1" noProof="1">
                <a:solidFill>
                  <a:schemeClr val="tx1"/>
                </a:solidFill>
                <a:latin typeface="+mn-lt"/>
                <a:cs typeface="Arial" panose="020B0604020202020204" pitchFamily="34" charset="0"/>
              </a:rPr>
              <a:t>Change layout</a:t>
            </a:r>
            <a:endParaRPr lang="en-GB" altLang="da-DK" sz="900" b="0" noProof="1">
              <a:solidFill>
                <a:schemeClr val="tx1"/>
              </a:solidFill>
              <a:latin typeface="+mn-lt"/>
              <a:cs typeface="Arial" panose="020B0604020202020204" pitchFamily="34" charset="0"/>
            </a:endParaRPr>
          </a:p>
          <a:p>
            <a:pPr marL="0" indent="0">
              <a:spcAft>
                <a:spcPts val="600"/>
              </a:spcAft>
              <a:buFont typeface="+mj-lt"/>
              <a:buNone/>
            </a:pPr>
            <a:r>
              <a:rPr lang="en-GB" sz="900" dirty="0">
                <a:solidFill>
                  <a:srgbClr val="000000"/>
                </a:solidFill>
                <a:latin typeface="+mn-lt"/>
                <a:ea typeface="Arial" panose="020B0604020202020204" pitchFamily="34" charset="0"/>
              </a:rPr>
              <a:t>Click on the arrow next to </a:t>
            </a:r>
            <a:r>
              <a:rPr lang="en-GB" sz="900" b="1" dirty="0">
                <a:solidFill>
                  <a:srgbClr val="000000"/>
                </a:solidFill>
                <a:latin typeface="+mn-lt"/>
                <a:ea typeface="Arial" panose="020B0604020202020204" pitchFamily="34" charset="0"/>
              </a:rPr>
              <a:t>Layout</a:t>
            </a:r>
            <a:br>
              <a:rPr lang="en-GB" sz="900" b="1" dirty="0">
                <a:solidFill>
                  <a:srgbClr val="000000"/>
                </a:solidFill>
                <a:latin typeface="+mn-lt"/>
                <a:ea typeface="Arial" panose="020B0604020202020204" pitchFamily="34" charset="0"/>
              </a:rPr>
            </a:br>
            <a:r>
              <a:rPr lang="en-GB" sz="900" dirty="0">
                <a:solidFill>
                  <a:srgbClr val="000000"/>
                </a:solidFill>
                <a:latin typeface="+mn-lt"/>
                <a:ea typeface="Arial" panose="020B0604020202020204" pitchFamily="34" charset="0"/>
              </a:rPr>
              <a:t>to view a dropdown menu of possible slide layouts</a:t>
            </a:r>
            <a:endParaRPr lang="en-GB" sz="900" dirty="0">
              <a:latin typeface="+mn-lt"/>
              <a:ea typeface="Arial" panose="020B0604020202020204" pitchFamily="34" charset="0"/>
            </a:endParaRPr>
          </a:p>
        </p:txBody>
      </p:sp>
      <p:sp>
        <p:nvSpPr>
          <p:cNvPr id="14" name="Text Box 3">
            <a:extLst>
              <a:ext uri="{FF2B5EF4-FFF2-40B4-BE49-F238E27FC236}">
                <a16:creationId xmlns:a16="http://schemas.microsoft.com/office/drawing/2014/main" id="{66B3FBB4-61DE-493B-8F38-CB78E008D9BE}"/>
              </a:ext>
            </a:extLst>
          </p:cNvPr>
          <p:cNvSpPr txBox="1">
            <a:spLocks noChangeArrowheads="1"/>
          </p:cNvSpPr>
          <p:nvPr userDrawn="1"/>
        </p:nvSpPr>
        <p:spPr bwMode="auto">
          <a:xfrm>
            <a:off x="4351338" y="1753553"/>
            <a:ext cx="2448000" cy="272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600" dirty="0">
                <a:latin typeface="+mn-lt"/>
                <a:cs typeface="Arial" panose="020B0604020202020204" pitchFamily="34" charset="0"/>
              </a:rPr>
              <a:t>PICTURES</a:t>
            </a:r>
            <a:endParaRPr lang="en-GB" sz="1600" b="1" noProof="1">
              <a:solidFill>
                <a:schemeClr val="tx1"/>
              </a:solidFill>
              <a:latin typeface="+mn-lt"/>
              <a:cs typeface="Arial" panose="020B0604020202020204" pitchFamily="34" charset="0"/>
            </a:endParaRPr>
          </a:p>
          <a:p>
            <a:pPr eaLnBrk="1" hangingPunct="1">
              <a:spcAft>
                <a:spcPts val="600"/>
              </a:spcAft>
              <a:defRPr/>
            </a:pPr>
            <a:r>
              <a:rPr lang="en-GB" altLang="da-DK" sz="900" b="0" noProof="1">
                <a:solidFill>
                  <a:schemeClr val="tx1"/>
                </a:solidFill>
                <a:latin typeface="+mn-lt"/>
                <a:cs typeface="Arial" panose="020B0604020202020204" pitchFamily="34" charset="0"/>
              </a:rPr>
              <a:t>On slides with pictureplaceholder, click on the icon and choose </a:t>
            </a:r>
            <a:r>
              <a:rPr lang="en-GB" altLang="da-DK" sz="900" b="1" noProof="1">
                <a:solidFill>
                  <a:schemeClr val="tx1"/>
                </a:solidFill>
                <a:latin typeface="+mn-lt"/>
                <a:cs typeface="Arial" panose="020B0604020202020204" pitchFamily="34" charset="0"/>
              </a:rPr>
              <a:t>Insert</a:t>
            </a:r>
          </a:p>
          <a:p>
            <a:pPr eaLnBrk="1" hangingPunct="1">
              <a:spcBef>
                <a:spcPts val="1200"/>
              </a:spcBef>
              <a:spcAft>
                <a:spcPts val="600"/>
              </a:spcAft>
              <a:defRPr/>
            </a:pPr>
            <a:r>
              <a:rPr lang="en-GB" sz="900" b="1" noProof="1">
                <a:solidFill>
                  <a:schemeClr val="tx1"/>
                </a:solidFill>
                <a:latin typeface="+mn-lt"/>
                <a:cs typeface="Arial" panose="020B0604020202020204" pitchFamily="34" charset="0"/>
              </a:rPr>
              <a:t>Crop picture</a:t>
            </a:r>
          </a:p>
          <a:p>
            <a:pPr eaLnBrk="1" hangingPunct="1">
              <a:spcAft>
                <a:spcPts val="600"/>
              </a:spcAft>
              <a:defRPr/>
            </a:pPr>
            <a:r>
              <a:rPr lang="en-GB" altLang="da-DK" sz="900" b="1" noProof="1">
                <a:solidFill>
                  <a:schemeClr val="tx1"/>
                </a:solidFill>
                <a:latin typeface="+mn-lt"/>
                <a:cs typeface="Arial" panose="020B0604020202020204" pitchFamily="34" charset="0"/>
              </a:rPr>
              <a:t>1. </a:t>
            </a:r>
            <a:r>
              <a:rPr lang="en-GB" altLang="da-DK" sz="900" b="0" noProof="1">
                <a:solidFill>
                  <a:schemeClr val="tx1"/>
                </a:solidFill>
                <a:latin typeface="+mn-lt"/>
                <a:cs typeface="Arial" panose="020B0604020202020204" pitchFamily="34" charset="0"/>
              </a:rPr>
              <a:t>Click </a:t>
            </a:r>
            <a:r>
              <a:rPr lang="en-GB" altLang="da-DK" sz="900" b="1" noProof="1">
                <a:solidFill>
                  <a:schemeClr val="tx1"/>
                </a:solidFill>
                <a:latin typeface="+mn-lt"/>
                <a:cs typeface="Arial" panose="020B0604020202020204" pitchFamily="34" charset="0"/>
              </a:rPr>
              <a:t>Crop</a:t>
            </a:r>
            <a:r>
              <a:rPr lang="en-GB" altLang="da-DK" sz="900" b="0" noProof="1">
                <a:solidFill>
                  <a:schemeClr val="tx1"/>
                </a:solidFill>
                <a:latin typeface="+mn-lt"/>
                <a:cs typeface="Arial" panose="020B0604020202020204" pitchFamily="34" charset="0"/>
              </a:rPr>
              <a:t> to change size or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focus of the picture</a:t>
            </a:r>
          </a:p>
          <a:p>
            <a:pPr eaLnBrk="1" hangingPunct="1">
              <a:spcAft>
                <a:spcPts val="600"/>
              </a:spcAft>
              <a:defRPr/>
            </a:pPr>
            <a:r>
              <a:rPr lang="en-GB" altLang="da-DK" sz="900" b="1" noProof="1">
                <a:solidFill>
                  <a:schemeClr val="tx1"/>
                </a:solidFill>
                <a:latin typeface="+mn-lt"/>
                <a:cs typeface="Arial" panose="020B0604020202020204" pitchFamily="34" charset="0"/>
              </a:rPr>
              <a:t>2. </a:t>
            </a:r>
            <a:r>
              <a:rPr lang="en-GB" altLang="da-DK" sz="900" b="0" noProof="1">
                <a:solidFill>
                  <a:schemeClr val="tx1"/>
                </a:solidFill>
                <a:latin typeface="+mn-lt"/>
                <a:cs typeface="Arial" panose="020B0604020202020204" pitchFamily="34" charset="0"/>
              </a:rPr>
              <a:t>If you want to scale the picture,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hold </a:t>
            </a:r>
            <a:r>
              <a:rPr lang="en-GB" altLang="da-DK" sz="900" b="1" noProof="1">
                <a:solidFill>
                  <a:schemeClr val="tx1"/>
                </a:solidFill>
                <a:latin typeface="+mn-lt"/>
                <a:cs typeface="Arial" panose="020B0604020202020204" pitchFamily="34" charset="0"/>
              </a:rPr>
              <a:t>SHIFT</a:t>
            </a:r>
            <a:r>
              <a:rPr lang="en-GB" altLang="da-DK" sz="900" b="0" noProof="1">
                <a:solidFill>
                  <a:schemeClr val="tx1"/>
                </a:solidFill>
                <a:latin typeface="+mn-lt"/>
                <a:cs typeface="Arial" panose="020B0604020202020204" pitchFamily="34" charset="0"/>
              </a:rPr>
              <a:t>-key down while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dragging the corners of the picture</a:t>
            </a:r>
            <a:br>
              <a:rPr lang="en-GB" altLang="da-DK" sz="900" b="0" noProof="1">
                <a:solidFill>
                  <a:schemeClr val="tx1"/>
                </a:solidFill>
                <a:latin typeface="+mn-lt"/>
                <a:cs typeface="Arial" panose="020B0604020202020204" pitchFamily="34" charset="0"/>
              </a:rPr>
            </a:b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altLang="da-DK" sz="900" b="1" noProof="1">
                <a:solidFill>
                  <a:schemeClr val="tx1"/>
                </a:solidFill>
                <a:latin typeface="+mn-lt"/>
                <a:cs typeface="Arial" panose="020B0604020202020204" pitchFamily="34" charset="0"/>
              </a:rPr>
              <a:t>HINT: </a:t>
            </a:r>
            <a:r>
              <a:rPr lang="en-GB" altLang="da-DK" sz="900" b="0" noProof="1">
                <a:solidFill>
                  <a:schemeClr val="tx1"/>
                </a:solidFill>
                <a:latin typeface="+mn-lt"/>
                <a:cs typeface="Arial" panose="020B0604020202020204" pitchFamily="34" charset="0"/>
              </a:rPr>
              <a:t>If you delete the picture and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insert a new one, the picture may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lie in front of the text or graphic.</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If this happens, select the picture, </a:t>
            </a:r>
            <a:br>
              <a:rPr lang="en-GB" altLang="da-DK" sz="900" b="0" noProof="1">
                <a:solidFill>
                  <a:schemeClr val="tx1"/>
                </a:solidFill>
                <a:latin typeface="+mn-lt"/>
                <a:cs typeface="Arial" panose="020B0604020202020204" pitchFamily="34" charset="0"/>
              </a:rPr>
            </a:br>
            <a:r>
              <a:rPr lang="en-GB" altLang="da-DK" sz="900" b="0" noProof="1">
                <a:solidFill>
                  <a:schemeClr val="tx1"/>
                </a:solidFill>
                <a:latin typeface="+mn-lt"/>
                <a:cs typeface="Arial" panose="020B0604020202020204" pitchFamily="34" charset="0"/>
              </a:rPr>
              <a:t>right-click and choose </a:t>
            </a:r>
            <a:r>
              <a:rPr lang="en-GB" altLang="da-DK" sz="900" b="1" noProof="1">
                <a:solidFill>
                  <a:schemeClr val="tx1"/>
                </a:solidFill>
                <a:latin typeface="+mn-lt"/>
                <a:cs typeface="Arial" panose="020B0604020202020204" pitchFamily="34" charset="0"/>
              </a:rPr>
              <a:t>Send to Back</a:t>
            </a:r>
          </a:p>
        </p:txBody>
      </p:sp>
      <p:sp>
        <p:nvSpPr>
          <p:cNvPr id="15" name="Text Box 4">
            <a:extLst>
              <a:ext uri="{FF2B5EF4-FFF2-40B4-BE49-F238E27FC236}">
                <a16:creationId xmlns:a16="http://schemas.microsoft.com/office/drawing/2014/main" id="{17EA80A0-F605-4897-AE2A-18933CAB6DBB}"/>
              </a:ext>
            </a:extLst>
          </p:cNvPr>
          <p:cNvSpPr txBox="1">
            <a:spLocks noChangeArrowheads="1"/>
          </p:cNvSpPr>
          <p:nvPr userDrawn="1"/>
        </p:nvSpPr>
        <p:spPr bwMode="auto">
          <a:xfrm>
            <a:off x="8115542" y="1744202"/>
            <a:ext cx="2448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GB" sz="1600" dirty="0">
                <a:latin typeface="+mn-lt"/>
                <a:cs typeface="Arial" panose="020B0604020202020204" pitchFamily="34" charset="0"/>
              </a:rPr>
              <a:t>HEADER &amp; FOOTER</a:t>
            </a:r>
            <a:endParaRPr lang="en-GB" altLang="da-DK" sz="1600" b="0" noProof="1">
              <a:solidFill>
                <a:schemeClr val="tx1"/>
              </a:solidFill>
              <a:latin typeface="+mn-lt"/>
              <a:cs typeface="Arial" panose="020B0604020202020204" pitchFamily="34" charset="0"/>
            </a:endParaRPr>
          </a:p>
          <a:p>
            <a:pPr eaLnBrk="1" hangingPunct="1">
              <a:spcAft>
                <a:spcPts val="600"/>
              </a:spcAft>
              <a:defRPr/>
            </a:pPr>
            <a:r>
              <a:rPr lang="en-GB" altLang="da-DK" sz="900" b="0" noProof="1">
                <a:solidFill>
                  <a:schemeClr val="tx1"/>
                </a:solidFill>
                <a:latin typeface="+mn-lt"/>
                <a:cs typeface="Arial" panose="020B0604020202020204" pitchFamily="34" charset="0"/>
              </a:rPr>
              <a:t>Do this at the very end to apply the changes on all slides</a:t>
            </a:r>
          </a:p>
          <a:p>
            <a:pPr eaLnBrk="1" hangingPunct="1">
              <a:spcAft>
                <a:spcPts val="600"/>
              </a:spcAft>
              <a:defRPr/>
            </a:pPr>
            <a:r>
              <a:rPr lang="en-GB" altLang="da-DK" sz="900" b="0" noProof="1">
                <a:solidFill>
                  <a:schemeClr val="tx1"/>
                </a:solidFill>
                <a:latin typeface="+mn-lt"/>
                <a:cs typeface="Arial" panose="020B0604020202020204" pitchFamily="34" charset="0"/>
              </a:rPr>
              <a:t>Click on </a:t>
            </a:r>
            <a:r>
              <a:rPr lang="en-GB" altLang="da-DK" sz="900" b="1" noProof="1">
                <a:solidFill>
                  <a:schemeClr val="tx1"/>
                </a:solidFill>
                <a:latin typeface="+mn-lt"/>
                <a:cs typeface="Arial" panose="020B0604020202020204" pitchFamily="34" charset="0"/>
              </a:rPr>
              <a:t>Header and Footer </a:t>
            </a:r>
            <a:r>
              <a:rPr lang="en-GB" altLang="da-DK" sz="900" b="0" noProof="1">
                <a:solidFill>
                  <a:schemeClr val="tx1"/>
                </a:solidFill>
                <a:latin typeface="+mn-lt"/>
                <a:cs typeface="Arial" panose="020B0604020202020204" pitchFamily="34" charset="0"/>
              </a:rPr>
              <a:t>in the </a:t>
            </a:r>
            <a:r>
              <a:rPr lang="en-GB" altLang="da-DK" sz="900" b="1" noProof="1">
                <a:solidFill>
                  <a:schemeClr val="tx1"/>
                </a:solidFill>
                <a:latin typeface="+mn-lt"/>
                <a:cs typeface="Arial" panose="020B0604020202020204" pitchFamily="34" charset="0"/>
              </a:rPr>
              <a:t>Insert</a:t>
            </a:r>
            <a:r>
              <a:rPr lang="en-GB" altLang="da-DK" sz="900" b="0" noProof="1">
                <a:solidFill>
                  <a:schemeClr val="tx1"/>
                </a:solidFill>
                <a:latin typeface="+mn-lt"/>
                <a:cs typeface="Arial" panose="020B0604020202020204" pitchFamily="34" charset="0"/>
              </a:rPr>
              <a:t> tab (write the desired text, click date or page number from or to)</a:t>
            </a:r>
          </a:p>
          <a:p>
            <a:pPr eaLnBrk="1" hangingPunct="1">
              <a:spcAft>
                <a:spcPts val="600"/>
              </a:spcAft>
              <a:defRPr/>
            </a:pPr>
            <a:r>
              <a:rPr lang="en-GB" altLang="da-DK" sz="900" b="0" noProof="1">
                <a:solidFill>
                  <a:schemeClr val="tx1"/>
                </a:solidFill>
                <a:latin typeface="+mn-lt"/>
                <a:cs typeface="Arial" panose="020B0604020202020204" pitchFamily="34" charset="0"/>
              </a:rPr>
              <a:t>Click </a:t>
            </a:r>
            <a:r>
              <a:rPr lang="en-GB" altLang="da-DK" sz="900" b="1" noProof="1">
                <a:solidFill>
                  <a:schemeClr val="tx1"/>
                </a:solidFill>
                <a:latin typeface="+mn-lt"/>
                <a:cs typeface="Arial" panose="020B0604020202020204" pitchFamily="34" charset="0"/>
              </a:rPr>
              <a:t>Apply to All </a:t>
            </a:r>
            <a:r>
              <a:rPr lang="en-GB" altLang="da-DK" sz="900" b="0" noProof="1">
                <a:solidFill>
                  <a:schemeClr val="tx1"/>
                </a:solidFill>
                <a:latin typeface="+mn-lt"/>
                <a:cs typeface="Arial" panose="020B0604020202020204" pitchFamily="34" charset="0"/>
              </a:rPr>
              <a:t>or </a:t>
            </a:r>
            <a:r>
              <a:rPr lang="en-GB" altLang="da-DK" sz="900" b="1" noProof="1">
                <a:solidFill>
                  <a:schemeClr val="tx1"/>
                </a:solidFill>
                <a:latin typeface="+mn-lt"/>
                <a:cs typeface="Arial" panose="020B0604020202020204" pitchFamily="34" charset="0"/>
              </a:rPr>
              <a:t>Apply</a:t>
            </a:r>
            <a:r>
              <a:rPr lang="en-GB" altLang="da-DK" sz="900" b="0" noProof="1">
                <a:solidFill>
                  <a:schemeClr val="tx1"/>
                </a:solidFill>
                <a:latin typeface="+mn-lt"/>
                <a:cs typeface="Arial" panose="020B0604020202020204" pitchFamily="34" charset="0"/>
              </a:rPr>
              <a:t> if only used on one slide</a:t>
            </a:r>
            <a:br>
              <a:rPr lang="en-GB" altLang="da-DK" sz="900" b="0" noProof="1">
                <a:solidFill>
                  <a:schemeClr val="tx1"/>
                </a:solidFill>
                <a:latin typeface="+mn-lt"/>
                <a:cs typeface="Arial" panose="020B0604020202020204" pitchFamily="34" charset="0"/>
              </a:rPr>
            </a:b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sz="1600" dirty="0">
                <a:latin typeface="+mn-lt"/>
                <a:cs typeface="Arial" panose="020B0604020202020204" pitchFamily="34" charset="0"/>
              </a:rPr>
              <a:t>GRIDLINES</a:t>
            </a:r>
          </a:p>
          <a:p>
            <a:pPr eaLnBrk="1" hangingPunct="1">
              <a:spcAft>
                <a:spcPts val="600"/>
              </a:spcAft>
              <a:defRPr/>
            </a:pPr>
            <a:r>
              <a:rPr lang="en-GB" altLang="da-DK" sz="900" b="0" noProof="1">
                <a:solidFill>
                  <a:schemeClr val="tx1"/>
                </a:solidFill>
                <a:latin typeface="+mn-lt"/>
                <a:cs typeface="Arial" panose="020B0604020202020204" pitchFamily="34" charset="0"/>
              </a:rPr>
              <a:t>Click the </a:t>
            </a:r>
            <a:r>
              <a:rPr lang="en-GB" altLang="da-DK" sz="900" b="1" noProof="1">
                <a:solidFill>
                  <a:schemeClr val="tx1"/>
                </a:solidFill>
                <a:latin typeface="+mn-lt"/>
                <a:cs typeface="Arial" panose="020B0604020202020204" pitchFamily="34" charset="0"/>
              </a:rPr>
              <a:t>View</a:t>
            </a:r>
            <a:r>
              <a:rPr lang="en-GB" altLang="da-DK" sz="900" b="0" noProof="1">
                <a:solidFill>
                  <a:schemeClr val="tx1"/>
                </a:solidFill>
                <a:latin typeface="+mn-lt"/>
                <a:cs typeface="Arial" panose="020B0604020202020204" pitchFamily="34" charset="0"/>
              </a:rPr>
              <a:t> tab and set tick mark next to </a:t>
            </a:r>
            <a:r>
              <a:rPr lang="en-GB" altLang="da-DK" sz="900" b="1" noProof="1">
                <a:solidFill>
                  <a:schemeClr val="tx1"/>
                </a:solidFill>
                <a:latin typeface="+mn-lt"/>
                <a:cs typeface="Arial" panose="020B0604020202020204" pitchFamily="34" charset="0"/>
              </a:rPr>
              <a:t>Guides</a:t>
            </a: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altLang="da-DK" sz="900" b="1" noProof="1">
                <a:solidFill>
                  <a:schemeClr val="tx1"/>
                </a:solidFill>
                <a:latin typeface="+mn-lt"/>
                <a:cs typeface="Arial" panose="020B0604020202020204" pitchFamily="34" charset="0"/>
              </a:rPr>
              <a:t>HINT: Alt + F9 </a:t>
            </a:r>
            <a:r>
              <a:rPr lang="en-GB" altLang="da-DK" sz="900" b="0" noProof="1">
                <a:solidFill>
                  <a:schemeClr val="tx1"/>
                </a:solidFill>
                <a:latin typeface="+mn-lt"/>
                <a:cs typeface="Arial" panose="020B0604020202020204" pitchFamily="34" charset="0"/>
              </a:rPr>
              <a:t>for quick view of guides</a:t>
            </a:r>
            <a:br>
              <a:rPr lang="en-GB" altLang="da-DK" sz="900" b="0" noProof="1">
                <a:solidFill>
                  <a:schemeClr val="tx1"/>
                </a:solidFill>
                <a:latin typeface="+mn-lt"/>
                <a:cs typeface="Arial" panose="020B0604020202020204" pitchFamily="34" charset="0"/>
              </a:rPr>
            </a:br>
            <a:r>
              <a:rPr lang="en-GB" altLang="da-DK" sz="900" b="1" noProof="1">
                <a:solidFill>
                  <a:schemeClr val="tx1"/>
                </a:solidFill>
                <a:latin typeface="+mn-lt"/>
                <a:cs typeface="Arial" panose="020B0604020202020204" pitchFamily="34" charset="0"/>
              </a:rPr>
              <a:t>Mac: </a:t>
            </a:r>
            <a:r>
              <a:rPr lang="en-GB" sz="900" b="0" i="0" dirty="0">
                <a:solidFill>
                  <a:srgbClr val="333333"/>
                </a:solidFill>
                <a:effectLst/>
                <a:latin typeface="Arial"/>
              </a:rPr>
              <a:t>⌘ </a:t>
            </a:r>
            <a:r>
              <a:rPr lang="en-GB" altLang="da-DK" sz="900" b="0" noProof="1">
                <a:solidFill>
                  <a:schemeClr val="tx1"/>
                </a:solidFill>
                <a:latin typeface="+mn-lt"/>
                <a:cs typeface="Arial" panose="020B0604020202020204" pitchFamily="34" charset="0"/>
              </a:rPr>
              <a:t>+ option + ctrl + G</a:t>
            </a:r>
            <a:br>
              <a:rPr lang="en-GB" altLang="da-DK" sz="900" b="0" noProof="1">
                <a:solidFill>
                  <a:schemeClr val="tx1"/>
                </a:solidFill>
                <a:latin typeface="+mn-lt"/>
                <a:cs typeface="Arial" panose="020B0604020202020204" pitchFamily="34" charset="0"/>
              </a:rPr>
            </a:br>
            <a:endParaRPr lang="en-GB" altLang="da-DK" sz="900" b="0" noProof="1">
              <a:solidFill>
                <a:schemeClr val="tx1"/>
              </a:solidFill>
              <a:latin typeface="+mn-lt"/>
              <a:cs typeface="Arial" panose="020B0604020202020204" pitchFamily="34" charset="0"/>
            </a:endParaRPr>
          </a:p>
          <a:p>
            <a:pPr eaLnBrk="1" hangingPunct="1">
              <a:spcAft>
                <a:spcPts val="600"/>
              </a:spcAft>
              <a:defRPr/>
            </a:pPr>
            <a:r>
              <a:rPr lang="en-GB" altLang="da-DK" sz="1600" b="0" noProof="1">
                <a:solidFill>
                  <a:schemeClr val="tx1"/>
                </a:solidFill>
                <a:latin typeface="+mn-lt"/>
                <a:cs typeface="Arial" panose="020B0604020202020204" pitchFamily="34" charset="0"/>
              </a:rPr>
              <a:t>COPY/PASTE CONTENT</a:t>
            </a:r>
          </a:p>
          <a:p>
            <a:pPr eaLnBrk="1" hangingPunct="1">
              <a:spcAft>
                <a:spcPts val="600"/>
              </a:spcAft>
              <a:defRPr/>
            </a:pPr>
            <a:r>
              <a:rPr lang="en-GB" altLang="da-DK" sz="900" b="0" noProof="1">
                <a:solidFill>
                  <a:schemeClr val="tx1"/>
                </a:solidFill>
                <a:latin typeface="+mn-lt"/>
                <a:cs typeface="Arial" panose="020B0604020202020204" pitchFamily="34" charset="0"/>
              </a:rPr>
              <a:t>When copying old content to your new presentation, 2 options are available:</a:t>
            </a:r>
          </a:p>
          <a:p>
            <a:pPr eaLnBrk="1" hangingPunct="1">
              <a:spcAft>
                <a:spcPts val="600"/>
              </a:spcAft>
              <a:defRPr/>
            </a:pPr>
            <a:r>
              <a:rPr lang="en-GB" altLang="da-DK" sz="900" b="1" noProof="1">
                <a:solidFill>
                  <a:schemeClr val="tx1"/>
                </a:solidFill>
                <a:latin typeface="+mn-lt"/>
                <a:cs typeface="Arial" panose="020B0604020202020204" pitchFamily="34" charset="0"/>
              </a:rPr>
              <a:t>1. Best practice: </a:t>
            </a:r>
            <a:r>
              <a:rPr lang="en-GB" altLang="da-DK" sz="900" b="0" noProof="1">
                <a:solidFill>
                  <a:schemeClr val="tx1"/>
                </a:solidFill>
                <a:latin typeface="+mn-lt"/>
                <a:cs typeface="Arial" panose="020B0604020202020204" pitchFamily="34" charset="0"/>
              </a:rPr>
              <a:t>Create a slide in your new presentation and copy </a:t>
            </a:r>
            <a:r>
              <a:rPr lang="en-GB" altLang="da-DK" sz="900" b="0" i="0" u="sng" noProof="1">
                <a:solidFill>
                  <a:schemeClr val="tx1"/>
                </a:solidFill>
                <a:latin typeface="+mn-lt"/>
                <a:cs typeface="Arial" panose="020B0604020202020204" pitchFamily="34" charset="0"/>
              </a:rPr>
              <a:t>one</a:t>
            </a:r>
            <a:r>
              <a:rPr lang="en-GB" altLang="da-DK" sz="900" b="0" i="0" u="none" noProof="1">
                <a:solidFill>
                  <a:schemeClr val="tx1"/>
                </a:solidFill>
                <a:latin typeface="+mn-lt"/>
                <a:cs typeface="Arial" panose="020B0604020202020204" pitchFamily="34" charset="0"/>
              </a:rPr>
              <a:t> piece of content at a time (e.g. copy all text from </a:t>
            </a:r>
            <a:r>
              <a:rPr lang="en-GB" altLang="da-DK" sz="900" b="0" i="0" u="sng" noProof="1">
                <a:solidFill>
                  <a:schemeClr val="tx1"/>
                </a:solidFill>
                <a:latin typeface="+mn-lt"/>
                <a:cs typeface="Arial" panose="020B0604020202020204" pitchFamily="34" charset="0"/>
              </a:rPr>
              <a:t>one</a:t>
            </a:r>
            <a:r>
              <a:rPr lang="en-GB" altLang="da-DK" sz="900" b="0" i="0" u="none" noProof="1">
                <a:solidFill>
                  <a:schemeClr val="tx1"/>
                </a:solidFill>
                <a:latin typeface="+mn-lt"/>
                <a:cs typeface="Arial" panose="020B0604020202020204" pitchFamily="34" charset="0"/>
              </a:rPr>
              <a:t> textbox)</a:t>
            </a:r>
            <a:endParaRPr lang="en-GB" altLang="da-DK" sz="900" b="1" i="0" u="sng" noProof="1">
              <a:solidFill>
                <a:schemeClr val="tx1"/>
              </a:solidFill>
              <a:latin typeface="+mn-lt"/>
              <a:cs typeface="Arial" panose="020B0604020202020204" pitchFamily="34" charset="0"/>
            </a:endParaRPr>
          </a:p>
          <a:p>
            <a:pPr eaLnBrk="1" hangingPunct="1">
              <a:spcAft>
                <a:spcPts val="600"/>
              </a:spcAft>
              <a:defRPr/>
            </a:pPr>
            <a:r>
              <a:rPr lang="en-GB" altLang="da-DK" sz="900" b="1" noProof="1">
                <a:solidFill>
                  <a:schemeClr val="tx1"/>
                </a:solidFill>
                <a:latin typeface="+mn-lt"/>
                <a:cs typeface="Arial" panose="020B0604020202020204" pitchFamily="34" charset="0"/>
              </a:rPr>
              <a:t>2. </a:t>
            </a:r>
            <a:r>
              <a:rPr lang="en-GB" altLang="da-DK" sz="900" b="0" noProof="1">
                <a:solidFill>
                  <a:schemeClr val="tx1"/>
                </a:solidFill>
                <a:latin typeface="+mn-lt"/>
                <a:cs typeface="Arial" panose="020B0604020202020204" pitchFamily="34" charset="0"/>
              </a:rPr>
              <a:t>Or copy an entire slide into your new presentation and then choose a fitting layout. Remember to delete the old, wrong layouts (go to View &gt; Slidemaster and delete them)</a:t>
            </a:r>
            <a:endParaRPr lang="en-GB" altLang="da-DK" sz="900" b="1" noProof="1">
              <a:solidFill>
                <a:schemeClr val="tx1"/>
              </a:solidFill>
              <a:latin typeface="+mn-lt"/>
              <a:cs typeface="Arial" panose="020B0604020202020204" pitchFamily="34" charset="0"/>
            </a:endParaRPr>
          </a:p>
        </p:txBody>
      </p:sp>
      <p:pic>
        <p:nvPicPr>
          <p:cNvPr id="19" name="Picture 18">
            <a:extLst>
              <a:ext uri="{FF2B5EF4-FFF2-40B4-BE49-F238E27FC236}">
                <a16:creationId xmlns:a16="http://schemas.microsoft.com/office/drawing/2014/main" id="{0722642E-922E-4D3E-9481-C027E3A93CD0}"/>
              </a:ext>
            </a:extLst>
          </p:cNvPr>
          <p:cNvPicPr>
            <a:picLocks noChangeAspect="1"/>
          </p:cNvPicPr>
          <p:nvPr userDrawn="1"/>
        </p:nvPicPr>
        <p:blipFill>
          <a:blip r:embed="rId2"/>
          <a:stretch>
            <a:fillRect/>
          </a:stretch>
        </p:blipFill>
        <p:spPr>
          <a:xfrm>
            <a:off x="2972055" y="5081316"/>
            <a:ext cx="475428" cy="176762"/>
          </a:xfrm>
          <a:prstGeom prst="rect">
            <a:avLst/>
          </a:prstGeom>
        </p:spPr>
      </p:pic>
      <p:pic>
        <p:nvPicPr>
          <p:cNvPr id="22" name="Picture 21">
            <a:extLst>
              <a:ext uri="{FF2B5EF4-FFF2-40B4-BE49-F238E27FC236}">
                <a16:creationId xmlns:a16="http://schemas.microsoft.com/office/drawing/2014/main" id="{F37E3D92-3923-49A5-9D66-A01D052984C0}"/>
              </a:ext>
            </a:extLst>
          </p:cNvPr>
          <p:cNvPicPr>
            <a:picLocks noChangeAspect="1"/>
          </p:cNvPicPr>
          <p:nvPr userDrawn="1"/>
        </p:nvPicPr>
        <p:blipFill rotWithShape="1">
          <a:blip r:embed="rId3"/>
          <a:srcRect l="3901" t="45142" r="62601" b="9046"/>
          <a:stretch/>
        </p:blipFill>
        <p:spPr>
          <a:xfrm>
            <a:off x="6579394" y="2036591"/>
            <a:ext cx="341204" cy="321707"/>
          </a:xfrm>
          <a:prstGeom prst="rect">
            <a:avLst/>
          </a:prstGeom>
        </p:spPr>
      </p:pic>
      <p:pic>
        <p:nvPicPr>
          <p:cNvPr id="24" name="Picture 16">
            <a:extLst>
              <a:ext uri="{FF2B5EF4-FFF2-40B4-BE49-F238E27FC236}">
                <a16:creationId xmlns:a16="http://schemas.microsoft.com/office/drawing/2014/main" id="{EE4BD888-DAA9-4A3B-ADD9-0ACB9540A63B}"/>
              </a:ext>
            </a:extLst>
          </p:cNvPr>
          <p:cNvPicPr>
            <a:picLocks noChangeAspect="1"/>
          </p:cNvPicPr>
          <p:nvPr userDrawn="1"/>
        </p:nvPicPr>
        <p:blipFill>
          <a:blip r:embed="rId4"/>
          <a:stretch>
            <a:fillRect/>
          </a:stretch>
        </p:blipFill>
        <p:spPr>
          <a:xfrm>
            <a:off x="2972055" y="4264321"/>
            <a:ext cx="328881" cy="505501"/>
          </a:xfrm>
          <a:prstGeom prst="rect">
            <a:avLst/>
          </a:prstGeom>
        </p:spPr>
      </p:pic>
      <p:pic>
        <p:nvPicPr>
          <p:cNvPr id="26" name="Picture 20">
            <a:extLst>
              <a:ext uri="{FF2B5EF4-FFF2-40B4-BE49-F238E27FC236}">
                <a16:creationId xmlns:a16="http://schemas.microsoft.com/office/drawing/2014/main" id="{ADF46DFB-ABDB-43BA-AD93-FDEE2D7642D0}"/>
              </a:ext>
            </a:extLst>
          </p:cNvPr>
          <p:cNvPicPr>
            <a:picLocks noChangeAspect="1"/>
          </p:cNvPicPr>
          <p:nvPr userDrawn="1"/>
        </p:nvPicPr>
        <p:blipFill>
          <a:blip r:embed="rId5"/>
          <a:stretch>
            <a:fillRect/>
          </a:stretch>
        </p:blipFill>
        <p:spPr>
          <a:xfrm>
            <a:off x="2974753" y="3531166"/>
            <a:ext cx="538465" cy="172841"/>
          </a:xfrm>
          <a:prstGeom prst="rect">
            <a:avLst/>
          </a:prstGeom>
        </p:spPr>
      </p:pic>
      <p:pic>
        <p:nvPicPr>
          <p:cNvPr id="27" name="Picture 19">
            <a:extLst>
              <a:ext uri="{FF2B5EF4-FFF2-40B4-BE49-F238E27FC236}">
                <a16:creationId xmlns:a16="http://schemas.microsoft.com/office/drawing/2014/main" id="{CF6F40E1-EF2A-4675-A88E-429AD3ADD347}"/>
              </a:ext>
            </a:extLst>
          </p:cNvPr>
          <p:cNvPicPr>
            <a:picLocks noChangeAspect="1"/>
          </p:cNvPicPr>
          <p:nvPr userDrawn="1"/>
        </p:nvPicPr>
        <p:blipFill>
          <a:blip r:embed="rId6"/>
          <a:stretch>
            <a:fillRect/>
          </a:stretch>
        </p:blipFill>
        <p:spPr>
          <a:xfrm>
            <a:off x="6655538" y="2755071"/>
            <a:ext cx="313788" cy="543900"/>
          </a:xfrm>
          <a:prstGeom prst="rect">
            <a:avLst/>
          </a:prstGeom>
        </p:spPr>
      </p:pic>
      <p:pic>
        <p:nvPicPr>
          <p:cNvPr id="18" name="Picture 12">
            <a:extLst>
              <a:ext uri="{FF2B5EF4-FFF2-40B4-BE49-F238E27FC236}">
                <a16:creationId xmlns:a16="http://schemas.microsoft.com/office/drawing/2014/main" id="{1EEB59ED-856C-4646-8080-8164D2973D0E}"/>
              </a:ext>
            </a:extLst>
          </p:cNvPr>
          <p:cNvPicPr>
            <a:picLocks noChangeAspect="1"/>
          </p:cNvPicPr>
          <p:nvPr userDrawn="1"/>
        </p:nvPicPr>
        <p:blipFill>
          <a:blip r:embed="rId7"/>
          <a:stretch>
            <a:fillRect/>
          </a:stretch>
        </p:blipFill>
        <p:spPr>
          <a:xfrm>
            <a:off x="10756665" y="2281948"/>
            <a:ext cx="378293" cy="543366"/>
          </a:xfrm>
          <a:prstGeom prst="rect">
            <a:avLst/>
          </a:prstGeom>
        </p:spPr>
      </p:pic>
      <p:pic>
        <p:nvPicPr>
          <p:cNvPr id="11" name="Picture 10">
            <a:extLst>
              <a:ext uri="{FF2B5EF4-FFF2-40B4-BE49-F238E27FC236}">
                <a16:creationId xmlns:a16="http://schemas.microsoft.com/office/drawing/2014/main" id="{718B3BD4-04BC-40A0-B801-FB79B0884023}"/>
              </a:ext>
            </a:extLst>
          </p:cNvPr>
          <p:cNvPicPr>
            <a:picLocks noChangeAspect="1"/>
          </p:cNvPicPr>
          <p:nvPr userDrawn="1"/>
        </p:nvPicPr>
        <p:blipFill>
          <a:blip r:embed="rId8"/>
          <a:stretch>
            <a:fillRect/>
          </a:stretch>
        </p:blipFill>
        <p:spPr>
          <a:xfrm>
            <a:off x="2972055" y="2819876"/>
            <a:ext cx="457143" cy="257143"/>
          </a:xfrm>
          <a:prstGeom prst="rect">
            <a:avLst/>
          </a:prstGeom>
        </p:spPr>
      </p:pic>
    </p:spTree>
    <p:extLst>
      <p:ext uri="{BB962C8B-B14F-4D97-AF65-F5344CB8AC3E}">
        <p14:creationId xmlns:p14="http://schemas.microsoft.com/office/powerpoint/2010/main" val="2217397770"/>
      </p:ext>
    </p:extLst>
  </p:cSld>
  <p:clrMapOvr>
    <a:masterClrMapping/>
  </p:clrMapOvr>
</p:sldLayout>
</file>

<file path=ppt/slideLayouts/slideLayout8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showMasterSp="0" preserve="1" userDrawn="1">
  <p:cSld name="&gt;Do not use layouts after this &gt;">
    <p:bg>
      <p:bgPr>
        <a:solidFill>
          <a:schemeClr val="tx1"/>
        </a:solidFill>
        <a:effectLst/>
      </p:bgPr>
    </p:bg>
    <p:spTree>
      <p:nvGrpSpPr>
        <p:cNvPr id="1" name=""/>
        <p:cNvGrpSpPr/>
        <p:nvPr/>
      </p:nvGrpSpPr>
      <p:grpSpPr>
        <a:xfrm>
          <a:off x="0" y="0"/>
          <a:ext cx="0" cy="0"/>
          <a:chOff x="0" y="0"/>
          <a:chExt cx="0" cy="0"/>
        </a:xfrm>
      </p:grpSpPr>
      <p:sp>
        <p:nvSpPr>
          <p:cNvPr id="13" name="Date Placeholder 6" hidden="1">
            <a:extLst>
              <a:ext uri="{FF2B5EF4-FFF2-40B4-BE49-F238E27FC236}">
                <a16:creationId xmlns:a16="http://schemas.microsoft.com/office/drawing/2014/main" id="{706505A8-87EA-4BA0-B698-35156BC765D0}"/>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4" name="Footer Placeholder 8" hidden="1">
            <a:extLst>
              <a:ext uri="{FF2B5EF4-FFF2-40B4-BE49-F238E27FC236}">
                <a16:creationId xmlns:a16="http://schemas.microsoft.com/office/drawing/2014/main" id="{AB150C2C-2030-498B-8262-6BD5BCCBB345}"/>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5" name="Slide Number Placeholder 10" hidden="1">
            <a:extLst>
              <a:ext uri="{FF2B5EF4-FFF2-40B4-BE49-F238E27FC236}">
                <a16:creationId xmlns:a16="http://schemas.microsoft.com/office/drawing/2014/main" id="{E81B246F-92C7-4EF8-ACD0-05F73C7095BE}"/>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2" name="Rectangle 1">
            <a:extLst>
              <a:ext uri="{FF2B5EF4-FFF2-40B4-BE49-F238E27FC236}">
                <a16:creationId xmlns:a16="http://schemas.microsoft.com/office/drawing/2014/main" id="{0F124504-36FD-4753-851D-5B7D02D4A2D1}"/>
              </a:ext>
            </a:extLst>
          </p:cNvPr>
          <p:cNvSpPr/>
          <p:nvPr userDrawn="1"/>
        </p:nvSpPr>
        <p:spPr bwMode="white">
          <a:xfrm>
            <a:off x="0" y="0"/>
            <a:ext cx="12192000" cy="6858000"/>
          </a:xfrm>
          <a:prstGeom prst="rect">
            <a:avLst/>
          </a:prstGeom>
          <a:solidFill>
            <a:schemeClr val="tx1"/>
          </a:solid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en-GB" sz="1400" dirty="0">
              <a:solidFill>
                <a:schemeClr val="tx1"/>
              </a:solidFill>
            </a:endParaRPr>
          </a:p>
        </p:txBody>
      </p:sp>
      <p:sp>
        <p:nvSpPr>
          <p:cNvPr id="5" name="Do not use"/>
          <p:cNvSpPr txBox="1"/>
          <p:nvPr userDrawn="1"/>
        </p:nvSpPr>
        <p:spPr>
          <a:xfrm>
            <a:off x="430213" y="656823"/>
            <a:ext cx="11356977" cy="2893100"/>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en-GB" sz="4400" b="0" noProof="0" dirty="0">
                <a:solidFill>
                  <a:schemeClr val="bg1"/>
                </a:solidFill>
              </a:rPr>
              <a:t>If you see any </a:t>
            </a:r>
            <a:r>
              <a:rPr lang="en-GB" sz="4400" b="1" i="1" noProof="0" dirty="0">
                <a:solidFill>
                  <a:schemeClr val="bg1"/>
                </a:solidFill>
              </a:rPr>
              <a:t>layouts after this </a:t>
            </a:r>
            <a:r>
              <a:rPr lang="en-GB" sz="4400" b="0" i="0" noProof="0" dirty="0">
                <a:solidFill>
                  <a:schemeClr val="bg1"/>
                </a:solidFill>
              </a:rPr>
              <a:t>one</a:t>
            </a:r>
            <a:r>
              <a:rPr lang="en-GB" sz="4400" b="1" i="1" noProof="0" dirty="0">
                <a:solidFill>
                  <a:schemeClr val="bg1"/>
                </a:solidFill>
              </a:rPr>
              <a:t>,</a:t>
            </a:r>
            <a:br>
              <a:rPr lang="en-GB" sz="4400" b="0" i="0" noProof="0" dirty="0">
                <a:solidFill>
                  <a:schemeClr val="bg1"/>
                </a:solidFill>
              </a:rPr>
            </a:br>
            <a:r>
              <a:rPr lang="en-GB" sz="4400" b="0" noProof="0" dirty="0">
                <a:solidFill>
                  <a:schemeClr val="bg1"/>
                </a:solidFill>
              </a:rPr>
              <a:t>do not use them. These layouts </a:t>
            </a:r>
            <a:r>
              <a:rPr lang="en-GB" sz="4400" b="1" i="1" u="none" noProof="0" dirty="0">
                <a:solidFill>
                  <a:schemeClr val="bg1"/>
                </a:solidFill>
              </a:rPr>
              <a:t>are not </a:t>
            </a:r>
            <a:r>
              <a:rPr lang="en-GB" sz="4400" b="0" noProof="0" dirty="0">
                <a:solidFill>
                  <a:schemeClr val="bg1"/>
                </a:solidFill>
              </a:rPr>
              <a:t>part of our corporate template.</a:t>
            </a:r>
            <a:br>
              <a:rPr lang="en-GB" sz="2800" b="0" noProof="0" dirty="0">
                <a:solidFill>
                  <a:schemeClr val="bg1"/>
                </a:solidFill>
              </a:rPr>
            </a:br>
            <a:br>
              <a:rPr lang="en-GB" sz="2800" b="0" noProof="0" dirty="0">
                <a:solidFill>
                  <a:schemeClr val="bg1"/>
                </a:solidFill>
              </a:rPr>
            </a:br>
            <a:endParaRPr lang="en-GB" sz="2800" b="0" noProof="0" dirty="0">
              <a:solidFill>
                <a:schemeClr val="bg1"/>
              </a:solidFill>
            </a:endParaRPr>
          </a:p>
        </p:txBody>
      </p:sp>
      <p:grpSp>
        <p:nvGrpSpPr>
          <p:cNvPr id="4" name="Group 3">
            <a:extLst>
              <a:ext uri="{FF2B5EF4-FFF2-40B4-BE49-F238E27FC236}">
                <a16:creationId xmlns:a16="http://schemas.microsoft.com/office/drawing/2014/main" id="{2BEB5E5A-DA85-4D5B-80B9-F94482F55D76}"/>
              </a:ext>
            </a:extLst>
          </p:cNvPr>
          <p:cNvGrpSpPr/>
          <p:nvPr userDrawn="1"/>
        </p:nvGrpSpPr>
        <p:grpSpPr bwMode="black">
          <a:xfrm rot="8100000">
            <a:off x="10404874" y="3325226"/>
            <a:ext cx="1036788" cy="1036788"/>
            <a:chOff x="6096000" y="4963130"/>
            <a:chExt cx="1456719" cy="1456719"/>
          </a:xfrm>
          <a:solidFill>
            <a:schemeClr val="bg1"/>
          </a:solidFill>
        </p:grpSpPr>
        <p:sp>
          <p:nvSpPr>
            <p:cNvPr id="3" name="Rectangle 2">
              <a:extLst>
                <a:ext uri="{FF2B5EF4-FFF2-40B4-BE49-F238E27FC236}">
                  <a16:creationId xmlns:a16="http://schemas.microsoft.com/office/drawing/2014/main" id="{C823227E-A862-4A7F-BC20-0D107430AB2C}"/>
                </a:ext>
              </a:extLst>
            </p:cNvPr>
            <p:cNvSpPr/>
            <p:nvPr userDrawn="1"/>
          </p:nvSpPr>
          <p:spPr bwMode="black">
            <a:xfrm rot="5400000">
              <a:off x="5534135" y="5524995"/>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en-GB" sz="1400" dirty="0">
                <a:solidFill>
                  <a:schemeClr val="tx1"/>
                </a:solidFill>
              </a:endParaRPr>
            </a:p>
          </p:txBody>
        </p:sp>
        <p:sp>
          <p:nvSpPr>
            <p:cNvPr id="6" name="Rectangle 5">
              <a:extLst>
                <a:ext uri="{FF2B5EF4-FFF2-40B4-BE49-F238E27FC236}">
                  <a16:creationId xmlns:a16="http://schemas.microsoft.com/office/drawing/2014/main" id="{08501AE6-6504-4184-9443-E89AFACF769D}"/>
                </a:ext>
              </a:extLst>
            </p:cNvPr>
            <p:cNvSpPr/>
            <p:nvPr userDrawn="1"/>
          </p:nvSpPr>
          <p:spPr bwMode="black">
            <a:xfrm rot="10800000">
              <a:off x="6096000" y="4963130"/>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en-GB" sz="1400" dirty="0">
                <a:solidFill>
                  <a:schemeClr val="tx1"/>
                </a:solidFill>
              </a:endParaRPr>
            </a:p>
          </p:txBody>
        </p:sp>
      </p:grpSp>
      <p:sp>
        <p:nvSpPr>
          <p:cNvPr id="12" name="Rectangle 11">
            <a:extLst>
              <a:ext uri="{FF2B5EF4-FFF2-40B4-BE49-F238E27FC236}">
                <a16:creationId xmlns:a16="http://schemas.microsoft.com/office/drawing/2014/main" id="{67CEE09B-6EE1-4BF2-85A3-DE69E91BC4C6}"/>
              </a:ext>
            </a:extLst>
          </p:cNvPr>
          <p:cNvSpPr/>
          <p:nvPr userDrawn="1"/>
        </p:nvSpPr>
        <p:spPr>
          <a:xfrm>
            <a:off x="430213" y="2588374"/>
            <a:ext cx="10152346" cy="2215991"/>
          </a:xfrm>
          <a:prstGeom prst="rect">
            <a:avLst/>
          </a:prstGeom>
        </p:spPr>
        <p:txBody>
          <a:bodyPr wrap="square">
            <a:spAutoFit/>
          </a:bodyPr>
          <a:lstStyle/>
          <a:p>
            <a:pPr algn="ctr"/>
            <a:r>
              <a:rPr lang="en-GB" sz="13800" b="1" i="1" noProof="0" dirty="0">
                <a:solidFill>
                  <a:schemeClr val="bg1"/>
                </a:solidFill>
              </a:rPr>
              <a:t>Do not use </a:t>
            </a:r>
            <a:endParaRPr lang="en-GB" sz="2400" b="1" i="1" dirty="0"/>
          </a:p>
        </p:txBody>
      </p:sp>
      <p:sp>
        <p:nvSpPr>
          <p:cNvPr id="16" name="Do not use">
            <a:extLst>
              <a:ext uri="{FF2B5EF4-FFF2-40B4-BE49-F238E27FC236}">
                <a16:creationId xmlns:a16="http://schemas.microsoft.com/office/drawing/2014/main" id="{A8FA78FA-4D94-4717-B7C6-6F86378D6B01}"/>
              </a:ext>
            </a:extLst>
          </p:cNvPr>
          <p:cNvSpPr txBox="1"/>
          <p:nvPr userDrawn="1"/>
        </p:nvSpPr>
        <p:spPr>
          <a:xfrm>
            <a:off x="430214" y="5186455"/>
            <a:ext cx="11356974" cy="969496"/>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en-GB" sz="2000" b="0" noProof="0" dirty="0">
                <a:solidFill>
                  <a:schemeClr val="bg1"/>
                </a:solidFill>
              </a:rPr>
              <a:t>Due to PowerPoint’s standard Copy/Paste functionality extra undesirable layouts can appear.</a:t>
            </a:r>
          </a:p>
          <a:p>
            <a:pPr marL="0" marR="0" indent="0" algn="ctr" fontAlgn="auto">
              <a:lnSpc>
                <a:spcPct val="100000"/>
              </a:lnSpc>
              <a:spcBef>
                <a:spcPts val="600"/>
              </a:spcBef>
              <a:spcAft>
                <a:spcPts val="0"/>
              </a:spcAft>
              <a:buClr>
                <a:srgbClr val="003755"/>
              </a:buClr>
              <a:buSzTx/>
              <a:buFontTx/>
              <a:buNone/>
              <a:tabLst/>
            </a:pPr>
            <a:r>
              <a:rPr lang="en-GB" sz="2000" b="0" noProof="0" dirty="0">
                <a:solidFill>
                  <a:schemeClr val="bg1"/>
                </a:solidFill>
              </a:rPr>
              <a:t>Also notice: Layouts after this might contain potential confidential information.</a:t>
            </a:r>
            <a:br>
              <a:rPr lang="en-GB" sz="1800" b="0" noProof="0" dirty="0">
                <a:solidFill>
                  <a:schemeClr val="bg1"/>
                </a:solidFill>
              </a:rPr>
            </a:br>
            <a:endParaRPr lang="en-GB" sz="1800" b="0" noProof="0" dirty="0">
              <a:solidFill>
                <a:schemeClr val="bg1"/>
              </a:solidFill>
            </a:endParaRPr>
          </a:p>
        </p:txBody>
      </p:sp>
    </p:spTree>
    <p:extLst>
      <p:ext uri="{BB962C8B-B14F-4D97-AF65-F5344CB8AC3E}">
        <p14:creationId xmlns:p14="http://schemas.microsoft.com/office/powerpoint/2010/main" val="1653146245"/>
      </p:ext>
    </p:extLst>
  </p:cSld>
  <p:clrMapOvr>
    <a:masterClrMapping/>
  </p:clrMapOvr>
</p:sldLayout>
</file>

<file path=ppt/slideLayouts/slideLayout82.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4952D5-E77C-4673-AB0E-A92DAD70891E}" type="datetime1">
              <a:rPr lang="en-GB" noProof="0" smtClean="0"/>
              <a:t>05/09/2023</a:t>
            </a:fld>
            <a:endParaRPr lang="en-GB" noProof="0" dirty="0"/>
          </a:p>
        </p:txBody>
      </p:sp>
      <p:sp>
        <p:nvSpPr>
          <p:cNvPr id="4" name="Slide Number Placeholder 3"/>
          <p:cNvSpPr>
            <a:spLocks noGrp="1"/>
          </p:cNvSpPr>
          <p:nvPr>
            <p:ph type="sldNum" sz="quarter" idx="12"/>
          </p:nvPr>
        </p:nvSpPr>
        <p:spPr/>
        <p:txBody>
          <a:bodyPr/>
          <a:lstStyle/>
          <a:p>
            <a:fld id="{D34DACC3-9742-4940-92E6-4CAB853A3218}" type="slidenum">
              <a:rPr lang="en-GB" noProof="0" smtClean="0"/>
              <a:pPr/>
              <a:t>‹#›</a:t>
            </a:fld>
            <a:endParaRPr lang="en-GB" noProof="0" dirty="0"/>
          </a:p>
        </p:txBody>
      </p:sp>
      <p:sp>
        <p:nvSpPr>
          <p:cNvPr id="3" name="Footer Placeholder 2"/>
          <p:cNvSpPr>
            <a:spLocks noGrp="1"/>
          </p:cNvSpPr>
          <p:nvPr>
            <p:ph type="ftr" sz="quarter" idx="13"/>
          </p:nvPr>
        </p:nvSpPr>
        <p:spPr/>
        <p:txBody>
          <a:bodyPr/>
          <a:lstStyle/>
          <a:p>
            <a:r>
              <a:rPr lang="en-GB" noProof="0" dirty="0"/>
              <a:t>Footer or alternate date</a:t>
            </a:r>
          </a:p>
        </p:txBody>
      </p:sp>
    </p:spTree>
    <p:extLst>
      <p:ext uri="{BB962C8B-B14F-4D97-AF65-F5344CB8AC3E}">
        <p14:creationId xmlns:p14="http://schemas.microsoft.com/office/powerpoint/2010/main" val="907724128"/>
      </p:ext>
    </p:extLst>
  </p:cSld>
  <p:clrMapOvr>
    <a:masterClrMapping/>
  </p:clrMapOvr>
</p:sldLayout>
</file>

<file path=ppt/slideLayouts/slideLayout83.xml><?xml version="1.0" encoding="utf-8"?>
<p:sldLayout xmlns:p14="http://schemas.microsoft.com/office/powerpoint/2010/main"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88951" y="1600200"/>
            <a:ext cx="11211983" cy="4572000"/>
          </a:xfrm>
        </p:spPr>
        <p:txBody>
          <a:bodyPr/>
          <a:lstStyle>
            <a:lvl1pPr>
              <a:defRPr>
                <a:solidFill>
                  <a:srgbClr val="565A5C"/>
                </a:solidFill>
              </a:defRPr>
            </a:lvl1pPr>
            <a:lvl2pPr>
              <a:buClr>
                <a:srgbClr val="565A5C"/>
              </a:buClr>
              <a:defRPr>
                <a:solidFill>
                  <a:srgbClr val="565A5C"/>
                </a:solidFill>
              </a:defRPr>
            </a:lvl2pPr>
            <a:lvl3pPr>
              <a:defRPr>
                <a:solidFill>
                  <a:srgbClr val="565A5C"/>
                </a:solidFill>
              </a:defRPr>
            </a:lvl3pPr>
            <a:lvl4pPr>
              <a:defRPr>
                <a:solidFill>
                  <a:srgbClr val="565A5C"/>
                </a:solidFill>
              </a:defRPr>
            </a:lvl4pPr>
            <a:lvl5pPr>
              <a:defRPr>
                <a:solidFill>
                  <a:srgbClr val="565A5C"/>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12" name="Date Placeholder 11"/>
          <p:cNvSpPr>
            <a:spLocks noGrp="1"/>
          </p:cNvSpPr>
          <p:nvPr>
            <p:ph type="dt" sz="half" idx="14"/>
          </p:nvPr>
        </p:nvSpPr>
        <p:spPr/>
        <p:txBody>
          <a:bodyPr/>
          <a:lstStyle/>
          <a:p>
            <a:r>
              <a:rPr lang="de-DE" noProof="0" dirty="0"/>
              <a:t>3. November 2022</a:t>
            </a:r>
            <a:endParaRPr lang="en-GB" noProof="0" dirty="0"/>
          </a:p>
        </p:txBody>
      </p:sp>
      <p:sp>
        <p:nvSpPr>
          <p:cNvPr id="14" name="Slide Number Placeholder 13"/>
          <p:cNvSpPr>
            <a:spLocks noGrp="1"/>
          </p:cNvSpPr>
          <p:nvPr>
            <p:ph type="sldNum" sz="quarter" idx="16"/>
          </p:nvPr>
        </p:nvSpPr>
        <p:spPr/>
        <p:txBody>
          <a:bodyPr/>
          <a:lstStyle/>
          <a:p>
            <a:fld id="{D34DACC3-9742-4940-92E6-4CAB853A3218}" type="slidenum">
              <a:rPr lang="en-GB" noProof="0" smtClean="0"/>
              <a:pPr/>
              <a:t>‹#›</a:t>
            </a:fld>
            <a:endParaRPr lang="en-GB" noProof="0" dirty="0"/>
          </a:p>
        </p:txBody>
      </p:sp>
      <p:sp>
        <p:nvSpPr>
          <p:cNvPr id="3" name="Title 2"/>
          <p:cNvSpPr>
            <a:spLocks noGrp="1"/>
          </p:cNvSpPr>
          <p:nvPr>
            <p:ph type="title"/>
          </p:nvPr>
        </p:nvSpPr>
        <p:spPr/>
        <p:txBody>
          <a:bodyPr/>
          <a:lstStyle/>
          <a:p>
            <a:r>
              <a:rPr lang="en-US" noProof="0"/>
              <a:t>Click to edit Master title style</a:t>
            </a:r>
            <a:endParaRPr lang="en-GB" noProof="0" dirty="0"/>
          </a:p>
        </p:txBody>
      </p:sp>
      <p:sp>
        <p:nvSpPr>
          <p:cNvPr id="2" name="Footer Placeholder 1"/>
          <p:cNvSpPr>
            <a:spLocks noGrp="1"/>
          </p:cNvSpPr>
          <p:nvPr>
            <p:ph type="ftr" sz="quarter" idx="18"/>
          </p:nvPr>
        </p:nvSpPr>
        <p:spPr/>
        <p:txBody>
          <a:bodyPr/>
          <a:lstStyle/>
          <a:p>
            <a:endParaRPr lang="en-GB" noProof="0" dirty="0"/>
          </a:p>
        </p:txBody>
      </p:sp>
    </p:spTree>
    <p:extLst>
      <p:ext uri="{BB962C8B-B14F-4D97-AF65-F5344CB8AC3E}">
        <p14:creationId xmlns:p14="http://schemas.microsoft.com/office/powerpoint/2010/main" val="3911645492"/>
      </p:ext>
    </p:extLst>
  </p:cSld>
  <p:clrMapOvr>
    <a:masterClrMapping/>
  </p:clrMapOvr>
</p:sldLayout>
</file>

<file path=ppt/slideLayouts/slideLayout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Agenda C">
    <p:spTree>
      <p:nvGrpSpPr>
        <p:cNvPr id="1" name=""/>
        <p:cNvGrpSpPr/>
        <p:nvPr/>
      </p:nvGrpSpPr>
      <p:grpSpPr>
        <a:xfrm>
          <a:off x="0" y="0"/>
          <a:ext cx="0" cy="0"/>
          <a:chOff x="0" y="0"/>
          <a:chExt cx="0" cy="0"/>
        </a:xfrm>
      </p:grpSpPr>
      <p:sp>
        <p:nvSpPr>
          <p:cNvPr id="10" name="Date Placeholder 6" hidden="1">
            <a:extLst>
              <a:ext uri="{FF2B5EF4-FFF2-40B4-BE49-F238E27FC236}">
                <a16:creationId xmlns:a16="http://schemas.microsoft.com/office/drawing/2014/main" id="{840932BE-DDFC-4972-85A7-C427ACEB26D9}"/>
              </a:ext>
            </a:extLst>
          </p:cNvPr>
          <p:cNvSpPr>
            <a:spLocks noGrp="1"/>
          </p:cNvSpPr>
          <p:nvPr>
            <p:ph type="dt" sz="half" idx="15"/>
          </p:nvPr>
        </p:nvSpPr>
        <p:spPr>
          <a:xfrm>
            <a:off x="0" y="6858000"/>
            <a:ext cx="0" cy="0"/>
          </a:xfrm>
        </p:spPr>
        <p:txBody>
          <a:bodyPr/>
          <a:lstStyle>
            <a:lvl1pPr>
              <a:defRPr sz="100">
                <a:noFill/>
              </a:defRPr>
            </a:lvl1pPr>
          </a:lstStyle>
          <a:p>
            <a:endParaRPr lang="en-GB" dirty="0"/>
          </a:p>
        </p:txBody>
      </p:sp>
      <p:sp>
        <p:nvSpPr>
          <p:cNvPr id="11" name="Footer Placeholder 8" hidden="1">
            <a:extLst>
              <a:ext uri="{FF2B5EF4-FFF2-40B4-BE49-F238E27FC236}">
                <a16:creationId xmlns:a16="http://schemas.microsoft.com/office/drawing/2014/main" id="{CDE982F8-DB66-4D32-95A2-375163C347BD}"/>
              </a:ext>
            </a:extLst>
          </p:cNvPr>
          <p:cNvSpPr>
            <a:spLocks noGrp="1"/>
          </p:cNvSpPr>
          <p:nvPr>
            <p:ph type="ftr" sz="quarter" idx="16"/>
          </p:nvPr>
        </p:nvSpPr>
        <p:spPr>
          <a:xfrm>
            <a:off x="0" y="6858000"/>
            <a:ext cx="0" cy="0"/>
          </a:xfrm>
        </p:spPr>
        <p:txBody>
          <a:bodyPr/>
          <a:lstStyle>
            <a:lvl1pPr>
              <a:defRPr sz="100">
                <a:noFill/>
              </a:defRPr>
            </a:lvl1pPr>
          </a:lstStyle>
          <a:p>
            <a:endParaRPr lang="en-GB" dirty="0"/>
          </a:p>
        </p:txBody>
      </p:sp>
      <p:sp>
        <p:nvSpPr>
          <p:cNvPr id="12" name="Slide Number Placeholder 10" hidden="1">
            <a:extLst>
              <a:ext uri="{FF2B5EF4-FFF2-40B4-BE49-F238E27FC236}">
                <a16:creationId xmlns:a16="http://schemas.microsoft.com/office/drawing/2014/main" id="{9936A8CC-0D3C-4064-8E29-0B36B3DADA88}"/>
              </a:ext>
            </a:extLst>
          </p:cNvPr>
          <p:cNvSpPr>
            <a:spLocks noGrp="1"/>
          </p:cNvSpPr>
          <p:nvPr>
            <p:ph type="sldNum" sz="quarter" idx="18"/>
          </p:nvPr>
        </p:nvSpPr>
        <p:spPr>
          <a:xfrm>
            <a:off x="0" y="6858000"/>
            <a:ext cx="0" cy="0"/>
          </a:xfrm>
        </p:spPr>
        <p:txBody>
          <a:bodyPr/>
          <a:lstStyle>
            <a:lvl1pPr>
              <a:defRPr sz="100">
                <a:noFill/>
              </a:defRPr>
            </a:lvl1pPr>
          </a:lstStyle>
          <a:p>
            <a:fld id="{23AA811B-2EBD-4900-905E-5BE206449611}" type="slidenum">
              <a:rPr lang="en-GB" smtClean="0"/>
              <a:pPr/>
              <a:t>‹#›</a:t>
            </a:fld>
            <a:endParaRPr lang="en-GB" dirty="0"/>
          </a:p>
        </p:txBody>
      </p:sp>
      <p:sp>
        <p:nvSpPr>
          <p:cNvPr id="15" name="Text Placeholder overlay">
            <a:extLst>
              <a:ext uri="{FF2B5EF4-FFF2-40B4-BE49-F238E27FC236}">
                <a16:creationId xmlns:a16="http://schemas.microsoft.com/office/drawing/2014/main" id="{4A8BF276-0692-46D5-82F5-A0C2FF038B3F}"/>
              </a:ext>
            </a:extLst>
          </p:cNvPr>
          <p:cNvSpPr>
            <a:spLocks noGrp="1"/>
          </p:cNvSpPr>
          <p:nvPr>
            <p:ph type="body" sz="quarter" idx="20" hasCustomPrompt="1"/>
          </p:nvPr>
        </p:nvSpPr>
        <p:spPr bwMode="ltGray">
          <a:xfrm>
            <a:off x="840" y="0"/>
            <a:ext cx="12191160" cy="6858000"/>
          </a:xfrm>
          <a:prstGeom prst="rect">
            <a:avLst/>
          </a:prstGeom>
          <a:solidFill>
            <a:schemeClr val="accent1">
              <a:alpha val="85000"/>
            </a:schemeClr>
          </a:solidFill>
          <a:ln w="0">
            <a:noFill/>
          </a:ln>
        </p:spPr>
        <p:txBody>
          <a:bodyPr wrap="square">
            <a:noAutofit/>
          </a:bodyPr>
          <a:lstStyle>
            <a:lvl1pPr marL="0" indent="0">
              <a:buNone/>
              <a:defRPr sz="100">
                <a:noFill/>
              </a:defRPr>
            </a:lvl1pPr>
          </a:lstStyle>
          <a:p>
            <a:pPr lvl="0"/>
            <a:r>
              <a:rPr lang="en-GB" dirty="0"/>
              <a:t>.</a:t>
            </a:r>
          </a:p>
        </p:txBody>
      </p:sp>
      <p:sp>
        <p:nvSpPr>
          <p:cNvPr id="14" name="Picture Placeholder">
            <a:extLst>
              <a:ext uri="{FF2B5EF4-FFF2-40B4-BE49-F238E27FC236}">
                <a16:creationId xmlns:a16="http://schemas.microsoft.com/office/drawing/2014/main" id="{679832B5-5EE2-42A0-B3B1-34D6BECE044B}"/>
              </a:ext>
            </a:extLst>
          </p:cNvPr>
          <p:cNvSpPr>
            <a:spLocks noGrp="1"/>
          </p:cNvSpPr>
          <p:nvPr>
            <p:ph type="pic" sz="quarter" idx="19" hasCustomPrompt="1"/>
          </p:nvPr>
        </p:nvSpPr>
        <p:spPr bwMode="white">
          <a:xfrm>
            <a:off x="0" y="-1"/>
            <a:ext cx="12193200" cy="6861600"/>
          </a:xfrm>
          <a:noFill/>
        </p:spPr>
        <p:txBody>
          <a:bodyPr lIns="144000" tIns="36000" bIns="108000" anchor="b" anchorCtr="0"/>
          <a:lstStyle>
            <a:lvl1pPr marL="0" indent="0" algn="l">
              <a:spcAft>
                <a:spcPts val="0"/>
              </a:spcAft>
              <a:buNone/>
              <a:defRPr sz="1600">
                <a:solidFill>
                  <a:schemeClr val="bg1"/>
                </a:solidFill>
              </a:defRPr>
            </a:lvl1pPr>
          </a:lstStyle>
          <a:p>
            <a:r>
              <a:rPr lang="en-GB" dirty="0"/>
              <a:t>Click on frame and insert picture using the Insert tab - Pictures or from Templafy Images.</a:t>
            </a:r>
            <a:br>
              <a:rPr lang="en-GB" dirty="0"/>
            </a:br>
            <a:r>
              <a:rPr lang="en-GB" dirty="0"/>
              <a:t>Right click on picture and choose Send to Back to get overlay in front</a:t>
            </a:r>
          </a:p>
        </p:txBody>
      </p:sp>
      <p:sp>
        <p:nvSpPr>
          <p:cNvPr id="2" name="Title 1"/>
          <p:cNvSpPr>
            <a:spLocks noGrp="1"/>
          </p:cNvSpPr>
          <p:nvPr>
            <p:ph type="title" hasCustomPrompt="1"/>
          </p:nvPr>
        </p:nvSpPr>
        <p:spPr>
          <a:xfrm>
            <a:off x="576000" y="576000"/>
            <a:ext cx="11041200" cy="473700"/>
          </a:xfrm>
        </p:spPr>
        <p:txBody>
          <a:bodyPr/>
          <a:lstStyle>
            <a:lvl1pPr>
              <a:defRPr sz="3000">
                <a:solidFill>
                  <a:schemeClr val="bg1"/>
                </a:solidFill>
              </a:defRPr>
            </a:lvl1pPr>
          </a:lstStyle>
          <a:p>
            <a:r>
              <a:rPr lang="en-GB" noProof="0" dirty="0"/>
              <a:t>Click to add Agenda title</a:t>
            </a:r>
          </a:p>
        </p:txBody>
      </p:sp>
      <p:sp>
        <p:nvSpPr>
          <p:cNvPr id="13" name="Subtitle 2">
            <a:extLst>
              <a:ext uri="{FF2B5EF4-FFF2-40B4-BE49-F238E27FC236}">
                <a16:creationId xmlns:a16="http://schemas.microsoft.com/office/drawing/2014/main" id="{7CE4FB65-A8EF-403F-9761-3779E10C069F}"/>
              </a:ext>
            </a:extLst>
          </p:cNvPr>
          <p:cNvSpPr>
            <a:spLocks noGrp="1"/>
          </p:cNvSpPr>
          <p:nvPr>
            <p:ph type="subTitle" idx="1" hasCustomPrompt="1"/>
          </p:nvPr>
        </p:nvSpPr>
        <p:spPr>
          <a:xfrm>
            <a:off x="576000" y="1051200"/>
            <a:ext cx="11039738" cy="417600"/>
          </a:xfrm>
        </p:spPr>
        <p:txBody>
          <a:bodyPr/>
          <a:lstStyle>
            <a:lvl1pPr marL="0" indent="0" algn="l">
              <a:lnSpc>
                <a:spcPct val="90000"/>
              </a:lnSpc>
              <a:spcBef>
                <a:spcPts val="0"/>
              </a:spcBef>
              <a:spcAft>
                <a:spcPts val="0"/>
              </a:spcAft>
              <a:buFont typeface="Arial" panose="020B0604020202020204" pitchFamily="34" charset="0"/>
              <a:buChar char="​"/>
              <a:defRPr sz="2500">
                <a:solidFill>
                  <a:schemeClr val="bg1"/>
                </a:solidFill>
              </a:defRPr>
            </a:lvl1pPr>
            <a:lvl2pPr marL="0" indent="0" algn="l">
              <a:buFont typeface="Arial" panose="020B0604020202020204" pitchFamily="34" charset="0"/>
              <a:buNone/>
              <a:defRPr sz="2000">
                <a:solidFill>
                  <a:schemeClr val="tx1"/>
                </a:solidFill>
              </a:defRPr>
            </a:lvl2pPr>
            <a:lvl3pPr marL="0" indent="0" algn="l">
              <a:buFont typeface="Arial" panose="020B0604020202020204" pitchFamily="34" charset="0"/>
              <a:buChar char="​"/>
              <a:defRPr sz="2000">
                <a:solidFill>
                  <a:schemeClr val="tx1"/>
                </a:solidFill>
              </a:defRPr>
            </a:lvl3pPr>
            <a:lvl4pPr marL="0" indent="0" algn="l">
              <a:buFont typeface="Arial" panose="020B0604020202020204" pitchFamily="34" charset="0"/>
              <a:buChar char="​"/>
              <a:defRPr sz="2000">
                <a:solidFill>
                  <a:schemeClr val="tx1"/>
                </a:solidFill>
              </a:defRPr>
            </a:lvl4pPr>
            <a:lvl5pPr marL="0" indent="0" algn="l">
              <a:buFont typeface="Arial" panose="020B0604020202020204" pitchFamily="34" charset="0"/>
              <a:buChar char="​"/>
              <a:defRPr sz="2000">
                <a:solidFill>
                  <a:schemeClr val="tx1"/>
                </a:solidFill>
              </a:defRPr>
            </a:lvl5pPr>
            <a:lvl6pPr marL="0" indent="0" algn="l">
              <a:buFont typeface="Arial" panose="020B0604020202020204" pitchFamily="34" charset="0"/>
              <a:buChar char="​"/>
              <a:defRPr sz="2000">
                <a:solidFill>
                  <a:schemeClr val="tx1"/>
                </a:solidFill>
              </a:defRPr>
            </a:lvl6pPr>
            <a:lvl7pPr marL="0" indent="0" algn="l">
              <a:buFont typeface="Arial" panose="020B0604020202020204" pitchFamily="34" charset="0"/>
              <a:buChar char="​"/>
              <a:defRPr sz="2000">
                <a:solidFill>
                  <a:schemeClr val="tx1"/>
                </a:solidFill>
              </a:defRPr>
            </a:lvl7pPr>
            <a:lvl8pPr marL="0" indent="0" algn="l">
              <a:buFont typeface="Arial" panose="020B0604020202020204" pitchFamily="34" charset="0"/>
              <a:buChar char="​"/>
              <a:defRPr sz="2000">
                <a:solidFill>
                  <a:schemeClr val="tx1"/>
                </a:solidFill>
              </a:defRPr>
            </a:lvl8pPr>
            <a:lvl9pPr marL="0" indent="0" algn="l">
              <a:buFont typeface="Arial" panose="020B0604020202020204" pitchFamily="34" charset="0"/>
              <a:buChar char="​"/>
              <a:tabLst/>
              <a:defRPr sz="2000">
                <a:solidFill>
                  <a:schemeClr val="tx1"/>
                </a:solidFill>
              </a:defRPr>
            </a:lvl9pPr>
          </a:lstStyle>
          <a:p>
            <a:r>
              <a:rPr lang="en-GB" dirty="0"/>
              <a:t>Click to add subtitle</a:t>
            </a:r>
          </a:p>
        </p:txBody>
      </p:sp>
      <p:sp>
        <p:nvSpPr>
          <p:cNvPr id="7" name="Text Placeholder 2"/>
          <p:cNvSpPr>
            <a:spLocks noGrp="1"/>
          </p:cNvSpPr>
          <p:nvPr>
            <p:ph type="body" sz="quarter" idx="13" hasCustomPrompt="1"/>
          </p:nvPr>
        </p:nvSpPr>
        <p:spPr>
          <a:xfrm>
            <a:off x="2174875" y="1727974"/>
            <a:ext cx="5008563" cy="4264840"/>
          </a:xfrm>
        </p:spPr>
        <p:txBody>
          <a:bodyPr/>
          <a:lstStyle>
            <a:lvl1pPr marL="0" indent="0">
              <a:lnSpc>
                <a:spcPts val="2400"/>
              </a:lnSpc>
              <a:spcAft>
                <a:spcPts val="0"/>
              </a:spcAft>
              <a:buFont typeface="Arial" panose="020B0604020202020204" pitchFamily="34" charset="0"/>
              <a:buChar char="​"/>
              <a:defRPr sz="2000">
                <a:solidFill>
                  <a:schemeClr val="bg1"/>
                </a:solidFill>
              </a:defRPr>
            </a:lvl1pPr>
            <a:lvl2pPr marL="0" indent="0">
              <a:lnSpc>
                <a:spcPts val="2400"/>
              </a:lnSpc>
              <a:spcBef>
                <a:spcPts val="0"/>
              </a:spcBef>
              <a:spcAft>
                <a:spcPts val="0"/>
              </a:spcAft>
              <a:buFont typeface="Arial" panose="020B0604020202020204" pitchFamily="34" charset="0"/>
              <a:buChar char="​"/>
              <a:defRPr sz="2000" b="1">
                <a:solidFill>
                  <a:schemeClr val="bg1"/>
                </a:solidFill>
              </a:defRPr>
            </a:lvl2pPr>
            <a:lvl3pPr marL="0" indent="0">
              <a:lnSpc>
                <a:spcPts val="2400"/>
              </a:lnSpc>
              <a:spcBef>
                <a:spcPts val="0"/>
              </a:spcBef>
              <a:spcAft>
                <a:spcPts val="0"/>
              </a:spcAft>
              <a:buFont typeface="Arial" panose="020B0604020202020204" pitchFamily="34" charset="0"/>
              <a:buChar char="​"/>
              <a:defRPr sz="2000">
                <a:solidFill>
                  <a:schemeClr val="bg1"/>
                </a:solidFill>
              </a:defRPr>
            </a:lvl3pPr>
            <a:lvl4pPr marL="0" indent="0">
              <a:lnSpc>
                <a:spcPts val="2400"/>
              </a:lnSpc>
              <a:spcBef>
                <a:spcPts val="0"/>
              </a:spcBef>
              <a:spcAft>
                <a:spcPts val="0"/>
              </a:spcAft>
              <a:buFont typeface="Arial" panose="020B0604020202020204" pitchFamily="34" charset="0"/>
              <a:buChar char="​"/>
              <a:defRPr sz="2000">
                <a:solidFill>
                  <a:schemeClr val="bg1"/>
                </a:solidFill>
              </a:defRPr>
            </a:lvl4pPr>
            <a:lvl5pPr marL="0" indent="0">
              <a:lnSpc>
                <a:spcPts val="2400"/>
              </a:lnSpc>
              <a:spcBef>
                <a:spcPts val="0"/>
              </a:spcBef>
              <a:spcAft>
                <a:spcPts val="0"/>
              </a:spcAft>
              <a:buFont typeface="Arial" panose="020B0604020202020204" pitchFamily="34" charset="0"/>
              <a:buChar char="​"/>
              <a:defRPr sz="2000">
                <a:solidFill>
                  <a:schemeClr val="bg1"/>
                </a:solidFill>
              </a:defRPr>
            </a:lvl5pPr>
            <a:lvl6pPr marL="0" indent="0">
              <a:lnSpc>
                <a:spcPts val="2400"/>
              </a:lnSpc>
              <a:spcBef>
                <a:spcPts val="0"/>
              </a:spcBef>
              <a:spcAft>
                <a:spcPts val="0"/>
              </a:spcAft>
              <a:buFont typeface="Arial" panose="020B0604020202020204" pitchFamily="34" charset="0"/>
              <a:buChar char="​"/>
              <a:defRPr sz="2000">
                <a:solidFill>
                  <a:schemeClr val="bg1"/>
                </a:solidFill>
              </a:defRPr>
            </a:lvl6pPr>
            <a:lvl7pPr marL="0" indent="0">
              <a:lnSpc>
                <a:spcPts val="2400"/>
              </a:lnSpc>
              <a:spcBef>
                <a:spcPts val="0"/>
              </a:spcBef>
              <a:spcAft>
                <a:spcPts val="0"/>
              </a:spcAft>
              <a:buFont typeface="Arial" panose="020B0604020202020204" pitchFamily="34" charset="0"/>
              <a:buChar char="​"/>
              <a:defRPr sz="2000">
                <a:solidFill>
                  <a:schemeClr val="bg1"/>
                </a:solidFill>
              </a:defRPr>
            </a:lvl7pPr>
            <a:lvl8pPr marL="0" indent="0">
              <a:lnSpc>
                <a:spcPts val="2400"/>
              </a:lnSpc>
              <a:spcBef>
                <a:spcPts val="0"/>
              </a:spcBef>
              <a:spcAft>
                <a:spcPts val="0"/>
              </a:spcAft>
              <a:buFont typeface="Arial" panose="020B0604020202020204" pitchFamily="34" charset="0"/>
              <a:buChar char="​"/>
              <a:defRPr sz="2000" b="1">
                <a:solidFill>
                  <a:schemeClr val="bg1"/>
                </a:solidFill>
              </a:defRPr>
            </a:lvl8pPr>
            <a:lvl9pPr marL="0" indent="0">
              <a:lnSpc>
                <a:spcPts val="2400"/>
              </a:lnSpc>
              <a:spcBef>
                <a:spcPts val="0"/>
              </a:spcBef>
              <a:buFont typeface="Arial" panose="020B0604020202020204" pitchFamily="34" charset="0"/>
              <a:buChar char="​"/>
              <a:defRPr sz="2000">
                <a:solidFill>
                  <a:schemeClr val="bg1"/>
                </a:solidFill>
                <a:latin typeface="+mn-lt"/>
              </a:defRPr>
            </a:lvl9pPr>
          </a:lstStyle>
          <a:p>
            <a:pPr lvl="0"/>
            <a:r>
              <a:rPr lang="en-GB" noProof="0" dirty="0"/>
              <a:t>Click to add agenda point                              Enter &amp; TAB for next text level                      SHIFT+TAB to go back in levels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 level</a:t>
            </a:r>
          </a:p>
          <a:p>
            <a:pPr lvl="6"/>
            <a:r>
              <a:rPr lang="en-GB" noProof="0" dirty="0"/>
              <a:t>7 level</a:t>
            </a:r>
          </a:p>
          <a:p>
            <a:pPr lvl="7"/>
            <a:r>
              <a:rPr lang="en-GB" noProof="0" dirty="0"/>
              <a:t>8 level</a:t>
            </a:r>
          </a:p>
          <a:p>
            <a:pPr lvl="8"/>
            <a:r>
              <a:rPr lang="en-GB" noProof="0" dirty="0"/>
              <a:t>9 level</a:t>
            </a:r>
          </a:p>
        </p:txBody>
      </p:sp>
      <p:sp>
        <p:nvSpPr>
          <p:cNvPr id="4" name="Text Placeholder 3">
            <a:extLst>
              <a:ext uri="{FF2B5EF4-FFF2-40B4-BE49-F238E27FC236}">
                <a16:creationId xmlns:a16="http://schemas.microsoft.com/office/drawing/2014/main" id="{7D485AA6-92EE-46D3-8826-CF357E1A4587}"/>
              </a:ext>
            </a:extLst>
          </p:cNvPr>
          <p:cNvSpPr>
            <a:spLocks noGrp="1"/>
          </p:cNvSpPr>
          <p:nvPr>
            <p:ph type="body" sz="quarter" idx="17" hasCustomPrompt="1"/>
          </p:nvPr>
        </p:nvSpPr>
        <p:spPr>
          <a:xfrm>
            <a:off x="575999" y="1727973"/>
            <a:ext cx="1598875" cy="4266341"/>
          </a:xfrm>
        </p:spPr>
        <p:txBody>
          <a:bodyPr/>
          <a:lstStyle>
            <a:lvl1pPr marL="0" indent="0">
              <a:lnSpc>
                <a:spcPts val="2400"/>
              </a:lnSpc>
              <a:spcAft>
                <a:spcPts val="0"/>
              </a:spcAft>
              <a:buFont typeface="Arial" panose="020B0604020202020204" pitchFamily="34" charset="0"/>
              <a:buChar char="​"/>
              <a:defRPr sz="2000">
                <a:solidFill>
                  <a:schemeClr val="bg1"/>
                </a:solidFill>
              </a:defRPr>
            </a:lvl1pPr>
            <a:lvl2pPr marL="0" indent="0">
              <a:lnSpc>
                <a:spcPts val="2400"/>
              </a:lnSpc>
              <a:spcAft>
                <a:spcPts val="0"/>
              </a:spcAft>
              <a:buFont typeface="Arial" panose="020B0604020202020204" pitchFamily="34" charset="0"/>
              <a:buChar char="​"/>
              <a:defRPr sz="2000" b="1">
                <a:solidFill>
                  <a:schemeClr val="bg1"/>
                </a:solidFill>
              </a:defRPr>
            </a:lvl2pPr>
            <a:lvl3pPr marL="0" indent="0">
              <a:lnSpc>
                <a:spcPts val="2400"/>
              </a:lnSpc>
              <a:spcAft>
                <a:spcPts val="0"/>
              </a:spcAft>
              <a:buFont typeface="Arial" panose="020B0604020202020204" pitchFamily="34" charset="0"/>
              <a:buChar char="​"/>
              <a:defRPr sz="2000">
                <a:solidFill>
                  <a:schemeClr val="bg1"/>
                </a:solidFill>
              </a:defRPr>
            </a:lvl3pPr>
            <a:lvl4pPr>
              <a:lnSpc>
                <a:spcPts val="2400"/>
              </a:lnSpc>
              <a:spcAft>
                <a:spcPts val="0"/>
              </a:spcAft>
              <a:buFont typeface="Arial" panose="020B0604020202020204" pitchFamily="34" charset="0"/>
              <a:buChar char="​"/>
              <a:defRPr sz="2000">
                <a:solidFill>
                  <a:schemeClr val="bg1"/>
                </a:solidFill>
              </a:defRPr>
            </a:lvl4pPr>
            <a:lvl5pPr>
              <a:lnSpc>
                <a:spcPts val="2400"/>
              </a:lnSpc>
              <a:spcAft>
                <a:spcPts val="0"/>
              </a:spcAft>
              <a:buFont typeface="Arial" panose="020B0604020202020204" pitchFamily="34" charset="0"/>
              <a:buChar char="​"/>
              <a:defRPr sz="2000">
                <a:solidFill>
                  <a:schemeClr val="bg1"/>
                </a:solidFill>
              </a:defRPr>
            </a:lvl5pPr>
            <a:lvl6pPr marL="0" indent="0">
              <a:lnSpc>
                <a:spcPts val="2400"/>
              </a:lnSpc>
              <a:spcAft>
                <a:spcPts val="0"/>
              </a:spcAft>
              <a:buFont typeface="Arial" panose="020B0604020202020204" pitchFamily="34" charset="0"/>
              <a:buChar char="​"/>
              <a:defRPr sz="2000" b="1">
                <a:solidFill>
                  <a:schemeClr val="bg1"/>
                </a:solidFill>
              </a:defRPr>
            </a:lvl6pPr>
            <a:lvl7pPr>
              <a:lnSpc>
                <a:spcPts val="2400"/>
              </a:lnSpc>
              <a:spcAft>
                <a:spcPts val="0"/>
              </a:spcAft>
              <a:defRPr sz="2000" b="0">
                <a:solidFill>
                  <a:schemeClr val="bg1"/>
                </a:solidFill>
              </a:defRPr>
            </a:lvl7pPr>
            <a:lvl8pPr>
              <a:lnSpc>
                <a:spcPts val="2400"/>
              </a:lnSpc>
              <a:spcAft>
                <a:spcPts val="0"/>
              </a:spcAft>
              <a:defRPr sz="2000" b="1">
                <a:solidFill>
                  <a:schemeClr val="bg1"/>
                </a:solidFill>
              </a:defRPr>
            </a:lvl8pPr>
            <a:lvl9pPr>
              <a:lnSpc>
                <a:spcPts val="2400"/>
              </a:lnSpc>
              <a:spcAft>
                <a:spcPts val="0"/>
              </a:spcAft>
              <a:defRPr sz="2000">
                <a:solidFill>
                  <a:schemeClr val="bg1"/>
                </a:solidFill>
                <a:latin typeface="+mn-lt"/>
              </a:defRPr>
            </a:lvl9pPr>
          </a:lstStyle>
          <a:p>
            <a:pPr lvl="0"/>
            <a:r>
              <a:rPr lang="en-GB" dirty="0"/>
              <a:t>09.00-10.00</a:t>
            </a:r>
          </a:p>
          <a:p>
            <a:pPr lvl="1"/>
            <a:r>
              <a:rPr lang="en-GB" dirty="0"/>
              <a:t>02</a:t>
            </a:r>
          </a:p>
          <a:p>
            <a:pPr lvl="2"/>
            <a:r>
              <a:rPr lang="en-GB" dirty="0"/>
              <a:t>03</a:t>
            </a:r>
          </a:p>
          <a:p>
            <a:pPr lvl="3"/>
            <a:r>
              <a:rPr lang="en-GB" dirty="0"/>
              <a:t>04</a:t>
            </a:r>
          </a:p>
          <a:p>
            <a:pPr lvl="4"/>
            <a:r>
              <a:rPr lang="en-GB" dirty="0"/>
              <a:t>05</a:t>
            </a:r>
          </a:p>
          <a:p>
            <a:pPr lvl="5"/>
            <a:r>
              <a:rPr lang="en-GB" dirty="0"/>
              <a:t>06</a:t>
            </a:r>
          </a:p>
          <a:p>
            <a:pPr lvl="6"/>
            <a:r>
              <a:rPr lang="en-GB" dirty="0"/>
              <a:t>07</a:t>
            </a:r>
          </a:p>
          <a:p>
            <a:pPr lvl="7"/>
            <a:r>
              <a:rPr lang="en-GB" dirty="0"/>
              <a:t>08</a:t>
            </a:r>
          </a:p>
          <a:p>
            <a:pPr lvl="8"/>
            <a:r>
              <a:rPr lang="en-GB" dirty="0"/>
              <a:t>09</a:t>
            </a:r>
          </a:p>
        </p:txBody>
      </p:sp>
      <p:sp>
        <p:nvSpPr>
          <p:cNvPr id="3" name="TextBox 2">
            <a:extLst>
              <a:ext uri="{FF2B5EF4-FFF2-40B4-BE49-F238E27FC236}">
                <a16:creationId xmlns:a16="http://schemas.microsoft.com/office/drawing/2014/main" id="{CD2080BB-E265-4531-8CDF-EED5AE7C2C5E}"/>
              </a:ext>
            </a:extLst>
          </p:cNvPr>
          <p:cNvSpPr txBox="1"/>
          <p:nvPr userDrawn="1"/>
        </p:nvSpPr>
        <p:spPr>
          <a:xfrm>
            <a:off x="9525" y="-270387"/>
            <a:ext cx="8882626" cy="215444"/>
          </a:xfrm>
          <a:prstGeom prst="rect">
            <a:avLst/>
          </a:prstGeom>
          <a:noFill/>
        </p:spPr>
        <p:txBody>
          <a:bodyPr wrap="square" lIns="0" tIns="0" rIns="0" bIns="0" rtlCol="0" anchor="b" anchorCtr="0">
            <a:spAutoFit/>
          </a:bodyPr>
          <a:lstStyle/>
          <a:p>
            <a:pPr marL="0" indent="0" algn="l">
              <a:spcAft>
                <a:spcPts val="600"/>
              </a:spcAft>
              <a:buFont typeface="Arial" panose="020B0604020202020204" pitchFamily="34" charset="0"/>
              <a:buNone/>
            </a:pPr>
            <a:r>
              <a:rPr lang="en-GB" sz="1400" dirty="0"/>
              <a:t>Right click on picture and choose “</a:t>
            </a:r>
            <a:r>
              <a:rPr lang="en-GB" sz="1400" b="0" dirty="0"/>
              <a:t>Send to Back” </a:t>
            </a:r>
            <a:r>
              <a:rPr lang="en-GB" sz="1400" dirty="0"/>
              <a:t>to get overlay in front</a:t>
            </a:r>
            <a:endParaRPr lang="en-GB" sz="1600" dirty="0">
              <a:solidFill>
                <a:schemeClr val="tx2"/>
              </a:solidFill>
            </a:endParaRPr>
          </a:p>
        </p:txBody>
      </p:sp>
    </p:spTree>
    <p:extLst>
      <p:ext uri="{BB962C8B-B14F-4D97-AF65-F5344CB8AC3E}">
        <p14:creationId xmlns:p14="http://schemas.microsoft.com/office/powerpoint/2010/main" val="2341971763"/>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theme" Target="../theme/theme1.xml"/><Relationship Id="rId89" Type="http://schemas.openxmlformats.org/officeDocument/2006/relationships/tags" Target="../tags/tag5.xml"/><Relationship Id="rId16" Type="http://schemas.openxmlformats.org/officeDocument/2006/relationships/slideLayout" Target="../slideLayouts/slideLayout16.xml"/><Relationship Id="rId11" Type="http://schemas.openxmlformats.org/officeDocument/2006/relationships/slideLayout" Target="../slideLayouts/slideLayout11.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5" Type="http://schemas.openxmlformats.org/officeDocument/2006/relationships/slideLayout" Target="../slideLayouts/slideLayout5.xml"/><Relationship Id="rId90" Type="http://schemas.openxmlformats.org/officeDocument/2006/relationships/tags" Target="../tags/tag6.xml"/><Relationship Id="rId95" Type="http://schemas.openxmlformats.org/officeDocument/2006/relationships/tags" Target="../tags/tag11.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0" Type="http://schemas.openxmlformats.org/officeDocument/2006/relationships/slideLayout" Target="../slideLayouts/slideLayout80.xml"/><Relationship Id="rId85" Type="http://schemas.openxmlformats.org/officeDocument/2006/relationships/tags" Target="../tags/tag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tags" Target="../tags/tag4.xml"/><Relationship Id="rId91" Type="http://schemas.openxmlformats.org/officeDocument/2006/relationships/tags" Target="../tags/tag7.xml"/><Relationship Id="rId96" Type="http://schemas.openxmlformats.org/officeDocument/2006/relationships/tags" Target="../tags/tag1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tags" Target="../tags/tag2.xml"/><Relationship Id="rId94" Type="http://schemas.openxmlformats.org/officeDocument/2006/relationships/tags" Target="../tags/tag10.xml"/><Relationship Id="rId99" Type="http://schemas.openxmlformats.org/officeDocument/2006/relationships/tags" Target="../tags/tag1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tags" Target="../tags/tag13.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tags" Target="../tags/tag8.xml"/><Relationship Id="rId2" Type="http://schemas.openxmlformats.org/officeDocument/2006/relationships/slideLayout" Target="../slideLayouts/slideLayout2.xml"/><Relationship Id="rId29" Type="http://schemas.openxmlformats.org/officeDocument/2006/relationships/slideLayout" Target="../slideLayouts/slideLayout29.xml"/><Relationship Id="rId24" Type="http://schemas.openxmlformats.org/officeDocument/2006/relationships/slideLayout" Target="../slideLayouts/slideLayout24.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66" Type="http://schemas.openxmlformats.org/officeDocument/2006/relationships/slideLayout" Target="../slideLayouts/slideLayout66.xml"/><Relationship Id="rId87" Type="http://schemas.openxmlformats.org/officeDocument/2006/relationships/tags" Target="../tags/tag3.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56" Type="http://schemas.openxmlformats.org/officeDocument/2006/relationships/slideLayout" Target="../slideLayouts/slideLayout56.xml"/><Relationship Id="rId77" Type="http://schemas.openxmlformats.org/officeDocument/2006/relationships/slideLayout" Target="../slideLayouts/slideLayout77.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93" Type="http://schemas.openxmlformats.org/officeDocument/2006/relationships/tags" Target="../tags/tag9.xml"/><Relationship Id="rId98" Type="http://schemas.openxmlformats.org/officeDocument/2006/relationships/tags" Target="../tags/tag14.xml"/></Relationships>
</file>

<file path=ppt/slideMasters/slideMaster1.xml><?xml version="1.0" encoding="utf-8"?>
<p:sldMaster xmlns:a16="http://schemas.microsoft.com/office/drawing/2014/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76000" y="1727200"/>
            <a:ext cx="11041200" cy="4265613"/>
          </a:xfrm>
          <a:prstGeom prst="rect">
            <a:avLst/>
          </a:prstGeom>
        </p:spPr>
        <p:txBody>
          <a:bodyPr vert="horz" lIns="0" tIns="0" rIns="0" bIns="0" rtlCol="0">
            <a:noAutofit/>
          </a:bodyPr>
          <a:lstStyle/>
          <a:p>
            <a:pPr lvl="0"/>
            <a:r>
              <a:rPr lang="en-GB" noProof="0" dirty="0"/>
              <a:t>Level 1 (Enter+TAB for next text level, SHIFT+TAB to go back in levels)</a:t>
            </a:r>
          </a:p>
          <a:p>
            <a:pPr lvl="1"/>
            <a:r>
              <a:rPr lang="en-GB" noProof="0" dirty="0"/>
              <a:t>Level 2</a:t>
            </a:r>
          </a:p>
          <a:p>
            <a:pPr lvl="2"/>
            <a:r>
              <a:rPr lang="en-GB" noProof="0" dirty="0"/>
              <a:t>Level 3</a:t>
            </a:r>
          </a:p>
          <a:p>
            <a:pPr lvl="3"/>
            <a:r>
              <a:rPr lang="en-GB" noProof="0" dirty="0"/>
              <a:t>Level 4, Header</a:t>
            </a:r>
          </a:p>
          <a:p>
            <a:pPr lvl="4"/>
            <a:r>
              <a:rPr lang="en-GB" noProof="0" dirty="0"/>
              <a:t>Level 5, Body</a:t>
            </a:r>
          </a:p>
          <a:p>
            <a:pPr lvl="5"/>
            <a:r>
              <a:rPr lang="en-GB" noProof="0" dirty="0"/>
              <a:t>Level 6</a:t>
            </a:r>
          </a:p>
          <a:p>
            <a:pPr lvl="6"/>
            <a:r>
              <a:rPr lang="en-GB" noProof="0" dirty="0"/>
              <a:t>Level 7</a:t>
            </a:r>
          </a:p>
          <a:p>
            <a:pPr lvl="7"/>
            <a:r>
              <a:rPr lang="en-GB" noProof="0" dirty="0"/>
              <a:t>Level 8, Small Body</a:t>
            </a:r>
          </a:p>
          <a:p>
            <a:pPr lvl="8"/>
            <a:r>
              <a:rPr lang="en-GB" noProof="0" dirty="0"/>
              <a:t>Level 9, Highlight</a:t>
            </a:r>
          </a:p>
        </p:txBody>
      </p:sp>
      <p:sp>
        <p:nvSpPr>
          <p:cNvPr id="7" name="Title Placeholder 6">
            <a:extLst>
              <a:ext uri="{FF2B5EF4-FFF2-40B4-BE49-F238E27FC236}">
                <a16:creationId xmlns:a16="http://schemas.microsoft.com/office/drawing/2014/main" id="{C9392247-CE23-49BB-A39E-64C7575BE478}"/>
              </a:ext>
            </a:extLst>
          </p:cNvPr>
          <p:cNvSpPr>
            <a:spLocks noGrp="1"/>
          </p:cNvSpPr>
          <p:nvPr>
            <p:ph type="title"/>
          </p:nvPr>
        </p:nvSpPr>
        <p:spPr>
          <a:xfrm>
            <a:off x="576000" y="576000"/>
            <a:ext cx="11041200" cy="460800"/>
          </a:xfrm>
          <a:prstGeom prst="rect">
            <a:avLst/>
          </a:prstGeom>
        </p:spPr>
        <p:txBody>
          <a:bodyPr vert="horz" lIns="0" tIns="0" rIns="0" bIns="0" rtlCol="0" anchor="t" anchorCtr="0">
            <a:noAutofit/>
          </a:bodyPr>
          <a:lstStyle/>
          <a:p>
            <a:r>
              <a:rPr lang="en-GB" dirty="0"/>
              <a:t>Click to add title</a:t>
            </a:r>
          </a:p>
        </p:txBody>
      </p:sp>
      <p:sp>
        <p:nvSpPr>
          <p:cNvPr id="2" name="Date Placeholder 1">
            <a:extLst>
              <a:ext uri="{FF2B5EF4-FFF2-40B4-BE49-F238E27FC236}">
                <a16:creationId xmlns:a16="http://schemas.microsoft.com/office/drawing/2014/main" id="{0643F1B6-0743-4D14-8B95-B030120DE5D1}"/>
              </a:ext>
            </a:extLst>
          </p:cNvPr>
          <p:cNvSpPr>
            <a:spLocks noGrp="1"/>
          </p:cNvSpPr>
          <p:nvPr>
            <p:ph type="dt" sz="half" idx="2"/>
          </p:nvPr>
        </p:nvSpPr>
        <p:spPr>
          <a:xfrm>
            <a:off x="576001" y="6469200"/>
            <a:ext cx="1887480" cy="180000"/>
          </a:xfrm>
          <a:prstGeom prst="rect">
            <a:avLst/>
          </a:prstGeom>
        </p:spPr>
        <p:txBody>
          <a:bodyPr vert="horz" lIns="0" tIns="0" rIns="0" bIns="0" rtlCol="0" anchor="t" anchorCtr="0"/>
          <a:lstStyle>
            <a:lvl1pPr algn="l">
              <a:defRPr sz="800">
                <a:solidFill>
                  <a:schemeClr val="accent5"/>
                </a:solidFill>
              </a:defRPr>
            </a:lvl1pPr>
          </a:lstStyle>
          <a:p>
            <a:endParaRPr lang="en-GB" dirty="0"/>
          </a:p>
        </p:txBody>
      </p:sp>
      <p:sp>
        <p:nvSpPr>
          <p:cNvPr id="8" name="Footer Placeholder 7">
            <a:extLst>
              <a:ext uri="{FF2B5EF4-FFF2-40B4-BE49-F238E27FC236}">
                <a16:creationId xmlns:a16="http://schemas.microsoft.com/office/drawing/2014/main" id="{69460BDC-2796-43E8-A075-B3BFBC3B28E3}"/>
              </a:ext>
            </a:extLst>
          </p:cNvPr>
          <p:cNvSpPr>
            <a:spLocks noGrp="1"/>
          </p:cNvSpPr>
          <p:nvPr>
            <p:ph type="ftr" sz="quarter" idx="3"/>
          </p:nvPr>
        </p:nvSpPr>
        <p:spPr>
          <a:xfrm>
            <a:off x="6896100" y="6469200"/>
            <a:ext cx="3776537" cy="180000"/>
          </a:xfrm>
          <a:prstGeom prst="rect">
            <a:avLst/>
          </a:prstGeom>
        </p:spPr>
        <p:txBody>
          <a:bodyPr vert="horz" lIns="0" tIns="0" rIns="0" bIns="0" rtlCol="0" anchor="t" anchorCtr="0"/>
          <a:lstStyle>
            <a:lvl1pPr algn="r">
              <a:defRPr sz="800">
                <a:solidFill>
                  <a:schemeClr val="accent5"/>
                </a:solidFill>
              </a:defRPr>
            </a:lvl1pPr>
          </a:lstStyle>
          <a:p>
            <a:endParaRPr lang="en-GB" dirty="0"/>
          </a:p>
        </p:txBody>
      </p:sp>
      <p:sp>
        <p:nvSpPr>
          <p:cNvPr id="9" name="Slide Number Placeholder 8">
            <a:extLst>
              <a:ext uri="{FF2B5EF4-FFF2-40B4-BE49-F238E27FC236}">
                <a16:creationId xmlns:a16="http://schemas.microsoft.com/office/drawing/2014/main" id="{5942516E-ED5A-4F68-B285-E8D0CC42F948}"/>
              </a:ext>
            </a:extLst>
          </p:cNvPr>
          <p:cNvSpPr>
            <a:spLocks noGrp="1"/>
          </p:cNvSpPr>
          <p:nvPr>
            <p:ph type="sldNum" sz="quarter" idx="4"/>
          </p:nvPr>
        </p:nvSpPr>
        <p:spPr>
          <a:xfrm>
            <a:off x="10961688" y="6469200"/>
            <a:ext cx="655512" cy="180000"/>
          </a:xfrm>
          <a:prstGeom prst="rect">
            <a:avLst/>
          </a:prstGeom>
        </p:spPr>
        <p:txBody>
          <a:bodyPr vert="horz" lIns="0" tIns="0" rIns="0" bIns="0" rtlCol="0" anchor="t" anchorCtr="0"/>
          <a:lstStyle>
            <a:lvl1pPr algn="r">
              <a:defRPr sz="800">
                <a:solidFill>
                  <a:schemeClr val="accent5"/>
                </a:solidFill>
              </a:defRPr>
            </a:lvl1pPr>
          </a:lstStyle>
          <a:p>
            <a:fld id="{23AA811B-2EBD-4900-905E-5BE206449611}" type="slidenum">
              <a:rPr lang="en-GB" smtClean="0"/>
              <a:pPr/>
              <a:t>‹#›</a:t>
            </a:fld>
            <a:endParaRPr lang="en-GB" dirty="0"/>
          </a:p>
        </p:txBody>
      </p:sp>
      <p:grpSp>
        <p:nvGrpSpPr>
          <p:cNvPr id="10" name="Group guide" hidden="1">
            <a:extLst>
              <a:ext uri="{FF2B5EF4-FFF2-40B4-BE49-F238E27FC236}">
                <a16:creationId xmlns:a16="http://schemas.microsoft.com/office/drawing/2014/main" id="{FED3DC1F-6EDD-4AFC-8429-68AD2C72A611}"/>
              </a:ext>
            </a:extLst>
          </p:cNvPr>
          <p:cNvGrpSpPr/>
          <p:nvPr userDrawn="1"/>
        </p:nvGrpSpPr>
        <p:grpSpPr>
          <a:xfrm>
            <a:off x="574410" y="575999"/>
            <a:ext cx="11042791" cy="5994001"/>
            <a:chOff x="574410" y="575999"/>
            <a:chExt cx="11042791" cy="5994001"/>
          </a:xfrm>
        </p:grpSpPr>
        <p:sp>
          <p:nvSpPr>
            <p:cNvPr id="11" name="S6">
              <a:extLst>
                <a:ext uri="{FF2B5EF4-FFF2-40B4-BE49-F238E27FC236}">
                  <a16:creationId xmlns:a16="http://schemas.microsoft.com/office/drawing/2014/main" id="{B35FD085-677B-4481-8D47-5ABCECB0F2D8}"/>
                </a:ext>
              </a:extLst>
            </p:cNvPr>
            <p:cNvSpPr/>
            <p:nvPr>
              <p:custDataLst>
                <p:tags r:id="rId85"/>
              </p:custDataLst>
            </p:nvPr>
          </p:nvSpPr>
          <p:spPr>
            <a:xfrm>
              <a:off x="576001" y="6282000"/>
              <a:ext cx="11041200" cy="288000"/>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2" name="S6">
              <a:extLst>
                <a:ext uri="{FF2B5EF4-FFF2-40B4-BE49-F238E27FC236}">
                  <a16:creationId xmlns:a16="http://schemas.microsoft.com/office/drawing/2014/main" id="{E8A52E1C-48DC-401C-9306-3E0F7413AB3E}"/>
                </a:ext>
              </a:extLst>
            </p:cNvPr>
            <p:cNvSpPr/>
            <p:nvPr>
              <p:custDataLst>
                <p:tags r:id="rId86"/>
              </p:custDataLst>
            </p:nvPr>
          </p:nvSpPr>
          <p:spPr>
            <a:xfrm>
              <a:off x="574410" y="3716469"/>
              <a:ext cx="11041201" cy="288000"/>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3" name="S6">
              <a:extLst>
                <a:ext uri="{FF2B5EF4-FFF2-40B4-BE49-F238E27FC236}">
                  <a16:creationId xmlns:a16="http://schemas.microsoft.com/office/drawing/2014/main" id="{18617E3D-F17C-47A6-A9FF-3C1D7DFFC0E1}"/>
                </a:ext>
              </a:extLst>
            </p:cNvPr>
            <p:cNvSpPr/>
            <p:nvPr>
              <p:custDataLst>
                <p:tags r:id="rId87"/>
              </p:custDataLst>
            </p:nvPr>
          </p:nvSpPr>
          <p:spPr>
            <a:xfrm>
              <a:off x="576000" y="576000"/>
              <a:ext cx="11039611" cy="1152000"/>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4" name="S11">
              <a:extLst>
                <a:ext uri="{FF2B5EF4-FFF2-40B4-BE49-F238E27FC236}">
                  <a16:creationId xmlns:a16="http://schemas.microsoft.com/office/drawing/2014/main" id="{9FC31626-354D-4843-93D2-B68323141ED5}"/>
                </a:ext>
              </a:extLst>
            </p:cNvPr>
            <p:cNvSpPr/>
            <p:nvPr>
              <p:custDataLst>
                <p:tags r:id="rId88"/>
              </p:custDataLst>
            </p:nvPr>
          </p:nvSpPr>
          <p:spPr>
            <a:xfrm flipH="1">
              <a:off x="123120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5" name="S11">
              <a:extLst>
                <a:ext uri="{FF2B5EF4-FFF2-40B4-BE49-F238E27FC236}">
                  <a16:creationId xmlns:a16="http://schemas.microsoft.com/office/drawing/2014/main" id="{83E9C906-3B6B-4C48-9DBD-3AD9C113E4BE}"/>
                </a:ext>
              </a:extLst>
            </p:cNvPr>
            <p:cNvSpPr/>
            <p:nvPr>
              <p:custDataLst>
                <p:tags r:id="rId89"/>
              </p:custDataLst>
            </p:nvPr>
          </p:nvSpPr>
          <p:spPr>
            <a:xfrm flipH="1">
              <a:off x="217548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6" name="S11">
              <a:extLst>
                <a:ext uri="{FF2B5EF4-FFF2-40B4-BE49-F238E27FC236}">
                  <a16:creationId xmlns:a16="http://schemas.microsoft.com/office/drawing/2014/main" id="{653373A0-257C-42A2-B208-BBC0F9EF891C}"/>
                </a:ext>
              </a:extLst>
            </p:cNvPr>
            <p:cNvSpPr/>
            <p:nvPr>
              <p:custDataLst>
                <p:tags r:id="rId90"/>
              </p:custDataLst>
            </p:nvPr>
          </p:nvSpPr>
          <p:spPr>
            <a:xfrm flipH="1">
              <a:off x="311976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7" name="S11">
              <a:extLst>
                <a:ext uri="{FF2B5EF4-FFF2-40B4-BE49-F238E27FC236}">
                  <a16:creationId xmlns:a16="http://schemas.microsoft.com/office/drawing/2014/main" id="{E0B38116-3A33-4BD1-969E-D8D16DDF008D}"/>
                </a:ext>
              </a:extLst>
            </p:cNvPr>
            <p:cNvSpPr/>
            <p:nvPr>
              <p:custDataLst>
                <p:tags r:id="rId91"/>
              </p:custDataLst>
            </p:nvPr>
          </p:nvSpPr>
          <p:spPr>
            <a:xfrm flipH="1">
              <a:off x="406404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8" name="S11">
              <a:extLst>
                <a:ext uri="{FF2B5EF4-FFF2-40B4-BE49-F238E27FC236}">
                  <a16:creationId xmlns:a16="http://schemas.microsoft.com/office/drawing/2014/main" id="{13220C9B-97B9-4F71-A52C-749E79523431}"/>
                </a:ext>
              </a:extLst>
            </p:cNvPr>
            <p:cNvSpPr/>
            <p:nvPr>
              <p:custDataLst>
                <p:tags r:id="rId92"/>
              </p:custDataLst>
            </p:nvPr>
          </p:nvSpPr>
          <p:spPr>
            <a:xfrm flipH="1">
              <a:off x="500832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19" name="S11">
              <a:extLst>
                <a:ext uri="{FF2B5EF4-FFF2-40B4-BE49-F238E27FC236}">
                  <a16:creationId xmlns:a16="http://schemas.microsoft.com/office/drawing/2014/main" id="{286E0E09-9F91-4AD5-A585-B4B6AC5798C1}"/>
                </a:ext>
              </a:extLst>
            </p:cNvPr>
            <p:cNvSpPr/>
            <p:nvPr>
              <p:custDataLst>
                <p:tags r:id="rId93"/>
              </p:custDataLst>
            </p:nvPr>
          </p:nvSpPr>
          <p:spPr>
            <a:xfrm flipH="1">
              <a:off x="595260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0" name="S11">
              <a:extLst>
                <a:ext uri="{FF2B5EF4-FFF2-40B4-BE49-F238E27FC236}">
                  <a16:creationId xmlns:a16="http://schemas.microsoft.com/office/drawing/2014/main" id="{52E49D3D-1C59-4539-822F-39FDF315B8E4}"/>
                </a:ext>
              </a:extLst>
            </p:cNvPr>
            <p:cNvSpPr/>
            <p:nvPr>
              <p:custDataLst>
                <p:tags r:id="rId94"/>
              </p:custDataLst>
            </p:nvPr>
          </p:nvSpPr>
          <p:spPr>
            <a:xfrm flipH="1">
              <a:off x="689688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1" name="S11">
              <a:extLst>
                <a:ext uri="{FF2B5EF4-FFF2-40B4-BE49-F238E27FC236}">
                  <a16:creationId xmlns:a16="http://schemas.microsoft.com/office/drawing/2014/main" id="{D015E50B-CFFC-4416-BE0E-CD22B28FCC87}"/>
                </a:ext>
              </a:extLst>
            </p:cNvPr>
            <p:cNvSpPr/>
            <p:nvPr>
              <p:custDataLst>
                <p:tags r:id="rId95"/>
              </p:custDataLst>
            </p:nvPr>
          </p:nvSpPr>
          <p:spPr>
            <a:xfrm flipH="1">
              <a:off x="784116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2" name="S11">
              <a:extLst>
                <a:ext uri="{FF2B5EF4-FFF2-40B4-BE49-F238E27FC236}">
                  <a16:creationId xmlns:a16="http://schemas.microsoft.com/office/drawing/2014/main" id="{D34E1CE3-3748-4C47-9B06-9F67D4C72B2B}"/>
                </a:ext>
              </a:extLst>
            </p:cNvPr>
            <p:cNvSpPr/>
            <p:nvPr>
              <p:custDataLst>
                <p:tags r:id="rId96"/>
              </p:custDataLst>
            </p:nvPr>
          </p:nvSpPr>
          <p:spPr>
            <a:xfrm flipH="1">
              <a:off x="878544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3" name="S11">
              <a:extLst>
                <a:ext uri="{FF2B5EF4-FFF2-40B4-BE49-F238E27FC236}">
                  <a16:creationId xmlns:a16="http://schemas.microsoft.com/office/drawing/2014/main" id="{57330365-6113-4A1C-8161-63E6C28208E1}"/>
                </a:ext>
              </a:extLst>
            </p:cNvPr>
            <p:cNvSpPr/>
            <p:nvPr>
              <p:custDataLst>
                <p:tags r:id="rId97"/>
              </p:custDataLst>
            </p:nvPr>
          </p:nvSpPr>
          <p:spPr>
            <a:xfrm flipH="1">
              <a:off x="972972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4" name="S11">
              <a:extLst>
                <a:ext uri="{FF2B5EF4-FFF2-40B4-BE49-F238E27FC236}">
                  <a16:creationId xmlns:a16="http://schemas.microsoft.com/office/drawing/2014/main" id="{A6C07624-E096-4120-87AA-ADB0125A77ED}"/>
                </a:ext>
              </a:extLst>
            </p:cNvPr>
            <p:cNvSpPr/>
            <p:nvPr>
              <p:custDataLst>
                <p:tags r:id="rId98"/>
              </p:custDataLst>
            </p:nvPr>
          </p:nvSpPr>
          <p:spPr>
            <a:xfrm flipH="1">
              <a:off x="10674000" y="575999"/>
              <a:ext cx="288000" cy="5418001"/>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sp>
          <p:nvSpPr>
            <p:cNvPr id="25" name="S6">
              <a:extLst>
                <a:ext uri="{FF2B5EF4-FFF2-40B4-BE49-F238E27FC236}">
                  <a16:creationId xmlns:a16="http://schemas.microsoft.com/office/drawing/2014/main" id="{9A11174D-DEE6-48B8-B2C1-A9B5A66BFA61}"/>
                </a:ext>
              </a:extLst>
            </p:cNvPr>
            <p:cNvSpPr/>
            <p:nvPr>
              <p:custDataLst>
                <p:tags r:id="rId99"/>
              </p:custDataLst>
            </p:nvPr>
          </p:nvSpPr>
          <p:spPr>
            <a:xfrm>
              <a:off x="576001" y="5994000"/>
              <a:ext cx="11041200" cy="288000"/>
            </a:xfrm>
            <a:prstGeom prst="rect">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 dirty="0">
                  <a:ln w="3175">
                    <a:noFill/>
                  </a:ln>
                  <a:solidFill>
                    <a:schemeClr val="bg1"/>
                  </a:solidFill>
                </a:rPr>
                <a:t>1</a:t>
              </a:r>
            </a:p>
          </p:txBody>
        </p:sp>
      </p:grpSp>
    </p:spTree>
    <p:extLst>
      <p:ext uri="{BB962C8B-B14F-4D97-AF65-F5344CB8AC3E}">
        <p14:creationId xmlns:p14="http://schemas.microsoft.com/office/powerpoint/2010/main" val="180999990"/>
      </p:ext>
    </p:extLst>
  </p:cSld>
  <p:clrMap bg1="lt1" tx1="dk1" bg2="lt2" tx2="dk2" accent1="accent1" accent2="accent2" accent3="accent3" accent4="accent4" accent5="accent5" accent6="accent6" hlink="hlink" folHlink="folHlink"/>
  <p:sldLayoutIdLst>
    <p:sldLayoutId id="2147483772" r:id="rId1"/>
    <p:sldLayoutId id="2147483827" r:id="rId2"/>
    <p:sldLayoutId id="2147483819" r:id="rId3"/>
    <p:sldLayoutId id="2147483820" r:id="rId4"/>
    <p:sldLayoutId id="2147483822" r:id="rId5"/>
    <p:sldLayoutId id="2147483775" r:id="rId6"/>
    <p:sldLayoutId id="2147483766" r:id="rId7"/>
    <p:sldLayoutId id="2147483737" r:id="rId8"/>
    <p:sldLayoutId id="2147483823" r:id="rId9"/>
    <p:sldLayoutId id="2147483731" r:id="rId10"/>
    <p:sldLayoutId id="2147483808" r:id="rId11"/>
    <p:sldLayoutId id="2147483809" r:id="rId12"/>
    <p:sldLayoutId id="2147483810" r:id="rId13"/>
    <p:sldLayoutId id="2147483811" r:id="rId14"/>
    <p:sldLayoutId id="2147483812" r:id="rId15"/>
    <p:sldLayoutId id="2147483813" r:id="rId16"/>
    <p:sldLayoutId id="2147483814" r:id="rId17"/>
    <p:sldLayoutId id="2147483824" r:id="rId18"/>
    <p:sldLayoutId id="2147483825" r:id="rId19"/>
    <p:sldLayoutId id="2147483849" r:id="rId20"/>
    <p:sldLayoutId id="2147483850" r:id="rId21"/>
    <p:sldLayoutId id="2147483851" r:id="rId22"/>
    <p:sldLayoutId id="2147483826" r:id="rId23"/>
    <p:sldLayoutId id="2147483732" r:id="rId24"/>
    <p:sldLayoutId id="2147483828" r:id="rId25"/>
    <p:sldLayoutId id="2147483829" r:id="rId26"/>
    <p:sldLayoutId id="2147483852" r:id="rId27"/>
    <p:sldLayoutId id="2147483755" r:id="rId28"/>
    <p:sldLayoutId id="2147483776" r:id="rId29"/>
    <p:sldLayoutId id="2147483769" r:id="rId30"/>
    <p:sldLayoutId id="2147483777" r:id="rId31"/>
    <p:sldLayoutId id="2147483758" r:id="rId32"/>
    <p:sldLayoutId id="2147483778" r:id="rId33"/>
    <p:sldLayoutId id="2147483854" r:id="rId34"/>
    <p:sldLayoutId id="2147483831" r:id="rId35"/>
    <p:sldLayoutId id="2147483835" r:id="rId36"/>
    <p:sldLayoutId id="2147483780" r:id="rId37"/>
    <p:sldLayoutId id="2147483832" r:id="rId38"/>
    <p:sldLayoutId id="2147483855" r:id="rId39"/>
    <p:sldLayoutId id="2147483834" r:id="rId40"/>
    <p:sldLayoutId id="2147483836" r:id="rId41"/>
    <p:sldLayoutId id="2147483781" r:id="rId42"/>
    <p:sldLayoutId id="2147483782" r:id="rId43"/>
    <p:sldLayoutId id="2147483837" r:id="rId44"/>
    <p:sldLayoutId id="2147483783" r:id="rId45"/>
    <p:sldLayoutId id="2147483784" r:id="rId46"/>
    <p:sldLayoutId id="2147483797" r:id="rId47"/>
    <p:sldLayoutId id="2147483857" r:id="rId48"/>
    <p:sldLayoutId id="2147483785" r:id="rId49"/>
    <p:sldLayoutId id="2147483786" r:id="rId50"/>
    <p:sldLayoutId id="2147483788" r:id="rId51"/>
    <p:sldLayoutId id="2147483789" r:id="rId52"/>
    <p:sldLayoutId id="2147483790" r:id="rId53"/>
    <p:sldLayoutId id="2147483792" r:id="rId54"/>
    <p:sldLayoutId id="2147483793" r:id="rId55"/>
    <p:sldLayoutId id="2147483795" r:id="rId56"/>
    <p:sldLayoutId id="2147483817" r:id="rId57"/>
    <p:sldLayoutId id="2147483816" r:id="rId58"/>
    <p:sldLayoutId id="2147483815" r:id="rId59"/>
    <p:sldLayoutId id="2147483794" r:id="rId60"/>
    <p:sldLayoutId id="2147483796" r:id="rId61"/>
    <p:sldLayoutId id="2147483839" r:id="rId62"/>
    <p:sldLayoutId id="2147483840" r:id="rId63"/>
    <p:sldLayoutId id="2147483798" r:id="rId64"/>
    <p:sldLayoutId id="2147483800" r:id="rId65"/>
    <p:sldLayoutId id="2147483801" r:id="rId66"/>
    <p:sldLayoutId id="2147483856" r:id="rId67"/>
    <p:sldLayoutId id="2147483807" r:id="rId68"/>
    <p:sldLayoutId id="2147483743" r:id="rId69"/>
    <p:sldLayoutId id="2147483842" r:id="rId70"/>
    <p:sldLayoutId id="2147483841" r:id="rId71"/>
    <p:sldLayoutId id="2147483843" r:id="rId72"/>
    <p:sldLayoutId id="2147483844" r:id="rId73"/>
    <p:sldLayoutId id="2147483853" r:id="rId74"/>
    <p:sldLayoutId id="2147483845" r:id="rId75"/>
    <p:sldLayoutId id="2147483846" r:id="rId76"/>
    <p:sldLayoutId id="2147483847" r:id="rId77"/>
    <p:sldLayoutId id="2147483848" r:id="rId78"/>
    <p:sldLayoutId id="2147483744" r:id="rId79"/>
    <p:sldLayoutId id="2147483760" r:id="rId80"/>
    <p:sldLayoutId id="2147483751" r:id="rId81"/>
    <p:sldLayoutId id="2147483858" r:id="rId82"/>
    <p:sldLayoutId id="2147483859" r:id="rId83"/>
  </p:sldLayoutIdLst>
  <p:hf hdr="0"/>
  <p:txStyles>
    <p:titleStyle>
      <a:lvl1pPr algn="l" defTabSz="914400" rtl="0" eaLnBrk="1" latinLnBrk="0" hangingPunct="1">
        <a:lnSpc>
          <a:spcPct val="90000"/>
        </a:lnSpc>
        <a:spcBef>
          <a:spcPct val="0"/>
        </a:spcBef>
        <a:buNone/>
        <a:defRPr sz="3200" b="0" kern="1200">
          <a:solidFill>
            <a:schemeClr val="accent1"/>
          </a:solidFill>
          <a:latin typeface="+mj-lt"/>
          <a:ea typeface="+mj-ea"/>
          <a:cs typeface="+mj-cs"/>
        </a:defRPr>
      </a:lvl1pPr>
    </p:titleStyle>
    <p:bodyStyle>
      <a:lvl1pPr marL="180000" indent="-180000" algn="l" defTabSz="914400" rtl="0" eaLnBrk="1" latinLnBrk="0" hangingPunct="1">
        <a:lnSpc>
          <a:spcPct val="100000"/>
        </a:lnSpc>
        <a:spcBef>
          <a:spcPts val="0"/>
        </a:spcBef>
        <a:spcAft>
          <a:spcPts val="600"/>
        </a:spcAft>
        <a:buFont typeface="Arial" panose="020B0604020202020204" pitchFamily="34" charset="0"/>
        <a:buChar char="•"/>
        <a:defRPr sz="1600" kern="1200">
          <a:solidFill>
            <a:srgbClr val="545859"/>
          </a:solidFill>
          <a:latin typeface="+mn-lt"/>
          <a:ea typeface="+mn-ea"/>
          <a:cs typeface="+mn-cs"/>
        </a:defRPr>
      </a:lvl1pPr>
      <a:lvl2pPr marL="360000" indent="-180000" algn="l" defTabSz="914400" rtl="0" eaLnBrk="1" latinLnBrk="0" hangingPunct="1">
        <a:lnSpc>
          <a:spcPct val="100000"/>
        </a:lnSpc>
        <a:spcBef>
          <a:spcPts val="0"/>
        </a:spcBef>
        <a:spcAft>
          <a:spcPts val="600"/>
        </a:spcAft>
        <a:buFont typeface="Arial" panose="020B0604020202020204" pitchFamily="34" charset="0"/>
        <a:buChar char="•"/>
        <a:defRPr sz="1600" kern="1200">
          <a:solidFill>
            <a:srgbClr val="545859"/>
          </a:solidFill>
          <a:latin typeface="+mn-lt"/>
          <a:ea typeface="+mn-ea"/>
          <a:cs typeface="+mn-cs"/>
        </a:defRPr>
      </a:lvl2pPr>
      <a:lvl3pPr marL="540000" indent="-180000" algn="l" defTabSz="914400" rtl="0" eaLnBrk="1" latinLnBrk="0" hangingPunct="1">
        <a:lnSpc>
          <a:spcPct val="100000"/>
        </a:lnSpc>
        <a:spcBef>
          <a:spcPts val="0"/>
        </a:spcBef>
        <a:spcAft>
          <a:spcPts val="600"/>
        </a:spcAft>
        <a:buFont typeface="Arial" panose="020B0604020202020204" pitchFamily="34" charset="0"/>
        <a:buChar char="•"/>
        <a:defRPr sz="1600" kern="1200">
          <a:solidFill>
            <a:srgbClr val="545859"/>
          </a:solidFill>
          <a:latin typeface="+mn-lt"/>
          <a:ea typeface="+mn-ea"/>
          <a:cs typeface="+mn-cs"/>
        </a:defRPr>
      </a:lvl3pPr>
      <a:lvl4pPr marL="0" indent="0" algn="l" defTabSz="914400" rtl="0" eaLnBrk="1" latinLnBrk="0" hangingPunct="1">
        <a:lnSpc>
          <a:spcPct val="100000"/>
        </a:lnSpc>
        <a:spcBef>
          <a:spcPts val="0"/>
        </a:spcBef>
        <a:spcAft>
          <a:spcPts val="600"/>
        </a:spcAft>
        <a:buFont typeface="Arial" panose="020B0604020202020204" pitchFamily="34" charset="0"/>
        <a:buChar char="​"/>
        <a:defRPr sz="1400" b="1" kern="1200">
          <a:solidFill>
            <a:srgbClr val="545859"/>
          </a:solidFill>
          <a:latin typeface="+mn-lt"/>
          <a:ea typeface="+mn-ea"/>
          <a:cs typeface="+mn-cs"/>
        </a:defRPr>
      </a:lvl4pPr>
      <a:lvl5pPr marL="0" indent="0" algn="l" defTabSz="914400" rtl="0" eaLnBrk="1" latinLnBrk="0" hangingPunct="1">
        <a:lnSpc>
          <a:spcPct val="100000"/>
        </a:lnSpc>
        <a:spcBef>
          <a:spcPts val="0"/>
        </a:spcBef>
        <a:spcAft>
          <a:spcPts val="600"/>
        </a:spcAft>
        <a:buFont typeface="Arial" panose="020B0604020202020204" pitchFamily="34" charset="0"/>
        <a:buChar char="​"/>
        <a:tabLst/>
        <a:defRPr sz="1400" kern="1200">
          <a:solidFill>
            <a:srgbClr val="545859"/>
          </a:solidFill>
          <a:latin typeface="+mn-lt"/>
          <a:ea typeface="+mn-ea"/>
          <a:cs typeface="+mn-cs"/>
        </a:defRPr>
      </a:lvl5pPr>
      <a:lvl6pPr marL="0" indent="0" algn="l" defTabSz="914400" rtl="0" eaLnBrk="1" latinLnBrk="0" hangingPunct="1">
        <a:lnSpc>
          <a:spcPct val="100000"/>
        </a:lnSpc>
        <a:spcBef>
          <a:spcPts val="0"/>
        </a:spcBef>
        <a:spcAft>
          <a:spcPts val="600"/>
        </a:spcAft>
        <a:buFont typeface="Arial" panose="020B0604020202020204" pitchFamily="34" charset="0"/>
        <a:buChar char="​"/>
        <a:defRPr sz="2000" b="1" kern="1200">
          <a:solidFill>
            <a:srgbClr val="545859"/>
          </a:solidFill>
          <a:latin typeface="+mn-lt"/>
          <a:ea typeface="+mn-ea"/>
          <a:cs typeface="+mn-cs"/>
        </a:defRPr>
      </a:lvl6pPr>
      <a:lvl7pPr marL="0" indent="0" algn="l" defTabSz="914400" rtl="0" eaLnBrk="1" latinLnBrk="0" hangingPunct="1">
        <a:lnSpc>
          <a:spcPct val="100000"/>
        </a:lnSpc>
        <a:spcBef>
          <a:spcPts val="0"/>
        </a:spcBef>
        <a:spcAft>
          <a:spcPts val="600"/>
        </a:spcAft>
        <a:buFont typeface="Arial" panose="020B0604020202020204" pitchFamily="34" charset="0"/>
        <a:buChar char="​"/>
        <a:defRPr sz="2000" b="0" kern="1200" baseline="0">
          <a:solidFill>
            <a:srgbClr val="545859"/>
          </a:solidFill>
          <a:latin typeface="+mn-lt"/>
          <a:ea typeface="+mn-ea"/>
          <a:cs typeface="+mn-cs"/>
        </a:defRPr>
      </a:lvl7pPr>
      <a:lvl8pPr marL="0" indent="0" algn="l" defTabSz="914400" rtl="0" eaLnBrk="1" latinLnBrk="0" hangingPunct="1">
        <a:lnSpc>
          <a:spcPct val="100000"/>
        </a:lnSpc>
        <a:spcBef>
          <a:spcPts val="0"/>
        </a:spcBef>
        <a:spcAft>
          <a:spcPts val="300"/>
        </a:spcAft>
        <a:buFont typeface="Arial" panose="020B0604020202020204" pitchFamily="34" charset="0"/>
        <a:buChar char="​"/>
        <a:defRPr sz="1000" kern="1200">
          <a:solidFill>
            <a:srgbClr val="545859"/>
          </a:solidFill>
          <a:latin typeface="+mn-lt"/>
          <a:ea typeface="+mn-ea"/>
          <a:cs typeface="+mn-cs"/>
        </a:defRPr>
      </a:lvl8pPr>
      <a:lvl9pPr marL="0" indent="0" algn="l" defTabSz="914400" rtl="0" eaLnBrk="1" latinLnBrk="0" hangingPunct="1">
        <a:lnSpc>
          <a:spcPct val="90000"/>
        </a:lnSpc>
        <a:spcBef>
          <a:spcPts val="0"/>
        </a:spcBef>
        <a:spcAft>
          <a:spcPts val="0"/>
        </a:spcAft>
        <a:buFont typeface="Arial" panose="020B0604020202020204" pitchFamily="34" charset="0"/>
        <a:buChar char="​"/>
        <a:defRPr sz="4800" kern="1200" baseline="0">
          <a:solidFill>
            <a:srgbClr val="545859"/>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341" userDrawn="1">
          <p15:clr>
            <a:srgbClr val="A4A3A4"/>
          </p15:clr>
        </p15:guide>
        <p15:guide id="4" orient="horz" pos="2522" userDrawn="1">
          <p15:clr>
            <a:srgbClr val="A4A3A4"/>
          </p15:clr>
        </p15:guide>
        <p15:guide id="5" pos="362" userDrawn="1">
          <p15:clr>
            <a:srgbClr val="F26B43"/>
          </p15:clr>
        </p15:guide>
        <p15:guide id="6" orient="horz" pos="362" userDrawn="1">
          <p15:clr>
            <a:srgbClr val="F26B43"/>
          </p15:clr>
        </p15:guide>
        <p15:guide id="7" orient="horz" pos="1088" userDrawn="1">
          <p15:clr>
            <a:srgbClr val="F26B43"/>
          </p15:clr>
        </p15:guide>
        <p15:guide id="8" pos="775" userDrawn="1">
          <p15:clr>
            <a:srgbClr val="A4A3A4"/>
          </p15:clr>
        </p15:guide>
        <p15:guide id="9" pos="956" userDrawn="1">
          <p15:clr>
            <a:srgbClr val="A4A3A4"/>
          </p15:clr>
        </p15:guide>
        <p15:guide id="10" orient="horz" pos="3775" userDrawn="1">
          <p15:clr>
            <a:srgbClr val="F26B43"/>
          </p15:clr>
        </p15:guide>
        <p15:guide id="11" pos="1370" userDrawn="1">
          <p15:clr>
            <a:srgbClr val="A4A3A4"/>
          </p15:clr>
        </p15:guide>
        <p15:guide id="12" pos="1551" userDrawn="1">
          <p15:clr>
            <a:srgbClr val="A4A3A4"/>
          </p15:clr>
        </p15:guide>
        <p15:guide id="13" pos="1965" userDrawn="1">
          <p15:clr>
            <a:srgbClr val="A4A3A4"/>
          </p15:clr>
        </p15:guide>
        <p15:guide id="14" pos="2146" userDrawn="1">
          <p15:clr>
            <a:srgbClr val="A4A3A4"/>
          </p15:clr>
        </p15:guide>
        <p15:guide id="15" pos="2560" userDrawn="1">
          <p15:clr>
            <a:srgbClr val="A4A3A4"/>
          </p15:clr>
        </p15:guide>
        <p15:guide id="16" pos="2741" userDrawn="1">
          <p15:clr>
            <a:srgbClr val="A4A3A4"/>
          </p15:clr>
        </p15:guide>
        <p15:guide id="17" pos="3154" userDrawn="1">
          <p15:clr>
            <a:srgbClr val="A4A3A4"/>
          </p15:clr>
        </p15:guide>
        <p15:guide id="18" pos="3336" userDrawn="1">
          <p15:clr>
            <a:srgbClr val="A4A3A4"/>
          </p15:clr>
        </p15:guide>
        <p15:guide id="19" pos="3749" userDrawn="1">
          <p15:clr>
            <a:srgbClr val="A4A3A4"/>
          </p15:clr>
        </p15:guide>
        <p15:guide id="20" pos="3931" userDrawn="1">
          <p15:clr>
            <a:srgbClr val="A4A3A4"/>
          </p15:clr>
        </p15:guide>
        <p15:guide id="21" pos="4344" userDrawn="1">
          <p15:clr>
            <a:srgbClr val="A4A3A4"/>
          </p15:clr>
        </p15:guide>
        <p15:guide id="22" pos="4525" userDrawn="1">
          <p15:clr>
            <a:srgbClr val="A4A3A4"/>
          </p15:clr>
        </p15:guide>
        <p15:guide id="23" pos="4939" userDrawn="1">
          <p15:clr>
            <a:srgbClr val="A4A3A4"/>
          </p15:clr>
        </p15:guide>
        <p15:guide id="24" pos="5120" userDrawn="1">
          <p15:clr>
            <a:srgbClr val="A4A3A4"/>
          </p15:clr>
        </p15:guide>
        <p15:guide id="25" pos="5534" userDrawn="1">
          <p15:clr>
            <a:srgbClr val="A4A3A4"/>
          </p15:clr>
        </p15:guide>
        <p15:guide id="26" pos="5715" userDrawn="1">
          <p15:clr>
            <a:srgbClr val="A4A3A4"/>
          </p15:clr>
        </p15:guide>
        <p15:guide id="27" pos="6128" userDrawn="1">
          <p15:clr>
            <a:srgbClr val="A4A3A4"/>
          </p15:clr>
        </p15:guide>
        <p15:guide id="28" pos="6310" userDrawn="1">
          <p15:clr>
            <a:srgbClr val="A4A3A4"/>
          </p15:clr>
        </p15:guide>
        <p15:guide id="29" pos="6723" userDrawn="1">
          <p15:clr>
            <a:srgbClr val="A4A3A4"/>
          </p15:clr>
        </p15:guide>
        <p15:guide id="30" pos="6905" userDrawn="1">
          <p15:clr>
            <a:srgbClr val="A4A3A4"/>
          </p15:clr>
        </p15:guide>
        <p15:guide id="31" pos="7317" userDrawn="1">
          <p15:clr>
            <a:srgbClr val="F26B43"/>
          </p15:clr>
        </p15:guide>
        <p15:guide id="32" orient="horz" pos="3957" userDrawn="1">
          <p15:clr>
            <a:srgbClr val="F26B43"/>
          </p15:clr>
        </p15:guide>
        <p15:guide id="33" orient="horz" pos="4138" userDrawn="1">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82.xml"/></Relationships>
</file>

<file path=ppt/slides/_rels/slide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8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customXml" Target="../../customXml/item22.xml"/><Relationship Id="rId1" Type="http://schemas.openxmlformats.org/officeDocument/2006/relationships/customXml" Target="../../customXml/item43.xml"/><Relationship Id="rId4" Type="http://schemas.openxmlformats.org/officeDocument/2006/relationships/image" Target="../media/image13.jpeg"/></Relationships>
</file>

<file path=ppt/slides/slide1.xml><?xml version="1.0" encoding="utf-8"?>
<p:sld xmlns:a14="http://schemas.microsoft.com/office/drawing/2010/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extBox 1" descr="" title=""/>
          <p:cNvSpPr txBox="1"/>
          <p:nvPr/>
        </p:nvSpPr>
        <p:spPr>
          <a:xfrm>
            <a:off x="4687395" y="2850113"/>
            <a:ext cx="2969043" cy="923330"/>
          </a:xfrm>
          <a:prstGeom prst="rect">
            <a:avLst/>
          </a:prstGeom>
          <a:noFill/>
          <a:ln>
            <a:solidFill>
              <a:schemeClr val="tx1"/>
            </a:solidFill>
          </a:ln>
        </p:spPr>
        <p:txBody>
          <a:bodyPr wrap="square" rtlCol="0">
            <a:spAutoFit/>
          </a:bodyPr>
          <a:lstStyle/>
          <a:p>
            <a:pPr algn="ctr"/>
            <a:endParaRPr lang="de-DE" sz="1500" dirty="0">
              <a:latin typeface="Arial" panose="020B0604020202020204" pitchFamily="34" charset="0"/>
              <a:cs typeface="Arial" panose="020B0604020202020204" pitchFamily="34" charset="0"/>
            </a:endParaRPr>
          </a:p>
          <a:p>
            <a:pPr algn="ctr"/>
            <a:r>
              <a:rPr lang="de-DE" sz="2400" dirty="0">
                <a:latin typeface="Arial" panose="020B0604020202020204" pitchFamily="34" charset="0"/>
                <a:cs typeface="Arial" panose="020B0604020202020204" pitchFamily="34" charset="0"/>
              </a:rPr>
              <a:t>Enterprise</a:t>
            </a:r>
          </a:p>
          <a:p>
            <a:pPr algn="ctr"/>
            <a:endParaRPr lang="de-DE" sz="1500" dirty="0">
              <a:latin typeface="Arial" panose="020B0604020202020204" pitchFamily="34" charset="0"/>
              <a:cs typeface="Arial" panose="020B0604020202020204" pitchFamily="34" charset="0"/>
            </a:endParaRPr>
          </a:p>
        </p:txBody>
      </p:sp>
      <p:sp>
        <p:nvSpPr>
          <p:cNvPr id="3" name="TextBox 2" descr="" title=""/>
          <p:cNvSpPr txBox="1"/>
          <p:nvPr/>
        </p:nvSpPr>
        <p:spPr>
          <a:xfrm>
            <a:off x="2031219" y="2577002"/>
            <a:ext cx="1147241" cy="323165"/>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state</a:t>
            </a:r>
          </a:p>
        </p:txBody>
      </p:sp>
      <p:sp>
        <p:nvSpPr>
          <p:cNvPr id="4" name="TextBox 3" descr="" title=""/>
          <p:cNvSpPr txBox="1"/>
          <p:nvPr/>
        </p:nvSpPr>
        <p:spPr>
          <a:xfrm>
            <a:off x="3383975" y="2054678"/>
            <a:ext cx="1147241" cy="323165"/>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EU</a:t>
            </a:r>
          </a:p>
        </p:txBody>
      </p:sp>
      <p:sp>
        <p:nvSpPr>
          <p:cNvPr id="5" name="TextBox 4" descr="" title=""/>
          <p:cNvSpPr txBox="1"/>
          <p:nvPr/>
        </p:nvSpPr>
        <p:spPr>
          <a:xfrm>
            <a:off x="4972085" y="1573589"/>
            <a:ext cx="1317526" cy="553998"/>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IGO</a:t>
            </a:r>
          </a:p>
          <a:p>
            <a:pPr algn="ctr"/>
            <a:r>
              <a:rPr lang="de-DE" sz="1500" dirty="0">
                <a:latin typeface="Arial" panose="020B0604020202020204" pitchFamily="34" charset="0"/>
                <a:cs typeface="Arial" panose="020B0604020202020204" pitchFamily="34" charset="0"/>
              </a:rPr>
              <a:t>(UN, OECD)</a:t>
            </a:r>
          </a:p>
        </p:txBody>
      </p:sp>
      <p:sp>
        <p:nvSpPr>
          <p:cNvPr id="6" name="TextBox 5" descr="" title=""/>
          <p:cNvSpPr txBox="1"/>
          <p:nvPr/>
        </p:nvSpPr>
        <p:spPr>
          <a:xfrm>
            <a:off x="6840698" y="1340745"/>
            <a:ext cx="1844704" cy="784830"/>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NGO </a:t>
            </a:r>
          </a:p>
          <a:p>
            <a:pPr algn="ctr"/>
            <a:r>
              <a:rPr lang="de-DE" sz="1500" dirty="0">
                <a:latin typeface="Arial" panose="020B0604020202020204" pitchFamily="34" charset="0"/>
                <a:cs typeface="Arial" panose="020B0604020202020204" pitchFamily="34" charset="0"/>
              </a:rPr>
              <a:t>(local, international)</a:t>
            </a:r>
          </a:p>
        </p:txBody>
      </p:sp>
      <p:sp>
        <p:nvSpPr>
          <p:cNvPr id="7" name="TextBox 6" descr="" title=""/>
          <p:cNvSpPr txBox="1"/>
          <p:nvPr/>
        </p:nvSpPr>
        <p:spPr>
          <a:xfrm>
            <a:off x="8685403" y="2473387"/>
            <a:ext cx="1147241" cy="323165"/>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investors</a:t>
            </a:r>
          </a:p>
        </p:txBody>
      </p:sp>
      <p:sp>
        <p:nvSpPr>
          <p:cNvPr id="8" name="TextBox 7" descr="" title=""/>
          <p:cNvSpPr txBox="1"/>
          <p:nvPr/>
        </p:nvSpPr>
        <p:spPr>
          <a:xfrm>
            <a:off x="9145204" y="3398364"/>
            <a:ext cx="1147241" cy="323165"/>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financiers</a:t>
            </a:r>
          </a:p>
        </p:txBody>
      </p:sp>
      <p:sp>
        <p:nvSpPr>
          <p:cNvPr id="9" name="TextBox 8" descr="" title=""/>
          <p:cNvSpPr txBox="1"/>
          <p:nvPr/>
        </p:nvSpPr>
        <p:spPr>
          <a:xfrm>
            <a:off x="8513583" y="4168006"/>
            <a:ext cx="1357817" cy="553998"/>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industry</a:t>
            </a:r>
          </a:p>
          <a:p>
            <a:pPr algn="ctr"/>
            <a:r>
              <a:rPr lang="de-DE" sz="1500" dirty="0">
                <a:latin typeface="Arial" panose="020B0604020202020204" pitchFamily="34" charset="0"/>
                <a:cs typeface="Arial" panose="020B0604020202020204" pitchFamily="34" charset="0"/>
              </a:rPr>
              <a:t>associations </a:t>
            </a:r>
          </a:p>
        </p:txBody>
      </p:sp>
      <p:sp>
        <p:nvSpPr>
          <p:cNvPr id="10" name="TextBox 9" descr="" title=""/>
          <p:cNvSpPr txBox="1"/>
          <p:nvPr/>
        </p:nvSpPr>
        <p:spPr>
          <a:xfrm>
            <a:off x="6088474" y="4772968"/>
            <a:ext cx="2287909" cy="784830"/>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contract partner </a:t>
            </a:r>
          </a:p>
          <a:p>
            <a:pPr algn="ctr"/>
            <a:r>
              <a:rPr lang="de-DE" sz="1500" dirty="0">
                <a:latin typeface="Arial" panose="020B0604020202020204" pitchFamily="34" charset="0"/>
                <a:cs typeface="Arial" panose="020B0604020202020204" pitchFamily="34" charset="0"/>
              </a:rPr>
              <a:t>(suppliers, clients, lawyers)</a:t>
            </a:r>
          </a:p>
        </p:txBody>
      </p:sp>
      <p:sp>
        <p:nvSpPr>
          <p:cNvPr id="11" name="TextBox 10" descr="" title=""/>
          <p:cNvSpPr txBox="1"/>
          <p:nvPr/>
        </p:nvSpPr>
        <p:spPr>
          <a:xfrm>
            <a:off x="4453284" y="4888385"/>
            <a:ext cx="1212555" cy="553998"/>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rating agencies</a:t>
            </a:r>
          </a:p>
        </p:txBody>
      </p:sp>
      <p:sp>
        <p:nvSpPr>
          <p:cNvPr id="12" name="TextBox 11" descr="" title=""/>
          <p:cNvSpPr txBox="1"/>
          <p:nvPr/>
        </p:nvSpPr>
        <p:spPr>
          <a:xfrm>
            <a:off x="2054787" y="3393190"/>
            <a:ext cx="1420161" cy="553998"/>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export agencies</a:t>
            </a:r>
          </a:p>
        </p:txBody>
      </p:sp>
      <p:sp>
        <p:nvSpPr>
          <p:cNvPr id="13" name="TextBox 12" descr="" title=""/>
          <p:cNvSpPr txBox="1"/>
          <p:nvPr/>
        </p:nvSpPr>
        <p:spPr>
          <a:xfrm>
            <a:off x="2417004" y="4610071"/>
            <a:ext cx="1563836" cy="784830"/>
          </a:xfrm>
          <a:prstGeom prst="rect">
            <a:avLst/>
          </a:prstGeom>
          <a:noFill/>
          <a:ln>
            <a:noFill/>
          </a:ln>
        </p:spPr>
        <p:txBody>
          <a:bodyPr wrap="square" rtlCol="0">
            <a:spAutoFit/>
          </a:bodyPr>
          <a:lstStyle/>
          <a:p>
            <a:pPr algn="ctr"/>
            <a:r>
              <a:rPr lang="de-DE" sz="1500" dirty="0">
                <a:latin typeface="Arial" panose="020B0604020202020204" pitchFamily="34" charset="0"/>
                <a:cs typeface="Arial" panose="020B0604020202020204" pitchFamily="34" charset="0"/>
              </a:rPr>
              <a:t>private standard setters (ISO, IdW)</a:t>
            </a:r>
          </a:p>
        </p:txBody>
      </p:sp>
      <p:cxnSp>
        <p:nvCxnSpPr>
          <p:cNvPr id="15" name="Straight Connector 14" descr="" title=""/>
          <p:cNvCxnSpPr/>
          <p:nvPr/>
        </p:nvCxnSpPr>
        <p:spPr>
          <a:xfrm>
            <a:off x="4099250" y="2270840"/>
            <a:ext cx="1021703" cy="5792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descr="" title=""/>
          <p:cNvCxnSpPr/>
          <p:nvPr/>
        </p:nvCxnSpPr>
        <p:spPr>
          <a:xfrm>
            <a:off x="2979205" y="2821831"/>
            <a:ext cx="1697906" cy="4778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descr="" title=""/>
          <p:cNvCxnSpPr/>
          <p:nvPr/>
        </p:nvCxnSpPr>
        <p:spPr>
          <a:xfrm flipV="1">
            <a:off x="3294485" y="3492786"/>
            <a:ext cx="1392910" cy="1658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descr="" title=""/>
          <p:cNvCxnSpPr/>
          <p:nvPr/>
        </p:nvCxnSpPr>
        <p:spPr>
          <a:xfrm>
            <a:off x="5804099" y="2054678"/>
            <a:ext cx="189689" cy="7954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descr="" title=""/>
          <p:cNvCxnSpPr>
            <a:stCxn id="6" idx="2"/>
          </p:cNvCxnSpPr>
          <p:nvPr/>
        </p:nvCxnSpPr>
        <p:spPr>
          <a:xfrm flipH="1">
            <a:off x="7187787" y="2104504"/>
            <a:ext cx="403445" cy="7421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descr="" title=""/>
          <p:cNvCxnSpPr/>
          <p:nvPr/>
        </p:nvCxnSpPr>
        <p:spPr>
          <a:xfrm flipV="1">
            <a:off x="3655408" y="3750360"/>
            <a:ext cx="1090412" cy="8787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descr="" title=""/>
          <p:cNvCxnSpPr>
            <a:stCxn id="11" idx="0"/>
          </p:cNvCxnSpPr>
          <p:nvPr/>
        </p:nvCxnSpPr>
        <p:spPr>
          <a:xfrm flipV="1">
            <a:off x="5059561" y="3750362"/>
            <a:ext cx="393133" cy="1138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descr="" title=""/>
          <p:cNvCxnSpPr/>
          <p:nvPr/>
        </p:nvCxnSpPr>
        <p:spPr>
          <a:xfrm flipH="1" flipV="1">
            <a:off x="7019838" y="3750361"/>
            <a:ext cx="167949" cy="1039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descr="" title=""/>
          <p:cNvCxnSpPr/>
          <p:nvPr/>
        </p:nvCxnSpPr>
        <p:spPr>
          <a:xfrm flipH="1">
            <a:off x="7661580" y="2629888"/>
            <a:ext cx="1123651" cy="3195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descr="" title=""/>
          <p:cNvCxnSpPr/>
          <p:nvPr/>
        </p:nvCxnSpPr>
        <p:spPr>
          <a:xfrm flipH="1" flipV="1">
            <a:off x="7651455" y="3299716"/>
            <a:ext cx="1610589" cy="248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descr="" title=""/>
          <p:cNvCxnSpPr/>
          <p:nvPr/>
        </p:nvCxnSpPr>
        <p:spPr>
          <a:xfrm flipH="1" flipV="1">
            <a:off x="7665026" y="3713696"/>
            <a:ext cx="1088604" cy="6956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Slide Number Placeholder 16" descr="" title=""/>
          <p:cNvSpPr>
            <a:spLocks noGrp="1"/>
          </p:cNvSpPr>
          <p:nvPr>
            <p:ph type="sldNum" sz="quarter" idx="12"/>
          </p:nvPr>
        </p:nvSpPr>
        <p:spPr/>
        <p:txBody>
          <a:bodyPr/>
          <a:lstStyle/>
          <a:p>
            <a:fld id="{D34DACC3-9742-4940-92E6-4CAB853A3218}" type="slidenum">
              <a:rPr lang="en-GB" noProof="0" smtClean="0"/>
              <a:pPr/>
              <a:t>1</a:t>
            </a:fld>
            <a:endParaRPr lang="en-GB" noProof="0" dirty="0"/>
          </a:p>
        </p:txBody>
      </p:sp>
      <p:sp>
        <p:nvSpPr>
          <p:cNvPr id="14" name="Rectangle 1" descr="" title=""/>
          <p:cNvSpPr>
            <a:spLocks noChangeArrowheads="1"/>
          </p:cNvSpPr>
          <p:nvPr/>
        </p:nvSpPr>
        <p:spPr bwMode="auto">
          <a:xfrm>
            <a:off x="1676401" y="26722"/>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eaLnBrk="0" fontAlgn="base" hangingPunct="0">
              <a:spcBef>
                <a:spcPct val="0"/>
              </a:spcBef>
              <a:spcAft>
                <a:spcPct val="0"/>
              </a:spcAft>
            </a:pPr>
            <a:endParaRPr lang="de-DE" altLang="de-DE" dirty="0">
              <a:latin typeface="Arial" panose="020B0604020202020204" pitchFamily="34" charset="0"/>
            </a:endParaRPr>
          </a:p>
        </p:txBody>
      </p:sp>
      <p:sp>
        <p:nvSpPr>
          <p:cNvPr id="16" name="Rectangle 2" descr="" title=""/>
          <p:cNvSpPr>
            <a:spLocks noChangeArrowheads="1"/>
          </p:cNvSpPr>
          <p:nvPr/>
        </p:nvSpPr>
        <p:spPr bwMode="auto">
          <a:xfrm>
            <a:off x="1828801" y="179122"/>
            <a:ext cx="65" cy="25135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12696" rIns="0" bIns="-12696" numCol="1" anchor="ctr" anchorCtr="0" compatLnSpc="1">
            <a:prstTxWarp prst="textNoShape">
              <a:avLst/>
            </a:prstTxWarp>
            <a:spAutoFit/>
          </a:bodyPr>
          <a:lstStyle/>
          <a:p>
            <a:pPr eaLnBrk="0" fontAlgn="base" hangingPunct="0">
              <a:spcBef>
                <a:spcPct val="0"/>
              </a:spcBef>
              <a:spcAft>
                <a:spcPct val="0"/>
              </a:spcAft>
            </a:pPr>
            <a:endParaRPr lang="de-DE" altLang="de-DE" dirty="0">
              <a:latin typeface="Arial" panose="020B0604020202020204" pitchFamily="34" charset="0"/>
            </a:endParaRPr>
          </a:p>
        </p:txBody>
      </p:sp>
      <p:pic>
        <p:nvPicPr>
          <p:cNvPr id="20" name="Picture 19" descr="" title="">
            <a:extLst>
              <a:ext uri="{FF2B5EF4-FFF2-40B4-BE49-F238E27FC236}">
                <a16:creationId xmlns:a16="http://schemas.microsoft.com/office/drawing/2014/main" id="{89AD73F7-B632-4C4D-5084-56577816AC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9500553" y="6328865"/>
            <a:ext cx="1461135" cy="280670"/>
          </a:xfrm>
          <a:prstGeom prst="rect">
            <a:avLst/>
          </a:prstGeom>
          <a:noFill/>
        </p:spPr>
      </p:pic>
    </p:spTree>
    <p:extLst>
      <p:ext uri="{BB962C8B-B14F-4D97-AF65-F5344CB8AC3E}">
        <p14:creationId xmlns:p14="http://schemas.microsoft.com/office/powerpoint/2010/main" val="1987511199"/>
      </p:ext>
    </p:extLst>
  </p:cSld>
  <p:clrMapOvr>
    <a:masterClrMapping/>
  </p:clrMapOvr>
</p:sld>
</file>

<file path=ppt/slides/slide2.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Slide Number Placeholder 2" descr="" title=""/>
          <p:cNvSpPr>
            <a:spLocks noGrp="1"/>
          </p:cNvSpPr>
          <p:nvPr>
            <p:ph type="sldNum" sz="quarter" idx="16"/>
          </p:nvPr>
        </p:nvSpPr>
        <p:spPr/>
        <p:txBody>
          <a:bodyPr/>
          <a:lstStyle/>
          <a:p>
            <a:fld id="{D34DACC3-9742-4940-92E6-4CAB853A3218}" type="slidenum">
              <a:rPr lang="en-GB" smtClean="0"/>
              <a:pPr/>
              <a:t>2</a:t>
            </a:fld>
            <a:endParaRPr lang="en-GB" dirty="0"/>
          </a:p>
        </p:txBody>
      </p:sp>
      <p:sp>
        <p:nvSpPr>
          <p:cNvPr id="4" name="Rectangle 3" descr="" title=""/>
          <p:cNvSpPr/>
          <p:nvPr/>
        </p:nvSpPr>
        <p:spPr>
          <a:xfrm>
            <a:off x="2635950" y="2893039"/>
            <a:ext cx="734593" cy="491706"/>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b="1" dirty="0">
                <a:ln w="0"/>
                <a:solidFill>
                  <a:schemeClr val="tx1"/>
                </a:solidFill>
              </a:rPr>
              <a:t>US</a:t>
            </a:r>
          </a:p>
        </p:txBody>
      </p:sp>
      <p:sp>
        <p:nvSpPr>
          <p:cNvPr id="7" name="Rectangle 6" descr="" title=""/>
          <p:cNvSpPr/>
          <p:nvPr/>
        </p:nvSpPr>
        <p:spPr>
          <a:xfrm>
            <a:off x="3802761" y="2893039"/>
            <a:ext cx="623151" cy="491706"/>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b="1" dirty="0">
                <a:ln w="0"/>
                <a:solidFill>
                  <a:schemeClr val="tx1"/>
                </a:solidFill>
              </a:rPr>
              <a:t>D</a:t>
            </a:r>
          </a:p>
        </p:txBody>
      </p:sp>
      <p:sp>
        <p:nvSpPr>
          <p:cNvPr id="8" name="Rectangle 7" descr="" title=""/>
          <p:cNvSpPr/>
          <p:nvPr/>
        </p:nvSpPr>
        <p:spPr>
          <a:xfrm>
            <a:off x="4868724" y="2893039"/>
            <a:ext cx="678612" cy="491706"/>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b="1" dirty="0">
                <a:ln w="0"/>
                <a:solidFill>
                  <a:schemeClr val="tx1"/>
                </a:solidFill>
              </a:rPr>
              <a:t>UK</a:t>
            </a:r>
          </a:p>
        </p:txBody>
      </p:sp>
      <p:sp>
        <p:nvSpPr>
          <p:cNvPr id="9" name="Rectangle 8" descr="" title=""/>
          <p:cNvSpPr/>
          <p:nvPr/>
        </p:nvSpPr>
        <p:spPr>
          <a:xfrm>
            <a:off x="6115779" y="2861723"/>
            <a:ext cx="570137" cy="491706"/>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b="1" dirty="0">
                <a:ln w="0"/>
                <a:solidFill>
                  <a:schemeClr val="tx1"/>
                </a:solidFill>
              </a:rPr>
              <a:t>F</a:t>
            </a:r>
          </a:p>
        </p:txBody>
      </p:sp>
      <p:sp>
        <p:nvSpPr>
          <p:cNvPr id="10" name="Rectangle 9" descr="" title=""/>
          <p:cNvSpPr/>
          <p:nvPr/>
        </p:nvSpPr>
        <p:spPr>
          <a:xfrm>
            <a:off x="7196905" y="2858533"/>
            <a:ext cx="630522" cy="491706"/>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b="1" dirty="0">
                <a:ln w="0"/>
                <a:solidFill>
                  <a:schemeClr val="tx1"/>
                </a:solidFill>
              </a:rPr>
              <a:t>NL</a:t>
            </a:r>
          </a:p>
        </p:txBody>
      </p:sp>
      <p:sp>
        <p:nvSpPr>
          <p:cNvPr id="11" name="Rectangle 10" descr="" title=""/>
          <p:cNvSpPr/>
          <p:nvPr/>
        </p:nvSpPr>
        <p:spPr>
          <a:xfrm>
            <a:off x="8292572" y="2850123"/>
            <a:ext cx="1656828" cy="491706"/>
          </a:xfrm>
          <a:prstGeom prst="rect">
            <a:avLst/>
          </a:prstGeom>
          <a:no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b="1" dirty="0">
                <a:ln w="0"/>
                <a:solidFill>
                  <a:schemeClr val="tx1"/>
                </a:solidFill>
              </a:rPr>
              <a:t>Bangladesch</a:t>
            </a:r>
          </a:p>
        </p:txBody>
      </p:sp>
      <p:sp>
        <p:nvSpPr>
          <p:cNvPr id="12" name="Rectangle 11" descr="" title=""/>
          <p:cNvSpPr/>
          <p:nvPr/>
        </p:nvSpPr>
        <p:spPr>
          <a:xfrm>
            <a:off x="2482647" y="3982032"/>
            <a:ext cx="1076313" cy="13101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n w="0"/>
                <a:solidFill>
                  <a:schemeClr val="tx1"/>
                </a:solidFill>
              </a:rPr>
              <a:t>CoC </a:t>
            </a:r>
          </a:p>
          <a:p>
            <a:pPr algn="ctr"/>
            <a:r>
              <a:rPr lang="de-DE" sz="1600" dirty="0">
                <a:ln w="0"/>
                <a:solidFill>
                  <a:schemeClr val="tx1"/>
                </a:solidFill>
              </a:rPr>
              <a:t>(Int. Soft Law)</a:t>
            </a:r>
          </a:p>
        </p:txBody>
      </p:sp>
      <p:sp>
        <p:nvSpPr>
          <p:cNvPr id="14" name="Rectangle 13" descr="" title=""/>
          <p:cNvSpPr/>
          <p:nvPr/>
        </p:nvSpPr>
        <p:spPr>
          <a:xfrm>
            <a:off x="3611991" y="3899140"/>
            <a:ext cx="1076313" cy="95614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n w="0"/>
                <a:solidFill>
                  <a:srgbClr val="FF0000"/>
                </a:solidFill>
              </a:rPr>
              <a:t>LkSG</a:t>
            </a:r>
          </a:p>
        </p:txBody>
      </p:sp>
      <p:sp>
        <p:nvSpPr>
          <p:cNvPr id="15" name="Rectangle 14" descr="" title=""/>
          <p:cNvSpPr/>
          <p:nvPr/>
        </p:nvSpPr>
        <p:spPr>
          <a:xfrm>
            <a:off x="4672580" y="3856008"/>
            <a:ext cx="1076313" cy="133484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n w="0"/>
                <a:solidFill>
                  <a:schemeClr val="accent3">
                    <a:lumMod val="60000"/>
                    <a:lumOff val="40000"/>
                  </a:schemeClr>
                </a:solidFill>
              </a:rPr>
              <a:t>UK Modern Slavery Act</a:t>
            </a:r>
          </a:p>
        </p:txBody>
      </p:sp>
      <p:sp>
        <p:nvSpPr>
          <p:cNvPr id="16" name="Rectangle 15" descr="" title=""/>
          <p:cNvSpPr/>
          <p:nvPr/>
        </p:nvSpPr>
        <p:spPr>
          <a:xfrm>
            <a:off x="5907291" y="3952484"/>
            <a:ext cx="1076313" cy="133484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n w="0"/>
                <a:solidFill>
                  <a:schemeClr val="accent2">
                    <a:lumMod val="75000"/>
                  </a:schemeClr>
                </a:solidFill>
              </a:rPr>
              <a:t>Loi de vigilance</a:t>
            </a:r>
          </a:p>
        </p:txBody>
      </p:sp>
      <p:sp>
        <p:nvSpPr>
          <p:cNvPr id="18" name="Rectangle 17" descr="" title=""/>
          <p:cNvSpPr/>
          <p:nvPr/>
        </p:nvSpPr>
        <p:spPr>
          <a:xfrm>
            <a:off x="7142002" y="3959508"/>
            <a:ext cx="945513" cy="1006973"/>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n w="0"/>
                <a:solidFill>
                  <a:schemeClr val="accent1">
                    <a:lumMod val="60000"/>
                    <a:lumOff val="40000"/>
                  </a:schemeClr>
                </a:solidFill>
              </a:rPr>
              <a:t>Draft </a:t>
            </a:r>
          </a:p>
          <a:p>
            <a:pPr algn="ctr"/>
            <a:r>
              <a:rPr lang="de-DE" sz="1600" dirty="0">
                <a:ln w="0"/>
                <a:solidFill>
                  <a:schemeClr val="accent1">
                    <a:lumMod val="60000"/>
                    <a:lumOff val="40000"/>
                  </a:schemeClr>
                </a:solidFill>
              </a:rPr>
              <a:t>SCA</a:t>
            </a:r>
          </a:p>
        </p:txBody>
      </p:sp>
      <p:sp>
        <p:nvSpPr>
          <p:cNvPr id="19" name="Rectangle 18" descr="" title=""/>
          <p:cNvSpPr/>
          <p:nvPr/>
        </p:nvSpPr>
        <p:spPr>
          <a:xfrm>
            <a:off x="8741286" y="3822734"/>
            <a:ext cx="945512" cy="92423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sz="1600" dirty="0">
                <a:ln w="0"/>
                <a:solidFill>
                  <a:schemeClr val="tx1"/>
                </a:solidFill>
              </a:rPr>
              <a:t>National Law</a:t>
            </a:r>
          </a:p>
        </p:txBody>
      </p:sp>
      <p:cxnSp>
        <p:nvCxnSpPr>
          <p:cNvPr id="20" name="Straight Arrow Connector 19" descr="" title=""/>
          <p:cNvCxnSpPr>
            <a:endCxn id="4" idx="2"/>
          </p:cNvCxnSpPr>
          <p:nvPr/>
        </p:nvCxnSpPr>
        <p:spPr>
          <a:xfrm flipV="1">
            <a:off x="3003246" y="3384746"/>
            <a:ext cx="1" cy="863159"/>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descr="" title=""/>
          <p:cNvCxnSpPr>
            <a:stCxn id="4" idx="1"/>
          </p:cNvCxnSpPr>
          <p:nvPr/>
        </p:nvCxnSpPr>
        <p:spPr>
          <a:xfrm flipH="1">
            <a:off x="2265873" y="3138892"/>
            <a:ext cx="370077" cy="0"/>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Arrow Connector 23" descr="" title=""/>
          <p:cNvCxnSpPr/>
          <p:nvPr/>
        </p:nvCxnSpPr>
        <p:spPr>
          <a:xfrm>
            <a:off x="3369714" y="2946248"/>
            <a:ext cx="433046" cy="8842"/>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descr="" title=""/>
          <p:cNvCxnSpPr/>
          <p:nvPr/>
        </p:nvCxnSpPr>
        <p:spPr>
          <a:xfrm>
            <a:off x="4417879" y="2914726"/>
            <a:ext cx="440250" cy="0"/>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descr="" title=""/>
          <p:cNvCxnSpPr/>
          <p:nvPr/>
        </p:nvCxnSpPr>
        <p:spPr>
          <a:xfrm flipV="1">
            <a:off x="5557932" y="2914726"/>
            <a:ext cx="537275" cy="3190"/>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0" name="Straight Arrow Connector 29" descr="" title=""/>
          <p:cNvCxnSpPr/>
          <p:nvPr/>
        </p:nvCxnSpPr>
        <p:spPr>
          <a:xfrm>
            <a:off x="6685915" y="2893040"/>
            <a:ext cx="510990" cy="4983"/>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descr="" title=""/>
          <p:cNvCxnSpPr/>
          <p:nvPr/>
        </p:nvCxnSpPr>
        <p:spPr>
          <a:xfrm flipV="1">
            <a:off x="7840008" y="2893040"/>
            <a:ext cx="471085" cy="1"/>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descr="" title=""/>
          <p:cNvCxnSpPr/>
          <p:nvPr/>
        </p:nvCxnSpPr>
        <p:spPr>
          <a:xfrm flipH="1" flipV="1">
            <a:off x="3371906" y="3036847"/>
            <a:ext cx="440418" cy="42916"/>
          </a:xfrm>
          <a:prstGeom prst="straightConnector1">
            <a:avLst/>
          </a:prstGeom>
          <a:ln>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descr="" title=""/>
          <p:cNvCxnSpPr/>
          <p:nvPr/>
        </p:nvCxnSpPr>
        <p:spPr>
          <a:xfrm flipH="1" flipV="1">
            <a:off x="3374744" y="3167455"/>
            <a:ext cx="440418" cy="42916"/>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descr="" title=""/>
          <p:cNvCxnSpPr/>
          <p:nvPr/>
        </p:nvCxnSpPr>
        <p:spPr>
          <a:xfrm flipH="1" flipV="1">
            <a:off x="3358140" y="3272195"/>
            <a:ext cx="440418" cy="42916"/>
          </a:xfrm>
          <a:prstGeom prst="straightConnector1">
            <a:avLst/>
          </a:prstGeom>
          <a:ln>
            <a:solidFill>
              <a:schemeClr val="accent2">
                <a:lumMod val="75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descr="" title=""/>
          <p:cNvCxnSpPr/>
          <p:nvPr/>
        </p:nvCxnSpPr>
        <p:spPr>
          <a:xfrm flipH="1" flipV="1">
            <a:off x="3370232" y="3350239"/>
            <a:ext cx="440418" cy="42916"/>
          </a:xfrm>
          <a:prstGeom prst="straightConnector1">
            <a:avLst/>
          </a:prstGeom>
          <a:ln>
            <a:solidFill>
              <a:schemeClr val="tx2">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4" name="Straight Arrow Connector 43" descr="" title=""/>
          <p:cNvCxnSpPr/>
          <p:nvPr/>
        </p:nvCxnSpPr>
        <p:spPr>
          <a:xfrm flipV="1">
            <a:off x="3109308" y="3393156"/>
            <a:ext cx="853784" cy="854749"/>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descr="" title=""/>
          <p:cNvCxnSpPr/>
          <p:nvPr/>
        </p:nvCxnSpPr>
        <p:spPr>
          <a:xfrm flipV="1">
            <a:off x="4067563" y="3375861"/>
            <a:ext cx="1" cy="863159"/>
          </a:xfrm>
          <a:prstGeom prst="straightConnector1">
            <a:avLst/>
          </a:prstGeom>
          <a:ln>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descr="" title=""/>
          <p:cNvCxnSpPr/>
          <p:nvPr/>
        </p:nvCxnSpPr>
        <p:spPr>
          <a:xfrm flipH="1" flipV="1">
            <a:off x="4170031" y="3406432"/>
            <a:ext cx="920807" cy="597086"/>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descr="" title=""/>
          <p:cNvCxnSpPr/>
          <p:nvPr/>
        </p:nvCxnSpPr>
        <p:spPr>
          <a:xfrm flipH="1" flipV="1">
            <a:off x="4343956" y="3421001"/>
            <a:ext cx="2270704" cy="800767"/>
          </a:xfrm>
          <a:prstGeom prst="straightConnector1">
            <a:avLst/>
          </a:prstGeom>
          <a:ln>
            <a:solidFill>
              <a:schemeClr val="accent2">
                <a:lumMod val="75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descr="" title=""/>
          <p:cNvCxnSpPr/>
          <p:nvPr/>
        </p:nvCxnSpPr>
        <p:spPr>
          <a:xfrm flipH="1" flipV="1">
            <a:off x="4436506" y="3403242"/>
            <a:ext cx="3313506" cy="649048"/>
          </a:xfrm>
          <a:prstGeom prst="straightConnector1">
            <a:avLst/>
          </a:prstGeom>
          <a:ln>
            <a:solidFill>
              <a:schemeClr val="tx2">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4" name="Straight Arrow Connector 53" descr="" title=""/>
          <p:cNvCxnSpPr/>
          <p:nvPr/>
        </p:nvCxnSpPr>
        <p:spPr>
          <a:xfrm>
            <a:off x="4428474" y="3032969"/>
            <a:ext cx="440250" cy="0"/>
          </a:xfrm>
          <a:prstGeom prst="straightConnector1">
            <a:avLst/>
          </a:prstGeom>
          <a:ln>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5" name="Straight Arrow Connector 54" descr="" title=""/>
          <p:cNvCxnSpPr/>
          <p:nvPr/>
        </p:nvCxnSpPr>
        <p:spPr>
          <a:xfrm flipV="1">
            <a:off x="5547336" y="2993354"/>
            <a:ext cx="596562" cy="7091"/>
          </a:xfrm>
          <a:prstGeom prst="straightConnector1">
            <a:avLst/>
          </a:prstGeom>
          <a:ln>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0" name="Straight Arrow Connector 59" descr="" title=""/>
          <p:cNvCxnSpPr/>
          <p:nvPr/>
        </p:nvCxnSpPr>
        <p:spPr>
          <a:xfrm>
            <a:off x="6685915" y="2993354"/>
            <a:ext cx="475620" cy="7091"/>
          </a:xfrm>
          <a:prstGeom prst="straightConnector1">
            <a:avLst/>
          </a:prstGeom>
          <a:ln>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1" name="Straight Arrow Connector 60" descr="" title=""/>
          <p:cNvCxnSpPr/>
          <p:nvPr/>
        </p:nvCxnSpPr>
        <p:spPr>
          <a:xfrm>
            <a:off x="7853234" y="2993353"/>
            <a:ext cx="440250" cy="0"/>
          </a:xfrm>
          <a:prstGeom prst="straightConnector1">
            <a:avLst/>
          </a:prstGeom>
          <a:ln>
            <a:solidFill>
              <a:srgbClr val="FF000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3" name="Straight Arrow Connector 62" descr="" title=""/>
          <p:cNvCxnSpPr/>
          <p:nvPr/>
        </p:nvCxnSpPr>
        <p:spPr>
          <a:xfrm flipH="1" flipV="1">
            <a:off x="4431828" y="3121661"/>
            <a:ext cx="440418" cy="42916"/>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4" name="Straight Arrow Connector 63" descr="" title=""/>
          <p:cNvCxnSpPr/>
          <p:nvPr/>
        </p:nvCxnSpPr>
        <p:spPr>
          <a:xfrm flipH="1" flipV="1">
            <a:off x="4415943" y="3217941"/>
            <a:ext cx="440418" cy="42916"/>
          </a:xfrm>
          <a:prstGeom prst="straightConnector1">
            <a:avLst/>
          </a:prstGeom>
          <a:ln>
            <a:solidFill>
              <a:schemeClr val="accent2">
                <a:lumMod val="75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5" name="Straight Arrow Connector 64" descr="" title=""/>
          <p:cNvCxnSpPr/>
          <p:nvPr/>
        </p:nvCxnSpPr>
        <p:spPr>
          <a:xfrm flipH="1" flipV="1">
            <a:off x="4411084" y="3312367"/>
            <a:ext cx="440418" cy="42916"/>
          </a:xfrm>
          <a:prstGeom prst="straightConnector1">
            <a:avLst/>
          </a:prstGeom>
          <a:ln>
            <a:solidFill>
              <a:schemeClr val="tx2">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descr="" title=""/>
          <p:cNvCxnSpPr/>
          <p:nvPr/>
        </p:nvCxnSpPr>
        <p:spPr>
          <a:xfrm>
            <a:off x="5572656" y="3103750"/>
            <a:ext cx="545923" cy="12635"/>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9" name="Straight Arrow Connector 68" descr="" title=""/>
          <p:cNvCxnSpPr/>
          <p:nvPr/>
        </p:nvCxnSpPr>
        <p:spPr>
          <a:xfrm flipH="1" flipV="1">
            <a:off x="5538227" y="3218942"/>
            <a:ext cx="576683" cy="9743"/>
          </a:xfrm>
          <a:prstGeom prst="straightConnector1">
            <a:avLst/>
          </a:prstGeom>
          <a:ln>
            <a:solidFill>
              <a:schemeClr val="accent2">
                <a:lumMod val="75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72" name="Straight Arrow Connector 71" descr="" title=""/>
          <p:cNvCxnSpPr/>
          <p:nvPr/>
        </p:nvCxnSpPr>
        <p:spPr>
          <a:xfrm flipH="1" flipV="1">
            <a:off x="5526516" y="3336958"/>
            <a:ext cx="576683" cy="9743"/>
          </a:xfrm>
          <a:prstGeom prst="straightConnector1">
            <a:avLst/>
          </a:prstGeom>
          <a:ln>
            <a:solidFill>
              <a:schemeClr val="tx2">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73" name="Straight Arrow Connector 72" descr="" title=""/>
          <p:cNvCxnSpPr>
            <a:stCxn id="9" idx="3"/>
          </p:cNvCxnSpPr>
          <p:nvPr/>
        </p:nvCxnSpPr>
        <p:spPr>
          <a:xfrm>
            <a:off x="6685916" y="3107576"/>
            <a:ext cx="507943" cy="33238"/>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descr="" title=""/>
          <p:cNvCxnSpPr/>
          <p:nvPr/>
        </p:nvCxnSpPr>
        <p:spPr>
          <a:xfrm>
            <a:off x="6683352" y="3215895"/>
            <a:ext cx="507943" cy="33238"/>
          </a:xfrm>
          <a:prstGeom prst="straightConnector1">
            <a:avLst/>
          </a:prstGeom>
          <a:ln>
            <a:solidFill>
              <a:schemeClr val="accent2">
                <a:lumMod val="75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descr="" title=""/>
          <p:cNvCxnSpPr/>
          <p:nvPr/>
        </p:nvCxnSpPr>
        <p:spPr>
          <a:xfrm flipH="1" flipV="1">
            <a:off x="6680999" y="3326874"/>
            <a:ext cx="515213" cy="10352"/>
          </a:xfrm>
          <a:prstGeom prst="straightConnector1">
            <a:avLst/>
          </a:prstGeom>
          <a:ln>
            <a:solidFill>
              <a:schemeClr val="tx2">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79" name="Straight Arrow Connector 78" descr="" title=""/>
          <p:cNvCxnSpPr/>
          <p:nvPr/>
        </p:nvCxnSpPr>
        <p:spPr>
          <a:xfrm>
            <a:off x="7827428" y="3070023"/>
            <a:ext cx="483665" cy="24828"/>
          </a:xfrm>
          <a:prstGeom prst="straightConnector1">
            <a:avLst/>
          </a:prstGeom>
          <a:ln>
            <a:solidFill>
              <a:schemeClr val="accent3">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82" name="Straight Arrow Connector 81" descr="" title=""/>
          <p:cNvCxnSpPr/>
          <p:nvPr/>
        </p:nvCxnSpPr>
        <p:spPr>
          <a:xfrm>
            <a:off x="7840007" y="3177044"/>
            <a:ext cx="467674" cy="36543"/>
          </a:xfrm>
          <a:prstGeom prst="straightConnector1">
            <a:avLst/>
          </a:prstGeom>
          <a:ln>
            <a:solidFill>
              <a:schemeClr val="accent2">
                <a:lumMod val="75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84" name="Straight Arrow Connector 83" descr="" title=""/>
          <p:cNvCxnSpPr/>
          <p:nvPr/>
        </p:nvCxnSpPr>
        <p:spPr>
          <a:xfrm>
            <a:off x="7812319" y="3284145"/>
            <a:ext cx="495363" cy="9508"/>
          </a:xfrm>
          <a:prstGeom prst="straightConnector1">
            <a:avLst/>
          </a:prstGeom>
          <a:ln>
            <a:solidFill>
              <a:schemeClr val="tx2">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descr="" title=""/>
          <p:cNvCxnSpPr>
            <a:endCxn id="8" idx="2"/>
          </p:cNvCxnSpPr>
          <p:nvPr/>
        </p:nvCxnSpPr>
        <p:spPr>
          <a:xfrm flipH="1" flipV="1">
            <a:off x="5208031" y="3384746"/>
            <a:ext cx="11321" cy="652357"/>
          </a:xfrm>
          <a:prstGeom prst="straightConnector1">
            <a:avLst/>
          </a:prstGeom>
          <a:ln>
            <a:solidFill>
              <a:srgbClr val="92D050"/>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3" name="Straight Arrow Connector 52" descr="" title=""/>
          <p:cNvCxnSpPr/>
          <p:nvPr/>
        </p:nvCxnSpPr>
        <p:spPr>
          <a:xfrm flipH="1" flipV="1">
            <a:off x="6427985" y="3367999"/>
            <a:ext cx="11530" cy="1009213"/>
          </a:xfrm>
          <a:prstGeom prst="straightConnector1">
            <a:avLst/>
          </a:prstGeom>
          <a:ln>
            <a:solidFill>
              <a:schemeClr val="accent2">
                <a:lumMod val="75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6" name="Straight Arrow Connector 55" descr="" title=""/>
          <p:cNvCxnSpPr/>
          <p:nvPr/>
        </p:nvCxnSpPr>
        <p:spPr>
          <a:xfrm flipH="1" flipV="1">
            <a:off x="7539984" y="3362821"/>
            <a:ext cx="27698" cy="831855"/>
          </a:xfrm>
          <a:prstGeom prst="straightConnector1">
            <a:avLst/>
          </a:prstGeom>
          <a:ln>
            <a:solidFill>
              <a:schemeClr val="tx2">
                <a:lumMod val="60000"/>
                <a:lumOff val="40000"/>
              </a:schemeClr>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62" name="Straight Arrow Connector 61" descr="" title=""/>
          <p:cNvCxnSpPr/>
          <p:nvPr/>
        </p:nvCxnSpPr>
        <p:spPr>
          <a:xfrm flipH="1" flipV="1">
            <a:off x="9165761" y="3379776"/>
            <a:ext cx="48281" cy="602256"/>
          </a:xfrm>
          <a:prstGeom prst="straightConnector1">
            <a:avLst/>
          </a:prstGeom>
          <a:ln>
            <a:solidFill>
              <a:schemeClr val="bg2">
                <a:lumMod val="75000"/>
              </a:schemeClr>
            </a:solidFill>
            <a:tailEnd type="triangle"/>
          </a:ln>
          <a:effectLst/>
        </p:spPr>
        <p:style>
          <a:lnRef idx="2">
            <a:schemeClr val="accent1"/>
          </a:lnRef>
          <a:fillRef idx="0">
            <a:schemeClr val="accent1"/>
          </a:fillRef>
          <a:effectRef idx="1">
            <a:schemeClr val="accent1"/>
          </a:effectRef>
          <a:fontRef idx="minor">
            <a:schemeClr val="tx1"/>
          </a:fontRef>
        </p:style>
      </p:cxnSp>
      <p:pic>
        <p:nvPicPr>
          <p:cNvPr id="57" name="Picture 56" descr="" title="">
            <a:extLst>
              <a:ext uri="{FF2B5EF4-FFF2-40B4-BE49-F238E27FC236}">
                <a16:creationId xmlns:a16="http://schemas.microsoft.com/office/drawing/2014/main" id="{5FF83856-1112-44C0-B78B-49F2B900297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500553" y="6328865"/>
            <a:ext cx="1461135" cy="280670"/>
          </a:xfrm>
          <a:prstGeom prst="rect">
            <a:avLst/>
          </a:prstGeom>
          <a:noFill/>
        </p:spPr>
      </p:pic>
    </p:spTree>
    <p:extLst>
      <p:ext uri="{BB962C8B-B14F-4D97-AF65-F5344CB8AC3E}">
        <p14:creationId xmlns:p14="http://schemas.microsoft.com/office/powerpoint/2010/main" val="674404903"/>
      </p:ext>
    </p:extLst>
  </p:cSld>
  <p:clrMapOvr>
    <a:masterClrMapping/>
  </p:clrMapOvr>
</p:sld>
</file>

<file path=ppt/slides/slide3.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7" name="Slide Number Placeholder 6" descr="" title="">
            <a:extLst>
              <a:ext uri="{FF2B5EF4-FFF2-40B4-BE49-F238E27FC236}">
                <a16:creationId xmlns:a16="http://schemas.microsoft.com/office/drawing/2014/main" id="{ACFE6551-42D2-4E15-A6F1-8909971AE288}"/>
              </a:ext>
            </a:extLst>
          </p:cNvPr>
          <p:cNvSpPr>
            <a:spLocks noGrp="1"/>
          </p:cNvSpPr>
          <p:nvPr>
            <p:ph type="sldNum" sz="quarter" idx="16"/>
          </p:nvPr>
        </p:nvSpPr>
        <p:spPr>
          <a:xfrm>
            <a:off x="10961688" y="6469200"/>
            <a:ext cx="655512" cy="180000"/>
          </a:xfrm>
        </p:spPr>
        <p:txBody>
          <a:bodyPr/>
          <a:lstStyle/>
          <a:p>
            <a:fld id="{23AA811B-2EBD-4900-905E-5BE206449611}" type="slidenum">
              <a:rPr lang="en-GB" smtClean="0"/>
              <a:pPr/>
              <a:t>3</a:t>
            </a:fld>
            <a:endParaRPr lang="en-GB" dirty="0"/>
          </a:p>
        </p:txBody>
      </p:sp>
      <p:sp>
        <p:nvSpPr>
          <p:cNvPr id="4" name="Rectangle 3" descr="" title="">
            <a:extLst>
              <a:ext uri="{FF2B5EF4-FFF2-40B4-BE49-F238E27FC236}">
                <a16:creationId xmlns:a16="http://schemas.microsoft.com/office/drawing/2014/main" id="{6CF90A26-1C4F-277C-BAA4-835A13730EED}"/>
              </a:ext>
            </a:extLst>
          </p:cNvPr>
          <p:cNvSpPr/>
          <p:nvPr/>
        </p:nvSpPr>
        <p:spPr>
          <a:xfrm>
            <a:off x="4267207" y="1368387"/>
            <a:ext cx="2877210" cy="57137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 EU – CSDD - RL</a:t>
            </a:r>
          </a:p>
        </p:txBody>
      </p:sp>
      <p:cxnSp>
        <p:nvCxnSpPr>
          <p:cNvPr id="13" name="Straight Arrow Connector 12" descr="" title="">
            <a:extLst>
              <a:ext uri="{FF2B5EF4-FFF2-40B4-BE49-F238E27FC236}">
                <a16:creationId xmlns:a16="http://schemas.microsoft.com/office/drawing/2014/main" id="{2F14BA16-0D2F-C7A8-1514-4D281328042B}"/>
              </a:ext>
            </a:extLst>
          </p:cNvPr>
          <p:cNvCxnSpPr/>
          <p:nvPr/>
        </p:nvCxnSpPr>
        <p:spPr>
          <a:xfrm>
            <a:off x="5658394" y="1939759"/>
            <a:ext cx="0" cy="452844"/>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descr="" title="">
            <a:extLst>
              <a:ext uri="{FF2B5EF4-FFF2-40B4-BE49-F238E27FC236}">
                <a16:creationId xmlns:a16="http://schemas.microsoft.com/office/drawing/2014/main" id="{AB722FF7-8FC1-EC65-0164-5EADA989D488}"/>
              </a:ext>
            </a:extLst>
          </p:cNvPr>
          <p:cNvSpPr/>
          <p:nvPr/>
        </p:nvSpPr>
        <p:spPr>
          <a:xfrm>
            <a:off x="4290059" y="2402439"/>
            <a:ext cx="2854357" cy="56388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27 different </a:t>
            </a:r>
            <a:r>
              <a:rPr lang="en-US" sz="1400" dirty="0"/>
              <a:t>Implementing</a:t>
            </a:r>
            <a:r>
              <a:rPr lang="de-DE" sz="1400" noProof="0" dirty="0"/>
              <a:t> Laws</a:t>
            </a:r>
          </a:p>
        </p:txBody>
      </p:sp>
      <p:cxnSp>
        <p:nvCxnSpPr>
          <p:cNvPr id="18" name="Straight Arrow Connector 17" descr="" title="">
            <a:extLst>
              <a:ext uri="{FF2B5EF4-FFF2-40B4-BE49-F238E27FC236}">
                <a16:creationId xmlns:a16="http://schemas.microsoft.com/office/drawing/2014/main" id="{A19B87EE-7BC4-3B85-5E85-453A6BBC5689}"/>
              </a:ext>
            </a:extLst>
          </p:cNvPr>
          <p:cNvCxnSpPr/>
          <p:nvPr/>
        </p:nvCxnSpPr>
        <p:spPr>
          <a:xfrm flipH="1">
            <a:off x="4014651" y="2976155"/>
            <a:ext cx="1280160" cy="385354"/>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descr="" title="">
            <a:extLst>
              <a:ext uri="{FF2B5EF4-FFF2-40B4-BE49-F238E27FC236}">
                <a16:creationId xmlns:a16="http://schemas.microsoft.com/office/drawing/2014/main" id="{AA53E38C-A5C0-A4DC-DF01-F0FFA081F702}"/>
              </a:ext>
            </a:extLst>
          </p:cNvPr>
          <p:cNvSpPr/>
          <p:nvPr/>
        </p:nvSpPr>
        <p:spPr>
          <a:xfrm>
            <a:off x="2124075" y="3381985"/>
            <a:ext cx="2454456" cy="483911"/>
          </a:xfrm>
          <a:prstGeom prst="rect">
            <a:avLst/>
          </a:prstGeom>
          <a:solidFill>
            <a:srgbClr val="F1B43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X </a:t>
            </a:r>
            <a:r>
              <a:rPr lang="en-GB" sz="1400" dirty="0"/>
              <a:t>thousand</a:t>
            </a:r>
            <a:r>
              <a:rPr lang="de-DE" sz="1400" noProof="0" dirty="0"/>
              <a:t> </a:t>
            </a:r>
            <a:r>
              <a:rPr lang="en-GB" sz="1400" dirty="0"/>
              <a:t>direct</a:t>
            </a:r>
            <a:r>
              <a:rPr lang="de-DE" sz="1400" noProof="0" dirty="0"/>
              <a:t> </a:t>
            </a:r>
            <a:r>
              <a:rPr lang="en-GB" sz="1400" dirty="0"/>
              <a:t>addressees</a:t>
            </a:r>
          </a:p>
        </p:txBody>
      </p:sp>
      <p:cxnSp>
        <p:nvCxnSpPr>
          <p:cNvPr id="21" name="Straight Arrow Connector 20" descr="" title="">
            <a:extLst>
              <a:ext uri="{FF2B5EF4-FFF2-40B4-BE49-F238E27FC236}">
                <a16:creationId xmlns:a16="http://schemas.microsoft.com/office/drawing/2014/main" id="{BAF53DF3-E964-A265-48CB-94F6F6A5CDA7}"/>
              </a:ext>
            </a:extLst>
          </p:cNvPr>
          <p:cNvCxnSpPr>
            <a:cxnSpLocks/>
          </p:cNvCxnSpPr>
          <p:nvPr/>
        </p:nvCxnSpPr>
        <p:spPr>
          <a:xfrm>
            <a:off x="4578531" y="3623940"/>
            <a:ext cx="2218508"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descr="" title="">
            <a:extLst>
              <a:ext uri="{FF2B5EF4-FFF2-40B4-BE49-F238E27FC236}">
                <a16:creationId xmlns:a16="http://schemas.microsoft.com/office/drawing/2014/main" id="{1FBEBBDB-FC97-F72B-5C6F-207438F00EAA}"/>
              </a:ext>
            </a:extLst>
          </p:cNvPr>
          <p:cNvSpPr/>
          <p:nvPr/>
        </p:nvSpPr>
        <p:spPr>
          <a:xfrm>
            <a:off x="6797038" y="3407771"/>
            <a:ext cx="2613661" cy="483911"/>
          </a:xfrm>
          <a:prstGeom prst="rect">
            <a:avLst/>
          </a:prstGeom>
          <a:solidFill>
            <a:srgbClr val="F1B43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XX </a:t>
            </a:r>
            <a:r>
              <a:rPr lang="en-GB" sz="1400" dirty="0"/>
              <a:t>thousand</a:t>
            </a:r>
            <a:r>
              <a:rPr lang="de-DE" sz="1400" noProof="0" dirty="0"/>
              <a:t> </a:t>
            </a:r>
            <a:r>
              <a:rPr lang="en-GB" sz="1400" dirty="0"/>
              <a:t>indirect</a:t>
            </a:r>
            <a:r>
              <a:rPr lang="de-DE" sz="1400" noProof="0" dirty="0"/>
              <a:t> </a:t>
            </a:r>
            <a:r>
              <a:rPr lang="en-GB" sz="1400" dirty="0"/>
              <a:t>addressees</a:t>
            </a:r>
          </a:p>
        </p:txBody>
      </p:sp>
      <p:cxnSp>
        <p:nvCxnSpPr>
          <p:cNvPr id="25" name="Straight Arrow Connector 24" descr="" title="">
            <a:extLst>
              <a:ext uri="{FF2B5EF4-FFF2-40B4-BE49-F238E27FC236}">
                <a16:creationId xmlns:a16="http://schemas.microsoft.com/office/drawing/2014/main" id="{EE9DEA19-1D6C-B50F-1FAB-4FBC4EE90EB1}"/>
              </a:ext>
            </a:extLst>
          </p:cNvPr>
          <p:cNvCxnSpPr>
            <a:cxnSpLocks/>
          </p:cNvCxnSpPr>
          <p:nvPr/>
        </p:nvCxnSpPr>
        <p:spPr>
          <a:xfrm>
            <a:off x="3381375" y="3891682"/>
            <a:ext cx="1197156" cy="954874"/>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descr="" title="">
            <a:extLst>
              <a:ext uri="{FF2B5EF4-FFF2-40B4-BE49-F238E27FC236}">
                <a16:creationId xmlns:a16="http://schemas.microsoft.com/office/drawing/2014/main" id="{BCC699FF-3ED0-A17D-5FED-327E4D72927C}"/>
              </a:ext>
            </a:extLst>
          </p:cNvPr>
          <p:cNvSpPr/>
          <p:nvPr/>
        </p:nvSpPr>
        <p:spPr>
          <a:xfrm>
            <a:off x="4475387" y="4863953"/>
            <a:ext cx="1132115" cy="599315"/>
          </a:xfrm>
          <a:prstGeom prst="rect">
            <a:avLst/>
          </a:prstGeom>
          <a:solidFill>
            <a:srgbClr val="00A4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D</a:t>
            </a:r>
          </a:p>
        </p:txBody>
      </p:sp>
      <p:cxnSp>
        <p:nvCxnSpPr>
          <p:cNvPr id="30" name="Straight Arrow Connector 29" descr="" title="">
            <a:extLst>
              <a:ext uri="{FF2B5EF4-FFF2-40B4-BE49-F238E27FC236}">
                <a16:creationId xmlns:a16="http://schemas.microsoft.com/office/drawing/2014/main" id="{6EB6F406-1E85-A585-D835-7EF1246B11B7}"/>
              </a:ext>
            </a:extLst>
          </p:cNvPr>
          <p:cNvCxnSpPr>
            <a:cxnSpLocks/>
          </p:cNvCxnSpPr>
          <p:nvPr/>
        </p:nvCxnSpPr>
        <p:spPr>
          <a:xfrm flipH="1">
            <a:off x="5607502" y="3928279"/>
            <a:ext cx="2545898" cy="914684"/>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Rectangle 31" descr="" title="">
            <a:extLst>
              <a:ext uri="{FF2B5EF4-FFF2-40B4-BE49-F238E27FC236}">
                <a16:creationId xmlns:a16="http://schemas.microsoft.com/office/drawing/2014/main" id="{433AC5EB-0608-9683-D97D-7E17119A1118}"/>
              </a:ext>
            </a:extLst>
          </p:cNvPr>
          <p:cNvSpPr/>
          <p:nvPr/>
        </p:nvSpPr>
        <p:spPr>
          <a:xfrm>
            <a:off x="4132761" y="4137396"/>
            <a:ext cx="1645861" cy="3485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200" noProof="0" dirty="0">
                <a:solidFill>
                  <a:schemeClr val="tx1"/>
                </a:solidFill>
              </a:rPr>
              <a:t>X </a:t>
            </a:r>
            <a:r>
              <a:rPr lang="en-GB" sz="1200" dirty="0">
                <a:solidFill>
                  <a:schemeClr val="tx1"/>
                </a:solidFill>
              </a:rPr>
              <a:t>thousand</a:t>
            </a:r>
            <a:r>
              <a:rPr lang="de-DE" sz="1200" noProof="0" dirty="0">
                <a:solidFill>
                  <a:schemeClr val="tx1"/>
                </a:solidFill>
              </a:rPr>
              <a:t> different CoC + </a:t>
            </a:r>
            <a:r>
              <a:rPr lang="en-GB" sz="1200" dirty="0">
                <a:solidFill>
                  <a:schemeClr val="tx1"/>
                </a:solidFill>
              </a:rPr>
              <a:t>Questionnaires</a:t>
            </a:r>
          </a:p>
        </p:txBody>
      </p:sp>
      <p:sp>
        <p:nvSpPr>
          <p:cNvPr id="40" name="Rectangle 39" descr="" title="">
            <a:extLst>
              <a:ext uri="{FF2B5EF4-FFF2-40B4-BE49-F238E27FC236}">
                <a16:creationId xmlns:a16="http://schemas.microsoft.com/office/drawing/2014/main" id="{97D5FE0E-152E-5FF6-4333-83116AA5E02A}"/>
              </a:ext>
            </a:extLst>
          </p:cNvPr>
          <p:cNvSpPr/>
          <p:nvPr/>
        </p:nvSpPr>
        <p:spPr>
          <a:xfrm>
            <a:off x="7674522" y="4155211"/>
            <a:ext cx="1647825" cy="4738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200" dirty="0">
                <a:solidFill>
                  <a:schemeClr val="tx1"/>
                </a:solidFill>
              </a:rPr>
              <a:t>XX </a:t>
            </a:r>
            <a:r>
              <a:rPr lang="en-GB" sz="1200" dirty="0">
                <a:solidFill>
                  <a:schemeClr val="tx1"/>
                </a:solidFill>
              </a:rPr>
              <a:t>thousand</a:t>
            </a:r>
            <a:r>
              <a:rPr lang="de-DE" sz="1200" dirty="0">
                <a:solidFill>
                  <a:schemeClr val="tx1"/>
                </a:solidFill>
              </a:rPr>
              <a:t> different </a:t>
            </a:r>
            <a:r>
              <a:rPr lang="en-GB" sz="1200" dirty="0">
                <a:solidFill>
                  <a:schemeClr val="tx1"/>
                </a:solidFill>
              </a:rPr>
              <a:t>CoC</a:t>
            </a:r>
            <a:r>
              <a:rPr lang="de-DE" sz="1200" dirty="0">
                <a:solidFill>
                  <a:schemeClr val="tx1"/>
                </a:solidFill>
              </a:rPr>
              <a:t> + </a:t>
            </a:r>
            <a:r>
              <a:rPr lang="en-GB" sz="1200" dirty="0">
                <a:solidFill>
                  <a:schemeClr val="tx1"/>
                </a:solidFill>
              </a:rPr>
              <a:t>Questionnaires</a:t>
            </a:r>
          </a:p>
        </p:txBody>
      </p:sp>
      <p:cxnSp>
        <p:nvCxnSpPr>
          <p:cNvPr id="42" name="Straight Arrow Connector 41" descr="" title="">
            <a:extLst>
              <a:ext uri="{FF2B5EF4-FFF2-40B4-BE49-F238E27FC236}">
                <a16:creationId xmlns:a16="http://schemas.microsoft.com/office/drawing/2014/main" id="{B9ED41BE-D82E-A468-D60B-29625C3FA9A0}"/>
              </a:ext>
            </a:extLst>
          </p:cNvPr>
          <p:cNvCxnSpPr>
            <a:cxnSpLocks/>
          </p:cNvCxnSpPr>
          <p:nvPr/>
        </p:nvCxnSpPr>
        <p:spPr>
          <a:xfrm>
            <a:off x="5615938" y="5324475"/>
            <a:ext cx="1409501"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3" name="Rectangle 42" descr="" title="">
            <a:extLst>
              <a:ext uri="{FF2B5EF4-FFF2-40B4-BE49-F238E27FC236}">
                <a16:creationId xmlns:a16="http://schemas.microsoft.com/office/drawing/2014/main" id="{65B30A3D-476D-2EC1-FD9E-D24F188584A5}"/>
              </a:ext>
            </a:extLst>
          </p:cNvPr>
          <p:cNvSpPr/>
          <p:nvPr/>
        </p:nvSpPr>
        <p:spPr>
          <a:xfrm>
            <a:off x="7025439" y="5076825"/>
            <a:ext cx="742271" cy="455989"/>
          </a:xfrm>
          <a:prstGeom prst="rect">
            <a:avLst/>
          </a:prstGeom>
          <a:solidFill>
            <a:srgbClr val="00A9E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S1</a:t>
            </a:r>
          </a:p>
        </p:txBody>
      </p:sp>
      <p:cxnSp>
        <p:nvCxnSpPr>
          <p:cNvPr id="45" name="Straight Arrow Connector 44" descr="" title="">
            <a:extLst>
              <a:ext uri="{FF2B5EF4-FFF2-40B4-BE49-F238E27FC236}">
                <a16:creationId xmlns:a16="http://schemas.microsoft.com/office/drawing/2014/main" id="{5F02D254-9331-238A-B52D-8C48FD7B6984}"/>
              </a:ext>
            </a:extLst>
          </p:cNvPr>
          <p:cNvCxnSpPr>
            <a:cxnSpLocks/>
          </p:cNvCxnSpPr>
          <p:nvPr/>
        </p:nvCxnSpPr>
        <p:spPr>
          <a:xfrm>
            <a:off x="7795633" y="5323905"/>
            <a:ext cx="492088"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Rectangle 45" descr="" title="">
            <a:extLst>
              <a:ext uri="{FF2B5EF4-FFF2-40B4-BE49-F238E27FC236}">
                <a16:creationId xmlns:a16="http://schemas.microsoft.com/office/drawing/2014/main" id="{E8BFA589-6D0B-FBF8-A67A-3EBCA483466A}"/>
              </a:ext>
            </a:extLst>
          </p:cNvPr>
          <p:cNvSpPr/>
          <p:nvPr/>
        </p:nvSpPr>
        <p:spPr>
          <a:xfrm>
            <a:off x="8287721" y="5092446"/>
            <a:ext cx="742271" cy="462920"/>
          </a:xfrm>
          <a:prstGeom prst="rect">
            <a:avLst/>
          </a:prstGeom>
          <a:solidFill>
            <a:srgbClr val="00A9E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S2</a:t>
            </a:r>
          </a:p>
        </p:txBody>
      </p:sp>
      <p:cxnSp>
        <p:nvCxnSpPr>
          <p:cNvPr id="50" name="Straight Arrow Connector 49" descr="" title="">
            <a:extLst>
              <a:ext uri="{FF2B5EF4-FFF2-40B4-BE49-F238E27FC236}">
                <a16:creationId xmlns:a16="http://schemas.microsoft.com/office/drawing/2014/main" id="{0952AAD0-4CC1-3CCC-83FC-56A2517D0D35}"/>
              </a:ext>
            </a:extLst>
          </p:cNvPr>
          <p:cNvCxnSpPr/>
          <p:nvPr/>
        </p:nvCxnSpPr>
        <p:spPr>
          <a:xfrm>
            <a:off x="9038205" y="5323905"/>
            <a:ext cx="417875"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descr="" title="">
            <a:extLst>
              <a:ext uri="{FF2B5EF4-FFF2-40B4-BE49-F238E27FC236}">
                <a16:creationId xmlns:a16="http://schemas.microsoft.com/office/drawing/2014/main" id="{09ACF240-3D72-30D4-2CAE-6E0171393609}"/>
              </a:ext>
            </a:extLst>
          </p:cNvPr>
          <p:cNvSpPr/>
          <p:nvPr/>
        </p:nvSpPr>
        <p:spPr>
          <a:xfrm>
            <a:off x="9456080" y="5092446"/>
            <a:ext cx="683338" cy="462919"/>
          </a:xfrm>
          <a:prstGeom prst="rect">
            <a:avLst/>
          </a:prstGeom>
          <a:solidFill>
            <a:srgbClr val="00A9E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S3</a:t>
            </a:r>
          </a:p>
        </p:txBody>
      </p:sp>
      <p:cxnSp>
        <p:nvCxnSpPr>
          <p:cNvPr id="54" name="Straight Arrow Connector 53" descr="" title="">
            <a:extLst>
              <a:ext uri="{FF2B5EF4-FFF2-40B4-BE49-F238E27FC236}">
                <a16:creationId xmlns:a16="http://schemas.microsoft.com/office/drawing/2014/main" id="{468D05E4-6204-1F60-B974-6D4B3B4C1D2D}"/>
              </a:ext>
            </a:extLst>
          </p:cNvPr>
          <p:cNvCxnSpPr>
            <a:cxnSpLocks/>
          </p:cNvCxnSpPr>
          <p:nvPr/>
        </p:nvCxnSpPr>
        <p:spPr>
          <a:xfrm flipH="1">
            <a:off x="3109219" y="5310148"/>
            <a:ext cx="1366168" cy="13757"/>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6" name="Rectangle 55" descr="" title="">
            <a:extLst>
              <a:ext uri="{FF2B5EF4-FFF2-40B4-BE49-F238E27FC236}">
                <a16:creationId xmlns:a16="http://schemas.microsoft.com/office/drawing/2014/main" id="{5ADD5CEB-166A-6222-F05C-90DDE8A8E603}"/>
              </a:ext>
            </a:extLst>
          </p:cNvPr>
          <p:cNvSpPr/>
          <p:nvPr/>
        </p:nvSpPr>
        <p:spPr>
          <a:xfrm>
            <a:off x="2377357" y="5092446"/>
            <a:ext cx="710622" cy="462919"/>
          </a:xfrm>
          <a:prstGeom prst="rect">
            <a:avLst/>
          </a:prstGeom>
          <a:solidFill>
            <a:srgbClr val="00A9E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M1</a:t>
            </a:r>
          </a:p>
        </p:txBody>
      </p:sp>
      <p:cxnSp>
        <p:nvCxnSpPr>
          <p:cNvPr id="59" name="Straight Arrow Connector 58" descr="" title="">
            <a:extLst>
              <a:ext uri="{FF2B5EF4-FFF2-40B4-BE49-F238E27FC236}">
                <a16:creationId xmlns:a16="http://schemas.microsoft.com/office/drawing/2014/main" id="{A333EC61-7CFE-01C6-908A-E32C5C07E570}"/>
              </a:ext>
            </a:extLst>
          </p:cNvPr>
          <p:cNvCxnSpPr>
            <a:cxnSpLocks/>
          </p:cNvCxnSpPr>
          <p:nvPr/>
        </p:nvCxnSpPr>
        <p:spPr>
          <a:xfrm flipH="1">
            <a:off x="1788225" y="5356418"/>
            <a:ext cx="564450" cy="0"/>
          </a:xfrm>
          <a:prstGeom prst="straightConnector1">
            <a:avLst/>
          </a:prstGeom>
          <a:ln w="63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Rectangle 59" descr="" title="">
            <a:extLst>
              <a:ext uri="{FF2B5EF4-FFF2-40B4-BE49-F238E27FC236}">
                <a16:creationId xmlns:a16="http://schemas.microsoft.com/office/drawing/2014/main" id="{913AF40E-F495-7A77-9F18-CB2521932583}"/>
              </a:ext>
            </a:extLst>
          </p:cNvPr>
          <p:cNvSpPr/>
          <p:nvPr/>
        </p:nvSpPr>
        <p:spPr>
          <a:xfrm>
            <a:off x="1038680" y="5092446"/>
            <a:ext cx="749545" cy="462919"/>
          </a:xfrm>
          <a:prstGeom prst="rect">
            <a:avLst/>
          </a:prstGeom>
          <a:solidFill>
            <a:srgbClr val="00A9E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400" noProof="0" dirty="0"/>
              <a:t>S1</a:t>
            </a:r>
          </a:p>
        </p:txBody>
      </p:sp>
      <p:sp>
        <p:nvSpPr>
          <p:cNvPr id="61" name="Rectangle 60" descr="" title="">
            <a:extLst>
              <a:ext uri="{FF2B5EF4-FFF2-40B4-BE49-F238E27FC236}">
                <a16:creationId xmlns:a16="http://schemas.microsoft.com/office/drawing/2014/main" id="{9AD41E23-B4BE-89E4-3F60-DBD1E16B7B99}"/>
              </a:ext>
            </a:extLst>
          </p:cNvPr>
          <p:cNvSpPr/>
          <p:nvPr/>
        </p:nvSpPr>
        <p:spPr>
          <a:xfrm>
            <a:off x="3377494" y="5012697"/>
            <a:ext cx="850414" cy="2424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200" dirty="0">
                <a:solidFill>
                  <a:schemeClr val="tx1"/>
                </a:solidFill>
              </a:rPr>
              <a:t>u</a:t>
            </a:r>
            <a:r>
              <a:rPr lang="en-GB" sz="1200" dirty="0">
                <a:solidFill>
                  <a:schemeClr val="tx1"/>
                </a:solidFill>
              </a:rPr>
              <a:t>pstream</a:t>
            </a:r>
          </a:p>
        </p:txBody>
      </p:sp>
      <p:sp>
        <p:nvSpPr>
          <p:cNvPr id="67" name="Rectangle 66" descr="" title="">
            <a:extLst>
              <a:ext uri="{FF2B5EF4-FFF2-40B4-BE49-F238E27FC236}">
                <a16:creationId xmlns:a16="http://schemas.microsoft.com/office/drawing/2014/main" id="{9FEFAE0D-39B1-7D53-DBA3-AE6F8C79BDCD}"/>
              </a:ext>
            </a:extLst>
          </p:cNvPr>
          <p:cNvSpPr/>
          <p:nvPr/>
        </p:nvSpPr>
        <p:spPr>
          <a:xfrm>
            <a:off x="5778622" y="5012697"/>
            <a:ext cx="1074339" cy="2424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de-DE" sz="1200" noProof="0" dirty="0">
                <a:solidFill>
                  <a:schemeClr val="tx1"/>
                </a:solidFill>
              </a:rPr>
              <a:t>downstream</a:t>
            </a:r>
          </a:p>
        </p:txBody>
      </p:sp>
      <p:pic>
        <p:nvPicPr>
          <p:cNvPr id="2" name="Picture 1" descr="" title="">
            <a:extLst>
              <a:ext uri="{FF2B5EF4-FFF2-40B4-BE49-F238E27FC236}">
                <a16:creationId xmlns:a16="http://schemas.microsoft.com/office/drawing/2014/main" id="{541793DC-F6F7-13D6-34FD-6094609F68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500553" y="6328865"/>
            <a:ext cx="1461135" cy="280670"/>
          </a:xfrm>
          <a:prstGeom prst="rect">
            <a:avLst/>
          </a:prstGeom>
          <a:noFill/>
        </p:spPr>
      </p:pic>
    </p:spTree>
    <p:custDataLst>
      <p:custData r:id="rId1"/>
      <p:custData r:id="rId2"/>
    </p:custDataLst>
    <p:extLst>
      <p:ext uri="{BB962C8B-B14F-4D97-AF65-F5344CB8AC3E}">
        <p14:creationId xmlns:p14="http://schemas.microsoft.com/office/powerpoint/2010/main" val="30525616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UBGRID]" val="[SubGrid]"/>
</p:tagLst>
</file>

<file path=ppt/tags/tag10.xml><?xml version="1.0" encoding="utf-8"?>
<p:tagLst xmlns:a="http://schemas.openxmlformats.org/drawingml/2006/main" xmlns:r="http://schemas.openxmlformats.org/officeDocument/2006/relationships" xmlns:p="http://schemas.openxmlformats.org/presentationml/2006/main">
  <p:tag name="[SUBGRID]" val="[SubGrid]"/>
</p:tagLst>
</file>

<file path=ppt/tags/tag11.xml><?xml version="1.0" encoding="utf-8"?>
<p:tagLst xmlns:a="http://schemas.openxmlformats.org/drawingml/2006/main" xmlns:r="http://schemas.openxmlformats.org/officeDocument/2006/relationships" xmlns:p="http://schemas.openxmlformats.org/presentationml/2006/main">
  <p:tag name="[SUBGRID]" val="[SubGrid]"/>
</p:tagLst>
</file>

<file path=ppt/tags/tag12.xml><?xml version="1.0" encoding="utf-8"?>
<p:tagLst xmlns:a="http://schemas.openxmlformats.org/drawingml/2006/main" xmlns:r="http://schemas.openxmlformats.org/officeDocument/2006/relationships" xmlns:p="http://schemas.openxmlformats.org/presentationml/2006/main">
  <p:tag name="[SUBGRID]" val="[SubGrid]"/>
</p:tagLst>
</file>

<file path=ppt/tags/tag13.xml><?xml version="1.0" encoding="utf-8"?>
<p:tagLst xmlns:a="http://schemas.openxmlformats.org/drawingml/2006/main" xmlns:r="http://schemas.openxmlformats.org/officeDocument/2006/relationships" xmlns:p="http://schemas.openxmlformats.org/presentationml/2006/main">
  <p:tag name="[SUBGRID]" val="[SubGrid]"/>
</p:tagLst>
</file>

<file path=ppt/tags/tag14.xml><?xml version="1.0" encoding="utf-8"?>
<p:tagLst xmlns:a="http://schemas.openxmlformats.org/drawingml/2006/main" xmlns:r="http://schemas.openxmlformats.org/officeDocument/2006/relationships" xmlns:p="http://schemas.openxmlformats.org/presentationml/2006/main">
  <p:tag name="[SUBGRID]" val="[SubGrid]"/>
</p:tagLst>
</file>

<file path=ppt/tags/tag15.xml><?xml version="1.0" encoding="utf-8"?>
<p:tagLst xmlns:a="http://schemas.openxmlformats.org/drawingml/2006/main" xmlns:r="http://schemas.openxmlformats.org/officeDocument/2006/relationships" xmlns:p="http://schemas.openxmlformats.org/presentationml/2006/main">
  <p:tag name="[SUBGRID]" val="[SubGrid]"/>
</p:tagLst>
</file>

<file path=ppt/tags/tag2.xml><?xml version="1.0" encoding="utf-8"?>
<p:tagLst xmlns:a="http://schemas.openxmlformats.org/drawingml/2006/main" xmlns:r="http://schemas.openxmlformats.org/officeDocument/2006/relationships" xmlns:p="http://schemas.openxmlformats.org/presentationml/2006/main">
  <p:tag name="[SUBGRID]" val="[SubGrid]"/>
</p:tagLst>
</file>

<file path=ppt/tags/tag3.xml><?xml version="1.0" encoding="utf-8"?>
<p:tagLst xmlns:a="http://schemas.openxmlformats.org/drawingml/2006/main" xmlns:r="http://schemas.openxmlformats.org/officeDocument/2006/relationships" xmlns:p="http://schemas.openxmlformats.org/presentationml/2006/main">
  <p:tag name="[SUBGRID]" val="[SubGrid]"/>
</p:tagLst>
</file>

<file path=ppt/tags/tag4.xml><?xml version="1.0" encoding="utf-8"?>
<p:tagLst xmlns:a="http://schemas.openxmlformats.org/drawingml/2006/main" xmlns:r="http://schemas.openxmlformats.org/officeDocument/2006/relationships" xmlns:p="http://schemas.openxmlformats.org/presentationml/2006/main">
  <p:tag name="[SUBGRID]" val="[SubGrid]"/>
</p:tagLst>
</file>

<file path=ppt/tags/tag5.xml><?xml version="1.0" encoding="utf-8"?>
<p:tagLst xmlns:a="http://schemas.openxmlformats.org/drawingml/2006/main" xmlns:r="http://schemas.openxmlformats.org/officeDocument/2006/relationships" xmlns:p="http://schemas.openxmlformats.org/presentationml/2006/main">
  <p:tag name="[SUBGRID]" val="[SubGrid]"/>
</p:tagLst>
</file>

<file path=ppt/tags/tag6.xml><?xml version="1.0" encoding="utf-8"?>
<p:tagLst xmlns:a="http://schemas.openxmlformats.org/drawingml/2006/main" xmlns:r="http://schemas.openxmlformats.org/officeDocument/2006/relationships" xmlns:p="http://schemas.openxmlformats.org/presentationml/2006/main">
  <p:tag name="[SUBGRID]" val="[SubGrid]"/>
</p:tagLst>
</file>

<file path=ppt/tags/tag7.xml><?xml version="1.0" encoding="utf-8"?>
<p:tagLst xmlns:a="http://schemas.openxmlformats.org/drawingml/2006/main" xmlns:r="http://schemas.openxmlformats.org/officeDocument/2006/relationships" xmlns:p="http://schemas.openxmlformats.org/presentationml/2006/main">
  <p:tag name="[SUBGRID]" val="[SubGrid]"/>
</p:tagLst>
</file>

<file path=ppt/tags/tag8.xml><?xml version="1.0" encoding="utf-8"?>
<p:tagLst xmlns:a="http://schemas.openxmlformats.org/drawingml/2006/main" xmlns:r="http://schemas.openxmlformats.org/officeDocument/2006/relationships" xmlns:p="http://schemas.openxmlformats.org/presentationml/2006/main">
  <p:tag name="[SUBGRID]" val="[SubGrid]"/>
</p:tagLst>
</file>

<file path=ppt/tags/tag9.xml><?xml version="1.0" encoding="utf-8"?>
<p:tagLst xmlns:a="http://schemas.openxmlformats.org/drawingml/2006/main" xmlns:r="http://schemas.openxmlformats.org/officeDocument/2006/relationships" xmlns:p="http://schemas.openxmlformats.org/presentationml/2006/main">
  <p:tag name="[SUBGRID]" val="[SubGrid]"/>
</p:tagLst>
</file>

<file path=ppt/theme/theme1.xml><?xml version="1.0" encoding="utf-8"?>
<a:theme xmlns:thm15="http://schemas.microsoft.com/office/thememl/2012/main" xmlns:a="http://schemas.openxmlformats.org/drawingml/2006/main" name="Dentons 16:9">
  <a:themeElements>
    <a:clrScheme name="Dentons">
      <a:dk1>
        <a:srgbClr val="000000"/>
      </a:dk1>
      <a:lt1>
        <a:srgbClr val="FFFFFF"/>
      </a:lt1>
      <a:dk2>
        <a:srgbClr val="545859"/>
      </a:dk2>
      <a:lt2>
        <a:srgbClr val="C7C9C7"/>
      </a:lt2>
      <a:accent1>
        <a:srgbClr val="702082"/>
      </a:accent1>
      <a:accent2>
        <a:srgbClr val="A05EB5"/>
      </a:accent2>
      <a:accent3>
        <a:srgbClr val="545859"/>
      </a:accent3>
      <a:accent4>
        <a:srgbClr val="707372"/>
      </a:accent4>
      <a:accent5>
        <a:srgbClr val="A8A2A2"/>
      </a:accent5>
      <a:accent6>
        <a:srgbClr val="C7C9C7"/>
      </a:accent6>
      <a:hlink>
        <a:srgbClr val="5F2167"/>
      </a:hlink>
      <a:folHlink>
        <a:srgbClr val="A05EB5"/>
      </a:folHlink>
    </a:clrScheme>
    <a:fontScheme name="Dentons">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accent1"/>
          </a:solidFill>
        </a:ln>
      </a:spPr>
      <a:bodyPr lIns="72000" tIns="36000" rIns="72000" bIns="36000" rtlCol="0" anchor="ctr"/>
      <a:lstStyle>
        <a:defPPr algn="ctr">
          <a:defRPr sz="1400" noProof="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180000" indent="-180000" algn="l">
          <a:spcAft>
            <a:spcPts val="600"/>
          </a:spcAft>
          <a:buFont typeface="Arial" panose="020B0604020202020204" pitchFamily="34" charset="0"/>
          <a:buChar char="•"/>
          <a:defRPr sz="1600" dirty="0" err="1" smtClean="0">
            <a:solidFill>
              <a:schemeClr val="tx2"/>
            </a:solidFill>
          </a:defRPr>
        </a:defPPr>
      </a:lstStyle>
    </a:txDef>
  </a:objectDefaults>
  <a:extraClrSchemeLst/>
  <a:custClrLst>
    <a:custClr name="Purple">
      <a:srgbClr val="702082"/>
    </a:custClr>
    <a:custClr name="Light Purple">
      <a:srgbClr val="A05EB5"/>
    </a:custClr>
    <a:custClr name="Dark Purple">
      <a:srgbClr val="5F2167"/>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a:srgbClr val="DA291C"/>
    </a:custClr>
    <a:custClr name="Gold">
      <a:srgbClr val="F1B434"/>
    </a:custClr>
    <a:custClr name="Green">
      <a:srgbClr val="43B02A"/>
    </a:custClr>
    <a:custClr name="Teal">
      <a:srgbClr val="00A499"/>
    </a:custClr>
    <a:custClr name="Blue">
      <a:srgbClr val="00A9E0"/>
    </a:custClr>
    <a:custClr name="Dark Red">
      <a:srgbClr val="9D2235"/>
    </a:custClr>
    <a:custClr name="Orange">
      <a:srgbClr val="ED8B00"/>
    </a:custClr>
    <a:custClr name="Dark Green">
      <a:srgbClr val="286140"/>
    </a:custClr>
    <a:custClr name="Dark Teal">
      <a:srgbClr val="00685D"/>
    </a:custClr>
    <a:custClr name="Dark Blue">
      <a:srgbClr val="004C97"/>
    </a:custClr>
    <a:custClr name="Brown">
      <a:srgbClr val="85431E"/>
    </a:custClr>
    <a:custClr name="Dark Pink">
      <a:srgbClr val="890C58"/>
    </a:custClr>
    <a:custClr name="Pink">
      <a:srgbClr val="D00070"/>
    </a:custClr>
    <a:custClr name="Dark Grey">
      <a:srgbClr val="545859"/>
    </a:custClr>
    <a:custClr name="Grey">
      <a:srgbClr val="707372"/>
    </a:custClr>
    <a:custClr name="Light Grey">
      <a:srgbClr val="9EA2A2"/>
    </a:custClr>
    <a:custClr name="Ekstra Light Grey">
      <a:srgbClr val="C7C9C7"/>
    </a:custClr>
    <a:custClr name="Color has no name">
      <a:srgbClr val="FFFFFF"/>
    </a:custClr>
    <a:custClr name="Color has no name">
      <a:srgbClr val="FFFFFF"/>
    </a:custClr>
    <a:custClr name="Color has no name">
      <a:srgbClr val="FFFFFF"/>
    </a:custClr>
  </a:custClrLst>
  <a:extLst>
    <a:ext uri="{05A4C25C-085E-4340-85A3-A5531E510DB2}">
      <thm15:themeFamily xmlns:thm15="http://schemas.microsoft.com/office/thememl/2012/main" name="Presentation11" id="{FEFB4474-6684-0E43-A044-DAB48F52D501}" vid="{481A1872-26A7-FE4F-B5E8-41BE339CBEBE}"/>
    </a:ext>
  </a:extLst>
</a:theme>
</file>

<file path=ppt/theme/theme2.xml><?xml version="1.0" encoding="utf-8"?>
<a:theme xmlns:a="http://schemas.openxmlformats.org/drawingml/2006/main" name="Office-tema">
  <a:themeElements>
    <a:clrScheme name="Dentons 2021">
      <a:dk1>
        <a:srgbClr val="000000"/>
      </a:dk1>
      <a:lt1>
        <a:srgbClr val="FFFFFF"/>
      </a:lt1>
      <a:dk2>
        <a:srgbClr val="545859"/>
      </a:dk2>
      <a:lt2>
        <a:srgbClr val="C7C9C7"/>
      </a:lt2>
      <a:accent1>
        <a:srgbClr val="702082"/>
      </a:accent1>
      <a:accent2>
        <a:srgbClr val="A05EB5"/>
      </a:accent2>
      <a:accent3>
        <a:srgbClr val="545859"/>
      </a:accent3>
      <a:accent4>
        <a:srgbClr val="707372"/>
      </a:accent4>
      <a:accent5>
        <a:srgbClr val="A8A2A2"/>
      </a:accent5>
      <a:accent6>
        <a:srgbClr val="C7C9C7"/>
      </a:accent6>
      <a:hlink>
        <a:srgbClr val="5F2167"/>
      </a:hlink>
      <a:folHlink>
        <a:srgbClr val="A05EB5"/>
      </a:folHlink>
    </a:clrScheme>
    <a:fontScheme name="Dentons">
      <a:majorFont>
        <a:latin typeface="Arial"/>
        <a:ea typeface="SimSun"/>
        <a:cs typeface="Arial"/>
      </a:majorFont>
      <a:minorFont>
        <a:latin typeface="Arial"/>
        <a:ea typeface="SimSun"/>
        <a:cs typeface="Arial"/>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urple">
      <a:srgbClr val="702082"/>
    </a:custClr>
    <a:custClr name="Light Purple">
      <a:srgbClr val="A05EB5"/>
    </a:custClr>
    <a:custClr name="Dark Purple">
      <a:srgbClr val="5F2167"/>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a:srgbClr val="DA291C"/>
    </a:custClr>
    <a:custClr name="Gold">
      <a:srgbClr val="F1B434"/>
    </a:custClr>
    <a:custClr name="Green">
      <a:srgbClr val="43B02A"/>
    </a:custClr>
    <a:custClr name="Teal">
      <a:srgbClr val="00A499"/>
    </a:custClr>
    <a:custClr name="Blue">
      <a:srgbClr val="00A9E0"/>
    </a:custClr>
    <a:custClr name="Dark Red">
      <a:srgbClr val="9D2235"/>
    </a:custClr>
    <a:custClr name="Orange">
      <a:srgbClr val="ED8B00"/>
    </a:custClr>
    <a:custClr name="Dark Green">
      <a:srgbClr val="286140"/>
    </a:custClr>
    <a:custClr name="Dark Teal">
      <a:srgbClr val="00685D"/>
    </a:custClr>
    <a:custClr name="Dark Blue">
      <a:srgbClr val="004C97"/>
    </a:custClr>
    <a:custClr name="Brown">
      <a:srgbClr val="85431E"/>
    </a:custClr>
    <a:custClr name="Dark Pink">
      <a:srgbClr val="890C58"/>
    </a:custClr>
    <a:custClr name="Pink">
      <a:srgbClr val="D00070"/>
    </a:custClr>
    <a:custClr name="Dark Grey">
      <a:srgbClr val="545859"/>
    </a:custClr>
    <a:custClr name="Grey">
      <a:srgbClr val="707372"/>
    </a:custClr>
    <a:custClr name="Light Grey">
      <a:srgbClr val="9EA2A2"/>
    </a:custClr>
    <a:custClr name="Ekstra Light Grey">
      <a:srgbClr val="C7C9C7"/>
    </a:custClr>
    <a:custClr name="Color has no name">
      <a:srgbClr val="FFFFFF"/>
    </a:custClr>
    <a:custClr name="Color has no name">
      <a:srgbClr val="FFFFFF"/>
    </a:custClr>
    <a:custClr name="Color has no name">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Dentons 2021">
      <a:dk1>
        <a:srgbClr val="000000"/>
      </a:dk1>
      <a:lt1>
        <a:srgbClr val="FFFFFF"/>
      </a:lt1>
      <a:dk2>
        <a:srgbClr val="545859"/>
      </a:dk2>
      <a:lt2>
        <a:srgbClr val="C7C9C7"/>
      </a:lt2>
      <a:accent1>
        <a:srgbClr val="702082"/>
      </a:accent1>
      <a:accent2>
        <a:srgbClr val="A05EB5"/>
      </a:accent2>
      <a:accent3>
        <a:srgbClr val="545859"/>
      </a:accent3>
      <a:accent4>
        <a:srgbClr val="707372"/>
      </a:accent4>
      <a:accent5>
        <a:srgbClr val="A8A2A2"/>
      </a:accent5>
      <a:accent6>
        <a:srgbClr val="C7C9C7"/>
      </a:accent6>
      <a:hlink>
        <a:srgbClr val="5F2167"/>
      </a:hlink>
      <a:folHlink>
        <a:srgbClr val="A05EB5"/>
      </a:folHlink>
    </a:clrScheme>
    <a:fontScheme name="Dentons">
      <a:majorFont>
        <a:latin typeface="Arial"/>
        <a:ea typeface="SimSun"/>
        <a:cs typeface="Arial"/>
      </a:majorFont>
      <a:minorFont>
        <a:latin typeface="Arial"/>
        <a:ea typeface="SimSun"/>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urple">
      <a:srgbClr val="702082"/>
    </a:custClr>
    <a:custClr name="Light Purple">
      <a:srgbClr val="A05EB5"/>
    </a:custClr>
    <a:custClr name="Dark Purple">
      <a:srgbClr val="5F2167"/>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Color has no name">
      <a:srgbClr val="FFFFFF"/>
    </a:custClr>
    <a:custClr name="Red">
      <a:srgbClr val="DA291C"/>
    </a:custClr>
    <a:custClr name="Gold">
      <a:srgbClr val="F1B434"/>
    </a:custClr>
    <a:custClr name="Green">
      <a:srgbClr val="43B02A"/>
    </a:custClr>
    <a:custClr name="Teal">
      <a:srgbClr val="00A499"/>
    </a:custClr>
    <a:custClr name="Blue">
      <a:srgbClr val="00A9E0"/>
    </a:custClr>
    <a:custClr name="Dark Red">
      <a:srgbClr val="9D2235"/>
    </a:custClr>
    <a:custClr name="Orange">
      <a:srgbClr val="ED8B00"/>
    </a:custClr>
    <a:custClr name="Dark Green">
      <a:srgbClr val="286140"/>
    </a:custClr>
    <a:custClr name="Dark Teal">
      <a:srgbClr val="00685D"/>
    </a:custClr>
    <a:custClr name="Dark Blue">
      <a:srgbClr val="004C97"/>
    </a:custClr>
    <a:custClr name="Brown">
      <a:srgbClr val="85431E"/>
    </a:custClr>
    <a:custClr name="Dark Pink">
      <a:srgbClr val="890C58"/>
    </a:custClr>
    <a:custClr name="Pink">
      <a:srgbClr val="D00070"/>
    </a:custClr>
    <a:custClr name="Dark Grey">
      <a:srgbClr val="545859"/>
    </a:custClr>
    <a:custClr name="Grey">
      <a:srgbClr val="707372"/>
    </a:custClr>
    <a:custClr name="Light Grey">
      <a:srgbClr val="9EA2A2"/>
    </a:custClr>
    <a:custClr name="Ekstra Light Grey">
      <a:srgbClr val="C7C9C7"/>
    </a:custClr>
    <a:custClr name="Color has no name">
      <a:srgbClr val="FFFFFF"/>
    </a:custClr>
    <a:custClr name="Color has no name">
      <a:srgbClr val="FFFFFF"/>
    </a:custClr>
    <a:custClr name="Color has no name">
      <a:srgbClr val="FFFFFF"/>
    </a:custClr>
  </a:custClrLst>
  <a:extLst>
    <a:ext uri="{05A4C25C-085E-4340-85A3-A5531E510DB2}">
      <thm15:themeFamily xmlns:thm15="http://schemas.microsoft.com/office/thememl/2012/main" name="Office Theme" id="{62F939B6-93AF-4DB8-9C6B-D6C7DFDC589F}" vid="{4A3C46E8-61CC-4603-A589-7422A47A8E4A}"/>
    </a:ext>
  </a:extLst>
</a:theme>
</file>

<file path=customXML/item3c.xml>��< ? x m l   v e r s i o n = " 1 . 0 "   e n c o d i n g = " u t f - 1 6 " ? >  
 < p r o p e r t i e s   x m l n s = " h t t p : / / w w w . i m a n a g e . c o m / w o r k / x m l s c h e m a " >  
     < d o c u m e n t i d > G e r m a n y _ C l i e n t ! 1 3 8 8 9 7 1 0 . 1 < / d o c u m e n t i d >  
     < s e n d e r i d > K L E I N A < / s e n d e r i d >  
     < s e n d e r e m a i l > A R I A N E . S T E M M L E R @ D E N T O N S . C O M < / s e n d e r e m a i l >  
     < l a s t m o d i f i e d > 2 0 2 3 - 0 9 - 0 5 T 1 3 : 3 7 : 1 5 . 0 0 0 0 0 0 0 + 0 2 : 0 0 < / l a s t m o d i f i e d >  
     < d a t a b a s e > G e r m a n y _ C l i e n t < / d a t a b a s e >  
 < / p r o p e r t i e s > 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TemplafySlideFormConfiguration><![CDATA[{"formFields":[],"formDataEntries":[]}]]></TemplafySlideFormConfiguration>
</file>

<file path=customXml/item10.xml><?xml version="1.0" encoding="utf-8"?>
<TemplafySlideFormConfiguration><![CDATA[{"formFields":[],"formDataEntries":[]}]]></TemplafySlideFormConfiguration>
</file>

<file path=customXml/item11.xml><?xml version="1.0" encoding="utf-8"?>
<TemplafySlideTemplateConfiguration><![CDATA[{"documentContentValidatorConfiguration":{"enableDocumentContentValidator":false,"documentContentValidatorVersion":0},"elementsMetadata":[],"slideId":"637564041078196419","enableDocumentContentUpdater":false,"version":"1.0"}]]></TemplafySlideTemplateConfiguration>
</file>

<file path=customXml/item12.xml><?xml version="1.0" encoding="utf-8"?>
<TemplafySlideFormConfiguration><![CDATA[{"formFields":[],"formDataEntries":[]}]]></TemplafySlideFormConfiguration>
</file>

<file path=customXml/item13.xml><?xml version="1.0" encoding="utf-8"?>
<TemplafySlideFormConfiguration><![CDATA[{"formFields":[],"formDataEntries":[]}]]></TemplafySlideFormConfiguration>
</file>

<file path=customXml/item14.xml><?xml version="1.0" encoding="utf-8"?>
<TemplafySlideFormConfiguration><![CDATA[{"formFields":[],"formDataEntries":[]}]]></TemplafySlideFormConfiguration>
</file>

<file path=customXml/item15.xml><?xml version="1.0" encoding="utf-8"?>
<TemplafySlideFormConfiguration><![CDATA[{"formFields":[],"formDataEntries":[]}]]></TemplafySlideFormConfiguration>
</file>

<file path=customXml/item16.xml><?xml version="1.0" encoding="utf-8"?>
<BringToFront>
  <Cmd case="BaseExtensions:find-shape-bring-to-front" layout-1-name="Image Title Slide" shape-1-name-1="image" copyDelete="true"/>
</BringToFront>
</file>

<file path=customXml/item17.xml><?xml version="1.0" encoding="utf-8"?>
<TemplafySlideTemplateConfiguration><![CDATA[{"documentContentValidatorConfiguration":{"enableDocumentContentValidator":false,"documentContentValidatorVersion":0},"elementsMetadata":[],"slideId":"637564041073040200","enableDocumentContentUpdater":false,"version":"1.0"}]]></TemplafySlideTemplateConfiguration>
</file>

<file path=customXml/item18.xml><?xml version="1.0" encoding="utf-8"?>
<TemplafySlideFormConfiguration><![CDATA[{"formFields":[],"formDataEntries":[]}]]></TemplafySlideFormConfiguration>
</file>

<file path=customXml/item19.xml><?xml version="1.0" encoding="utf-8"?>
<TemplafySlideTemplateConfiguration><![CDATA[{"documentContentValidatorConfiguration":{"enableDocumentContentValidator":false,"documentContentValidatorVersion":0},"elementsMetadata":[],"slideId":"637564041079446588","enableDocumentContentUpdater":false,"version":"1.0"}]]></TemplafySlideTemplateConfiguration>
</file>

<file path=customXml/item2.xml><?xml version="1.0" encoding="utf-8"?>
<TemplafySlideFormConfiguration><![CDATA[{"formFields":[],"formDataEntries":[]}]]></TemplafySlideFormConfiguration>
</file>

<file path=customXml/item20.xml><?xml version="1.0" encoding="utf-8"?>
<TemplafySlideTemplateConfiguration><![CDATA[{"documentContentValidatorConfiguration":{"enableDocumentContentValidator":false,"documentContentValidatorVersion":0},"elementsMetadata":[],"slideId":"637564041081633910","enableDocumentContentUpdater":false,"version":"1.0"}]]></TemplafySlideTemplateConfiguration>
</file>

<file path=customXml/item21.xml><?xml version="1.0" encoding="utf-8"?>
<TemplafySlideTemplateConfiguration><![CDATA[{"documentContentValidatorConfiguration":{"enableDocumentContentValidator":false,"documentContentValidatorVersion":0},"elementsMetadata":[],"slideId":"637564041078352690","enableDocumentContentUpdater":false,"version":"1.0"}]]></TemplafySlideTemplateConfiguration>
</file>

<file path=customXml/item22.xml><?xml version="1.0" encoding="utf-8"?>
<TemplafySlideFormConfiguration><![CDATA[{"formFields":[],"formDataEntries":[]}]]></TemplafySlideFormConfiguration>
</file>

<file path=customXml/item23.xml><?xml version="1.0" encoding="utf-8"?>
<TemplafySlideFormConfiguration><![CDATA[{"formFields":[],"formDataEntries":[]}]]></TemplafySlideFormConfiguration>
</file>

<file path=customXml/item24.xml><?xml version="1.0" encoding="utf-8"?>
<TemplafySlideFormConfiguration><![CDATA[{"formFields":[],"formDataEntries":[]}]]></TemplafySlideFormConfiguration>
</file>

<file path=customXml/item25.xml><?xml version="1.0" encoding="utf-8"?>
<TemplafySlideFormConfiguration><![CDATA[{"formFields":[],"formDataEntries":[]}]]></TemplafySlideFormConfiguration>
</file>

<file path=customXml/item26.xml><?xml version="1.0" encoding="utf-8"?>
<TemplafySlideTemplateConfiguration><![CDATA[{"documentContentValidatorConfiguration":{"enableDocumentContentValidator":false,"documentContentValidatorVersion":0},"elementsMetadata":[],"slideId":"637564041071321429","enableDocumentContentUpdater":false,"version":"1.0"}]]></TemplafySlideTemplateConfiguration>
</file>

<file path=customXml/item27.xml><?xml version="1.0" encoding="utf-8"?>
<TemplafyFormConfiguration><![CDATA[{"formFields":[],"formDataEntries":[]}]]></TemplafyFormConfiguration>
</file>

<file path=customXml/item28.xml><?xml version="1.0" encoding="utf-8"?>
<TemplafySlideTemplateConfiguration><![CDATA[{"documentContentValidatorConfiguration":{"enableDocumentContentValidator":false,"documentContentValidatorVersion":0},"elementsMetadata":[],"slideId":"637564041080852799","enableDocumentContentUpdater":false,"version":"1.0"}]]></TemplafySlideTemplateConfiguration>
</file>

<file path=customXml/item29.xml><?xml version="1.0" encoding="utf-8"?>
<TemplafySlideTemplateConfiguration><![CDATA[{"documentContentValidatorConfiguration":{"enableDocumentContentValidator":false,"documentContentValidatorVersion":0},"elementsMetadata":[],"slideId":"637564041080227662","enableDocumentContentUpdater":false,"version":"1.0"}]]></TemplafySlideTemplateConfiguration>
</file>

<file path=customXml/item3.xml><?xml version="1.0" encoding="utf-8"?>
<TemplafySlideTemplateConfiguration><![CDATA[{"documentContentValidatorConfiguration":{"enableDocumentContentValidator":false,"documentContentValidatorVersion":0},"elementsMetadata":[],"slideId":"637564041083040154","enableDocumentContentUpdater":false,"version":"1.0"}]]></TemplafySlideTemplateConfiguration>
</file>

<file path=customXml/item30.xml><?xml version="1.0" encoding="utf-8"?>
<TemplafySlideTemplateConfiguration><![CDATA[{"documentContentValidatorConfiguration":{"enableDocumentContentValidator":false,"documentContentValidatorVersion":0},"elementsMetadata":[],"slideId":"637564041073821413","enableDocumentContentUpdater":false,"version":"1.0"}]]></TemplafySlideTemplateConfiguration>
</file>

<file path=customXml/item31.xml><?xml version="1.0" encoding="utf-8"?>
<TemplafySlideFormConfiguration><![CDATA[{"formFields":[],"formDataEntries":[]}]]></TemplafySlideFormConfiguration>
</file>

<file path=customXml/item32.xml><?xml version="1.0" encoding="utf-8"?>
<TemplafySlideTemplateConfiguration><![CDATA[{"documentContentValidatorConfiguration":{"enableDocumentContentValidator":false,"documentContentValidatorVersion":0},"elementsMetadata":[],"slideId":"637564041080383914","enableDocumentContentUpdater":false,"version":"1.0"}]]></TemplafySlideTemplateConfiguration>
</file>

<file path=customXml/item33.xml><?xml version="1.0" encoding="utf-8"?>
<TemplafySlideTemplateConfiguration><![CDATA[{"documentContentValidatorConfiguration":{"enableDocumentContentValidator":false,"documentContentValidatorVersion":0},"elementsMetadata":[],"slideId":"637564041073196406","enableDocumentContentUpdater":false,"version":"1.0"}]]></TemplafySlideTemplateConfiguration>
</file>

<file path=customXml/item34.xml><?xml version="1.0" encoding="utf-8"?>
<TemplafySlideTemplateConfiguration><![CDATA[{"documentContentValidatorConfiguration":{"enableDocumentContentValidator":false,"documentContentValidatorVersion":0},"elementsMetadata":[],"slideId":"637564041080071571","enableDocumentContentUpdater":false,"version":"1.0"}]]></TemplafySlideTemplateConfiguration>
</file>

<file path=customXml/item35.xml><?xml version="1.0" encoding="utf-8"?>
<TemplafySlideFormConfiguration><![CDATA[{"formFields":[],"formDataEntries":[]}]]></TemplafySlideFormConfiguration>
</file>

<file path=customXml/item36.xml><?xml version="1.0" encoding="utf-8"?>
<TemplafySlideFormConfiguration><![CDATA[{"formFields":[],"formDataEntries":[]}]]></TemplafySlideFormConfiguration>
</file>

<file path=customXml/item37.xml><?xml version="1.0" encoding="utf-8"?>
<TemplafySlideTemplateConfiguration><![CDATA[{"documentContentValidatorConfiguration":{"enableDocumentContentValidator":false,"documentContentValidatorVersion":0},"elementsMetadata":[],"slideId":"637564041075540157","enableDocumentContentUpdater":false,"version":"1.0"}]]></TemplafySlideTemplateConfiguration>
</file>

<file path=customXml/item38.xml><?xml version="1.0" encoding="utf-8"?>
<TemplafySlideFormConfiguration><![CDATA[{"formFields":[],"formDataEntries":[]}]]></TemplafySlideFormConfiguration>
</file>

<file path=customXml/item39.xml><?xml version="1.0" encoding="utf-8"?>
<TemplafySlideFormConfiguration><![CDATA[{"formFields":[],"formDataEntries":[]}]]></TemplafySlideFormConfiguration>
</file>

<file path=customXml/item4.xml><?xml version="1.0" encoding="utf-8"?>
<TemplafySlideTemplateConfiguration><![CDATA[{"documentContentValidatorConfiguration":{"enableDocumentContentValidator":false,"documentContentValidatorVersion":0},"elementsMetadata":[],"slideId":"637564041075227665","enableDocumentContentUpdater":false,"version":"1.0"}]]></TemplafySlideTemplateConfiguration>
</file>

<file path=customXml/item40.xml><?xml version="1.0" encoding="utf-8"?>
<TemplafySlideFormConfiguration><![CDATA[{"formFields":[],"formDataEntries":[]}]]></TemplafySlideFormConfiguration>
</file>

<file path=customXml/item41.xml><?xml version="1.0" encoding="utf-8"?>
<TemplafySlideFormConfiguration><![CDATA[{"formFields":[],"formDataEntries":[]}]]></TemplafySlideFormConfiguration>
</file>

<file path=customXml/item42.xml><?xml version="1.0" encoding="utf-8"?>
<TemplafySlideFormConfiguration><![CDATA[{"formFields":[],"formDataEntries":[]}]]></TemplafySlideFormConfiguration>
</file>

<file path=customXml/item43.xml><?xml version="1.0" encoding="utf-8"?>
<TemplafySlideTemplateConfiguration><![CDATA[{"documentContentValidatorConfiguration":{"enableDocumentContentValidator":false,"documentContentValidatorVersion":0},"elementsMetadata":[],"slideId":"637564041073040200","enableDocumentContentUpdater":false,"version":"1.0"}]]></TemplafySlideTemplateConfiguration>
</file>

<file path=customXml/item44.xml><?xml version="1.0" encoding="utf-8"?>
<TemplafySlideTemplateConfiguration><![CDATA[{"documentContentValidatorConfiguration":{"enableDocumentContentValidator":false,"documentContentValidatorVersion":0},"elementsMetadata":[],"slideId":"637564041078508921","enableDocumentContentUpdater":false,"version":"1.0"}]]></TemplafySlideTemplateConfiguration>
</file>

<file path=customXml/item45.xml><?xml version="1.0" encoding="utf-8"?>
<TemplafySlideFormConfiguration><![CDATA[{"formFields":[],"formDataEntries":[]}]]></TemplafySlideFormConfiguration>
</file>

<file path=customXml/item46.xml><?xml version="1.0" encoding="utf-8"?>
<TemplafySlideTemplateConfiguration><![CDATA[{"documentContentValidatorConfiguration":{"enableDocumentContentValidator":false,"documentContentValidatorVersion":0},"elementsMetadata":[],"slideId":"637564041076321501","enableDocumentContentUpdater":false,"version":"1.0"}]]></TemplafySlideTemplateConfiguration>
</file>

<file path=customXml/item47.xml><?xml version="1.0" encoding="utf-8"?>
<TemplafySlideFormConfiguration><![CDATA[{"formFields":[],"formDataEntries":[]}]]></TemplafySlideFormConfiguration>
</file>

<file path=customXml/item48.xml><?xml version="1.0" encoding="utf-8"?>
<TemplafySlideTemplateConfiguration><![CDATA[{"documentContentValidatorConfiguration":{"enableDocumentContentValidator":false,"documentContentValidatorVersion":0},"elementsMetadata":[],"slideId":"637564041081946432","enableDocumentContentUpdater":false,"version":"1.0"}]]></TemplafySlideTemplateConfiguration>
</file>

<file path=customXml/item49.xml><?xml version="1.0" encoding="utf-8"?>
<TemplafySlideFormConfiguration><![CDATA[{"formFields":[],"formDataEntries":[]}]]></TemplafySlideFormConfiguration>
</file>

<file path=customXml/item5.xml><?xml version="1.0" encoding="utf-8"?>
<TemplafySlideFormConfiguration><![CDATA[{"formFields":[],"formDataEntries":[]}]]></TemplafySlideFormConfiguration>
</file>

<file path=customXml/item50.xml><?xml version="1.0" encoding="utf-8"?>
<TemplafySlideTemplateConfiguration><![CDATA[{"documentContentValidatorConfiguration":{"enableDocumentContentValidator":false,"documentContentValidatorVersion":0},"elementsMetadata":[],"slideId":"637564041075852656","enableDocumentContentUpdater":false,"version":"1.0"}]]></TemplafySlideTemplateConfiguration>
</file>

<file path=customXml/item51.xml><?xml version="1.0" encoding="utf-8"?>
<TemplafySlideTemplateConfiguration><![CDATA[{"documentContentValidatorConfiguration":{"enableDocumentContentValidator":false,"documentContentValidatorVersion":0},"elementsMetadata":[],"slideId":"637564041075383928","enableDocumentContentUpdater":false,"version":"1.0"}]]></TemplafySlideTemplateConfiguration>
</file>

<file path=customXml/item52.xml><?xml version="1.0" encoding="utf-8"?>
<TemplafySlideTemplateConfiguration><![CDATA[{"documentContentValidatorConfiguration":{"enableDocumentContentValidator":false,"documentContentValidatorVersion":0},"elementsMetadata":[],"slideId":"637564041078821434","enableDocumentContentUpdater":false,"version":"1.0"}]]></TemplafySlideTemplateConfiguration>
</file>

<file path=customXml/item53.xml><?xml version="1.0" encoding="utf-8"?>
<TemplafySlideFormConfiguration><![CDATA[{"formFields":[],"formDataEntries":[]}]]></TemplafySlideFormConfiguration>
</file>

<file path=customXml/item54.xml><?xml version="1.0" encoding="utf-8"?>
<TemplafySlideTemplateConfiguration><![CDATA[{"documentContentValidatorConfiguration":{"enableDocumentContentValidator":false,"documentContentValidatorVersion":0},"elementsMetadata":[],"slideId":"637564041075696411","enableDocumentContentUpdater":false,"version":"1.0"}]]></TemplafySlideTemplateConfiguration>
</file>

<file path=customXml/item55.xml><?xml version="1.0" encoding="utf-8"?>
<TemplafySlideFormConfiguration><![CDATA[{"formFields":[],"formDataEntries":[]}]]></TemplafySlideFormConfiguration>
</file>

<file path=customXml/item56.xml><?xml version="1.0" encoding="utf-8"?>
<TemplafySlideFormConfiguration><![CDATA[{"formFields":[],"formDataEntries":[]}]]></TemplafySlideFormConfiguration>
</file>

<file path=customXml/item57.xml><?xml version="1.0" encoding="utf-8"?>
<TemplafySlideTemplateConfiguration><![CDATA[{"documentContentValidatorConfiguration":{"enableDocumentContentValidator":false,"documentContentValidatorVersion":0},"elementsMetadata":[],"slideId":"637564041079758913","enableDocumentContentUpdater":false,"version":"1.0"}]]></TemplafySlideTemplateConfiguration>
</file>

<file path=customXml/item58.xml><?xml version="1.0" encoding="utf-8"?>
<TemplafyTemplateConfiguration><![CDATA[{"elementsMetadata":[],"transformationConfigurations":[{"colorTheme":"{{Form.PP_ThemeColor.ThemeColor}}","disableUpdates":false,"type":"colorTheme"},{"language":"{{DocumentLanguage}}","disableUpdates":false,"type":"proofingLanguage"}],"templateName":"Dentons Template 16_9","templateDescription":"","enableDocumentContentUpdater":true,"version":"1.11"}]]></TemplafyTemplateConfiguration>
</file>

<file path=customXml/item59.xml><?xml version="1.0" encoding="utf-8"?>
<TemplafySlideTemplateConfiguration><![CDATA[{"documentContentValidatorConfiguration":{"enableDocumentContentValidator":false,"documentContentValidatorVersion":0},"elementsMetadata":[],"slideId":"637564041077571409","enableDocumentContentUpdater":false,"version":"1.0"}]]></TemplafySlideTemplateConfiguration>
</file>

<file path=customXml/item6.xml><?xml version="1.0" encoding="utf-8"?>
<TemplafySlideTemplateConfiguration><![CDATA[{"documentContentValidatorConfiguration":{"enableDocumentContentValidator":false,"documentContentValidatorVersion":0},"elementsMetadata":[],"slideId":"637564041075071421","enableDocumentContentUpdater":false,"version":"1.0"}]]></TemplafySlideTemplateConfiguration>
</file>

<file path=customXml/item7.xml><?xml version="1.0" encoding="utf-8"?>
<TemplafySlideFormConfiguration><![CDATA[{"formFields":[],"formDataEntries":[]}]]></TemplafySlideFormConfiguration>
</file>

<file path=customXml/item8.xml><?xml version="1.0" encoding="utf-8"?>
<TemplafySlideTemplateConfiguration><![CDATA[{"documentContentValidatorConfiguration":{"enableDocumentContentValidator":false,"documentContentValidatorVersion":0},"elementsMetadata":[],"slideId":"637564041081321478","enableDocumentContentUpdater":false,"version":"1.0"}]]></TemplafySlideTemplateConfiguration>
</file>

<file path=customXml/item9.xml><?xml version="1.0" encoding="utf-8"?>
<TemplafySlideTemplateConfiguration><![CDATA[{"documentContentValidatorConfiguration":{"enableDocumentContentValidator":false,"documentContentValidatorVersion":0},"elementsMetadata":[],"slideId":"637564041078040163","enableDocumentContentUpdater":false,"version":"1.0"}]]></TemplafySlideTemplateConfiguration>
</file>

<file path=customXml/itemProps1.xml><?xml version="1.0" encoding="utf-8"?>
<ds:datastoreItem xmlns:ds="http://schemas.openxmlformats.org/officeDocument/2006/customXml" ds:itemID="{A7050F0D-D2B2-4BE6-8231-ECCBE6533284}">
  <ds:schemaRefs/>
</ds:datastoreItem>
</file>

<file path=customXml/itemProps10.xml><?xml version="1.0" encoding="utf-8"?>
<ds:datastoreItem xmlns:ds="http://schemas.openxmlformats.org/officeDocument/2006/customXml" ds:itemID="{3CCAAE2F-24FF-448A-87B5-00163F3EC726}">
  <ds:schemaRefs/>
</ds:datastoreItem>
</file>

<file path=customXml/itemProps11.xml><?xml version="1.0" encoding="utf-8"?>
<ds:datastoreItem xmlns:ds="http://schemas.openxmlformats.org/officeDocument/2006/customXml" ds:itemID="{DC654D07-927E-4172-8A2F-830659FB661C}">
  <ds:schemaRefs/>
</ds:datastoreItem>
</file>

<file path=customXml/itemProps12.xml><?xml version="1.0" encoding="utf-8"?>
<ds:datastoreItem xmlns:ds="http://schemas.openxmlformats.org/officeDocument/2006/customXml" ds:itemID="{9E95F1C7-8012-49B5-AA84-E6C1887D67B0}">
  <ds:schemaRefs/>
</ds:datastoreItem>
</file>

<file path=customXml/itemProps13.xml><?xml version="1.0" encoding="utf-8"?>
<ds:datastoreItem xmlns:ds="http://schemas.openxmlformats.org/officeDocument/2006/customXml" ds:itemID="{FADF2C91-D6E0-43E5-B598-DE4578D87091}">
  <ds:schemaRefs/>
</ds:datastoreItem>
</file>

<file path=customXml/itemProps14.xml><?xml version="1.0" encoding="utf-8"?>
<ds:datastoreItem xmlns:ds="http://schemas.openxmlformats.org/officeDocument/2006/customXml" ds:itemID="{22377CEC-30F3-4887-AFD2-663C3B3A6DC6}">
  <ds:schemaRefs/>
</ds:datastoreItem>
</file>

<file path=customXml/itemProps15.xml><?xml version="1.0" encoding="utf-8"?>
<ds:datastoreItem xmlns:ds="http://schemas.openxmlformats.org/officeDocument/2006/customXml" ds:itemID="{182B061D-7240-4701-B44C-643C6C75C843}">
  <ds:schemaRefs/>
</ds:datastoreItem>
</file>

<file path=customXml/itemProps16.xml><?xml version="1.0" encoding="utf-8"?>
<ds:datastoreItem xmlns:ds="http://schemas.openxmlformats.org/officeDocument/2006/customXml" ds:itemID="{471198A9-3B2D-4140-B566-583E2D619735}">
  <ds:schemaRefs/>
</ds:datastoreItem>
</file>

<file path=customXml/itemProps17.xml><?xml version="1.0" encoding="utf-8"?>
<ds:datastoreItem xmlns:ds="http://schemas.openxmlformats.org/officeDocument/2006/customXml" ds:itemID="{BA14D59F-F792-4860-91DC-8FF864526F5D}">
  <ds:schemaRefs/>
</ds:datastoreItem>
</file>

<file path=customXml/itemProps18.xml><?xml version="1.0" encoding="utf-8"?>
<ds:datastoreItem xmlns:ds="http://schemas.openxmlformats.org/officeDocument/2006/customXml" ds:itemID="{9C3E52C9-C806-461D-8581-0A134C85B3DB}">
  <ds:schemaRefs/>
</ds:datastoreItem>
</file>

<file path=customXml/itemProps19.xml><?xml version="1.0" encoding="utf-8"?>
<ds:datastoreItem xmlns:ds="http://schemas.openxmlformats.org/officeDocument/2006/customXml" ds:itemID="{D77E5CBB-4CEF-42DB-858A-7E6FE1269B37}">
  <ds:schemaRefs/>
</ds:datastoreItem>
</file>

<file path=customXml/itemProps2.xml><?xml version="1.0" encoding="utf-8"?>
<ds:datastoreItem xmlns:ds="http://schemas.openxmlformats.org/officeDocument/2006/customXml" ds:itemID="{17C0CCB0-9DB6-42D1-B1F5-BBDEB3BF12A5}">
  <ds:schemaRefs/>
</ds:datastoreItem>
</file>

<file path=customXml/itemProps20.xml><?xml version="1.0" encoding="utf-8"?>
<ds:datastoreItem xmlns:ds="http://schemas.openxmlformats.org/officeDocument/2006/customXml" ds:itemID="{11270860-12CE-4431-86E7-13BD4AEFE593}">
  <ds:schemaRefs/>
</ds:datastoreItem>
</file>

<file path=customXml/itemProps21.xml><?xml version="1.0" encoding="utf-8"?>
<ds:datastoreItem xmlns:ds="http://schemas.openxmlformats.org/officeDocument/2006/customXml" ds:itemID="{F3AF1CFE-A9FD-4AAC-B184-AAFBE325EEAF}">
  <ds:schemaRefs/>
</ds:datastoreItem>
</file>

<file path=customXml/itemProps22.xml><?xml version="1.0" encoding="utf-8"?>
<ds:datastoreItem xmlns:ds="http://schemas.openxmlformats.org/officeDocument/2006/customXml" ds:itemID="{F971F5BA-E32B-40AE-9A34-5731740B7081}">
  <ds:schemaRefs/>
</ds:datastoreItem>
</file>

<file path=customXml/itemProps23.xml><?xml version="1.0" encoding="utf-8"?>
<ds:datastoreItem xmlns:ds="http://schemas.openxmlformats.org/officeDocument/2006/customXml" ds:itemID="{1F5EFF13-1155-42DA-B7AB-EF31281AD3A8}">
  <ds:schemaRefs/>
</ds:datastoreItem>
</file>

<file path=customXml/itemProps24.xml><?xml version="1.0" encoding="utf-8"?>
<ds:datastoreItem xmlns:ds="http://schemas.openxmlformats.org/officeDocument/2006/customXml" ds:itemID="{4C65BF12-8D03-4A6A-82AF-8AEABBA615D0}">
  <ds:schemaRefs/>
</ds:datastoreItem>
</file>

<file path=customXml/itemProps25.xml><?xml version="1.0" encoding="utf-8"?>
<ds:datastoreItem xmlns:ds="http://schemas.openxmlformats.org/officeDocument/2006/customXml" ds:itemID="{C4AC3BD4-6E31-48C8-969C-5DD9FCF9FECC}">
  <ds:schemaRefs/>
</ds:datastoreItem>
</file>

<file path=customXml/itemProps26.xml><?xml version="1.0" encoding="utf-8"?>
<ds:datastoreItem xmlns:ds="http://schemas.openxmlformats.org/officeDocument/2006/customXml" ds:itemID="{A88F29FE-8F10-489D-B8F6-60D1377E6DB4}">
  <ds:schemaRefs/>
</ds:datastoreItem>
</file>

<file path=customXml/itemProps27.xml><?xml version="1.0" encoding="utf-8"?>
<ds:datastoreItem xmlns:ds="http://schemas.openxmlformats.org/officeDocument/2006/customXml" ds:itemID="{7F3C0A5B-669C-4705-AC87-2CA3EEF2628A}">
  <ds:schemaRefs/>
</ds:datastoreItem>
</file>

<file path=customXml/itemProps28.xml><?xml version="1.0" encoding="utf-8"?>
<ds:datastoreItem xmlns:ds="http://schemas.openxmlformats.org/officeDocument/2006/customXml" ds:itemID="{E7201191-4937-4B3A-8AA7-3D8836323F86}">
  <ds:schemaRefs/>
</ds:datastoreItem>
</file>

<file path=customXml/itemProps29.xml><?xml version="1.0" encoding="utf-8"?>
<ds:datastoreItem xmlns:ds="http://schemas.openxmlformats.org/officeDocument/2006/customXml" ds:itemID="{EC46BE9E-55C2-4A3E-A96C-60BBE101B2F8}">
  <ds:schemaRefs/>
</ds:datastoreItem>
</file>

<file path=customXml/itemProps3.xml><?xml version="1.0" encoding="utf-8"?>
<ds:datastoreItem xmlns:ds="http://schemas.openxmlformats.org/officeDocument/2006/customXml" ds:itemID="{D00E27EB-F291-4201-9EE9-4BEB4D6FDE1D}">
  <ds:schemaRefs/>
</ds:datastoreItem>
</file>

<file path=customXml/itemProps30.xml><?xml version="1.0" encoding="utf-8"?>
<ds:datastoreItem xmlns:ds="http://schemas.openxmlformats.org/officeDocument/2006/customXml" ds:itemID="{5327E324-FBDB-41D2-8A06-0B310791CBB4}">
  <ds:schemaRefs/>
</ds:datastoreItem>
</file>

<file path=customXml/itemProps31.xml><?xml version="1.0" encoding="utf-8"?>
<ds:datastoreItem xmlns:ds="http://schemas.openxmlformats.org/officeDocument/2006/customXml" ds:itemID="{E3B31E15-9E44-41D7-9A4E-31DEA605B9F7}">
  <ds:schemaRefs/>
</ds:datastoreItem>
</file>

<file path=customXml/itemProps32.xml><?xml version="1.0" encoding="utf-8"?>
<ds:datastoreItem xmlns:ds="http://schemas.openxmlformats.org/officeDocument/2006/customXml" ds:itemID="{3981A63A-1220-44C6-87FE-99EC65246903}">
  <ds:schemaRefs/>
</ds:datastoreItem>
</file>

<file path=customXml/itemProps33.xml><?xml version="1.0" encoding="utf-8"?>
<ds:datastoreItem xmlns:ds="http://schemas.openxmlformats.org/officeDocument/2006/customXml" ds:itemID="{A2CE0E83-FB67-47CF-9D15-0F6BE6F5DAB0}">
  <ds:schemaRefs/>
</ds:datastoreItem>
</file>

<file path=customXml/itemProps34.xml><?xml version="1.0" encoding="utf-8"?>
<ds:datastoreItem xmlns:ds="http://schemas.openxmlformats.org/officeDocument/2006/customXml" ds:itemID="{801BA973-E77F-4C1F-AC75-3E554B563438}">
  <ds:schemaRefs/>
</ds:datastoreItem>
</file>

<file path=customXml/itemProps35.xml><?xml version="1.0" encoding="utf-8"?>
<ds:datastoreItem xmlns:ds="http://schemas.openxmlformats.org/officeDocument/2006/customXml" ds:itemID="{2CD22916-C1FE-4161-8D47-E699913E481D}">
  <ds:schemaRefs/>
</ds:datastoreItem>
</file>

<file path=customXml/itemProps36.xml><?xml version="1.0" encoding="utf-8"?>
<ds:datastoreItem xmlns:ds="http://schemas.openxmlformats.org/officeDocument/2006/customXml" ds:itemID="{87C0BDEC-8483-4585-B2DF-E0C4772D5721}">
  <ds:schemaRefs/>
</ds:datastoreItem>
</file>

<file path=customXml/itemProps37.xml><?xml version="1.0" encoding="utf-8"?>
<ds:datastoreItem xmlns:ds="http://schemas.openxmlformats.org/officeDocument/2006/customXml" ds:itemID="{788D45C9-6423-45AA-B05F-5BD08F0B7B53}">
  <ds:schemaRefs/>
</ds:datastoreItem>
</file>

<file path=customXml/itemProps38.xml><?xml version="1.0" encoding="utf-8"?>
<ds:datastoreItem xmlns:ds="http://schemas.openxmlformats.org/officeDocument/2006/customXml" ds:itemID="{F0C50C1D-6A3E-4DFA-A6D8-13B551FCEB1A}">
  <ds:schemaRefs/>
</ds:datastoreItem>
</file>

<file path=customXml/itemProps39.xml><?xml version="1.0" encoding="utf-8"?>
<ds:datastoreItem xmlns:ds="http://schemas.openxmlformats.org/officeDocument/2006/customXml" ds:itemID="{4298E592-E2A5-41FC-B44F-D05DCE58E4E0}">
  <ds:schemaRefs/>
</ds:datastoreItem>
</file>

<file path=customXml/itemProps4.xml><?xml version="1.0" encoding="utf-8"?>
<ds:datastoreItem xmlns:ds="http://schemas.openxmlformats.org/officeDocument/2006/customXml" ds:itemID="{B345F12B-EF66-4B4A-AE66-777184F6E076}">
  <ds:schemaRefs/>
</ds:datastoreItem>
</file>

<file path=customXml/itemProps40.xml><?xml version="1.0" encoding="utf-8"?>
<ds:datastoreItem xmlns:ds="http://schemas.openxmlformats.org/officeDocument/2006/customXml" ds:itemID="{029A3F62-9244-424A-8481-582883131E3B}">
  <ds:schemaRefs/>
</ds:datastoreItem>
</file>

<file path=customXml/itemProps41.xml><?xml version="1.0" encoding="utf-8"?>
<ds:datastoreItem xmlns:ds="http://schemas.openxmlformats.org/officeDocument/2006/customXml" ds:itemID="{CB9778C5-F297-4F4C-94B8-BE3B7427DECB}">
  <ds:schemaRefs/>
</ds:datastoreItem>
</file>

<file path=customXml/itemProps42.xml><?xml version="1.0" encoding="utf-8"?>
<ds:datastoreItem xmlns:ds="http://schemas.openxmlformats.org/officeDocument/2006/customXml" ds:itemID="{ACFD5ABA-EB6B-4ECB-BC20-6626C4C09958}">
  <ds:schemaRefs/>
</ds:datastoreItem>
</file>

<file path=customXml/itemProps43.xml><?xml version="1.0" encoding="utf-8"?>
<ds:datastoreItem xmlns:ds="http://schemas.openxmlformats.org/officeDocument/2006/customXml" ds:itemID="{5A836F8C-7803-484A-97EA-3931A63ECF56}">
  <ds:schemaRefs/>
</ds:datastoreItem>
</file>

<file path=customXml/itemProps44.xml><?xml version="1.0" encoding="utf-8"?>
<ds:datastoreItem xmlns:ds="http://schemas.openxmlformats.org/officeDocument/2006/customXml" ds:itemID="{D75C9C5B-4697-4D05-9C1D-F29E757BD050}">
  <ds:schemaRefs/>
</ds:datastoreItem>
</file>

<file path=customXml/itemProps45.xml><?xml version="1.0" encoding="utf-8"?>
<ds:datastoreItem xmlns:ds="http://schemas.openxmlformats.org/officeDocument/2006/customXml" ds:itemID="{47C82BA8-4D39-40F4-97C7-EFDCD0FEB154}">
  <ds:schemaRefs/>
</ds:datastoreItem>
</file>

<file path=customXml/itemProps46.xml><?xml version="1.0" encoding="utf-8"?>
<ds:datastoreItem xmlns:ds="http://schemas.openxmlformats.org/officeDocument/2006/customXml" ds:itemID="{8526FF6C-2AB7-4BF9-81C6-82AAE2C8BDE0}">
  <ds:schemaRefs/>
</ds:datastoreItem>
</file>

<file path=customXml/itemProps47.xml><?xml version="1.0" encoding="utf-8"?>
<ds:datastoreItem xmlns:ds="http://schemas.openxmlformats.org/officeDocument/2006/customXml" ds:itemID="{9CE89BBE-ECE6-440B-9B21-DD15A164E108}">
  <ds:schemaRefs/>
</ds:datastoreItem>
</file>

<file path=customXml/itemProps48.xml><?xml version="1.0" encoding="utf-8"?>
<ds:datastoreItem xmlns:ds="http://schemas.openxmlformats.org/officeDocument/2006/customXml" ds:itemID="{6AE7963D-C0FA-4CB5-9DB8-C508C3F27D8C}">
  <ds:schemaRefs/>
</ds:datastoreItem>
</file>

<file path=customXml/itemProps49.xml><?xml version="1.0" encoding="utf-8"?>
<ds:datastoreItem xmlns:ds="http://schemas.openxmlformats.org/officeDocument/2006/customXml" ds:itemID="{EC14765D-60DC-47A2-8FD2-E2F9FECD48B3}">
  <ds:schemaRefs/>
</ds:datastoreItem>
</file>

<file path=customXml/itemProps5.xml><?xml version="1.0" encoding="utf-8"?>
<ds:datastoreItem xmlns:ds="http://schemas.openxmlformats.org/officeDocument/2006/customXml" ds:itemID="{260FCA7F-8860-431C-937D-954DD87EAE3D}">
  <ds:schemaRefs/>
</ds:datastoreItem>
</file>

<file path=customXml/itemProps50.xml><?xml version="1.0" encoding="utf-8"?>
<ds:datastoreItem xmlns:ds="http://schemas.openxmlformats.org/officeDocument/2006/customXml" ds:itemID="{70061F80-2CEE-4B03-9978-4B4F3078FE21}">
  <ds:schemaRefs/>
</ds:datastoreItem>
</file>

<file path=customXml/itemProps51.xml><?xml version="1.0" encoding="utf-8"?>
<ds:datastoreItem xmlns:ds="http://schemas.openxmlformats.org/officeDocument/2006/customXml" ds:itemID="{E83A3EEA-7899-42F1-A1E3-DF35C53F0DD8}">
  <ds:schemaRefs/>
</ds:datastoreItem>
</file>

<file path=customXml/itemProps52.xml><?xml version="1.0" encoding="utf-8"?>
<ds:datastoreItem xmlns:ds="http://schemas.openxmlformats.org/officeDocument/2006/customXml" ds:itemID="{09B69EC9-1E13-4240-9762-10944447B9B5}">
  <ds:schemaRefs/>
</ds:datastoreItem>
</file>

<file path=customXml/itemProps53.xml><?xml version="1.0" encoding="utf-8"?>
<ds:datastoreItem xmlns:ds="http://schemas.openxmlformats.org/officeDocument/2006/customXml" ds:itemID="{0CC9183D-9C7F-4AC8-8377-5E602F364B3B}">
  <ds:schemaRefs/>
</ds:datastoreItem>
</file>

<file path=customXml/itemProps54.xml><?xml version="1.0" encoding="utf-8"?>
<ds:datastoreItem xmlns:ds="http://schemas.openxmlformats.org/officeDocument/2006/customXml" ds:itemID="{B8DC31DB-401B-4D72-A78E-A41D0E136680}">
  <ds:schemaRefs/>
</ds:datastoreItem>
</file>

<file path=customXml/itemProps55.xml><?xml version="1.0" encoding="utf-8"?>
<ds:datastoreItem xmlns:ds="http://schemas.openxmlformats.org/officeDocument/2006/customXml" ds:itemID="{B1DC3451-C2F3-4A98-BC6E-30B8ADFB18B0}">
  <ds:schemaRefs/>
</ds:datastoreItem>
</file>

<file path=customXml/itemProps56.xml><?xml version="1.0" encoding="utf-8"?>
<ds:datastoreItem xmlns:ds="http://schemas.openxmlformats.org/officeDocument/2006/customXml" ds:itemID="{D125AC3C-F032-4E02-9C9F-39AAED70E5BE}">
  <ds:schemaRefs/>
</ds:datastoreItem>
</file>

<file path=customXml/itemProps57.xml><?xml version="1.0" encoding="utf-8"?>
<ds:datastoreItem xmlns:ds="http://schemas.openxmlformats.org/officeDocument/2006/customXml" ds:itemID="{6EE4CF41-F272-4934-B102-240D5B190231}">
  <ds:schemaRefs/>
</ds:datastoreItem>
</file>

<file path=customXml/itemProps58.xml><?xml version="1.0" encoding="utf-8"?>
<ds:datastoreItem xmlns:ds="http://schemas.openxmlformats.org/officeDocument/2006/customXml" ds:itemID="{3508E62A-79B0-4DD8-AC49-87ED3F61EC1F}">
  <ds:schemaRefs/>
</ds:datastoreItem>
</file>

<file path=customXml/itemProps59.xml><?xml version="1.0" encoding="utf-8"?>
<ds:datastoreItem xmlns:ds="http://schemas.openxmlformats.org/officeDocument/2006/customXml" ds:itemID="{218EA02A-F174-4D03-ADD4-6A2887E8AFB8}">
  <ds:schemaRefs/>
</ds:datastoreItem>
</file>

<file path=customXml/itemProps6.xml><?xml version="1.0" encoding="utf-8"?>
<ds:datastoreItem xmlns:ds="http://schemas.openxmlformats.org/officeDocument/2006/customXml" ds:itemID="{D49F3601-AEA4-4411-83B0-08B0D0E2E64B}">
  <ds:schemaRefs/>
</ds:datastoreItem>
</file>

<file path=customXml/itemProps7.xml><?xml version="1.0" encoding="utf-8"?>
<ds:datastoreItem xmlns:ds="http://schemas.openxmlformats.org/officeDocument/2006/customXml" ds:itemID="{AC692208-973B-4143-AFD9-84A7B8879BB6}">
  <ds:schemaRefs/>
</ds:datastoreItem>
</file>

<file path=customXml/itemProps8.xml><?xml version="1.0" encoding="utf-8"?>
<ds:datastoreItem xmlns:ds="http://schemas.openxmlformats.org/officeDocument/2006/customXml" ds:itemID="{DAAE41B5-7111-42E7-AC66-160CB6270323}">
  <ds:schemaRefs/>
</ds:datastoreItem>
</file>

<file path=customXml/itemProps9.xml><?xml version="1.0" encoding="utf-8"?>
<ds:datastoreItem xmlns:ds="http://schemas.openxmlformats.org/officeDocument/2006/customXml" ds:itemID="{A47149EF-ACF4-411C-9B9D-9046EFCE5383}">
  <ds:schemaRefs/>
</ds:datastoreItem>
</file>

<file path=docProps/app.xml><?xml version="1.0" encoding="utf-8"?>
<ap:Properties xmlns:vt="http://schemas.openxmlformats.org/officeDocument/2006/docPropsVTypes" xmlns:ap="http://schemas.openxmlformats.org/officeDocument/2006/extended-properties">
  <ap:Template>blank</ap:Template>
  <ap:Words>108</ap:Words>
  <ap:Paragraphs>49</ap:Paragraphs>
</ap:Properties>
</file>

<file path=docProps/core.xml><?xml version="1.0" encoding="utf-8"?>
<coreProperties xmlns:dc="http://purl.org/dc/elements/1.1/" xmlns:dcterms="http://purl.org/dc/terms/" xmlns:xsi="http://www.w3.org/2001/XMLSchema-instance" xmlns="http://schemas.openxmlformats.org/package/2006/metadata/core-properties">
  <lastPrinted>1899-12-31T23:00:00.0000000Z</lastPrinted>
  <dcterms:created xsi:type="dcterms:W3CDTF">1899-12-31T23:00:00.0000000Z</dcterms:created>
  <dcterms:modified xsi:type="dcterms:W3CDTF">1899-12-31T23:00:00.0000000Z</dcterms:modified>
</coreProperties>
</file>

<file path=docProps/custom.xml><?xml version="1.0" encoding="utf-8"?>
<op:Properties xmlns:vt="http://schemas.openxmlformats.org/officeDocument/2006/docPropsVTypes" xmlns:op="http://schemas.openxmlformats.org/officeDocument/2006/custom-properties"/>
</file>