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2" r:id="rId6"/>
    <p:sldId id="268" r:id="rId7"/>
    <p:sldId id="263" r:id="rId8"/>
    <p:sldId id="264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87D-8F48-445C-8AF7-DD877449A41B}" type="datetimeFigureOut">
              <a:rPr lang="en-US" smtClean="0"/>
              <a:t>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3E55-6649-4F16-9FDD-C99DBCB56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529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87D-8F48-445C-8AF7-DD877449A41B}" type="datetimeFigureOut">
              <a:rPr lang="en-US" smtClean="0"/>
              <a:t>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3E55-6649-4F16-9FDD-C99DBCB56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40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87D-8F48-445C-8AF7-DD877449A41B}" type="datetimeFigureOut">
              <a:rPr lang="en-US" smtClean="0"/>
              <a:t>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3E55-6649-4F16-9FDD-C99DBCB56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72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87D-8F48-445C-8AF7-DD877449A41B}" type="datetimeFigureOut">
              <a:rPr lang="en-US" smtClean="0"/>
              <a:t>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3E55-6649-4F16-9FDD-C99DBCB56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49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87D-8F48-445C-8AF7-DD877449A41B}" type="datetimeFigureOut">
              <a:rPr lang="en-US" smtClean="0"/>
              <a:t>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3E55-6649-4F16-9FDD-C99DBCB56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974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87D-8F48-445C-8AF7-DD877449A41B}" type="datetimeFigureOut">
              <a:rPr lang="en-US" smtClean="0"/>
              <a:t>1/3/2021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3E55-6649-4F16-9FDD-C99DBCB56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08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87D-8F48-445C-8AF7-DD877449A41B}" type="datetimeFigureOut">
              <a:rPr lang="en-US" smtClean="0"/>
              <a:t>1/3/2021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3E55-6649-4F16-9FDD-C99DBCB56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03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87D-8F48-445C-8AF7-DD877449A41B}" type="datetimeFigureOut">
              <a:rPr lang="en-US" smtClean="0"/>
              <a:t>1/3/2021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3E55-6649-4F16-9FDD-C99DBCB56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282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87D-8F48-445C-8AF7-DD877449A41B}" type="datetimeFigureOut">
              <a:rPr lang="en-US" smtClean="0"/>
              <a:t>1/3/2021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3E55-6649-4F16-9FDD-C99DBCB56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622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87D-8F48-445C-8AF7-DD877449A41B}" type="datetimeFigureOut">
              <a:rPr lang="en-US" smtClean="0"/>
              <a:t>1/3/2021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3E55-6649-4F16-9FDD-C99DBCB56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678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187D-8F48-445C-8AF7-DD877449A41B}" type="datetimeFigureOut">
              <a:rPr lang="en-US" smtClean="0"/>
              <a:t>1/3/2021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3E55-6649-4F16-9FDD-C99DBCB56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15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0187D-8F48-445C-8AF7-DD877449A41B}" type="datetimeFigureOut">
              <a:rPr lang="en-US" smtClean="0"/>
              <a:t>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E3E55-6649-4F16-9FDD-C99DBCB56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55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 Antiqua" panose="02040602050305030304" pitchFamily="18" charset="0"/>
              </a:rPr>
              <a:t>The Misery of Exports and the Sustainability of the Cuban balance of Payments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1086"/>
            <a:ext cx="9144000" cy="1106714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Book Antiqua" panose="02040602050305030304" pitchFamily="18" charset="0"/>
              </a:rPr>
              <a:t>Ernesto Hernández-Catá</a:t>
            </a:r>
            <a:endParaRPr lang="en-US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18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621" y="537029"/>
            <a:ext cx="87859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194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33" y="406400"/>
            <a:ext cx="9590682" cy="590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171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687" y="653144"/>
            <a:ext cx="9535884" cy="5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674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" y="566057"/>
            <a:ext cx="9608457" cy="55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188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5216" y="1508760"/>
            <a:ext cx="10542450" cy="4541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"/>
            </a:pPr>
            <a:r>
              <a:rPr lang="en-US" sz="2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Weak exports </a:t>
            </a:r>
            <a:r>
              <a:rPr lang="en-US" sz="2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strong imports 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en-US" sz="2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led 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a </a:t>
            </a:r>
            <a:r>
              <a:rPr lang="en-US" sz="2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large deficit in </a:t>
            </a:r>
            <a:r>
              <a:rPr lang="en-US" sz="2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merchandise </a:t>
            </a:r>
            <a:r>
              <a:rPr lang="en-US" sz="2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trade. </a:t>
            </a: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"/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 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current account 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 remained 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under control because of a </a:t>
            </a:r>
            <a:r>
              <a:rPr lang="en-US" sz="2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surge in exports of services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associated primarily with Venezuelan payments for 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work of Cuban 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professionals. 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hese payments have been partly in the form of </a:t>
            </a:r>
            <a:r>
              <a:rPr lang="en-US" sz="2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petroleum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partly in the form, of cash, investments and loans.</a:t>
            </a:r>
            <a:endParaRPr lang="en-US" sz="2600" i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"/>
            </a:pP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 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last 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decade, strong revenue from </a:t>
            </a:r>
            <a:r>
              <a:rPr lang="en-US" sz="2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private </a:t>
            </a:r>
            <a:r>
              <a:rPr lang="en-US" sz="2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remittances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2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tourism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 also helped 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offset 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impact 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the trade deficit on the </a:t>
            </a:r>
            <a:r>
              <a:rPr lang="en-US" sz="260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current account</a:t>
            </a:r>
            <a:r>
              <a:rPr lang="en-US" sz="240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91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314" y="609600"/>
            <a:ext cx="9956799" cy="5776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527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29" y="595085"/>
            <a:ext cx="10697027" cy="554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55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0034" y="-394276"/>
            <a:ext cx="1067325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0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0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reduction in revenue for the work of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Cuban doctors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Venezuela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Brazil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has been aggravated by the worldwide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pandemic-induced recession,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severely affected tourism, private remittances, and exports of goods.</a:t>
            </a:r>
          </a:p>
          <a:p>
            <a:pPr marL="457200" indent="-457200" algn="just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this has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exacerbated the pressure on Cuba’s fragile current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sharply  curtailed the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availability of foreign exchange.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government has reacted by imposing severe administrative restrictions on imports, with further adverse effects on distortions and on  domestic absorption. </a:t>
            </a:r>
          </a:p>
          <a:p>
            <a:pPr marL="457200" indent="-4572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Cuba’s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multiple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exchange rate system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(including the fixed $1 per peso rate for enterprises) has been a major cause of the unsustainable evolution of Cuba’s balance of payments. Its long-promised overhaul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now a fact. Cuba has devalued the now single currency (CUP) to 24 per $ and eliminated the ill-fated CUC. </a:t>
            </a: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Now is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time to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eliminate the subsidies that have hindered the Cuban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decades </a:t>
            </a:r>
          </a:p>
        </p:txBody>
      </p:sp>
    </p:spTree>
    <p:extLst>
      <p:ext uri="{BB962C8B-B14F-4D97-AF65-F5344CB8AC3E}">
        <p14:creationId xmlns:p14="http://schemas.microsoft.com/office/powerpoint/2010/main" val="906251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</TotalTime>
  <Words>266</Words>
  <Application>Microsoft Office PowerPoint</Application>
  <PresentationFormat>Widescreen</PresentationFormat>
  <Paragraphs>10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Book Antiqua</vt:lpstr>
      <vt:lpstr>Calibri</vt:lpstr>
      <vt:lpstr>Calibri Light</vt:lpstr>
      <vt:lpstr>Times New Roman</vt:lpstr>
      <vt:lpstr>Wingdings</vt:lpstr>
      <vt:lpstr>Office Theme</vt:lpstr>
      <vt:lpstr>The Misery of Exports and the Sustainability of the Cuban balance of Payments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Ernesto Hernandez-Cata</dc:creator>
  <cp:lastModifiedBy>Ernesto Hernandez-Cata</cp:lastModifiedBy>
  <cp:revision>31</cp:revision>
  <dcterms:created xsi:type="dcterms:W3CDTF">2020-11-29T23:10:26Z</dcterms:created>
  <dcterms:modified xsi:type="dcterms:W3CDTF">2021-01-03T19:17:04Z</dcterms:modified>
</cp:coreProperties>
</file>