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328" r:id="rId2"/>
    <p:sldId id="331" r:id="rId3"/>
    <p:sldId id="339" r:id="rId4"/>
    <p:sldId id="340" r:id="rId5"/>
    <p:sldId id="332" r:id="rId6"/>
    <p:sldId id="333" r:id="rId7"/>
    <p:sldId id="341" r:id="rId8"/>
    <p:sldId id="334" r:id="rId9"/>
    <p:sldId id="335" r:id="rId10"/>
    <p:sldId id="336" r:id="rId11"/>
    <p:sldId id="337" r:id="rId12"/>
    <p:sldId id="338"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8" d="100"/>
          <a:sy n="78" d="100"/>
        </p:scale>
        <p:origin x="45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8C56AAC-6697-4290-8302-B7075809B317}" type="datetimeFigureOut">
              <a:rPr lang="en-US" smtClean="0"/>
              <a:t>12/30/2020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E99E9F2-9466-4A65-914C-F40934A3E97D}" type="slidenum">
              <a:rPr lang="en-US" smtClean="0"/>
              <a:t>‹#›</a:t>
            </a:fld>
            <a:endParaRPr lang="en-US"/>
          </a:p>
        </p:txBody>
      </p:sp>
    </p:spTree>
    <p:extLst>
      <p:ext uri="{BB962C8B-B14F-4D97-AF65-F5344CB8AC3E}">
        <p14:creationId xmlns:p14="http://schemas.microsoft.com/office/powerpoint/2010/main" val="2437703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Slide">
    <p:bg>
      <p:bgPr>
        <a:blipFill>
          <a:blip r:embed="rId2">
            <a:alphaModFix/>
          </a:blip>
          <a:stretch>
            <a:fillRect/>
          </a:stretch>
        </a:blipFill>
        <a:effectLst/>
      </p:bgPr>
    </p:bg>
    <p:spTree>
      <p:nvGrpSpPr>
        <p:cNvPr id="1" name="Shape 12"/>
        <p:cNvGrpSpPr/>
        <p:nvPr/>
      </p:nvGrpSpPr>
      <p:grpSpPr>
        <a:xfrm>
          <a:off x="0" y="0"/>
          <a:ext cx="0" cy="0"/>
          <a:chOff x="0" y="0"/>
          <a:chExt cx="0" cy="0"/>
        </a:xfrm>
      </p:grpSpPr>
      <p:sp>
        <p:nvSpPr>
          <p:cNvPr id="13" name="Google Shape;13;p21"/>
          <p:cNvSpPr txBox="1">
            <a:spLocks noGrp="1"/>
          </p:cNvSpPr>
          <p:nvPr>
            <p:ph type="ctrTitle"/>
          </p:nvPr>
        </p:nvSpPr>
        <p:spPr>
          <a:xfrm>
            <a:off x="914400" y="2130426"/>
            <a:ext cx="10363200" cy="14700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solidFill>
                  <a:schemeClr val="lt1"/>
                </a:solidFill>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4" name="Google Shape;14;p21"/>
          <p:cNvSpPr txBox="1">
            <a:spLocks noGrp="1"/>
          </p:cNvSpPr>
          <p:nvPr>
            <p:ph type="subTitle" idx="1"/>
          </p:nvPr>
        </p:nvSpPr>
        <p:spPr>
          <a:xfrm>
            <a:off x="1828800" y="3886200"/>
            <a:ext cx="8534400" cy="1752600"/>
          </a:xfrm>
          <a:prstGeom prst="rect">
            <a:avLst/>
          </a:prstGeom>
          <a:noFill/>
          <a:ln>
            <a:noFill/>
          </a:ln>
        </p:spPr>
        <p:txBody>
          <a:bodyPr spcFirstLastPara="1" wrap="square" lIns="91425" tIns="45700" rIns="91425" bIns="45700" anchor="t" anchorCtr="0">
            <a:noAutofit/>
          </a:bodyPr>
          <a:lstStyle>
            <a:lvl1pPr lvl="0" algn="ctr">
              <a:spcBef>
                <a:spcPts val="480"/>
              </a:spcBef>
              <a:spcAft>
                <a:spcPts val="0"/>
              </a:spcAft>
              <a:buClr>
                <a:schemeClr val="accent5"/>
              </a:buClr>
              <a:buSzPts val="1800"/>
              <a:buNone/>
              <a:defRPr>
                <a:solidFill>
                  <a:schemeClr val="accent5"/>
                </a:solidFill>
              </a:defRPr>
            </a:lvl1pPr>
            <a:lvl2pPr lvl="1" algn="ctr">
              <a:spcBef>
                <a:spcPts val="480"/>
              </a:spcBef>
              <a:spcAft>
                <a:spcPts val="0"/>
              </a:spcAft>
              <a:buClr>
                <a:srgbClr val="888888"/>
              </a:buClr>
              <a:buSzPts val="1800"/>
              <a:buNone/>
              <a:defRPr>
                <a:solidFill>
                  <a:srgbClr val="888888"/>
                </a:solidFill>
              </a:defRPr>
            </a:lvl2pPr>
            <a:lvl3pPr lvl="2" algn="ctr">
              <a:spcBef>
                <a:spcPts val="480"/>
              </a:spcBef>
              <a:spcAft>
                <a:spcPts val="0"/>
              </a:spcAft>
              <a:buClr>
                <a:srgbClr val="888888"/>
              </a:buClr>
              <a:buSzPts val="1800"/>
              <a:buNone/>
              <a:defRPr>
                <a:solidFill>
                  <a:srgbClr val="888888"/>
                </a:solidFill>
              </a:defRPr>
            </a:lvl3pPr>
            <a:lvl4pPr lvl="3" algn="ctr">
              <a:spcBef>
                <a:spcPts val="480"/>
              </a:spcBef>
              <a:spcAft>
                <a:spcPts val="0"/>
              </a:spcAft>
              <a:buClr>
                <a:srgbClr val="888888"/>
              </a:buClr>
              <a:buSzPts val="1800"/>
              <a:buNone/>
              <a:defRPr>
                <a:solidFill>
                  <a:srgbClr val="888888"/>
                </a:solidFill>
              </a:defRPr>
            </a:lvl4pPr>
            <a:lvl5pPr lvl="4" algn="ctr">
              <a:spcBef>
                <a:spcPts val="480"/>
              </a:spcBef>
              <a:spcAft>
                <a:spcPts val="0"/>
              </a:spcAft>
              <a:buClr>
                <a:srgbClr val="888888"/>
              </a:buClr>
              <a:buSzPts val="1800"/>
              <a:buNone/>
              <a:defRPr>
                <a:solidFill>
                  <a:srgbClr val="888888"/>
                </a:solidFill>
              </a:defRPr>
            </a:lvl5pPr>
            <a:lvl6pPr lvl="5" algn="ctr">
              <a:spcBef>
                <a:spcPts val="533"/>
              </a:spcBef>
              <a:spcAft>
                <a:spcPts val="0"/>
              </a:spcAft>
              <a:buClr>
                <a:srgbClr val="888888"/>
              </a:buClr>
              <a:buSzPts val="2000"/>
              <a:buNone/>
              <a:defRPr>
                <a:solidFill>
                  <a:srgbClr val="888888"/>
                </a:solidFill>
              </a:defRPr>
            </a:lvl6pPr>
            <a:lvl7pPr lvl="6" algn="ctr">
              <a:spcBef>
                <a:spcPts val="533"/>
              </a:spcBef>
              <a:spcAft>
                <a:spcPts val="0"/>
              </a:spcAft>
              <a:buClr>
                <a:srgbClr val="888888"/>
              </a:buClr>
              <a:buSzPts val="2000"/>
              <a:buNone/>
              <a:defRPr>
                <a:solidFill>
                  <a:srgbClr val="888888"/>
                </a:solidFill>
              </a:defRPr>
            </a:lvl7pPr>
            <a:lvl8pPr lvl="7" algn="ctr">
              <a:spcBef>
                <a:spcPts val="533"/>
              </a:spcBef>
              <a:spcAft>
                <a:spcPts val="0"/>
              </a:spcAft>
              <a:buClr>
                <a:srgbClr val="888888"/>
              </a:buClr>
              <a:buSzPts val="2000"/>
              <a:buNone/>
              <a:defRPr>
                <a:solidFill>
                  <a:srgbClr val="888888"/>
                </a:solidFill>
              </a:defRPr>
            </a:lvl8pPr>
            <a:lvl9pPr lvl="8" algn="ctr">
              <a:spcBef>
                <a:spcPts val="533"/>
              </a:spcBef>
              <a:spcAft>
                <a:spcPts val="0"/>
              </a:spcAft>
              <a:buClr>
                <a:srgbClr val="888888"/>
              </a:buClr>
              <a:buSzPts val="2000"/>
              <a:buNone/>
              <a:defRPr>
                <a:solidFill>
                  <a:srgbClr val="888888"/>
                </a:solidFill>
              </a:defRPr>
            </a:lvl9pPr>
          </a:lstStyle>
          <a:p>
            <a:endParaRPr/>
          </a:p>
        </p:txBody>
      </p:sp>
      <p:sp>
        <p:nvSpPr>
          <p:cNvPr id="15" name="Google Shape;15;p21"/>
          <p:cNvSpPr txBox="1"/>
          <p:nvPr/>
        </p:nvSpPr>
        <p:spPr>
          <a:xfrm>
            <a:off x="609600" y="279401"/>
            <a:ext cx="6908800" cy="410379"/>
          </a:xfrm>
          <a:prstGeom prst="rect">
            <a:avLst/>
          </a:prstGeom>
          <a:noFill/>
          <a:ln>
            <a:noFill/>
          </a:ln>
        </p:spPr>
        <p:txBody>
          <a:bodyPr spcFirstLastPara="1" wrap="square" lIns="121900" tIns="60933" rIns="121900" bIns="60933" anchor="t" anchorCtr="0">
            <a:spAutoFit/>
          </a:bodyPr>
          <a:lstStyle/>
          <a:p>
            <a:pPr marL="0" marR="0" lvl="0" indent="0" algn="l" rtl="0">
              <a:spcBef>
                <a:spcPts val="0"/>
              </a:spcBef>
              <a:spcAft>
                <a:spcPts val="0"/>
              </a:spcAft>
              <a:buNone/>
            </a:pPr>
            <a:r>
              <a:rPr lang="en-US" sz="1867" b="1" i="0" u="none" strike="noStrike" cap="none">
                <a:solidFill>
                  <a:schemeClr val="lt1"/>
                </a:solidFill>
                <a:latin typeface="Arial"/>
                <a:ea typeface="Arial"/>
                <a:cs typeface="Arial"/>
                <a:sym typeface="Arial"/>
              </a:rPr>
              <a:t>www.bidenschool.udel.edu</a:t>
            </a:r>
            <a:endParaRPr sz="1867" b="1">
              <a:solidFill>
                <a:schemeClr val="lt1"/>
              </a:solidFill>
              <a:latin typeface="Arial"/>
              <a:ea typeface="Arial"/>
              <a:cs typeface="Arial"/>
              <a:sym typeface="Arial"/>
            </a:endParaRPr>
          </a:p>
        </p:txBody>
      </p:sp>
      <p:sp>
        <p:nvSpPr>
          <p:cNvPr id="16" name="Google Shape;16;p21"/>
          <p:cNvSpPr txBox="1"/>
          <p:nvPr/>
        </p:nvSpPr>
        <p:spPr>
          <a:xfrm>
            <a:off x="7496537" y="5969000"/>
            <a:ext cx="4572000" cy="697701"/>
          </a:xfrm>
          <a:prstGeom prst="rect">
            <a:avLst/>
          </a:prstGeom>
          <a:noFill/>
          <a:ln>
            <a:noFill/>
          </a:ln>
        </p:spPr>
        <p:txBody>
          <a:bodyPr spcFirstLastPara="1" wrap="square" lIns="121900" tIns="60933" rIns="121900" bIns="60933" anchor="t" anchorCtr="0">
            <a:spAutoFit/>
          </a:bodyPr>
          <a:lstStyle/>
          <a:p>
            <a:pPr marL="0" marR="0" lvl="0" indent="0" algn="r" rtl="0">
              <a:lnSpc>
                <a:spcPct val="100000"/>
              </a:lnSpc>
              <a:spcBef>
                <a:spcPts val="0"/>
              </a:spcBef>
              <a:spcAft>
                <a:spcPts val="0"/>
              </a:spcAft>
              <a:buClr>
                <a:schemeClr val="lt1"/>
              </a:buClr>
              <a:buSzPts val="1400"/>
              <a:buFont typeface="Arial"/>
              <a:buNone/>
            </a:pPr>
            <a:r>
              <a:rPr lang="en-US" sz="1867" b="1">
                <a:solidFill>
                  <a:schemeClr val="lt1"/>
                </a:solidFill>
                <a:latin typeface="Arial"/>
                <a:ea typeface="Arial"/>
                <a:cs typeface="Arial"/>
                <a:sym typeface="Arial"/>
              </a:rPr>
              <a:t>Joseph R. Biden, Jr. School of </a:t>
            </a:r>
            <a:endParaRPr sz="2400"/>
          </a:p>
          <a:p>
            <a:pPr marL="0" marR="0" lvl="0" indent="0" algn="r" rtl="0">
              <a:lnSpc>
                <a:spcPct val="100000"/>
              </a:lnSpc>
              <a:spcBef>
                <a:spcPts val="0"/>
              </a:spcBef>
              <a:spcAft>
                <a:spcPts val="0"/>
              </a:spcAft>
              <a:buClr>
                <a:schemeClr val="lt1"/>
              </a:buClr>
              <a:buSzPts val="1400"/>
              <a:buFont typeface="Arial"/>
              <a:buNone/>
            </a:pPr>
            <a:r>
              <a:rPr lang="en-US" sz="1867" b="1">
                <a:solidFill>
                  <a:schemeClr val="lt1"/>
                </a:solidFill>
                <a:latin typeface="Arial"/>
                <a:ea typeface="Arial"/>
                <a:cs typeface="Arial"/>
                <a:sym typeface="Arial"/>
              </a:rPr>
              <a:t>Public Policy &amp; Administration</a:t>
            </a:r>
            <a:endParaRPr sz="2400"/>
          </a:p>
        </p:txBody>
      </p:sp>
    </p:spTree>
    <p:extLst>
      <p:ext uri="{BB962C8B-B14F-4D97-AF65-F5344CB8AC3E}">
        <p14:creationId xmlns:p14="http://schemas.microsoft.com/office/powerpoint/2010/main" val="30376346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 Title and Text">
    <p:bg>
      <p:bgPr>
        <a:blipFill>
          <a:blip r:embed="rId2">
            <a:alphaModFix/>
          </a:blip>
          <a:stretch>
            <a:fillRect/>
          </a:stretch>
        </a:blipFill>
        <a:effectLst/>
      </p:bgPr>
    </p:bg>
    <p:spTree>
      <p:nvGrpSpPr>
        <p:cNvPr id="1" name="Shape 58"/>
        <p:cNvGrpSpPr/>
        <p:nvPr/>
      </p:nvGrpSpPr>
      <p:grpSpPr>
        <a:xfrm>
          <a:off x="0" y="0"/>
          <a:ext cx="0" cy="0"/>
          <a:chOff x="0" y="0"/>
          <a:chExt cx="0" cy="0"/>
        </a:xfrm>
      </p:grpSpPr>
      <p:sp>
        <p:nvSpPr>
          <p:cNvPr id="59" name="Google Shape;59;p32"/>
          <p:cNvSpPr txBox="1">
            <a:spLocks noGrp="1"/>
          </p:cNvSpPr>
          <p:nvPr>
            <p:ph type="title"/>
          </p:nvPr>
        </p:nvSpPr>
        <p:spPr>
          <a:xfrm rot="5400000">
            <a:off x="7810298" y="1702859"/>
            <a:ext cx="4773084" cy="27432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solidFill>
                  <a:srgbClr val="006096"/>
                </a:solidFill>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0" name="Google Shape;60;p32"/>
          <p:cNvSpPr txBox="1">
            <a:spLocks noGrp="1"/>
          </p:cNvSpPr>
          <p:nvPr>
            <p:ph type="body" idx="1"/>
          </p:nvPr>
        </p:nvSpPr>
        <p:spPr>
          <a:xfrm rot="5400000">
            <a:off x="2236259" y="-938741"/>
            <a:ext cx="4773084" cy="8026400"/>
          </a:xfrm>
          <a:prstGeom prst="rect">
            <a:avLst/>
          </a:prstGeom>
          <a:noFill/>
          <a:ln>
            <a:noFill/>
          </a:ln>
        </p:spPr>
        <p:txBody>
          <a:bodyPr spcFirstLastPara="1" wrap="square" lIns="91425" tIns="45700" rIns="91425" bIns="45700" anchor="t" anchorCtr="0">
            <a:noAutofit/>
          </a:bodyPr>
          <a:lstStyle>
            <a:lvl1pPr marL="609585" lvl="0" indent="-457189" algn="l">
              <a:spcBef>
                <a:spcPts val="480"/>
              </a:spcBef>
              <a:spcAft>
                <a:spcPts val="0"/>
              </a:spcAft>
              <a:buClr>
                <a:schemeClr val="dk2"/>
              </a:buClr>
              <a:buSzPts val="1800"/>
              <a:buChar char="•"/>
              <a:defRPr/>
            </a:lvl1pPr>
            <a:lvl2pPr marL="1219170" lvl="1" indent="-457189" algn="l">
              <a:spcBef>
                <a:spcPts val="480"/>
              </a:spcBef>
              <a:spcAft>
                <a:spcPts val="0"/>
              </a:spcAft>
              <a:buClr>
                <a:schemeClr val="dk2"/>
              </a:buClr>
              <a:buSzPts val="1800"/>
              <a:buChar char="–"/>
              <a:defRPr/>
            </a:lvl2pPr>
            <a:lvl3pPr marL="1828754" lvl="2" indent="-457189" algn="l">
              <a:spcBef>
                <a:spcPts val="480"/>
              </a:spcBef>
              <a:spcAft>
                <a:spcPts val="0"/>
              </a:spcAft>
              <a:buClr>
                <a:schemeClr val="dk2"/>
              </a:buClr>
              <a:buSzPts val="1800"/>
              <a:buChar char="•"/>
              <a:defRPr/>
            </a:lvl3pPr>
            <a:lvl4pPr marL="2438339" lvl="3" indent="-457189" algn="l">
              <a:spcBef>
                <a:spcPts val="480"/>
              </a:spcBef>
              <a:spcAft>
                <a:spcPts val="0"/>
              </a:spcAft>
              <a:buClr>
                <a:schemeClr val="dk2"/>
              </a:buClr>
              <a:buSzPts val="1800"/>
              <a:buChar char="–"/>
              <a:defRPr/>
            </a:lvl4pPr>
            <a:lvl5pPr marL="3047924" lvl="4" indent="-457189" algn="l">
              <a:spcBef>
                <a:spcPts val="480"/>
              </a:spcBef>
              <a:spcAft>
                <a:spcPts val="0"/>
              </a:spcAft>
              <a:buClr>
                <a:schemeClr val="dk2"/>
              </a:buClr>
              <a:buSzPts val="1800"/>
              <a:buChar char="»"/>
              <a:defRPr/>
            </a:lvl5pPr>
            <a:lvl6pPr marL="3657509" lvl="5" indent="-457189" algn="l">
              <a:spcBef>
                <a:spcPts val="480"/>
              </a:spcBef>
              <a:spcAft>
                <a:spcPts val="0"/>
              </a:spcAft>
              <a:buClr>
                <a:schemeClr val="dk1"/>
              </a:buClr>
              <a:buSzPts val="1800"/>
              <a:buChar char="•"/>
              <a:defRPr/>
            </a:lvl6pPr>
            <a:lvl7pPr marL="4267093" lvl="6" indent="-457189" algn="l">
              <a:spcBef>
                <a:spcPts val="480"/>
              </a:spcBef>
              <a:spcAft>
                <a:spcPts val="0"/>
              </a:spcAft>
              <a:buClr>
                <a:schemeClr val="dk1"/>
              </a:buClr>
              <a:buSzPts val="1800"/>
              <a:buChar char="•"/>
              <a:defRPr/>
            </a:lvl7pPr>
            <a:lvl8pPr marL="4876678" lvl="7" indent="-457189" algn="l">
              <a:spcBef>
                <a:spcPts val="480"/>
              </a:spcBef>
              <a:spcAft>
                <a:spcPts val="0"/>
              </a:spcAft>
              <a:buClr>
                <a:schemeClr val="dk1"/>
              </a:buClr>
              <a:buSzPts val="1800"/>
              <a:buChar char="•"/>
              <a:defRPr/>
            </a:lvl8pPr>
            <a:lvl9pPr marL="5486263" lvl="8" indent="-457189" algn="l">
              <a:spcBef>
                <a:spcPts val="480"/>
              </a:spcBef>
              <a:spcAft>
                <a:spcPts val="0"/>
              </a:spcAft>
              <a:buClr>
                <a:schemeClr val="dk1"/>
              </a:buClr>
              <a:buSzPts val="1800"/>
              <a:buChar char="•"/>
              <a:defRPr/>
            </a:lvl9pPr>
          </a:lstStyle>
          <a:p>
            <a:endParaRPr/>
          </a:p>
        </p:txBody>
      </p:sp>
      <p:sp>
        <p:nvSpPr>
          <p:cNvPr id="61" name="Google Shape;61;p32"/>
          <p:cNvSpPr txBox="1"/>
          <p:nvPr/>
        </p:nvSpPr>
        <p:spPr>
          <a:xfrm>
            <a:off x="2438400" y="6172201"/>
            <a:ext cx="8839200" cy="410379"/>
          </a:xfrm>
          <a:prstGeom prst="rect">
            <a:avLst/>
          </a:prstGeom>
          <a:noFill/>
          <a:ln>
            <a:noFill/>
          </a:ln>
        </p:spPr>
        <p:txBody>
          <a:bodyPr spcFirstLastPara="1" wrap="square" lIns="121900" tIns="60933" rIns="121900" bIns="60933" anchor="t" anchorCtr="0">
            <a:spAutoFit/>
          </a:bodyPr>
          <a:lstStyle/>
          <a:p>
            <a:pPr marL="0" marR="0" lvl="0" indent="0" algn="l" rtl="0">
              <a:lnSpc>
                <a:spcPct val="100000"/>
              </a:lnSpc>
              <a:spcBef>
                <a:spcPts val="0"/>
              </a:spcBef>
              <a:spcAft>
                <a:spcPts val="0"/>
              </a:spcAft>
              <a:buClr>
                <a:schemeClr val="lt1"/>
              </a:buClr>
              <a:buSzPts val="1400"/>
              <a:buFont typeface="Arial"/>
              <a:buNone/>
            </a:pPr>
            <a:r>
              <a:rPr lang="en-US" sz="1867" b="1">
                <a:solidFill>
                  <a:schemeClr val="lt1"/>
                </a:solidFill>
                <a:latin typeface="Arial"/>
                <a:ea typeface="Arial"/>
                <a:cs typeface="Arial"/>
                <a:sym typeface="Arial"/>
              </a:rPr>
              <a:t>Biden School of Public Policy &amp; Administration | www.bidenschool.udel.edu</a:t>
            </a:r>
            <a:endParaRPr sz="1867" b="1">
              <a:solidFill>
                <a:schemeClr val="lt1"/>
              </a:solidFill>
              <a:latin typeface="Arial"/>
              <a:ea typeface="Arial"/>
              <a:cs typeface="Arial"/>
              <a:sym typeface="Arial"/>
            </a:endParaRPr>
          </a:p>
        </p:txBody>
      </p:sp>
    </p:spTree>
    <p:extLst>
      <p:ext uri="{BB962C8B-B14F-4D97-AF65-F5344CB8AC3E}">
        <p14:creationId xmlns:p14="http://schemas.microsoft.com/office/powerpoint/2010/main" val="3558647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cSld name="1_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368CECB-FE43-41DF-8188-5BAF529249F5}" type="datetimeFigureOut">
              <a:rPr lang="en-US" smtClean="0"/>
              <a:t>12/30/2020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6A4404-B9B2-421B-88BA-153CCF8AE0BE}" type="slidenum">
              <a:rPr lang="en-US" smtClean="0"/>
              <a:t>‹#›</a:t>
            </a:fld>
            <a:endParaRPr lang="en-US"/>
          </a:p>
        </p:txBody>
      </p:sp>
    </p:spTree>
    <p:extLst>
      <p:ext uri="{BB962C8B-B14F-4D97-AF65-F5344CB8AC3E}">
        <p14:creationId xmlns:p14="http://schemas.microsoft.com/office/powerpoint/2010/main" val="36255731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68CECB-FE43-41DF-8188-5BAF529249F5}" type="datetimeFigureOut">
              <a:rPr lang="en-US" smtClean="0"/>
              <a:t>12/30/2020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6A4404-B9B2-421B-88BA-153CCF8AE0BE}" type="slidenum">
              <a:rPr lang="en-US" smtClean="0"/>
              <a:t>‹#›</a:t>
            </a:fld>
            <a:endParaRPr lang="en-US"/>
          </a:p>
        </p:txBody>
      </p:sp>
    </p:spTree>
    <p:extLst>
      <p:ext uri="{BB962C8B-B14F-4D97-AF65-F5344CB8AC3E}">
        <p14:creationId xmlns:p14="http://schemas.microsoft.com/office/powerpoint/2010/main" val="3633405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Title and Content">
    <p:bg>
      <p:bgPr>
        <a:blipFill>
          <a:blip r:embed="rId2">
            <a:alphaModFix/>
          </a:blip>
          <a:stretch>
            <a:fillRect/>
          </a:stretch>
        </a:blipFill>
        <a:effectLst/>
      </p:bgPr>
    </p:bg>
    <p:spTree>
      <p:nvGrpSpPr>
        <p:cNvPr id="1" name="Shape 17"/>
        <p:cNvGrpSpPr/>
        <p:nvPr/>
      </p:nvGrpSpPr>
      <p:grpSpPr>
        <a:xfrm>
          <a:off x="0" y="0"/>
          <a:ext cx="0" cy="0"/>
          <a:chOff x="0" y="0"/>
          <a:chExt cx="0" cy="0"/>
        </a:xfrm>
      </p:grpSpPr>
      <p:sp>
        <p:nvSpPr>
          <p:cNvPr id="18" name="Google Shape;18;p22"/>
          <p:cNvSpPr txBox="1">
            <a:spLocks noGrp="1"/>
          </p:cNvSpPr>
          <p:nvPr>
            <p:ph type="title"/>
          </p:nvPr>
        </p:nvSpPr>
        <p:spPr>
          <a:xfrm>
            <a:off x="609600" y="685800"/>
            <a:ext cx="10972800" cy="990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solidFill>
                  <a:srgbClr val="006096"/>
                </a:solidFill>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9" name="Google Shape;19;p22"/>
          <p:cNvSpPr txBox="1">
            <a:spLocks noGrp="1"/>
          </p:cNvSpPr>
          <p:nvPr>
            <p:ph type="body" idx="1"/>
          </p:nvPr>
        </p:nvSpPr>
        <p:spPr>
          <a:xfrm>
            <a:off x="609600" y="2057401"/>
            <a:ext cx="10972800" cy="3534833"/>
          </a:xfrm>
          <a:prstGeom prst="rect">
            <a:avLst/>
          </a:prstGeom>
          <a:noFill/>
          <a:ln>
            <a:noFill/>
          </a:ln>
        </p:spPr>
        <p:txBody>
          <a:bodyPr spcFirstLastPara="1" wrap="square" lIns="91425" tIns="45700" rIns="91425" bIns="45700" anchor="t" anchorCtr="0">
            <a:noAutofit/>
          </a:bodyPr>
          <a:lstStyle>
            <a:lvl1pPr marL="609585" lvl="0" indent="-457189" algn="l">
              <a:spcBef>
                <a:spcPts val="480"/>
              </a:spcBef>
              <a:spcAft>
                <a:spcPts val="0"/>
              </a:spcAft>
              <a:buClr>
                <a:srgbClr val="006096"/>
              </a:buClr>
              <a:buSzPts val="1800"/>
              <a:buChar char="•"/>
              <a:defRPr>
                <a:solidFill>
                  <a:srgbClr val="006096"/>
                </a:solidFill>
              </a:defRPr>
            </a:lvl1pPr>
            <a:lvl2pPr marL="1219170" lvl="1" indent="-457189" algn="l">
              <a:spcBef>
                <a:spcPts val="480"/>
              </a:spcBef>
              <a:spcAft>
                <a:spcPts val="0"/>
              </a:spcAft>
              <a:buClr>
                <a:srgbClr val="006096"/>
              </a:buClr>
              <a:buSzPts val="1800"/>
              <a:buChar char="–"/>
              <a:defRPr>
                <a:solidFill>
                  <a:srgbClr val="006096"/>
                </a:solidFill>
              </a:defRPr>
            </a:lvl2pPr>
            <a:lvl3pPr marL="1828754" lvl="2" indent="-457189" algn="l">
              <a:spcBef>
                <a:spcPts val="480"/>
              </a:spcBef>
              <a:spcAft>
                <a:spcPts val="0"/>
              </a:spcAft>
              <a:buClr>
                <a:srgbClr val="006096"/>
              </a:buClr>
              <a:buSzPts val="1800"/>
              <a:buChar char="•"/>
              <a:defRPr>
                <a:solidFill>
                  <a:srgbClr val="006096"/>
                </a:solidFill>
              </a:defRPr>
            </a:lvl3pPr>
            <a:lvl4pPr marL="2438339" lvl="3" indent="-457189" algn="l">
              <a:spcBef>
                <a:spcPts val="480"/>
              </a:spcBef>
              <a:spcAft>
                <a:spcPts val="0"/>
              </a:spcAft>
              <a:buClr>
                <a:srgbClr val="006096"/>
              </a:buClr>
              <a:buSzPts val="1800"/>
              <a:buChar char="–"/>
              <a:defRPr>
                <a:solidFill>
                  <a:srgbClr val="006096"/>
                </a:solidFill>
              </a:defRPr>
            </a:lvl4pPr>
            <a:lvl5pPr marL="3047924" lvl="4" indent="-457189" algn="l">
              <a:spcBef>
                <a:spcPts val="480"/>
              </a:spcBef>
              <a:spcAft>
                <a:spcPts val="0"/>
              </a:spcAft>
              <a:buClr>
                <a:srgbClr val="006096"/>
              </a:buClr>
              <a:buSzPts val="1800"/>
              <a:buChar char="»"/>
              <a:defRPr>
                <a:solidFill>
                  <a:srgbClr val="006096"/>
                </a:solidFill>
              </a:defRPr>
            </a:lvl5pPr>
            <a:lvl6pPr marL="3657509" lvl="5" indent="-457189" algn="l">
              <a:spcBef>
                <a:spcPts val="480"/>
              </a:spcBef>
              <a:spcAft>
                <a:spcPts val="0"/>
              </a:spcAft>
              <a:buClr>
                <a:schemeClr val="dk1"/>
              </a:buClr>
              <a:buSzPts val="1800"/>
              <a:buChar char="•"/>
              <a:defRPr/>
            </a:lvl6pPr>
            <a:lvl7pPr marL="4267093" lvl="6" indent="-457189" algn="l">
              <a:spcBef>
                <a:spcPts val="480"/>
              </a:spcBef>
              <a:spcAft>
                <a:spcPts val="0"/>
              </a:spcAft>
              <a:buClr>
                <a:schemeClr val="dk1"/>
              </a:buClr>
              <a:buSzPts val="1800"/>
              <a:buChar char="•"/>
              <a:defRPr/>
            </a:lvl7pPr>
            <a:lvl8pPr marL="4876678" lvl="7" indent="-457189" algn="l">
              <a:spcBef>
                <a:spcPts val="480"/>
              </a:spcBef>
              <a:spcAft>
                <a:spcPts val="0"/>
              </a:spcAft>
              <a:buClr>
                <a:schemeClr val="dk1"/>
              </a:buClr>
              <a:buSzPts val="1800"/>
              <a:buChar char="•"/>
              <a:defRPr/>
            </a:lvl8pPr>
            <a:lvl9pPr marL="5486263" lvl="8" indent="-457189" algn="l">
              <a:spcBef>
                <a:spcPts val="480"/>
              </a:spcBef>
              <a:spcAft>
                <a:spcPts val="0"/>
              </a:spcAft>
              <a:buClr>
                <a:schemeClr val="dk1"/>
              </a:buClr>
              <a:buSzPts val="1800"/>
              <a:buChar char="•"/>
              <a:defRPr/>
            </a:lvl9pPr>
          </a:lstStyle>
          <a:p>
            <a:endParaRPr/>
          </a:p>
        </p:txBody>
      </p:sp>
      <p:sp>
        <p:nvSpPr>
          <p:cNvPr id="20" name="Google Shape;20;p22"/>
          <p:cNvSpPr txBox="1"/>
          <p:nvPr/>
        </p:nvSpPr>
        <p:spPr>
          <a:xfrm>
            <a:off x="2438400" y="6172201"/>
            <a:ext cx="8839200" cy="410379"/>
          </a:xfrm>
          <a:prstGeom prst="rect">
            <a:avLst/>
          </a:prstGeom>
          <a:noFill/>
          <a:ln>
            <a:noFill/>
          </a:ln>
        </p:spPr>
        <p:txBody>
          <a:bodyPr spcFirstLastPara="1" wrap="square" lIns="121900" tIns="60933" rIns="121900" bIns="60933" anchor="t" anchorCtr="0">
            <a:spAutoFit/>
          </a:bodyPr>
          <a:lstStyle/>
          <a:p>
            <a:pPr marL="0" marR="0" lvl="0" indent="0" algn="l" rtl="0">
              <a:lnSpc>
                <a:spcPct val="100000"/>
              </a:lnSpc>
              <a:spcBef>
                <a:spcPts val="0"/>
              </a:spcBef>
              <a:spcAft>
                <a:spcPts val="0"/>
              </a:spcAft>
              <a:buClr>
                <a:schemeClr val="lt1"/>
              </a:buClr>
              <a:buSzPts val="1400"/>
              <a:buFont typeface="Arial"/>
              <a:buNone/>
            </a:pPr>
            <a:r>
              <a:rPr lang="en-US" sz="1867" b="1">
                <a:solidFill>
                  <a:schemeClr val="lt1"/>
                </a:solidFill>
                <a:latin typeface="Arial"/>
                <a:ea typeface="Arial"/>
                <a:cs typeface="Arial"/>
                <a:sym typeface="Arial"/>
              </a:rPr>
              <a:t>Biden School of Public Policy &amp; Administration | www.bidenschool.udel.edu</a:t>
            </a:r>
            <a:endParaRPr sz="1867" b="1">
              <a:solidFill>
                <a:schemeClr val="lt1"/>
              </a:solidFill>
              <a:latin typeface="Arial"/>
              <a:ea typeface="Arial"/>
              <a:cs typeface="Arial"/>
              <a:sym typeface="Arial"/>
            </a:endParaRPr>
          </a:p>
        </p:txBody>
      </p:sp>
    </p:spTree>
    <p:extLst>
      <p:ext uri="{BB962C8B-B14F-4D97-AF65-F5344CB8AC3E}">
        <p14:creationId xmlns:p14="http://schemas.microsoft.com/office/powerpoint/2010/main" val="16244226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Custom Layout">
  <p:cSld name="Custom Layout">
    <p:bg>
      <p:bgPr>
        <a:blipFill>
          <a:blip r:embed="rId2">
            <a:alphaModFix/>
          </a:blip>
          <a:stretch>
            <a:fillRect/>
          </a:stretch>
        </a:blipFill>
        <a:effectLst/>
      </p:bgPr>
    </p:bg>
    <p:spTree>
      <p:nvGrpSpPr>
        <p:cNvPr id="1" name="Shape 21"/>
        <p:cNvGrpSpPr/>
        <p:nvPr/>
      </p:nvGrpSpPr>
      <p:grpSpPr>
        <a:xfrm>
          <a:off x="0" y="0"/>
          <a:ext cx="0" cy="0"/>
          <a:chOff x="0" y="0"/>
          <a:chExt cx="0" cy="0"/>
        </a:xfrm>
      </p:grpSpPr>
      <p:sp>
        <p:nvSpPr>
          <p:cNvPr id="22" name="Google Shape;22;p23"/>
          <p:cNvSpPr txBox="1">
            <a:spLocks noGrp="1"/>
          </p:cNvSpPr>
          <p:nvPr>
            <p:ph type="title"/>
          </p:nvPr>
        </p:nvSpPr>
        <p:spPr>
          <a:xfrm>
            <a:off x="609600" y="1219200"/>
            <a:ext cx="10972800" cy="990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solidFill>
                  <a:srgbClr val="006096"/>
                </a:solidFill>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3" name="Google Shape;23;p23"/>
          <p:cNvSpPr txBox="1"/>
          <p:nvPr/>
        </p:nvSpPr>
        <p:spPr>
          <a:xfrm>
            <a:off x="2438400" y="6172201"/>
            <a:ext cx="8839200" cy="410379"/>
          </a:xfrm>
          <a:prstGeom prst="rect">
            <a:avLst/>
          </a:prstGeom>
          <a:noFill/>
          <a:ln>
            <a:noFill/>
          </a:ln>
        </p:spPr>
        <p:txBody>
          <a:bodyPr spcFirstLastPara="1" wrap="square" lIns="121900" tIns="60933" rIns="121900" bIns="60933" anchor="t" anchorCtr="0">
            <a:spAutoFit/>
          </a:bodyPr>
          <a:lstStyle/>
          <a:p>
            <a:pPr marL="0" marR="0" lvl="0" indent="0" algn="l" rtl="0">
              <a:lnSpc>
                <a:spcPct val="100000"/>
              </a:lnSpc>
              <a:spcBef>
                <a:spcPts val="0"/>
              </a:spcBef>
              <a:spcAft>
                <a:spcPts val="0"/>
              </a:spcAft>
              <a:buClr>
                <a:schemeClr val="lt1"/>
              </a:buClr>
              <a:buSzPts val="1400"/>
              <a:buFont typeface="Arial"/>
              <a:buNone/>
            </a:pPr>
            <a:r>
              <a:rPr lang="en-US" sz="1867" b="1">
                <a:solidFill>
                  <a:schemeClr val="lt1"/>
                </a:solidFill>
                <a:latin typeface="Arial"/>
                <a:ea typeface="Arial"/>
                <a:cs typeface="Arial"/>
                <a:sym typeface="Arial"/>
              </a:rPr>
              <a:t>Biden School of Public Policy &amp; Administration | www.bidenschool.udel.edu</a:t>
            </a:r>
            <a:endParaRPr sz="1867" b="1">
              <a:solidFill>
                <a:schemeClr val="lt1"/>
              </a:solidFill>
              <a:latin typeface="Arial"/>
              <a:ea typeface="Arial"/>
              <a:cs typeface="Arial"/>
              <a:sym typeface="Arial"/>
            </a:endParaRPr>
          </a:p>
        </p:txBody>
      </p:sp>
    </p:spTree>
    <p:extLst>
      <p:ext uri="{BB962C8B-B14F-4D97-AF65-F5344CB8AC3E}">
        <p14:creationId xmlns:p14="http://schemas.microsoft.com/office/powerpoint/2010/main" val="39241601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bg>
      <p:bgPr>
        <a:blipFill>
          <a:blip r:embed="rId2">
            <a:alphaModFix/>
          </a:blip>
          <a:stretch>
            <a:fillRect/>
          </a:stretch>
        </a:blipFill>
        <a:effectLst/>
      </p:bgPr>
    </p:bg>
    <p:spTree>
      <p:nvGrpSpPr>
        <p:cNvPr id="1" name="Shape 24"/>
        <p:cNvGrpSpPr/>
        <p:nvPr/>
      </p:nvGrpSpPr>
      <p:grpSpPr>
        <a:xfrm>
          <a:off x="0" y="0"/>
          <a:ext cx="0" cy="0"/>
          <a:chOff x="0" y="0"/>
          <a:chExt cx="0" cy="0"/>
        </a:xfrm>
      </p:grpSpPr>
      <p:sp>
        <p:nvSpPr>
          <p:cNvPr id="25" name="Google Shape;25;p24"/>
          <p:cNvSpPr txBox="1">
            <a:spLocks noGrp="1"/>
          </p:cNvSpPr>
          <p:nvPr>
            <p:ph type="title"/>
          </p:nvPr>
        </p:nvSpPr>
        <p:spPr>
          <a:xfrm>
            <a:off x="963084" y="3303588"/>
            <a:ext cx="10363200" cy="1362075"/>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SzPts val="1400"/>
              <a:buNone/>
              <a:defRPr sz="4267" b="1" cap="none">
                <a:solidFill>
                  <a:srgbClr val="006096"/>
                </a:solidFill>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6" name="Google Shape;26;p24"/>
          <p:cNvSpPr txBox="1">
            <a:spLocks noGrp="1"/>
          </p:cNvSpPr>
          <p:nvPr>
            <p:ph type="body" idx="1"/>
          </p:nvPr>
        </p:nvSpPr>
        <p:spPr>
          <a:xfrm>
            <a:off x="963084" y="1803400"/>
            <a:ext cx="10363200" cy="1500187"/>
          </a:xfrm>
          <a:prstGeom prst="rect">
            <a:avLst/>
          </a:prstGeom>
          <a:noFill/>
          <a:ln>
            <a:noFill/>
          </a:ln>
        </p:spPr>
        <p:txBody>
          <a:bodyPr spcFirstLastPara="1" wrap="square" lIns="91425" tIns="45700" rIns="91425" bIns="45700" anchor="b" anchorCtr="0">
            <a:noAutofit/>
          </a:bodyPr>
          <a:lstStyle>
            <a:lvl1pPr marL="609585" lvl="0" indent="-304792" algn="l">
              <a:spcBef>
                <a:spcPts val="533"/>
              </a:spcBef>
              <a:spcAft>
                <a:spcPts val="0"/>
              </a:spcAft>
              <a:buClr>
                <a:srgbClr val="888888"/>
              </a:buClr>
              <a:buSzPts val="2000"/>
              <a:buNone/>
              <a:defRPr sz="2667">
                <a:solidFill>
                  <a:srgbClr val="888888"/>
                </a:solidFill>
              </a:defRPr>
            </a:lvl1pPr>
            <a:lvl2pPr marL="1219170" lvl="1" indent="-304792" algn="l">
              <a:spcBef>
                <a:spcPts val="480"/>
              </a:spcBef>
              <a:spcAft>
                <a:spcPts val="0"/>
              </a:spcAft>
              <a:buClr>
                <a:srgbClr val="888888"/>
              </a:buClr>
              <a:buSzPts val="1800"/>
              <a:buNone/>
              <a:defRPr sz="2400">
                <a:solidFill>
                  <a:srgbClr val="888888"/>
                </a:solidFill>
              </a:defRPr>
            </a:lvl2pPr>
            <a:lvl3pPr marL="1828754" lvl="2" indent="-304792" algn="l">
              <a:spcBef>
                <a:spcPts val="427"/>
              </a:spcBef>
              <a:spcAft>
                <a:spcPts val="0"/>
              </a:spcAft>
              <a:buClr>
                <a:srgbClr val="888888"/>
              </a:buClr>
              <a:buSzPts val="1600"/>
              <a:buNone/>
              <a:defRPr sz="2133">
                <a:solidFill>
                  <a:srgbClr val="888888"/>
                </a:solidFill>
              </a:defRPr>
            </a:lvl3pPr>
            <a:lvl4pPr marL="2438339" lvl="3" indent="-304792" algn="l">
              <a:spcBef>
                <a:spcPts val="373"/>
              </a:spcBef>
              <a:spcAft>
                <a:spcPts val="0"/>
              </a:spcAft>
              <a:buClr>
                <a:srgbClr val="888888"/>
              </a:buClr>
              <a:buSzPts val="1400"/>
              <a:buNone/>
              <a:defRPr sz="1867">
                <a:solidFill>
                  <a:srgbClr val="888888"/>
                </a:solidFill>
              </a:defRPr>
            </a:lvl4pPr>
            <a:lvl5pPr marL="3047924" lvl="4" indent="-304792" algn="l">
              <a:spcBef>
                <a:spcPts val="373"/>
              </a:spcBef>
              <a:spcAft>
                <a:spcPts val="0"/>
              </a:spcAft>
              <a:buClr>
                <a:srgbClr val="888888"/>
              </a:buClr>
              <a:buSzPts val="1400"/>
              <a:buNone/>
              <a:defRPr sz="1867">
                <a:solidFill>
                  <a:srgbClr val="888888"/>
                </a:solidFill>
              </a:defRPr>
            </a:lvl5pPr>
            <a:lvl6pPr marL="3657509" lvl="5" indent="-304792" algn="l">
              <a:spcBef>
                <a:spcPts val="373"/>
              </a:spcBef>
              <a:spcAft>
                <a:spcPts val="0"/>
              </a:spcAft>
              <a:buClr>
                <a:srgbClr val="888888"/>
              </a:buClr>
              <a:buSzPts val="1400"/>
              <a:buNone/>
              <a:defRPr sz="1867">
                <a:solidFill>
                  <a:srgbClr val="888888"/>
                </a:solidFill>
              </a:defRPr>
            </a:lvl6pPr>
            <a:lvl7pPr marL="4267093" lvl="6" indent="-304792" algn="l">
              <a:spcBef>
                <a:spcPts val="373"/>
              </a:spcBef>
              <a:spcAft>
                <a:spcPts val="0"/>
              </a:spcAft>
              <a:buClr>
                <a:srgbClr val="888888"/>
              </a:buClr>
              <a:buSzPts val="1400"/>
              <a:buNone/>
              <a:defRPr sz="1867">
                <a:solidFill>
                  <a:srgbClr val="888888"/>
                </a:solidFill>
              </a:defRPr>
            </a:lvl7pPr>
            <a:lvl8pPr marL="4876678" lvl="7" indent="-304792" algn="l">
              <a:spcBef>
                <a:spcPts val="373"/>
              </a:spcBef>
              <a:spcAft>
                <a:spcPts val="0"/>
              </a:spcAft>
              <a:buClr>
                <a:srgbClr val="888888"/>
              </a:buClr>
              <a:buSzPts val="1400"/>
              <a:buNone/>
              <a:defRPr sz="1867">
                <a:solidFill>
                  <a:srgbClr val="888888"/>
                </a:solidFill>
              </a:defRPr>
            </a:lvl8pPr>
            <a:lvl9pPr marL="5486263" lvl="8" indent="-304792" algn="l">
              <a:spcBef>
                <a:spcPts val="373"/>
              </a:spcBef>
              <a:spcAft>
                <a:spcPts val="0"/>
              </a:spcAft>
              <a:buClr>
                <a:srgbClr val="888888"/>
              </a:buClr>
              <a:buSzPts val="1400"/>
              <a:buNone/>
              <a:defRPr sz="1867">
                <a:solidFill>
                  <a:srgbClr val="888888"/>
                </a:solidFill>
              </a:defRPr>
            </a:lvl9pPr>
          </a:lstStyle>
          <a:p>
            <a:endParaRPr/>
          </a:p>
        </p:txBody>
      </p:sp>
      <p:sp>
        <p:nvSpPr>
          <p:cNvPr id="27" name="Google Shape;27;p24"/>
          <p:cNvSpPr txBox="1"/>
          <p:nvPr/>
        </p:nvSpPr>
        <p:spPr>
          <a:xfrm>
            <a:off x="2438400" y="6172201"/>
            <a:ext cx="8839200" cy="410379"/>
          </a:xfrm>
          <a:prstGeom prst="rect">
            <a:avLst/>
          </a:prstGeom>
          <a:noFill/>
          <a:ln>
            <a:noFill/>
          </a:ln>
        </p:spPr>
        <p:txBody>
          <a:bodyPr spcFirstLastPara="1" wrap="square" lIns="121900" tIns="60933" rIns="121900" bIns="60933" anchor="t" anchorCtr="0">
            <a:spAutoFit/>
          </a:bodyPr>
          <a:lstStyle/>
          <a:p>
            <a:pPr marL="0" marR="0" lvl="0" indent="0" algn="l" rtl="0">
              <a:lnSpc>
                <a:spcPct val="100000"/>
              </a:lnSpc>
              <a:spcBef>
                <a:spcPts val="0"/>
              </a:spcBef>
              <a:spcAft>
                <a:spcPts val="0"/>
              </a:spcAft>
              <a:buClr>
                <a:schemeClr val="lt1"/>
              </a:buClr>
              <a:buSzPts val="1400"/>
              <a:buFont typeface="Arial"/>
              <a:buNone/>
            </a:pPr>
            <a:r>
              <a:rPr lang="en-US" sz="1867" b="1">
                <a:solidFill>
                  <a:schemeClr val="lt1"/>
                </a:solidFill>
                <a:latin typeface="Arial"/>
                <a:ea typeface="Arial"/>
                <a:cs typeface="Arial"/>
                <a:sym typeface="Arial"/>
              </a:rPr>
              <a:t>Biden School of Public Policy &amp; Administration | www.bidenschool.udel.edu</a:t>
            </a:r>
            <a:endParaRPr sz="1867" b="1">
              <a:solidFill>
                <a:schemeClr val="lt1"/>
              </a:solidFill>
              <a:latin typeface="Arial"/>
              <a:ea typeface="Arial"/>
              <a:cs typeface="Arial"/>
              <a:sym typeface="Arial"/>
            </a:endParaRPr>
          </a:p>
        </p:txBody>
      </p:sp>
    </p:spTree>
    <p:extLst>
      <p:ext uri="{BB962C8B-B14F-4D97-AF65-F5344CB8AC3E}">
        <p14:creationId xmlns:p14="http://schemas.microsoft.com/office/powerpoint/2010/main" val="4800144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p:cSld name="Comparison">
    <p:bg>
      <p:bgPr>
        <a:blipFill>
          <a:blip r:embed="rId2">
            <a:alphaModFix/>
          </a:blip>
          <a:stretch>
            <a:fillRect/>
          </a:stretch>
        </a:blipFill>
        <a:effectLst/>
      </p:bgPr>
    </p:bg>
    <p:spTree>
      <p:nvGrpSpPr>
        <p:cNvPr id="1" name="Shape 33"/>
        <p:cNvGrpSpPr/>
        <p:nvPr/>
      </p:nvGrpSpPr>
      <p:grpSpPr>
        <a:xfrm>
          <a:off x="0" y="0"/>
          <a:ext cx="0" cy="0"/>
          <a:chOff x="0" y="0"/>
          <a:chExt cx="0" cy="0"/>
        </a:xfrm>
      </p:grpSpPr>
      <p:sp>
        <p:nvSpPr>
          <p:cNvPr id="34" name="Google Shape;34;p26"/>
          <p:cNvSpPr txBox="1">
            <a:spLocks noGrp="1"/>
          </p:cNvSpPr>
          <p:nvPr>
            <p:ph type="body" idx="1"/>
          </p:nvPr>
        </p:nvSpPr>
        <p:spPr>
          <a:xfrm>
            <a:off x="609600" y="685800"/>
            <a:ext cx="5386917" cy="1031875"/>
          </a:xfrm>
          <a:prstGeom prst="rect">
            <a:avLst/>
          </a:prstGeom>
          <a:noFill/>
          <a:ln>
            <a:noFill/>
          </a:ln>
        </p:spPr>
        <p:txBody>
          <a:bodyPr spcFirstLastPara="1" wrap="square" lIns="91425" tIns="45700" rIns="91425" bIns="45700" anchor="b" anchorCtr="0">
            <a:noAutofit/>
          </a:bodyPr>
          <a:lstStyle>
            <a:lvl1pPr marL="609585" lvl="0" indent="-304792" algn="l">
              <a:spcBef>
                <a:spcPts val="640"/>
              </a:spcBef>
              <a:spcAft>
                <a:spcPts val="0"/>
              </a:spcAft>
              <a:buClr>
                <a:schemeClr val="dk2"/>
              </a:buClr>
              <a:buSzPts val="2400"/>
              <a:buNone/>
              <a:defRPr sz="3200" b="1"/>
            </a:lvl1pPr>
            <a:lvl2pPr marL="1219170" lvl="1" indent="-304792" algn="l">
              <a:spcBef>
                <a:spcPts val="533"/>
              </a:spcBef>
              <a:spcAft>
                <a:spcPts val="0"/>
              </a:spcAft>
              <a:buClr>
                <a:schemeClr val="dk2"/>
              </a:buClr>
              <a:buSzPts val="2000"/>
              <a:buNone/>
              <a:defRPr sz="2667" b="1"/>
            </a:lvl2pPr>
            <a:lvl3pPr marL="1828754" lvl="2" indent="-304792" algn="l">
              <a:spcBef>
                <a:spcPts val="480"/>
              </a:spcBef>
              <a:spcAft>
                <a:spcPts val="0"/>
              </a:spcAft>
              <a:buClr>
                <a:schemeClr val="dk2"/>
              </a:buClr>
              <a:buSzPts val="1800"/>
              <a:buNone/>
              <a:defRPr sz="2400" b="1"/>
            </a:lvl3pPr>
            <a:lvl4pPr marL="2438339" lvl="3" indent="-304792" algn="l">
              <a:spcBef>
                <a:spcPts val="427"/>
              </a:spcBef>
              <a:spcAft>
                <a:spcPts val="0"/>
              </a:spcAft>
              <a:buClr>
                <a:schemeClr val="dk2"/>
              </a:buClr>
              <a:buSzPts val="1600"/>
              <a:buNone/>
              <a:defRPr sz="2133" b="1"/>
            </a:lvl4pPr>
            <a:lvl5pPr marL="3047924" lvl="4" indent="-304792" algn="l">
              <a:spcBef>
                <a:spcPts val="427"/>
              </a:spcBef>
              <a:spcAft>
                <a:spcPts val="0"/>
              </a:spcAft>
              <a:buClr>
                <a:schemeClr val="dk2"/>
              </a:buClr>
              <a:buSzPts val="1600"/>
              <a:buNone/>
              <a:defRPr sz="2133" b="1"/>
            </a:lvl5pPr>
            <a:lvl6pPr marL="3657509" lvl="5" indent="-304792" algn="l">
              <a:spcBef>
                <a:spcPts val="427"/>
              </a:spcBef>
              <a:spcAft>
                <a:spcPts val="0"/>
              </a:spcAft>
              <a:buClr>
                <a:schemeClr val="dk1"/>
              </a:buClr>
              <a:buSzPts val="1600"/>
              <a:buNone/>
              <a:defRPr sz="2133" b="1"/>
            </a:lvl6pPr>
            <a:lvl7pPr marL="4267093" lvl="6" indent="-304792" algn="l">
              <a:spcBef>
                <a:spcPts val="427"/>
              </a:spcBef>
              <a:spcAft>
                <a:spcPts val="0"/>
              </a:spcAft>
              <a:buClr>
                <a:schemeClr val="dk1"/>
              </a:buClr>
              <a:buSzPts val="1600"/>
              <a:buNone/>
              <a:defRPr sz="2133" b="1"/>
            </a:lvl7pPr>
            <a:lvl8pPr marL="4876678" lvl="7" indent="-304792" algn="l">
              <a:spcBef>
                <a:spcPts val="427"/>
              </a:spcBef>
              <a:spcAft>
                <a:spcPts val="0"/>
              </a:spcAft>
              <a:buClr>
                <a:schemeClr val="dk1"/>
              </a:buClr>
              <a:buSzPts val="1600"/>
              <a:buNone/>
              <a:defRPr sz="2133" b="1"/>
            </a:lvl8pPr>
            <a:lvl9pPr marL="5486263" lvl="8" indent="-304792" algn="l">
              <a:spcBef>
                <a:spcPts val="427"/>
              </a:spcBef>
              <a:spcAft>
                <a:spcPts val="0"/>
              </a:spcAft>
              <a:buClr>
                <a:schemeClr val="dk1"/>
              </a:buClr>
              <a:buSzPts val="1600"/>
              <a:buNone/>
              <a:defRPr sz="2133" b="1"/>
            </a:lvl9pPr>
          </a:lstStyle>
          <a:p>
            <a:endParaRPr/>
          </a:p>
        </p:txBody>
      </p:sp>
      <p:sp>
        <p:nvSpPr>
          <p:cNvPr id="35" name="Google Shape;35;p26"/>
          <p:cNvSpPr txBox="1">
            <a:spLocks noGrp="1"/>
          </p:cNvSpPr>
          <p:nvPr>
            <p:ph type="body" idx="2"/>
          </p:nvPr>
        </p:nvSpPr>
        <p:spPr>
          <a:xfrm>
            <a:off x="609600" y="1717673"/>
            <a:ext cx="5386917" cy="3951288"/>
          </a:xfrm>
          <a:prstGeom prst="rect">
            <a:avLst/>
          </a:prstGeom>
          <a:noFill/>
          <a:ln>
            <a:noFill/>
          </a:ln>
        </p:spPr>
        <p:txBody>
          <a:bodyPr spcFirstLastPara="1" wrap="square" lIns="91425" tIns="45700" rIns="91425" bIns="45700" anchor="t" anchorCtr="0">
            <a:noAutofit/>
          </a:bodyPr>
          <a:lstStyle>
            <a:lvl1pPr marL="609585" lvl="0" indent="-507987" algn="l">
              <a:spcBef>
                <a:spcPts val="640"/>
              </a:spcBef>
              <a:spcAft>
                <a:spcPts val="0"/>
              </a:spcAft>
              <a:buClr>
                <a:schemeClr val="dk2"/>
              </a:buClr>
              <a:buSzPts val="2400"/>
              <a:buChar char="•"/>
              <a:defRPr sz="3200"/>
            </a:lvl1pPr>
            <a:lvl2pPr marL="1219170" lvl="1" indent="-474121" algn="l">
              <a:spcBef>
                <a:spcPts val="533"/>
              </a:spcBef>
              <a:spcAft>
                <a:spcPts val="0"/>
              </a:spcAft>
              <a:buClr>
                <a:schemeClr val="dk2"/>
              </a:buClr>
              <a:buSzPts val="2000"/>
              <a:buChar char="–"/>
              <a:defRPr sz="2667"/>
            </a:lvl2pPr>
            <a:lvl3pPr marL="1828754" lvl="2" indent="-457189" algn="l">
              <a:spcBef>
                <a:spcPts val="480"/>
              </a:spcBef>
              <a:spcAft>
                <a:spcPts val="0"/>
              </a:spcAft>
              <a:buClr>
                <a:schemeClr val="dk2"/>
              </a:buClr>
              <a:buSzPts val="1800"/>
              <a:buChar char="•"/>
              <a:defRPr sz="2400"/>
            </a:lvl3pPr>
            <a:lvl4pPr marL="2438339" lvl="3" indent="-440256" algn="l">
              <a:spcBef>
                <a:spcPts val="427"/>
              </a:spcBef>
              <a:spcAft>
                <a:spcPts val="0"/>
              </a:spcAft>
              <a:buClr>
                <a:schemeClr val="dk2"/>
              </a:buClr>
              <a:buSzPts val="1600"/>
              <a:buChar char="–"/>
              <a:defRPr sz="2133"/>
            </a:lvl4pPr>
            <a:lvl5pPr marL="3047924" lvl="4" indent="-440256" algn="l">
              <a:spcBef>
                <a:spcPts val="427"/>
              </a:spcBef>
              <a:spcAft>
                <a:spcPts val="0"/>
              </a:spcAft>
              <a:buClr>
                <a:schemeClr val="dk2"/>
              </a:buClr>
              <a:buSzPts val="1600"/>
              <a:buChar char="»"/>
              <a:defRPr sz="2133"/>
            </a:lvl5pPr>
            <a:lvl6pPr marL="3657509" lvl="5" indent="-440256" algn="l">
              <a:spcBef>
                <a:spcPts val="427"/>
              </a:spcBef>
              <a:spcAft>
                <a:spcPts val="0"/>
              </a:spcAft>
              <a:buClr>
                <a:schemeClr val="dk1"/>
              </a:buClr>
              <a:buSzPts val="1600"/>
              <a:buChar char="•"/>
              <a:defRPr sz="2133"/>
            </a:lvl6pPr>
            <a:lvl7pPr marL="4267093" lvl="6" indent="-440256" algn="l">
              <a:spcBef>
                <a:spcPts val="427"/>
              </a:spcBef>
              <a:spcAft>
                <a:spcPts val="0"/>
              </a:spcAft>
              <a:buClr>
                <a:schemeClr val="dk1"/>
              </a:buClr>
              <a:buSzPts val="1600"/>
              <a:buChar char="•"/>
              <a:defRPr sz="2133"/>
            </a:lvl7pPr>
            <a:lvl8pPr marL="4876678" lvl="7" indent="-440256" algn="l">
              <a:spcBef>
                <a:spcPts val="427"/>
              </a:spcBef>
              <a:spcAft>
                <a:spcPts val="0"/>
              </a:spcAft>
              <a:buClr>
                <a:schemeClr val="dk1"/>
              </a:buClr>
              <a:buSzPts val="1600"/>
              <a:buChar char="•"/>
              <a:defRPr sz="2133"/>
            </a:lvl8pPr>
            <a:lvl9pPr marL="5486263" lvl="8" indent="-440256" algn="l">
              <a:spcBef>
                <a:spcPts val="427"/>
              </a:spcBef>
              <a:spcAft>
                <a:spcPts val="0"/>
              </a:spcAft>
              <a:buClr>
                <a:schemeClr val="dk1"/>
              </a:buClr>
              <a:buSzPts val="1600"/>
              <a:buChar char="•"/>
              <a:defRPr sz="2133"/>
            </a:lvl9pPr>
          </a:lstStyle>
          <a:p>
            <a:endParaRPr/>
          </a:p>
        </p:txBody>
      </p:sp>
      <p:sp>
        <p:nvSpPr>
          <p:cNvPr id="36" name="Google Shape;36;p26"/>
          <p:cNvSpPr txBox="1">
            <a:spLocks noGrp="1"/>
          </p:cNvSpPr>
          <p:nvPr>
            <p:ph type="body" idx="3"/>
          </p:nvPr>
        </p:nvSpPr>
        <p:spPr>
          <a:xfrm>
            <a:off x="6193369" y="685800"/>
            <a:ext cx="5389033" cy="1031875"/>
          </a:xfrm>
          <a:prstGeom prst="rect">
            <a:avLst/>
          </a:prstGeom>
          <a:noFill/>
          <a:ln>
            <a:noFill/>
          </a:ln>
        </p:spPr>
        <p:txBody>
          <a:bodyPr spcFirstLastPara="1" wrap="square" lIns="91425" tIns="45700" rIns="91425" bIns="45700" anchor="b" anchorCtr="0">
            <a:noAutofit/>
          </a:bodyPr>
          <a:lstStyle>
            <a:lvl1pPr marL="609585" lvl="0" indent="-304792" algn="l">
              <a:spcBef>
                <a:spcPts val="640"/>
              </a:spcBef>
              <a:spcAft>
                <a:spcPts val="0"/>
              </a:spcAft>
              <a:buClr>
                <a:schemeClr val="dk2"/>
              </a:buClr>
              <a:buSzPts val="2400"/>
              <a:buNone/>
              <a:defRPr sz="3200" b="1"/>
            </a:lvl1pPr>
            <a:lvl2pPr marL="1219170" lvl="1" indent="-304792" algn="l">
              <a:spcBef>
                <a:spcPts val="533"/>
              </a:spcBef>
              <a:spcAft>
                <a:spcPts val="0"/>
              </a:spcAft>
              <a:buClr>
                <a:schemeClr val="dk2"/>
              </a:buClr>
              <a:buSzPts val="2000"/>
              <a:buNone/>
              <a:defRPr sz="2667" b="1"/>
            </a:lvl2pPr>
            <a:lvl3pPr marL="1828754" lvl="2" indent="-304792" algn="l">
              <a:spcBef>
                <a:spcPts val="480"/>
              </a:spcBef>
              <a:spcAft>
                <a:spcPts val="0"/>
              </a:spcAft>
              <a:buClr>
                <a:schemeClr val="dk2"/>
              </a:buClr>
              <a:buSzPts val="1800"/>
              <a:buNone/>
              <a:defRPr sz="2400" b="1"/>
            </a:lvl3pPr>
            <a:lvl4pPr marL="2438339" lvl="3" indent="-304792" algn="l">
              <a:spcBef>
                <a:spcPts val="427"/>
              </a:spcBef>
              <a:spcAft>
                <a:spcPts val="0"/>
              </a:spcAft>
              <a:buClr>
                <a:schemeClr val="dk2"/>
              </a:buClr>
              <a:buSzPts val="1600"/>
              <a:buNone/>
              <a:defRPr sz="2133" b="1"/>
            </a:lvl4pPr>
            <a:lvl5pPr marL="3047924" lvl="4" indent="-304792" algn="l">
              <a:spcBef>
                <a:spcPts val="427"/>
              </a:spcBef>
              <a:spcAft>
                <a:spcPts val="0"/>
              </a:spcAft>
              <a:buClr>
                <a:schemeClr val="dk2"/>
              </a:buClr>
              <a:buSzPts val="1600"/>
              <a:buNone/>
              <a:defRPr sz="2133" b="1"/>
            </a:lvl5pPr>
            <a:lvl6pPr marL="3657509" lvl="5" indent="-304792" algn="l">
              <a:spcBef>
                <a:spcPts val="427"/>
              </a:spcBef>
              <a:spcAft>
                <a:spcPts val="0"/>
              </a:spcAft>
              <a:buClr>
                <a:schemeClr val="dk1"/>
              </a:buClr>
              <a:buSzPts val="1600"/>
              <a:buNone/>
              <a:defRPr sz="2133" b="1"/>
            </a:lvl6pPr>
            <a:lvl7pPr marL="4267093" lvl="6" indent="-304792" algn="l">
              <a:spcBef>
                <a:spcPts val="427"/>
              </a:spcBef>
              <a:spcAft>
                <a:spcPts val="0"/>
              </a:spcAft>
              <a:buClr>
                <a:schemeClr val="dk1"/>
              </a:buClr>
              <a:buSzPts val="1600"/>
              <a:buNone/>
              <a:defRPr sz="2133" b="1"/>
            </a:lvl7pPr>
            <a:lvl8pPr marL="4876678" lvl="7" indent="-304792" algn="l">
              <a:spcBef>
                <a:spcPts val="427"/>
              </a:spcBef>
              <a:spcAft>
                <a:spcPts val="0"/>
              </a:spcAft>
              <a:buClr>
                <a:schemeClr val="dk1"/>
              </a:buClr>
              <a:buSzPts val="1600"/>
              <a:buNone/>
              <a:defRPr sz="2133" b="1"/>
            </a:lvl8pPr>
            <a:lvl9pPr marL="5486263" lvl="8" indent="-304792" algn="l">
              <a:spcBef>
                <a:spcPts val="427"/>
              </a:spcBef>
              <a:spcAft>
                <a:spcPts val="0"/>
              </a:spcAft>
              <a:buClr>
                <a:schemeClr val="dk1"/>
              </a:buClr>
              <a:buSzPts val="1600"/>
              <a:buNone/>
              <a:defRPr sz="2133" b="1"/>
            </a:lvl9pPr>
          </a:lstStyle>
          <a:p>
            <a:endParaRPr/>
          </a:p>
        </p:txBody>
      </p:sp>
      <p:sp>
        <p:nvSpPr>
          <p:cNvPr id="37" name="Google Shape;37;p26"/>
          <p:cNvSpPr txBox="1">
            <a:spLocks noGrp="1"/>
          </p:cNvSpPr>
          <p:nvPr>
            <p:ph type="body" idx="4"/>
          </p:nvPr>
        </p:nvSpPr>
        <p:spPr>
          <a:xfrm>
            <a:off x="6193369" y="1717673"/>
            <a:ext cx="5389033" cy="3951288"/>
          </a:xfrm>
          <a:prstGeom prst="rect">
            <a:avLst/>
          </a:prstGeom>
          <a:noFill/>
          <a:ln>
            <a:noFill/>
          </a:ln>
        </p:spPr>
        <p:txBody>
          <a:bodyPr spcFirstLastPara="1" wrap="square" lIns="91425" tIns="45700" rIns="91425" bIns="45700" anchor="t" anchorCtr="0">
            <a:noAutofit/>
          </a:bodyPr>
          <a:lstStyle>
            <a:lvl1pPr marL="609585" lvl="0" indent="-507987" algn="l">
              <a:spcBef>
                <a:spcPts val="640"/>
              </a:spcBef>
              <a:spcAft>
                <a:spcPts val="0"/>
              </a:spcAft>
              <a:buClr>
                <a:schemeClr val="dk2"/>
              </a:buClr>
              <a:buSzPts val="2400"/>
              <a:buChar char="•"/>
              <a:defRPr sz="3200"/>
            </a:lvl1pPr>
            <a:lvl2pPr marL="1219170" lvl="1" indent="-474121" algn="l">
              <a:spcBef>
                <a:spcPts val="533"/>
              </a:spcBef>
              <a:spcAft>
                <a:spcPts val="0"/>
              </a:spcAft>
              <a:buClr>
                <a:schemeClr val="dk2"/>
              </a:buClr>
              <a:buSzPts val="2000"/>
              <a:buChar char="–"/>
              <a:defRPr sz="2667"/>
            </a:lvl2pPr>
            <a:lvl3pPr marL="1828754" lvl="2" indent="-457189" algn="l">
              <a:spcBef>
                <a:spcPts val="480"/>
              </a:spcBef>
              <a:spcAft>
                <a:spcPts val="0"/>
              </a:spcAft>
              <a:buClr>
                <a:schemeClr val="dk2"/>
              </a:buClr>
              <a:buSzPts val="1800"/>
              <a:buChar char="•"/>
              <a:defRPr sz="2400"/>
            </a:lvl3pPr>
            <a:lvl4pPr marL="2438339" lvl="3" indent="-440256" algn="l">
              <a:spcBef>
                <a:spcPts val="427"/>
              </a:spcBef>
              <a:spcAft>
                <a:spcPts val="0"/>
              </a:spcAft>
              <a:buClr>
                <a:schemeClr val="dk2"/>
              </a:buClr>
              <a:buSzPts val="1600"/>
              <a:buChar char="–"/>
              <a:defRPr sz="2133"/>
            </a:lvl4pPr>
            <a:lvl5pPr marL="3047924" lvl="4" indent="-440256" algn="l">
              <a:spcBef>
                <a:spcPts val="427"/>
              </a:spcBef>
              <a:spcAft>
                <a:spcPts val="0"/>
              </a:spcAft>
              <a:buClr>
                <a:schemeClr val="dk2"/>
              </a:buClr>
              <a:buSzPts val="1600"/>
              <a:buChar char="»"/>
              <a:defRPr sz="2133"/>
            </a:lvl5pPr>
            <a:lvl6pPr marL="3657509" lvl="5" indent="-440256" algn="l">
              <a:spcBef>
                <a:spcPts val="427"/>
              </a:spcBef>
              <a:spcAft>
                <a:spcPts val="0"/>
              </a:spcAft>
              <a:buClr>
                <a:schemeClr val="dk1"/>
              </a:buClr>
              <a:buSzPts val="1600"/>
              <a:buChar char="•"/>
              <a:defRPr sz="2133"/>
            </a:lvl6pPr>
            <a:lvl7pPr marL="4267093" lvl="6" indent="-440256" algn="l">
              <a:spcBef>
                <a:spcPts val="427"/>
              </a:spcBef>
              <a:spcAft>
                <a:spcPts val="0"/>
              </a:spcAft>
              <a:buClr>
                <a:schemeClr val="dk1"/>
              </a:buClr>
              <a:buSzPts val="1600"/>
              <a:buChar char="•"/>
              <a:defRPr sz="2133"/>
            </a:lvl7pPr>
            <a:lvl8pPr marL="4876678" lvl="7" indent="-440256" algn="l">
              <a:spcBef>
                <a:spcPts val="427"/>
              </a:spcBef>
              <a:spcAft>
                <a:spcPts val="0"/>
              </a:spcAft>
              <a:buClr>
                <a:schemeClr val="dk1"/>
              </a:buClr>
              <a:buSzPts val="1600"/>
              <a:buChar char="•"/>
              <a:defRPr sz="2133"/>
            </a:lvl8pPr>
            <a:lvl9pPr marL="5486263" lvl="8" indent="-440256" algn="l">
              <a:spcBef>
                <a:spcPts val="427"/>
              </a:spcBef>
              <a:spcAft>
                <a:spcPts val="0"/>
              </a:spcAft>
              <a:buClr>
                <a:schemeClr val="dk1"/>
              </a:buClr>
              <a:buSzPts val="1600"/>
              <a:buChar char="•"/>
              <a:defRPr sz="2133"/>
            </a:lvl9pPr>
          </a:lstStyle>
          <a:p>
            <a:endParaRPr/>
          </a:p>
        </p:txBody>
      </p:sp>
      <p:sp>
        <p:nvSpPr>
          <p:cNvPr id="38" name="Google Shape;38;p26"/>
          <p:cNvSpPr txBox="1"/>
          <p:nvPr/>
        </p:nvSpPr>
        <p:spPr>
          <a:xfrm>
            <a:off x="2438400" y="6172201"/>
            <a:ext cx="8839200" cy="410379"/>
          </a:xfrm>
          <a:prstGeom prst="rect">
            <a:avLst/>
          </a:prstGeom>
          <a:noFill/>
          <a:ln>
            <a:noFill/>
          </a:ln>
        </p:spPr>
        <p:txBody>
          <a:bodyPr spcFirstLastPara="1" wrap="square" lIns="121900" tIns="60933" rIns="121900" bIns="60933" anchor="t" anchorCtr="0">
            <a:spAutoFit/>
          </a:bodyPr>
          <a:lstStyle/>
          <a:p>
            <a:pPr marL="0" marR="0" lvl="0" indent="0" algn="l" rtl="0">
              <a:lnSpc>
                <a:spcPct val="100000"/>
              </a:lnSpc>
              <a:spcBef>
                <a:spcPts val="0"/>
              </a:spcBef>
              <a:spcAft>
                <a:spcPts val="0"/>
              </a:spcAft>
              <a:buClr>
                <a:schemeClr val="lt1"/>
              </a:buClr>
              <a:buSzPts val="1400"/>
              <a:buFont typeface="Arial"/>
              <a:buNone/>
            </a:pPr>
            <a:r>
              <a:rPr lang="en-US" sz="1867" b="1">
                <a:solidFill>
                  <a:schemeClr val="lt1"/>
                </a:solidFill>
                <a:latin typeface="Arial"/>
                <a:ea typeface="Arial"/>
                <a:cs typeface="Arial"/>
                <a:sym typeface="Arial"/>
              </a:rPr>
              <a:t>Biden School of Public Policy &amp; Administration | www.bidenschool.udel.edu</a:t>
            </a:r>
            <a:endParaRPr sz="1867" b="1">
              <a:solidFill>
                <a:schemeClr val="lt1"/>
              </a:solidFill>
              <a:latin typeface="Arial"/>
              <a:ea typeface="Arial"/>
              <a:cs typeface="Arial"/>
              <a:sym typeface="Arial"/>
            </a:endParaRPr>
          </a:p>
        </p:txBody>
      </p:sp>
    </p:spTree>
    <p:extLst>
      <p:ext uri="{BB962C8B-B14F-4D97-AF65-F5344CB8AC3E}">
        <p14:creationId xmlns:p14="http://schemas.microsoft.com/office/powerpoint/2010/main" val="795992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bg>
      <p:bgPr>
        <a:blipFill>
          <a:blip r:embed="rId2">
            <a:alphaModFix/>
          </a:blip>
          <a:stretch>
            <a:fillRect/>
          </a:stretch>
        </a:blipFill>
        <a:effectLst/>
      </p:bgPr>
    </p:bg>
    <p:spTree>
      <p:nvGrpSpPr>
        <p:cNvPr id="1" name="Shape 42"/>
        <p:cNvGrpSpPr/>
        <p:nvPr/>
      </p:nvGrpSpPr>
      <p:grpSpPr>
        <a:xfrm>
          <a:off x="0" y="0"/>
          <a:ext cx="0" cy="0"/>
          <a:chOff x="0" y="0"/>
          <a:chExt cx="0" cy="0"/>
        </a:xfrm>
      </p:grpSpPr>
      <p:sp>
        <p:nvSpPr>
          <p:cNvPr id="43" name="Google Shape;43;p28"/>
          <p:cNvSpPr txBox="1"/>
          <p:nvPr/>
        </p:nvSpPr>
        <p:spPr>
          <a:xfrm>
            <a:off x="2438400" y="6172201"/>
            <a:ext cx="8839200" cy="410379"/>
          </a:xfrm>
          <a:prstGeom prst="rect">
            <a:avLst/>
          </a:prstGeom>
          <a:noFill/>
          <a:ln>
            <a:noFill/>
          </a:ln>
        </p:spPr>
        <p:txBody>
          <a:bodyPr spcFirstLastPara="1" wrap="square" lIns="121900" tIns="60933" rIns="121900" bIns="60933" anchor="t" anchorCtr="0">
            <a:spAutoFit/>
          </a:bodyPr>
          <a:lstStyle/>
          <a:p>
            <a:pPr marL="0" marR="0" lvl="0" indent="0" algn="l" rtl="0">
              <a:lnSpc>
                <a:spcPct val="100000"/>
              </a:lnSpc>
              <a:spcBef>
                <a:spcPts val="0"/>
              </a:spcBef>
              <a:spcAft>
                <a:spcPts val="0"/>
              </a:spcAft>
              <a:buClr>
                <a:schemeClr val="lt1"/>
              </a:buClr>
              <a:buSzPts val="1400"/>
              <a:buFont typeface="Arial"/>
              <a:buNone/>
            </a:pPr>
            <a:r>
              <a:rPr lang="en-US" sz="1867" b="1">
                <a:solidFill>
                  <a:schemeClr val="lt1"/>
                </a:solidFill>
                <a:latin typeface="Arial"/>
                <a:ea typeface="Arial"/>
                <a:cs typeface="Arial"/>
                <a:sym typeface="Arial"/>
              </a:rPr>
              <a:t>Biden School of Public Policy &amp; Administration | www.bidenschool.udel.edu</a:t>
            </a:r>
            <a:endParaRPr sz="1867" b="1">
              <a:solidFill>
                <a:schemeClr val="lt1"/>
              </a:solidFill>
              <a:latin typeface="Arial"/>
              <a:ea typeface="Arial"/>
              <a:cs typeface="Arial"/>
              <a:sym typeface="Arial"/>
            </a:endParaRPr>
          </a:p>
        </p:txBody>
      </p:sp>
    </p:spTree>
    <p:extLst>
      <p:ext uri="{BB962C8B-B14F-4D97-AF65-F5344CB8AC3E}">
        <p14:creationId xmlns:p14="http://schemas.microsoft.com/office/powerpoint/2010/main" val="974484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Content with Caption">
    <p:bg>
      <p:bgPr>
        <a:blipFill>
          <a:blip r:embed="rId2">
            <a:alphaModFix/>
          </a:blip>
          <a:stretch>
            <a:fillRect/>
          </a:stretch>
        </a:blipFill>
        <a:effectLst/>
      </p:bgPr>
    </p:bg>
    <p:spTree>
      <p:nvGrpSpPr>
        <p:cNvPr id="1" name="Shape 44"/>
        <p:cNvGrpSpPr/>
        <p:nvPr/>
      </p:nvGrpSpPr>
      <p:grpSpPr>
        <a:xfrm>
          <a:off x="0" y="0"/>
          <a:ext cx="0" cy="0"/>
          <a:chOff x="0" y="0"/>
          <a:chExt cx="0" cy="0"/>
        </a:xfrm>
      </p:grpSpPr>
      <p:sp>
        <p:nvSpPr>
          <p:cNvPr id="45" name="Google Shape;45;p29"/>
          <p:cNvSpPr txBox="1">
            <a:spLocks noGrp="1"/>
          </p:cNvSpPr>
          <p:nvPr>
            <p:ph type="title"/>
          </p:nvPr>
        </p:nvSpPr>
        <p:spPr>
          <a:xfrm>
            <a:off x="609602" y="584200"/>
            <a:ext cx="4011084" cy="1162051"/>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667" b="1">
                <a:solidFill>
                  <a:srgbClr val="006096"/>
                </a:solidFill>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6" name="Google Shape;46;p29"/>
          <p:cNvSpPr txBox="1">
            <a:spLocks noGrp="1"/>
          </p:cNvSpPr>
          <p:nvPr>
            <p:ph type="body" idx="1"/>
          </p:nvPr>
        </p:nvSpPr>
        <p:spPr>
          <a:xfrm>
            <a:off x="4766733" y="584201"/>
            <a:ext cx="6815667" cy="4876800"/>
          </a:xfrm>
          <a:prstGeom prst="rect">
            <a:avLst/>
          </a:prstGeom>
          <a:noFill/>
          <a:ln>
            <a:noFill/>
          </a:ln>
        </p:spPr>
        <p:txBody>
          <a:bodyPr spcFirstLastPara="1" wrap="square" lIns="91425" tIns="45700" rIns="91425" bIns="45700" anchor="t" anchorCtr="0">
            <a:noAutofit/>
          </a:bodyPr>
          <a:lstStyle>
            <a:lvl1pPr marL="609585" lvl="0" indent="-575719" algn="l">
              <a:spcBef>
                <a:spcPts val="853"/>
              </a:spcBef>
              <a:spcAft>
                <a:spcPts val="0"/>
              </a:spcAft>
              <a:buClr>
                <a:schemeClr val="dk2"/>
              </a:buClr>
              <a:buSzPts val="3200"/>
              <a:buChar char="•"/>
              <a:defRPr sz="4267"/>
            </a:lvl1pPr>
            <a:lvl2pPr marL="1219170" lvl="1" indent="-541853" algn="l">
              <a:spcBef>
                <a:spcPts val="747"/>
              </a:spcBef>
              <a:spcAft>
                <a:spcPts val="0"/>
              </a:spcAft>
              <a:buClr>
                <a:schemeClr val="dk2"/>
              </a:buClr>
              <a:buSzPts val="2800"/>
              <a:buChar char="–"/>
              <a:defRPr sz="3733"/>
            </a:lvl2pPr>
            <a:lvl3pPr marL="1828754" lvl="2" indent="-507987" algn="l">
              <a:spcBef>
                <a:spcPts val="640"/>
              </a:spcBef>
              <a:spcAft>
                <a:spcPts val="0"/>
              </a:spcAft>
              <a:buClr>
                <a:schemeClr val="dk2"/>
              </a:buClr>
              <a:buSzPts val="2400"/>
              <a:buChar char="•"/>
              <a:defRPr sz="3200"/>
            </a:lvl3pPr>
            <a:lvl4pPr marL="2438339" lvl="3" indent="-474121" algn="l">
              <a:spcBef>
                <a:spcPts val="533"/>
              </a:spcBef>
              <a:spcAft>
                <a:spcPts val="0"/>
              </a:spcAft>
              <a:buClr>
                <a:schemeClr val="dk2"/>
              </a:buClr>
              <a:buSzPts val="2000"/>
              <a:buChar char="–"/>
              <a:defRPr sz="2667"/>
            </a:lvl4pPr>
            <a:lvl5pPr marL="3047924" lvl="4" indent="-474121" algn="l">
              <a:spcBef>
                <a:spcPts val="533"/>
              </a:spcBef>
              <a:spcAft>
                <a:spcPts val="0"/>
              </a:spcAft>
              <a:buClr>
                <a:schemeClr val="dk2"/>
              </a:buClr>
              <a:buSzPts val="2000"/>
              <a:buChar char="»"/>
              <a:defRPr sz="2667"/>
            </a:lvl5pPr>
            <a:lvl6pPr marL="3657509" lvl="5" indent="-474121" algn="l">
              <a:spcBef>
                <a:spcPts val="533"/>
              </a:spcBef>
              <a:spcAft>
                <a:spcPts val="0"/>
              </a:spcAft>
              <a:buClr>
                <a:schemeClr val="dk1"/>
              </a:buClr>
              <a:buSzPts val="2000"/>
              <a:buChar char="•"/>
              <a:defRPr sz="2667"/>
            </a:lvl6pPr>
            <a:lvl7pPr marL="4267093" lvl="6" indent="-474121" algn="l">
              <a:spcBef>
                <a:spcPts val="533"/>
              </a:spcBef>
              <a:spcAft>
                <a:spcPts val="0"/>
              </a:spcAft>
              <a:buClr>
                <a:schemeClr val="dk1"/>
              </a:buClr>
              <a:buSzPts val="2000"/>
              <a:buChar char="•"/>
              <a:defRPr sz="2667"/>
            </a:lvl7pPr>
            <a:lvl8pPr marL="4876678" lvl="7" indent="-474121" algn="l">
              <a:spcBef>
                <a:spcPts val="533"/>
              </a:spcBef>
              <a:spcAft>
                <a:spcPts val="0"/>
              </a:spcAft>
              <a:buClr>
                <a:schemeClr val="dk1"/>
              </a:buClr>
              <a:buSzPts val="2000"/>
              <a:buChar char="•"/>
              <a:defRPr sz="2667"/>
            </a:lvl8pPr>
            <a:lvl9pPr marL="5486263" lvl="8" indent="-474121" algn="l">
              <a:spcBef>
                <a:spcPts val="533"/>
              </a:spcBef>
              <a:spcAft>
                <a:spcPts val="0"/>
              </a:spcAft>
              <a:buClr>
                <a:schemeClr val="dk1"/>
              </a:buClr>
              <a:buSzPts val="2000"/>
              <a:buChar char="•"/>
              <a:defRPr sz="2667"/>
            </a:lvl9pPr>
          </a:lstStyle>
          <a:p>
            <a:endParaRPr/>
          </a:p>
        </p:txBody>
      </p:sp>
      <p:sp>
        <p:nvSpPr>
          <p:cNvPr id="47" name="Google Shape;47;p29"/>
          <p:cNvSpPr txBox="1">
            <a:spLocks noGrp="1"/>
          </p:cNvSpPr>
          <p:nvPr>
            <p:ph type="body" idx="2"/>
          </p:nvPr>
        </p:nvSpPr>
        <p:spPr>
          <a:xfrm>
            <a:off x="609602" y="1905001"/>
            <a:ext cx="4011084" cy="3556001"/>
          </a:xfrm>
          <a:prstGeom prst="rect">
            <a:avLst/>
          </a:prstGeom>
          <a:noFill/>
          <a:ln>
            <a:noFill/>
          </a:ln>
        </p:spPr>
        <p:txBody>
          <a:bodyPr spcFirstLastPara="1" wrap="square" lIns="91425" tIns="45700" rIns="91425" bIns="45700" anchor="t" anchorCtr="0">
            <a:noAutofit/>
          </a:bodyPr>
          <a:lstStyle>
            <a:lvl1pPr marL="609585" lvl="0" indent="-304792" algn="l">
              <a:spcBef>
                <a:spcPts val="373"/>
              </a:spcBef>
              <a:spcAft>
                <a:spcPts val="0"/>
              </a:spcAft>
              <a:buClr>
                <a:srgbClr val="006096"/>
              </a:buClr>
              <a:buSzPts val="1400"/>
              <a:buNone/>
              <a:defRPr sz="1867">
                <a:solidFill>
                  <a:srgbClr val="006096"/>
                </a:solidFill>
              </a:defRPr>
            </a:lvl1pPr>
            <a:lvl2pPr marL="1219170" lvl="1" indent="-304792" algn="l">
              <a:spcBef>
                <a:spcPts val="320"/>
              </a:spcBef>
              <a:spcAft>
                <a:spcPts val="0"/>
              </a:spcAft>
              <a:buClr>
                <a:schemeClr val="dk2"/>
              </a:buClr>
              <a:buSzPts val="1200"/>
              <a:buNone/>
              <a:defRPr sz="1600"/>
            </a:lvl2pPr>
            <a:lvl3pPr marL="1828754" lvl="2" indent="-304792" algn="l">
              <a:spcBef>
                <a:spcPts val="267"/>
              </a:spcBef>
              <a:spcAft>
                <a:spcPts val="0"/>
              </a:spcAft>
              <a:buClr>
                <a:schemeClr val="dk2"/>
              </a:buClr>
              <a:buSzPts val="1000"/>
              <a:buNone/>
              <a:defRPr sz="1333"/>
            </a:lvl3pPr>
            <a:lvl4pPr marL="2438339" lvl="3" indent="-304792" algn="l">
              <a:spcBef>
                <a:spcPts val="240"/>
              </a:spcBef>
              <a:spcAft>
                <a:spcPts val="0"/>
              </a:spcAft>
              <a:buClr>
                <a:schemeClr val="dk2"/>
              </a:buClr>
              <a:buSzPts val="900"/>
              <a:buNone/>
              <a:defRPr sz="1200"/>
            </a:lvl4pPr>
            <a:lvl5pPr marL="3047924" lvl="4" indent="-304792" algn="l">
              <a:spcBef>
                <a:spcPts val="240"/>
              </a:spcBef>
              <a:spcAft>
                <a:spcPts val="0"/>
              </a:spcAft>
              <a:buClr>
                <a:schemeClr val="dk2"/>
              </a:buClr>
              <a:buSzPts val="900"/>
              <a:buNone/>
              <a:defRPr sz="1200"/>
            </a:lvl5pPr>
            <a:lvl6pPr marL="3657509" lvl="5" indent="-304792" algn="l">
              <a:spcBef>
                <a:spcPts val="240"/>
              </a:spcBef>
              <a:spcAft>
                <a:spcPts val="0"/>
              </a:spcAft>
              <a:buClr>
                <a:schemeClr val="dk1"/>
              </a:buClr>
              <a:buSzPts val="900"/>
              <a:buNone/>
              <a:defRPr sz="1200"/>
            </a:lvl6pPr>
            <a:lvl7pPr marL="4267093" lvl="6" indent="-304792" algn="l">
              <a:spcBef>
                <a:spcPts val="240"/>
              </a:spcBef>
              <a:spcAft>
                <a:spcPts val="0"/>
              </a:spcAft>
              <a:buClr>
                <a:schemeClr val="dk1"/>
              </a:buClr>
              <a:buSzPts val="900"/>
              <a:buNone/>
              <a:defRPr sz="1200"/>
            </a:lvl7pPr>
            <a:lvl8pPr marL="4876678" lvl="7" indent="-304792" algn="l">
              <a:spcBef>
                <a:spcPts val="240"/>
              </a:spcBef>
              <a:spcAft>
                <a:spcPts val="0"/>
              </a:spcAft>
              <a:buClr>
                <a:schemeClr val="dk1"/>
              </a:buClr>
              <a:buSzPts val="900"/>
              <a:buNone/>
              <a:defRPr sz="1200"/>
            </a:lvl8pPr>
            <a:lvl9pPr marL="5486263" lvl="8" indent="-304792" algn="l">
              <a:spcBef>
                <a:spcPts val="240"/>
              </a:spcBef>
              <a:spcAft>
                <a:spcPts val="0"/>
              </a:spcAft>
              <a:buClr>
                <a:schemeClr val="dk1"/>
              </a:buClr>
              <a:buSzPts val="900"/>
              <a:buNone/>
              <a:defRPr sz="1200"/>
            </a:lvl9pPr>
          </a:lstStyle>
          <a:p>
            <a:endParaRPr/>
          </a:p>
        </p:txBody>
      </p:sp>
      <p:sp>
        <p:nvSpPr>
          <p:cNvPr id="48" name="Google Shape;48;p29"/>
          <p:cNvSpPr txBox="1"/>
          <p:nvPr/>
        </p:nvSpPr>
        <p:spPr>
          <a:xfrm>
            <a:off x="2438400" y="6172201"/>
            <a:ext cx="8839200" cy="410379"/>
          </a:xfrm>
          <a:prstGeom prst="rect">
            <a:avLst/>
          </a:prstGeom>
          <a:noFill/>
          <a:ln>
            <a:noFill/>
          </a:ln>
        </p:spPr>
        <p:txBody>
          <a:bodyPr spcFirstLastPara="1" wrap="square" lIns="121900" tIns="60933" rIns="121900" bIns="60933" anchor="t" anchorCtr="0">
            <a:spAutoFit/>
          </a:bodyPr>
          <a:lstStyle/>
          <a:p>
            <a:pPr marL="0" marR="0" lvl="0" indent="0" algn="l" rtl="0">
              <a:lnSpc>
                <a:spcPct val="100000"/>
              </a:lnSpc>
              <a:spcBef>
                <a:spcPts val="0"/>
              </a:spcBef>
              <a:spcAft>
                <a:spcPts val="0"/>
              </a:spcAft>
              <a:buClr>
                <a:schemeClr val="lt1"/>
              </a:buClr>
              <a:buSzPts val="1400"/>
              <a:buFont typeface="Arial"/>
              <a:buNone/>
            </a:pPr>
            <a:r>
              <a:rPr lang="en-US" sz="1867" b="1">
                <a:solidFill>
                  <a:schemeClr val="lt1"/>
                </a:solidFill>
                <a:latin typeface="Arial"/>
                <a:ea typeface="Arial"/>
                <a:cs typeface="Arial"/>
                <a:sym typeface="Arial"/>
              </a:rPr>
              <a:t>Biden School of Public Policy &amp; Administration | www.bidenschool.udel.edu</a:t>
            </a:r>
            <a:endParaRPr sz="1867" b="1">
              <a:solidFill>
                <a:schemeClr val="lt1"/>
              </a:solidFill>
              <a:latin typeface="Arial"/>
              <a:ea typeface="Arial"/>
              <a:cs typeface="Arial"/>
              <a:sym typeface="Arial"/>
            </a:endParaRPr>
          </a:p>
        </p:txBody>
      </p:sp>
    </p:spTree>
    <p:extLst>
      <p:ext uri="{BB962C8B-B14F-4D97-AF65-F5344CB8AC3E}">
        <p14:creationId xmlns:p14="http://schemas.microsoft.com/office/powerpoint/2010/main" val="36829887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 with Caption">
    <p:bg>
      <p:bgPr>
        <a:blipFill>
          <a:blip r:embed="rId2">
            <a:alphaModFix/>
          </a:blip>
          <a:stretch>
            <a:fillRect/>
          </a:stretch>
        </a:blipFill>
        <a:effectLst/>
      </p:bgPr>
    </p:bg>
    <p:spTree>
      <p:nvGrpSpPr>
        <p:cNvPr id="1" name="Shape 49"/>
        <p:cNvGrpSpPr/>
        <p:nvPr/>
      </p:nvGrpSpPr>
      <p:grpSpPr>
        <a:xfrm>
          <a:off x="0" y="0"/>
          <a:ext cx="0" cy="0"/>
          <a:chOff x="0" y="0"/>
          <a:chExt cx="0" cy="0"/>
        </a:xfrm>
      </p:grpSpPr>
      <p:sp>
        <p:nvSpPr>
          <p:cNvPr id="50" name="Google Shape;50;p30"/>
          <p:cNvSpPr txBox="1">
            <a:spLocks noGrp="1"/>
          </p:cNvSpPr>
          <p:nvPr>
            <p:ph type="title"/>
          </p:nvPr>
        </p:nvSpPr>
        <p:spPr>
          <a:xfrm>
            <a:off x="8128000" y="612774"/>
            <a:ext cx="3352800" cy="885825"/>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667" b="1">
                <a:solidFill>
                  <a:srgbClr val="006096"/>
                </a:solidFill>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51" name="Google Shape;51;p30"/>
          <p:cNvSpPr>
            <a:spLocks noGrp="1"/>
          </p:cNvSpPr>
          <p:nvPr>
            <p:ph type="pic" idx="2"/>
          </p:nvPr>
        </p:nvSpPr>
        <p:spPr>
          <a:xfrm>
            <a:off x="609600" y="612774"/>
            <a:ext cx="7315200" cy="4848225"/>
          </a:xfrm>
          <a:prstGeom prst="rect">
            <a:avLst/>
          </a:prstGeom>
          <a:noFill/>
          <a:ln>
            <a:noFill/>
          </a:ln>
        </p:spPr>
        <p:txBody>
          <a:bodyPr spcFirstLastPara="1" wrap="square" lIns="91425" tIns="45700" rIns="91425" bIns="45700" anchor="t" anchorCtr="0">
            <a:normAutofit/>
          </a:bodyPr>
          <a:lstStyle>
            <a:lvl1pPr marR="0" lvl="0" algn="l" rtl="0">
              <a:spcBef>
                <a:spcPts val="853"/>
              </a:spcBef>
              <a:spcAft>
                <a:spcPts val="0"/>
              </a:spcAft>
              <a:buClr>
                <a:schemeClr val="dk2"/>
              </a:buClr>
              <a:buSzPts val="3200"/>
              <a:buFont typeface="Arial"/>
              <a:buNone/>
              <a:defRPr sz="4267" b="0" i="0" u="none" strike="noStrike" cap="none">
                <a:solidFill>
                  <a:schemeClr val="dk2"/>
                </a:solidFill>
                <a:latin typeface="Calibri"/>
                <a:ea typeface="Calibri"/>
                <a:cs typeface="Calibri"/>
                <a:sym typeface="Calibri"/>
              </a:defRPr>
            </a:lvl1pPr>
            <a:lvl2pPr marR="0" lvl="1" algn="l" rtl="0">
              <a:spcBef>
                <a:spcPts val="747"/>
              </a:spcBef>
              <a:spcAft>
                <a:spcPts val="0"/>
              </a:spcAft>
              <a:buClr>
                <a:schemeClr val="dk2"/>
              </a:buClr>
              <a:buSzPts val="2800"/>
              <a:buFont typeface="Arial"/>
              <a:buNone/>
              <a:defRPr sz="3733" b="0" i="0" u="none" strike="noStrike" cap="none">
                <a:solidFill>
                  <a:schemeClr val="dk2"/>
                </a:solidFill>
                <a:latin typeface="Calibri"/>
                <a:ea typeface="Calibri"/>
                <a:cs typeface="Calibri"/>
                <a:sym typeface="Calibri"/>
              </a:defRPr>
            </a:lvl2pPr>
            <a:lvl3pPr marR="0" lvl="2" algn="l" rtl="0">
              <a:spcBef>
                <a:spcPts val="640"/>
              </a:spcBef>
              <a:spcAft>
                <a:spcPts val="0"/>
              </a:spcAft>
              <a:buClr>
                <a:schemeClr val="dk2"/>
              </a:buClr>
              <a:buSzPts val="2400"/>
              <a:buFont typeface="Arial"/>
              <a:buNone/>
              <a:defRPr sz="3200" b="0" i="0" u="none" strike="noStrike" cap="none">
                <a:solidFill>
                  <a:schemeClr val="dk2"/>
                </a:solidFill>
                <a:latin typeface="Calibri"/>
                <a:ea typeface="Calibri"/>
                <a:cs typeface="Calibri"/>
                <a:sym typeface="Calibri"/>
              </a:defRPr>
            </a:lvl3pPr>
            <a:lvl4pPr marR="0" lvl="3" algn="l" rtl="0">
              <a:spcBef>
                <a:spcPts val="533"/>
              </a:spcBef>
              <a:spcAft>
                <a:spcPts val="0"/>
              </a:spcAft>
              <a:buClr>
                <a:schemeClr val="dk2"/>
              </a:buClr>
              <a:buSzPts val="2000"/>
              <a:buFont typeface="Arial"/>
              <a:buNone/>
              <a:defRPr sz="2667" b="0" i="0" u="none" strike="noStrike" cap="none">
                <a:solidFill>
                  <a:schemeClr val="dk2"/>
                </a:solidFill>
                <a:latin typeface="Calibri"/>
                <a:ea typeface="Calibri"/>
                <a:cs typeface="Calibri"/>
                <a:sym typeface="Calibri"/>
              </a:defRPr>
            </a:lvl4pPr>
            <a:lvl5pPr marR="0" lvl="4" algn="l" rtl="0">
              <a:spcBef>
                <a:spcPts val="533"/>
              </a:spcBef>
              <a:spcAft>
                <a:spcPts val="0"/>
              </a:spcAft>
              <a:buClr>
                <a:schemeClr val="dk2"/>
              </a:buClr>
              <a:buSzPts val="2000"/>
              <a:buFont typeface="Arial"/>
              <a:buNone/>
              <a:defRPr sz="2667" b="0" i="0" u="none" strike="noStrike" cap="none">
                <a:solidFill>
                  <a:schemeClr val="dk2"/>
                </a:solidFill>
                <a:latin typeface="Calibri"/>
                <a:ea typeface="Calibri"/>
                <a:cs typeface="Calibri"/>
                <a:sym typeface="Calibri"/>
              </a:defRPr>
            </a:lvl5pPr>
            <a:lvl6pPr marR="0" lvl="5" algn="l" rtl="0">
              <a:spcBef>
                <a:spcPts val="533"/>
              </a:spcBef>
              <a:spcAft>
                <a:spcPts val="0"/>
              </a:spcAft>
              <a:buClr>
                <a:schemeClr val="dk1"/>
              </a:buClr>
              <a:buSzPts val="2000"/>
              <a:buFont typeface="Arial"/>
              <a:buNone/>
              <a:defRPr sz="2667" b="0" i="0" u="none" strike="noStrike" cap="none">
                <a:solidFill>
                  <a:schemeClr val="dk1"/>
                </a:solidFill>
                <a:latin typeface="Calibri"/>
                <a:ea typeface="Calibri"/>
                <a:cs typeface="Calibri"/>
                <a:sym typeface="Calibri"/>
              </a:defRPr>
            </a:lvl6pPr>
            <a:lvl7pPr marR="0" lvl="6" algn="l" rtl="0">
              <a:spcBef>
                <a:spcPts val="533"/>
              </a:spcBef>
              <a:spcAft>
                <a:spcPts val="0"/>
              </a:spcAft>
              <a:buClr>
                <a:schemeClr val="dk1"/>
              </a:buClr>
              <a:buSzPts val="2000"/>
              <a:buFont typeface="Arial"/>
              <a:buNone/>
              <a:defRPr sz="2667" b="0" i="0" u="none" strike="noStrike" cap="none">
                <a:solidFill>
                  <a:schemeClr val="dk1"/>
                </a:solidFill>
                <a:latin typeface="Calibri"/>
                <a:ea typeface="Calibri"/>
                <a:cs typeface="Calibri"/>
                <a:sym typeface="Calibri"/>
              </a:defRPr>
            </a:lvl7pPr>
            <a:lvl8pPr marR="0" lvl="7" algn="l" rtl="0">
              <a:spcBef>
                <a:spcPts val="533"/>
              </a:spcBef>
              <a:spcAft>
                <a:spcPts val="0"/>
              </a:spcAft>
              <a:buClr>
                <a:schemeClr val="dk1"/>
              </a:buClr>
              <a:buSzPts val="2000"/>
              <a:buFont typeface="Arial"/>
              <a:buNone/>
              <a:defRPr sz="2667" b="0" i="0" u="none" strike="noStrike" cap="none">
                <a:solidFill>
                  <a:schemeClr val="dk1"/>
                </a:solidFill>
                <a:latin typeface="Calibri"/>
                <a:ea typeface="Calibri"/>
                <a:cs typeface="Calibri"/>
                <a:sym typeface="Calibri"/>
              </a:defRPr>
            </a:lvl8pPr>
            <a:lvl9pPr marR="0" lvl="8" algn="l" rtl="0">
              <a:spcBef>
                <a:spcPts val="533"/>
              </a:spcBef>
              <a:spcAft>
                <a:spcPts val="0"/>
              </a:spcAft>
              <a:buClr>
                <a:schemeClr val="dk1"/>
              </a:buClr>
              <a:buSzPts val="2000"/>
              <a:buFont typeface="Arial"/>
              <a:buNone/>
              <a:defRPr sz="2667" b="0" i="0" u="none" strike="noStrike" cap="none">
                <a:solidFill>
                  <a:schemeClr val="dk1"/>
                </a:solidFill>
                <a:latin typeface="Calibri"/>
                <a:ea typeface="Calibri"/>
                <a:cs typeface="Calibri"/>
                <a:sym typeface="Calibri"/>
              </a:defRPr>
            </a:lvl9pPr>
          </a:lstStyle>
          <a:p>
            <a:endParaRPr/>
          </a:p>
        </p:txBody>
      </p:sp>
      <p:sp>
        <p:nvSpPr>
          <p:cNvPr id="52" name="Google Shape;52;p30"/>
          <p:cNvSpPr txBox="1">
            <a:spLocks noGrp="1"/>
          </p:cNvSpPr>
          <p:nvPr>
            <p:ph type="body" idx="1"/>
          </p:nvPr>
        </p:nvSpPr>
        <p:spPr>
          <a:xfrm>
            <a:off x="8128000" y="1600201"/>
            <a:ext cx="3352800" cy="804863"/>
          </a:xfrm>
          <a:prstGeom prst="rect">
            <a:avLst/>
          </a:prstGeom>
          <a:noFill/>
          <a:ln>
            <a:noFill/>
          </a:ln>
        </p:spPr>
        <p:txBody>
          <a:bodyPr spcFirstLastPara="1" wrap="square" lIns="91425" tIns="45700" rIns="91425" bIns="45700" anchor="t" anchorCtr="0">
            <a:noAutofit/>
          </a:bodyPr>
          <a:lstStyle>
            <a:lvl1pPr marL="609585" lvl="0" indent="-304792" algn="l">
              <a:spcBef>
                <a:spcPts val="373"/>
              </a:spcBef>
              <a:spcAft>
                <a:spcPts val="0"/>
              </a:spcAft>
              <a:buClr>
                <a:schemeClr val="dk2"/>
              </a:buClr>
              <a:buSzPts val="1400"/>
              <a:buNone/>
              <a:defRPr sz="1867"/>
            </a:lvl1pPr>
            <a:lvl2pPr marL="1219170" lvl="1" indent="-304792" algn="l">
              <a:spcBef>
                <a:spcPts val="320"/>
              </a:spcBef>
              <a:spcAft>
                <a:spcPts val="0"/>
              </a:spcAft>
              <a:buClr>
                <a:schemeClr val="dk2"/>
              </a:buClr>
              <a:buSzPts val="1200"/>
              <a:buNone/>
              <a:defRPr sz="1600"/>
            </a:lvl2pPr>
            <a:lvl3pPr marL="1828754" lvl="2" indent="-304792" algn="l">
              <a:spcBef>
                <a:spcPts val="267"/>
              </a:spcBef>
              <a:spcAft>
                <a:spcPts val="0"/>
              </a:spcAft>
              <a:buClr>
                <a:schemeClr val="dk2"/>
              </a:buClr>
              <a:buSzPts val="1000"/>
              <a:buNone/>
              <a:defRPr sz="1333"/>
            </a:lvl3pPr>
            <a:lvl4pPr marL="2438339" lvl="3" indent="-304792" algn="l">
              <a:spcBef>
                <a:spcPts val="240"/>
              </a:spcBef>
              <a:spcAft>
                <a:spcPts val="0"/>
              </a:spcAft>
              <a:buClr>
                <a:schemeClr val="dk2"/>
              </a:buClr>
              <a:buSzPts val="900"/>
              <a:buNone/>
              <a:defRPr sz="1200"/>
            </a:lvl4pPr>
            <a:lvl5pPr marL="3047924" lvl="4" indent="-304792" algn="l">
              <a:spcBef>
                <a:spcPts val="240"/>
              </a:spcBef>
              <a:spcAft>
                <a:spcPts val="0"/>
              </a:spcAft>
              <a:buClr>
                <a:schemeClr val="dk2"/>
              </a:buClr>
              <a:buSzPts val="900"/>
              <a:buNone/>
              <a:defRPr sz="1200"/>
            </a:lvl5pPr>
            <a:lvl6pPr marL="3657509" lvl="5" indent="-304792" algn="l">
              <a:spcBef>
                <a:spcPts val="240"/>
              </a:spcBef>
              <a:spcAft>
                <a:spcPts val="0"/>
              </a:spcAft>
              <a:buClr>
                <a:schemeClr val="dk1"/>
              </a:buClr>
              <a:buSzPts val="900"/>
              <a:buNone/>
              <a:defRPr sz="1200"/>
            </a:lvl6pPr>
            <a:lvl7pPr marL="4267093" lvl="6" indent="-304792" algn="l">
              <a:spcBef>
                <a:spcPts val="240"/>
              </a:spcBef>
              <a:spcAft>
                <a:spcPts val="0"/>
              </a:spcAft>
              <a:buClr>
                <a:schemeClr val="dk1"/>
              </a:buClr>
              <a:buSzPts val="900"/>
              <a:buNone/>
              <a:defRPr sz="1200"/>
            </a:lvl7pPr>
            <a:lvl8pPr marL="4876678" lvl="7" indent="-304792" algn="l">
              <a:spcBef>
                <a:spcPts val="240"/>
              </a:spcBef>
              <a:spcAft>
                <a:spcPts val="0"/>
              </a:spcAft>
              <a:buClr>
                <a:schemeClr val="dk1"/>
              </a:buClr>
              <a:buSzPts val="900"/>
              <a:buNone/>
              <a:defRPr sz="1200"/>
            </a:lvl8pPr>
            <a:lvl9pPr marL="5486263" lvl="8" indent="-304792" algn="l">
              <a:spcBef>
                <a:spcPts val="240"/>
              </a:spcBef>
              <a:spcAft>
                <a:spcPts val="0"/>
              </a:spcAft>
              <a:buClr>
                <a:schemeClr val="dk1"/>
              </a:buClr>
              <a:buSzPts val="900"/>
              <a:buNone/>
              <a:defRPr sz="1200"/>
            </a:lvl9pPr>
          </a:lstStyle>
          <a:p>
            <a:endParaRPr/>
          </a:p>
        </p:txBody>
      </p:sp>
      <p:sp>
        <p:nvSpPr>
          <p:cNvPr id="53" name="Google Shape;53;p30"/>
          <p:cNvSpPr txBox="1"/>
          <p:nvPr/>
        </p:nvSpPr>
        <p:spPr>
          <a:xfrm>
            <a:off x="2438400" y="6172201"/>
            <a:ext cx="8839200" cy="410379"/>
          </a:xfrm>
          <a:prstGeom prst="rect">
            <a:avLst/>
          </a:prstGeom>
          <a:noFill/>
          <a:ln>
            <a:noFill/>
          </a:ln>
        </p:spPr>
        <p:txBody>
          <a:bodyPr spcFirstLastPara="1" wrap="square" lIns="121900" tIns="60933" rIns="121900" bIns="60933" anchor="t" anchorCtr="0">
            <a:spAutoFit/>
          </a:bodyPr>
          <a:lstStyle/>
          <a:p>
            <a:pPr marL="0" marR="0" lvl="0" indent="0" algn="l" rtl="0">
              <a:lnSpc>
                <a:spcPct val="100000"/>
              </a:lnSpc>
              <a:spcBef>
                <a:spcPts val="0"/>
              </a:spcBef>
              <a:spcAft>
                <a:spcPts val="0"/>
              </a:spcAft>
              <a:buClr>
                <a:schemeClr val="lt1"/>
              </a:buClr>
              <a:buSzPts val="1400"/>
              <a:buFont typeface="Arial"/>
              <a:buNone/>
            </a:pPr>
            <a:r>
              <a:rPr lang="en-US" sz="1867" b="1">
                <a:solidFill>
                  <a:schemeClr val="lt1"/>
                </a:solidFill>
                <a:latin typeface="Arial"/>
                <a:ea typeface="Arial"/>
                <a:cs typeface="Arial"/>
                <a:sym typeface="Arial"/>
              </a:rPr>
              <a:t>Biden School of Public Policy &amp; Administration | www.bidenschool.udel.edu</a:t>
            </a:r>
            <a:endParaRPr sz="1867" b="1">
              <a:solidFill>
                <a:schemeClr val="lt1"/>
              </a:solidFill>
              <a:latin typeface="Arial"/>
              <a:ea typeface="Arial"/>
              <a:cs typeface="Arial"/>
              <a:sym typeface="Arial"/>
            </a:endParaRPr>
          </a:p>
        </p:txBody>
      </p:sp>
    </p:spTree>
    <p:extLst>
      <p:ext uri="{BB962C8B-B14F-4D97-AF65-F5344CB8AC3E}">
        <p14:creationId xmlns:p14="http://schemas.microsoft.com/office/powerpoint/2010/main" val="21496399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Title and Vertical Text">
    <p:bg>
      <p:bgPr>
        <a:blipFill>
          <a:blip r:embed="rId2">
            <a:alphaModFix/>
          </a:blip>
          <a:stretch>
            <a:fillRect/>
          </a:stretch>
        </a:blipFill>
        <a:effectLst/>
      </p:bgPr>
    </p:bg>
    <p:spTree>
      <p:nvGrpSpPr>
        <p:cNvPr id="1" name="Shape 54"/>
        <p:cNvGrpSpPr/>
        <p:nvPr/>
      </p:nvGrpSpPr>
      <p:grpSpPr>
        <a:xfrm>
          <a:off x="0" y="0"/>
          <a:ext cx="0" cy="0"/>
          <a:chOff x="0" y="0"/>
          <a:chExt cx="0" cy="0"/>
        </a:xfrm>
      </p:grpSpPr>
      <p:sp>
        <p:nvSpPr>
          <p:cNvPr id="55" name="Google Shape;55;p31"/>
          <p:cNvSpPr txBox="1">
            <a:spLocks noGrp="1"/>
          </p:cNvSpPr>
          <p:nvPr>
            <p:ph type="title"/>
          </p:nvPr>
        </p:nvSpPr>
        <p:spPr>
          <a:xfrm>
            <a:off x="609600" y="635000"/>
            <a:ext cx="10972800" cy="990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solidFill>
                  <a:srgbClr val="006096"/>
                </a:solidFill>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56" name="Google Shape;56;p31"/>
          <p:cNvSpPr txBox="1">
            <a:spLocks noGrp="1"/>
          </p:cNvSpPr>
          <p:nvPr>
            <p:ph type="body" idx="1"/>
          </p:nvPr>
        </p:nvSpPr>
        <p:spPr>
          <a:xfrm rot="5400000">
            <a:off x="4328584" y="-1712384"/>
            <a:ext cx="3534833" cy="10972800"/>
          </a:xfrm>
          <a:prstGeom prst="rect">
            <a:avLst/>
          </a:prstGeom>
          <a:noFill/>
          <a:ln>
            <a:noFill/>
          </a:ln>
        </p:spPr>
        <p:txBody>
          <a:bodyPr spcFirstLastPara="1" wrap="square" lIns="91425" tIns="45700" rIns="91425" bIns="45700" anchor="t" anchorCtr="0">
            <a:noAutofit/>
          </a:bodyPr>
          <a:lstStyle>
            <a:lvl1pPr marL="609585" lvl="0" indent="-457189" algn="l">
              <a:spcBef>
                <a:spcPts val="480"/>
              </a:spcBef>
              <a:spcAft>
                <a:spcPts val="0"/>
              </a:spcAft>
              <a:buClr>
                <a:schemeClr val="dk2"/>
              </a:buClr>
              <a:buSzPts val="1800"/>
              <a:buChar char="•"/>
              <a:defRPr/>
            </a:lvl1pPr>
            <a:lvl2pPr marL="1219170" lvl="1" indent="-457189" algn="l">
              <a:spcBef>
                <a:spcPts val="480"/>
              </a:spcBef>
              <a:spcAft>
                <a:spcPts val="0"/>
              </a:spcAft>
              <a:buClr>
                <a:schemeClr val="dk2"/>
              </a:buClr>
              <a:buSzPts val="1800"/>
              <a:buChar char="–"/>
              <a:defRPr/>
            </a:lvl2pPr>
            <a:lvl3pPr marL="1828754" lvl="2" indent="-457189" algn="l">
              <a:spcBef>
                <a:spcPts val="480"/>
              </a:spcBef>
              <a:spcAft>
                <a:spcPts val="0"/>
              </a:spcAft>
              <a:buClr>
                <a:schemeClr val="dk2"/>
              </a:buClr>
              <a:buSzPts val="1800"/>
              <a:buChar char="•"/>
              <a:defRPr/>
            </a:lvl3pPr>
            <a:lvl4pPr marL="2438339" lvl="3" indent="-457189" algn="l">
              <a:spcBef>
                <a:spcPts val="480"/>
              </a:spcBef>
              <a:spcAft>
                <a:spcPts val="0"/>
              </a:spcAft>
              <a:buClr>
                <a:schemeClr val="dk2"/>
              </a:buClr>
              <a:buSzPts val="1800"/>
              <a:buChar char="–"/>
              <a:defRPr/>
            </a:lvl4pPr>
            <a:lvl5pPr marL="3047924" lvl="4" indent="-457189" algn="l">
              <a:spcBef>
                <a:spcPts val="480"/>
              </a:spcBef>
              <a:spcAft>
                <a:spcPts val="0"/>
              </a:spcAft>
              <a:buClr>
                <a:schemeClr val="dk2"/>
              </a:buClr>
              <a:buSzPts val="1800"/>
              <a:buChar char="»"/>
              <a:defRPr/>
            </a:lvl5pPr>
            <a:lvl6pPr marL="3657509" lvl="5" indent="-457189" algn="l">
              <a:spcBef>
                <a:spcPts val="480"/>
              </a:spcBef>
              <a:spcAft>
                <a:spcPts val="0"/>
              </a:spcAft>
              <a:buClr>
                <a:schemeClr val="dk1"/>
              </a:buClr>
              <a:buSzPts val="1800"/>
              <a:buChar char="•"/>
              <a:defRPr/>
            </a:lvl6pPr>
            <a:lvl7pPr marL="4267093" lvl="6" indent="-457189" algn="l">
              <a:spcBef>
                <a:spcPts val="480"/>
              </a:spcBef>
              <a:spcAft>
                <a:spcPts val="0"/>
              </a:spcAft>
              <a:buClr>
                <a:schemeClr val="dk1"/>
              </a:buClr>
              <a:buSzPts val="1800"/>
              <a:buChar char="•"/>
              <a:defRPr/>
            </a:lvl7pPr>
            <a:lvl8pPr marL="4876678" lvl="7" indent="-457189" algn="l">
              <a:spcBef>
                <a:spcPts val="480"/>
              </a:spcBef>
              <a:spcAft>
                <a:spcPts val="0"/>
              </a:spcAft>
              <a:buClr>
                <a:schemeClr val="dk1"/>
              </a:buClr>
              <a:buSzPts val="1800"/>
              <a:buChar char="•"/>
              <a:defRPr/>
            </a:lvl8pPr>
            <a:lvl9pPr marL="5486263" lvl="8" indent="-457189" algn="l">
              <a:spcBef>
                <a:spcPts val="480"/>
              </a:spcBef>
              <a:spcAft>
                <a:spcPts val="0"/>
              </a:spcAft>
              <a:buClr>
                <a:schemeClr val="dk1"/>
              </a:buClr>
              <a:buSzPts val="1800"/>
              <a:buChar char="•"/>
              <a:defRPr/>
            </a:lvl9pPr>
          </a:lstStyle>
          <a:p>
            <a:endParaRPr/>
          </a:p>
        </p:txBody>
      </p:sp>
      <p:sp>
        <p:nvSpPr>
          <p:cNvPr id="57" name="Google Shape;57;p31"/>
          <p:cNvSpPr txBox="1"/>
          <p:nvPr/>
        </p:nvSpPr>
        <p:spPr>
          <a:xfrm>
            <a:off x="2438400" y="6172201"/>
            <a:ext cx="8839200" cy="410379"/>
          </a:xfrm>
          <a:prstGeom prst="rect">
            <a:avLst/>
          </a:prstGeom>
          <a:noFill/>
          <a:ln>
            <a:noFill/>
          </a:ln>
        </p:spPr>
        <p:txBody>
          <a:bodyPr spcFirstLastPara="1" wrap="square" lIns="121900" tIns="60933" rIns="121900" bIns="60933" anchor="t" anchorCtr="0">
            <a:spAutoFit/>
          </a:bodyPr>
          <a:lstStyle/>
          <a:p>
            <a:pPr marL="0" marR="0" lvl="0" indent="0" algn="l" rtl="0">
              <a:lnSpc>
                <a:spcPct val="100000"/>
              </a:lnSpc>
              <a:spcBef>
                <a:spcPts val="0"/>
              </a:spcBef>
              <a:spcAft>
                <a:spcPts val="0"/>
              </a:spcAft>
              <a:buClr>
                <a:schemeClr val="lt1"/>
              </a:buClr>
              <a:buSzPts val="1400"/>
              <a:buFont typeface="Arial"/>
              <a:buNone/>
            </a:pPr>
            <a:r>
              <a:rPr lang="en-US" sz="1867" b="1">
                <a:solidFill>
                  <a:schemeClr val="lt1"/>
                </a:solidFill>
                <a:latin typeface="Arial"/>
                <a:ea typeface="Arial"/>
                <a:cs typeface="Arial"/>
                <a:sym typeface="Arial"/>
              </a:rPr>
              <a:t>Biden School of Public Policy &amp; Administration | www.bidenschool.udel.edu</a:t>
            </a:r>
            <a:endParaRPr sz="1867" b="1">
              <a:solidFill>
                <a:schemeClr val="lt1"/>
              </a:solidFill>
              <a:latin typeface="Arial"/>
              <a:ea typeface="Arial"/>
              <a:cs typeface="Arial"/>
              <a:sym typeface="Arial"/>
            </a:endParaRPr>
          </a:p>
        </p:txBody>
      </p:sp>
    </p:spTree>
    <p:extLst>
      <p:ext uri="{BB962C8B-B14F-4D97-AF65-F5344CB8AC3E}">
        <p14:creationId xmlns:p14="http://schemas.microsoft.com/office/powerpoint/2010/main" val="42933979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4">
            <a:alphaModFix/>
          </a:blip>
          <a:stretch>
            <a:fillRect/>
          </a:stretch>
        </a:blipFill>
        <a:effectLst/>
      </p:bgPr>
    </p:bg>
    <p:spTree>
      <p:nvGrpSpPr>
        <p:cNvPr id="1" name="Shape 9"/>
        <p:cNvGrpSpPr/>
        <p:nvPr/>
      </p:nvGrpSpPr>
      <p:grpSpPr>
        <a:xfrm>
          <a:off x="0" y="0"/>
          <a:ext cx="0" cy="0"/>
          <a:chOff x="0" y="0"/>
          <a:chExt cx="0" cy="0"/>
        </a:xfrm>
      </p:grpSpPr>
      <p:sp>
        <p:nvSpPr>
          <p:cNvPr id="10" name="Google Shape;10;p20"/>
          <p:cNvSpPr txBox="1">
            <a:spLocks noGrp="1"/>
          </p:cNvSpPr>
          <p:nvPr>
            <p:ph type="title"/>
          </p:nvPr>
        </p:nvSpPr>
        <p:spPr>
          <a:xfrm>
            <a:off x="609600" y="1219200"/>
            <a:ext cx="10972800" cy="9906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3200" b="0" i="0" u="none" strike="noStrike" cap="none">
                <a:solidFill>
                  <a:schemeClr val="lt1"/>
                </a:solidFill>
                <a:latin typeface="Calibri"/>
                <a:ea typeface="Calibri"/>
                <a:cs typeface="Calibri"/>
                <a:sym typeface="Calibri"/>
              </a:defRPr>
            </a:lvl1pPr>
            <a:lvl2pPr marR="0" lvl="1" algn="ctr" rtl="0">
              <a:spcBef>
                <a:spcPts val="0"/>
              </a:spcBef>
              <a:spcAft>
                <a:spcPts val="0"/>
              </a:spcAft>
              <a:buSzPts val="1400"/>
              <a:buNone/>
              <a:defRPr sz="3200" b="0" i="0" u="none" strike="noStrike" cap="none">
                <a:solidFill>
                  <a:schemeClr val="dk1"/>
                </a:solidFill>
                <a:latin typeface="Helvetica Neue"/>
                <a:ea typeface="Helvetica Neue"/>
                <a:cs typeface="Helvetica Neue"/>
                <a:sym typeface="Helvetica Neue"/>
              </a:defRPr>
            </a:lvl2pPr>
            <a:lvl3pPr marR="0" lvl="2" algn="ctr" rtl="0">
              <a:spcBef>
                <a:spcPts val="0"/>
              </a:spcBef>
              <a:spcAft>
                <a:spcPts val="0"/>
              </a:spcAft>
              <a:buSzPts val="1400"/>
              <a:buNone/>
              <a:defRPr sz="3200" b="0" i="0" u="none" strike="noStrike" cap="none">
                <a:solidFill>
                  <a:schemeClr val="dk1"/>
                </a:solidFill>
                <a:latin typeface="Helvetica Neue"/>
                <a:ea typeface="Helvetica Neue"/>
                <a:cs typeface="Helvetica Neue"/>
                <a:sym typeface="Helvetica Neue"/>
              </a:defRPr>
            </a:lvl3pPr>
            <a:lvl4pPr marR="0" lvl="3" algn="ctr" rtl="0">
              <a:spcBef>
                <a:spcPts val="0"/>
              </a:spcBef>
              <a:spcAft>
                <a:spcPts val="0"/>
              </a:spcAft>
              <a:buSzPts val="1400"/>
              <a:buNone/>
              <a:defRPr sz="3200" b="0" i="0" u="none" strike="noStrike" cap="none">
                <a:solidFill>
                  <a:schemeClr val="dk1"/>
                </a:solidFill>
                <a:latin typeface="Helvetica Neue"/>
                <a:ea typeface="Helvetica Neue"/>
                <a:cs typeface="Helvetica Neue"/>
                <a:sym typeface="Helvetica Neue"/>
              </a:defRPr>
            </a:lvl4pPr>
            <a:lvl5pPr marR="0" lvl="4" algn="ctr" rtl="0">
              <a:spcBef>
                <a:spcPts val="0"/>
              </a:spcBef>
              <a:spcAft>
                <a:spcPts val="0"/>
              </a:spcAft>
              <a:buSzPts val="1400"/>
              <a:buNone/>
              <a:defRPr sz="3200" b="0" i="0" u="none" strike="noStrike" cap="none">
                <a:solidFill>
                  <a:schemeClr val="dk1"/>
                </a:solidFill>
                <a:latin typeface="Helvetica Neue"/>
                <a:ea typeface="Helvetica Neue"/>
                <a:cs typeface="Helvetica Neue"/>
                <a:sym typeface="Helvetica Neue"/>
              </a:defRPr>
            </a:lvl5pPr>
            <a:lvl6pPr marR="0" lvl="5" algn="ctr" rtl="0">
              <a:spcBef>
                <a:spcPts val="0"/>
              </a:spcBef>
              <a:spcAft>
                <a:spcPts val="0"/>
              </a:spcAft>
              <a:buSzPts val="1400"/>
              <a:buNone/>
              <a:defRPr sz="3200" b="0" i="0" u="none" strike="noStrike" cap="none">
                <a:solidFill>
                  <a:schemeClr val="dk1"/>
                </a:solidFill>
                <a:latin typeface="Helvetica Neue"/>
                <a:ea typeface="Helvetica Neue"/>
                <a:cs typeface="Helvetica Neue"/>
                <a:sym typeface="Helvetica Neue"/>
              </a:defRPr>
            </a:lvl6pPr>
            <a:lvl7pPr marR="0" lvl="6" algn="ctr" rtl="0">
              <a:spcBef>
                <a:spcPts val="0"/>
              </a:spcBef>
              <a:spcAft>
                <a:spcPts val="0"/>
              </a:spcAft>
              <a:buSzPts val="1400"/>
              <a:buNone/>
              <a:defRPr sz="3200" b="0" i="0" u="none" strike="noStrike" cap="none">
                <a:solidFill>
                  <a:schemeClr val="dk1"/>
                </a:solidFill>
                <a:latin typeface="Helvetica Neue"/>
                <a:ea typeface="Helvetica Neue"/>
                <a:cs typeface="Helvetica Neue"/>
                <a:sym typeface="Helvetica Neue"/>
              </a:defRPr>
            </a:lvl7pPr>
            <a:lvl8pPr marR="0" lvl="7" algn="ctr" rtl="0">
              <a:spcBef>
                <a:spcPts val="0"/>
              </a:spcBef>
              <a:spcAft>
                <a:spcPts val="0"/>
              </a:spcAft>
              <a:buSzPts val="1400"/>
              <a:buNone/>
              <a:defRPr sz="3200" b="0" i="0" u="none" strike="noStrike" cap="none">
                <a:solidFill>
                  <a:schemeClr val="dk1"/>
                </a:solidFill>
                <a:latin typeface="Helvetica Neue"/>
                <a:ea typeface="Helvetica Neue"/>
                <a:cs typeface="Helvetica Neue"/>
                <a:sym typeface="Helvetica Neue"/>
              </a:defRPr>
            </a:lvl8pPr>
            <a:lvl9pPr marR="0" lvl="8" algn="ctr" rtl="0">
              <a:spcBef>
                <a:spcPts val="0"/>
              </a:spcBef>
              <a:spcAft>
                <a:spcPts val="0"/>
              </a:spcAft>
              <a:buSzPts val="1400"/>
              <a:buNone/>
              <a:defRPr sz="3200" b="0" i="0" u="none" strike="noStrike" cap="none">
                <a:solidFill>
                  <a:schemeClr val="dk1"/>
                </a:solidFill>
                <a:latin typeface="Helvetica Neue"/>
                <a:ea typeface="Helvetica Neue"/>
                <a:cs typeface="Helvetica Neue"/>
                <a:sym typeface="Helvetica Neue"/>
              </a:defRPr>
            </a:lvl9pPr>
          </a:lstStyle>
          <a:p>
            <a:endParaRPr/>
          </a:p>
        </p:txBody>
      </p:sp>
      <p:sp>
        <p:nvSpPr>
          <p:cNvPr id="11" name="Google Shape;11;p20"/>
          <p:cNvSpPr txBox="1">
            <a:spLocks noGrp="1"/>
          </p:cNvSpPr>
          <p:nvPr>
            <p:ph type="body" idx="1"/>
          </p:nvPr>
        </p:nvSpPr>
        <p:spPr>
          <a:xfrm>
            <a:off x="609600" y="2590801"/>
            <a:ext cx="10972800" cy="3534833"/>
          </a:xfrm>
          <a:prstGeom prst="rect">
            <a:avLst/>
          </a:prstGeom>
          <a:noFill/>
          <a:ln>
            <a:noFill/>
          </a:ln>
        </p:spPr>
        <p:txBody>
          <a:bodyPr spcFirstLastPara="1" wrap="square" lIns="91425" tIns="45700" rIns="91425" bIns="45700" anchor="t" anchorCtr="0">
            <a:noAutofit/>
          </a:bodyPr>
          <a:lstStyle>
            <a:lvl1pPr marL="457200" marR="0" lvl="0" indent="-342900" algn="l" rtl="0">
              <a:spcBef>
                <a:spcPts val="360"/>
              </a:spcBef>
              <a:spcAft>
                <a:spcPts val="0"/>
              </a:spcAft>
              <a:buClr>
                <a:schemeClr val="dk2"/>
              </a:buClr>
              <a:buSzPts val="1800"/>
              <a:buFont typeface="Arial"/>
              <a:buChar char="•"/>
              <a:defRPr sz="1800" b="0" i="0" u="none" strike="noStrike" cap="none">
                <a:solidFill>
                  <a:schemeClr val="dk2"/>
                </a:solidFill>
                <a:latin typeface="Calibri"/>
                <a:ea typeface="Calibri"/>
                <a:cs typeface="Calibri"/>
                <a:sym typeface="Calibri"/>
              </a:defRPr>
            </a:lvl1pPr>
            <a:lvl2pPr marL="914400" marR="0" lvl="1" indent="-342900" algn="l" rtl="0">
              <a:spcBef>
                <a:spcPts val="360"/>
              </a:spcBef>
              <a:spcAft>
                <a:spcPts val="0"/>
              </a:spcAft>
              <a:buClr>
                <a:schemeClr val="dk2"/>
              </a:buClr>
              <a:buSzPts val="1800"/>
              <a:buFont typeface="Arial"/>
              <a:buChar char="–"/>
              <a:defRPr sz="1800" b="0" i="0" u="none" strike="noStrike" cap="none">
                <a:solidFill>
                  <a:schemeClr val="dk2"/>
                </a:solidFill>
                <a:latin typeface="Calibri"/>
                <a:ea typeface="Calibri"/>
                <a:cs typeface="Calibri"/>
                <a:sym typeface="Calibri"/>
              </a:defRPr>
            </a:lvl2pPr>
            <a:lvl3pPr marL="1371600" marR="0" lvl="2" indent="-342900" algn="l" rtl="0">
              <a:spcBef>
                <a:spcPts val="360"/>
              </a:spcBef>
              <a:spcAft>
                <a:spcPts val="0"/>
              </a:spcAft>
              <a:buClr>
                <a:schemeClr val="dk2"/>
              </a:buClr>
              <a:buSzPts val="1800"/>
              <a:buFont typeface="Arial"/>
              <a:buChar char="•"/>
              <a:defRPr sz="1800" b="0" i="0" u="none" strike="noStrike" cap="none">
                <a:solidFill>
                  <a:schemeClr val="dk2"/>
                </a:solidFill>
                <a:latin typeface="Calibri"/>
                <a:ea typeface="Calibri"/>
                <a:cs typeface="Calibri"/>
                <a:sym typeface="Calibri"/>
              </a:defRPr>
            </a:lvl3pPr>
            <a:lvl4pPr marL="1828800" marR="0" lvl="3" indent="-342900" algn="l" rtl="0">
              <a:spcBef>
                <a:spcPts val="360"/>
              </a:spcBef>
              <a:spcAft>
                <a:spcPts val="0"/>
              </a:spcAft>
              <a:buClr>
                <a:schemeClr val="dk2"/>
              </a:buClr>
              <a:buSzPts val="1800"/>
              <a:buFont typeface="Arial"/>
              <a:buChar char="–"/>
              <a:defRPr sz="1800" b="0" i="0" u="none" strike="noStrike" cap="none">
                <a:solidFill>
                  <a:schemeClr val="dk2"/>
                </a:solidFill>
                <a:latin typeface="Calibri"/>
                <a:ea typeface="Calibri"/>
                <a:cs typeface="Calibri"/>
                <a:sym typeface="Calibri"/>
              </a:defRPr>
            </a:lvl4pPr>
            <a:lvl5pPr marL="2286000" marR="0" lvl="4" indent="-342900" algn="l" rtl="0">
              <a:spcBef>
                <a:spcPts val="360"/>
              </a:spcBef>
              <a:spcAft>
                <a:spcPts val="0"/>
              </a:spcAft>
              <a:buClr>
                <a:schemeClr val="dk2"/>
              </a:buClr>
              <a:buSzPts val="1800"/>
              <a:buFont typeface="Arial"/>
              <a:buChar char="»"/>
              <a:defRPr sz="1800" b="0" i="0" u="none" strike="noStrike" cap="none">
                <a:solidFill>
                  <a:schemeClr val="dk2"/>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Tree>
    <p:extLst>
      <p:ext uri="{BB962C8B-B14F-4D97-AF65-F5344CB8AC3E}">
        <p14:creationId xmlns:p14="http://schemas.microsoft.com/office/powerpoint/2010/main" val="1581043686"/>
      </p:ext>
    </p:extLst>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6" r:id="rId5"/>
    <p:sldLayoutId id="2147483668" r:id="rId6"/>
    <p:sldLayoutId id="2147483669" r:id="rId7"/>
    <p:sldLayoutId id="2147483670" r:id="rId8"/>
    <p:sldLayoutId id="2147483671" r:id="rId9"/>
    <p:sldLayoutId id="2147483672" r:id="rId10"/>
    <p:sldLayoutId id="2147483673" r:id="rId11"/>
    <p:sldLayoutId id="2147483674" r:id="rId12"/>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54909" y="2130426"/>
            <a:ext cx="10886302" cy="1470025"/>
          </a:xfrm>
        </p:spPr>
        <p:txBody>
          <a:bodyPr/>
          <a:lstStyle/>
          <a:p>
            <a:r>
              <a:rPr lang="en-US" i="1" dirty="0"/>
              <a:t>Bureaucratic structure and bureaucrats in Cuba. An obstacle for the economic growth and development?</a:t>
            </a:r>
            <a:endParaRPr lang="en-US" sz="4000" dirty="0"/>
          </a:p>
        </p:txBody>
      </p:sp>
      <p:sp>
        <p:nvSpPr>
          <p:cNvPr id="7" name="Rectangle 6"/>
          <p:cNvSpPr/>
          <p:nvPr/>
        </p:nvSpPr>
        <p:spPr>
          <a:xfrm>
            <a:off x="1240940" y="4774239"/>
            <a:ext cx="3701763" cy="523220"/>
          </a:xfrm>
          <a:prstGeom prst="rect">
            <a:avLst/>
          </a:prstGeom>
          <a:noFill/>
          <a:ln>
            <a:noFill/>
          </a:ln>
        </p:spPr>
        <p:txBody>
          <a:bodyPr spcFirstLastPara="1" wrap="square" lIns="91425" tIns="45700" rIns="91425" bIns="45700" anchor="t" anchorCtr="0">
            <a:noAutofit/>
          </a:bodyPr>
          <a:lstStyle/>
          <a:p>
            <a:pPr marL="457200" indent="-342900" algn="ctr">
              <a:spcBef>
                <a:spcPts val="480"/>
              </a:spcBef>
              <a:buClr>
                <a:schemeClr val="accent5"/>
              </a:buClr>
              <a:buSzPts val="1800"/>
              <a:buFont typeface="Arial"/>
              <a:buNone/>
            </a:pPr>
            <a:r>
              <a:rPr lang="en-US" sz="2800" dirty="0">
                <a:solidFill>
                  <a:schemeClr val="accent5"/>
                </a:solidFill>
                <a:latin typeface="Calibri"/>
                <a:ea typeface="Calibri"/>
                <a:cs typeface="Calibri"/>
                <a:sym typeface="Calibri"/>
              </a:rPr>
              <a:t>Tamarys </a:t>
            </a:r>
            <a:r>
              <a:rPr lang="en-US" sz="2800" dirty="0" smtClean="0">
                <a:solidFill>
                  <a:schemeClr val="accent5"/>
                </a:solidFill>
                <a:latin typeface="Calibri"/>
                <a:ea typeface="Calibri"/>
                <a:cs typeface="Calibri"/>
                <a:sym typeface="Calibri"/>
              </a:rPr>
              <a:t>L. Bahamonde</a:t>
            </a:r>
            <a:endParaRPr lang="en-US" sz="2800" dirty="0">
              <a:solidFill>
                <a:schemeClr val="accent5"/>
              </a:solidFill>
              <a:latin typeface="Calibri"/>
              <a:ea typeface="Calibri"/>
              <a:cs typeface="Calibri"/>
              <a:sym typeface="Calibri"/>
            </a:endParaRPr>
          </a:p>
        </p:txBody>
      </p:sp>
      <p:sp>
        <p:nvSpPr>
          <p:cNvPr id="9" name="Rectangle 8"/>
          <p:cNvSpPr/>
          <p:nvPr/>
        </p:nvSpPr>
        <p:spPr>
          <a:xfrm>
            <a:off x="5411391" y="4778770"/>
            <a:ext cx="5587172" cy="523220"/>
          </a:xfrm>
          <a:prstGeom prst="rect">
            <a:avLst/>
          </a:prstGeom>
          <a:noFill/>
          <a:ln>
            <a:noFill/>
          </a:ln>
        </p:spPr>
        <p:txBody>
          <a:bodyPr spcFirstLastPara="1" wrap="square" lIns="91425" tIns="45700" rIns="91425" bIns="45700" anchor="t" anchorCtr="0">
            <a:noAutofit/>
          </a:bodyPr>
          <a:lstStyle/>
          <a:p>
            <a:pPr marL="457200" indent="-342900" algn="ctr">
              <a:spcBef>
                <a:spcPts val="480"/>
              </a:spcBef>
              <a:buClr>
                <a:schemeClr val="accent5"/>
              </a:buClr>
              <a:buSzPts val="1800"/>
              <a:buFont typeface="Arial"/>
              <a:buNone/>
            </a:pPr>
            <a:r>
              <a:rPr lang="en-US" sz="2800" dirty="0" smtClean="0">
                <a:solidFill>
                  <a:schemeClr val="accent5"/>
                </a:solidFill>
                <a:latin typeface="Calibri"/>
                <a:ea typeface="Calibri"/>
                <a:cs typeface="Calibri"/>
              </a:rPr>
              <a:t>ASCE- January 2021</a:t>
            </a:r>
            <a:endParaRPr lang="en-US" sz="2800" dirty="0">
              <a:solidFill>
                <a:schemeClr val="accent5"/>
              </a:solidFill>
              <a:latin typeface="Calibri"/>
              <a:ea typeface="Calibri"/>
              <a:cs typeface="Calibri"/>
            </a:endParaRPr>
          </a:p>
        </p:txBody>
      </p:sp>
    </p:spTree>
    <p:extLst>
      <p:ext uri="{BB962C8B-B14F-4D97-AF65-F5344CB8AC3E}">
        <p14:creationId xmlns:p14="http://schemas.microsoft.com/office/powerpoint/2010/main" val="33472124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91125"/>
            <a:ext cx="10972800" cy="990600"/>
          </a:xfrm>
        </p:spPr>
        <p:txBody>
          <a:bodyPr/>
          <a:lstStyle/>
          <a:p>
            <a:r>
              <a:rPr lang="en-US" sz="4400" dirty="0"/>
              <a:t>Division of labor- H</a:t>
            </a:r>
            <a:r>
              <a:rPr lang="en-US" sz="4400" dirty="0" smtClean="0"/>
              <a:t>ierarchies- CIMEX (2008)</a:t>
            </a:r>
            <a:endParaRPr lang="en-US" sz="4400" dirty="0"/>
          </a:p>
        </p:txBody>
      </p:sp>
      <p:sp>
        <p:nvSpPr>
          <p:cNvPr id="3" name="Content Placeholder 2"/>
          <p:cNvSpPr>
            <a:spLocks noGrp="1"/>
          </p:cNvSpPr>
          <p:nvPr>
            <p:ph idx="1"/>
          </p:nvPr>
        </p:nvSpPr>
        <p:spPr>
          <a:xfrm>
            <a:off x="609600" y="1382844"/>
            <a:ext cx="10972800" cy="3534833"/>
          </a:xfrm>
        </p:spPr>
        <p:txBody>
          <a:bodyPr/>
          <a:lstStyle/>
          <a:p>
            <a:r>
              <a:rPr lang="en-US" sz="2800" dirty="0" smtClean="0"/>
              <a:t>Presidency; 4 Vice-presidencies; 8 Directorates, work groups and specialized offices subordinated to the Presidency; 25 GD, directorates and divisions subordinated to Vice-presidencies.</a:t>
            </a:r>
          </a:p>
          <a:p>
            <a:endParaRPr lang="en-US" sz="2800" dirty="0" smtClean="0"/>
          </a:p>
          <a:p>
            <a:r>
              <a:rPr lang="en-US" sz="2800" dirty="0" smtClean="0"/>
              <a:t>2667 </a:t>
            </a:r>
            <a:r>
              <a:rPr lang="en-US" sz="2800" dirty="0"/>
              <a:t>units for management and administration </a:t>
            </a:r>
            <a:r>
              <a:rPr lang="en-US" sz="2800" dirty="0" smtClean="0"/>
              <a:t>activities</a:t>
            </a:r>
          </a:p>
          <a:p>
            <a:endParaRPr lang="en-US" sz="2800" dirty="0"/>
          </a:p>
          <a:p>
            <a:r>
              <a:rPr lang="en-US" sz="2800" dirty="0"/>
              <a:t>1718 </a:t>
            </a:r>
            <a:r>
              <a:rPr lang="en-US" sz="2800" dirty="0" smtClean="0"/>
              <a:t>units of production of goods and services.</a:t>
            </a:r>
          </a:p>
          <a:p>
            <a:endParaRPr lang="en-US" sz="2800" dirty="0"/>
          </a:p>
          <a:p>
            <a:r>
              <a:rPr lang="en-US" sz="2800" dirty="0" smtClean="0"/>
              <a:t>27,000 workers in total.</a:t>
            </a:r>
          </a:p>
          <a:p>
            <a:endParaRPr lang="en-US" sz="2800" dirty="0"/>
          </a:p>
        </p:txBody>
      </p:sp>
    </p:spTree>
    <p:extLst>
      <p:ext uri="{BB962C8B-B14F-4D97-AF65-F5344CB8AC3E}">
        <p14:creationId xmlns:p14="http://schemas.microsoft.com/office/powerpoint/2010/main" val="29873063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26036"/>
            <a:ext cx="10972800" cy="990600"/>
          </a:xfrm>
        </p:spPr>
        <p:txBody>
          <a:bodyPr/>
          <a:lstStyle/>
          <a:p>
            <a:r>
              <a:rPr lang="en-US" sz="4800" dirty="0" smtClean="0"/>
              <a:t>Domestic Blockade</a:t>
            </a:r>
            <a:endParaRPr lang="en-US" sz="4800" dirty="0"/>
          </a:p>
        </p:txBody>
      </p:sp>
      <p:sp>
        <p:nvSpPr>
          <p:cNvPr id="3" name="Content Placeholder 2"/>
          <p:cNvSpPr>
            <a:spLocks noGrp="1"/>
          </p:cNvSpPr>
          <p:nvPr>
            <p:ph idx="1"/>
          </p:nvPr>
        </p:nvSpPr>
        <p:spPr>
          <a:xfrm>
            <a:off x="609600" y="1427814"/>
            <a:ext cx="10972800" cy="3534833"/>
          </a:xfrm>
        </p:spPr>
        <p:txBody>
          <a:bodyPr/>
          <a:lstStyle/>
          <a:p>
            <a:pPr marL="0" indent="0">
              <a:buNone/>
            </a:pPr>
            <a:r>
              <a:rPr lang="en-US" sz="2800" dirty="0"/>
              <a:t>1. Separating enterprises from the ministerial structures.</a:t>
            </a:r>
          </a:p>
          <a:p>
            <a:pPr marL="0" indent="0">
              <a:buNone/>
            </a:pPr>
            <a:r>
              <a:rPr lang="en-US" sz="2800" dirty="0"/>
              <a:t>2. Eliminating any higher level of management that parasitizes their operation (OSDEs).</a:t>
            </a:r>
          </a:p>
          <a:p>
            <a:pPr marL="0" indent="0">
              <a:buNone/>
            </a:pPr>
            <a:r>
              <a:rPr lang="en-US" sz="2800" dirty="0"/>
              <a:t>3. Instead of continuing using rigid mechanisms for resource allocation, start using financial planning methods. It will facilitate the enterprises’ development, generate an incentive system that would stimulate and expand the productions and exportations’ capacity. </a:t>
            </a:r>
            <a:endParaRPr lang="en-US" sz="2800" dirty="0" smtClean="0"/>
          </a:p>
          <a:p>
            <a:endParaRPr lang="en-US" sz="2800" dirty="0"/>
          </a:p>
          <a:p>
            <a:pPr marL="0" indent="0">
              <a:buNone/>
            </a:pPr>
            <a:r>
              <a:rPr lang="es-US" sz="2800" dirty="0" smtClean="0"/>
              <a:t>(</a:t>
            </a:r>
            <a:r>
              <a:rPr lang="es-US" sz="2800" dirty="0"/>
              <a:t>Fernández Estrada O. , Desatascar la Actualización , 2020)</a:t>
            </a:r>
            <a:endParaRPr lang="en-US" sz="2800" dirty="0"/>
          </a:p>
          <a:p>
            <a:endParaRPr lang="en-US" sz="2800" dirty="0"/>
          </a:p>
        </p:txBody>
      </p:sp>
    </p:spTree>
    <p:extLst>
      <p:ext uri="{BB962C8B-B14F-4D97-AF65-F5344CB8AC3E}">
        <p14:creationId xmlns:p14="http://schemas.microsoft.com/office/powerpoint/2010/main" val="9157330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3210" y="1523550"/>
            <a:ext cx="10515600" cy="1325563"/>
          </a:xfrm>
        </p:spPr>
        <p:txBody>
          <a:bodyPr>
            <a:noAutofit/>
          </a:bodyPr>
          <a:lstStyle/>
          <a:p>
            <a:r>
              <a:rPr lang="en-US" sz="5400" i="1" dirty="0"/>
              <a:t>Are the bureaucrats a new social class in Cuba?</a:t>
            </a:r>
            <a:r>
              <a:rPr lang="en-US" sz="5400" dirty="0"/>
              <a:t/>
            </a:r>
            <a:br>
              <a:rPr lang="en-US" sz="5400" dirty="0"/>
            </a:br>
            <a:endParaRPr lang="en-US" sz="5400" dirty="0"/>
          </a:p>
        </p:txBody>
      </p:sp>
      <p:sp>
        <p:nvSpPr>
          <p:cNvPr id="3" name="Title 1"/>
          <p:cNvSpPr txBox="1">
            <a:spLocks/>
          </p:cNvSpPr>
          <p:nvPr/>
        </p:nvSpPr>
        <p:spPr>
          <a:xfrm>
            <a:off x="823210" y="4149326"/>
            <a:ext cx="10515600" cy="1325563"/>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rgbClr val="000000"/>
              </a:buClr>
              <a:buSzPts val="1400"/>
              <a:buFont typeface="Arial"/>
              <a:buNone/>
              <a:defRPr sz="3200" b="0" i="0" u="none" strike="noStrike" cap="none">
                <a:solidFill>
                  <a:srgbClr val="006096"/>
                </a:solidFill>
                <a:latin typeface="Calibri"/>
                <a:ea typeface="Calibri"/>
                <a:cs typeface="Calibri"/>
                <a:sym typeface="Calibri"/>
              </a:defRPr>
            </a:lvl1pPr>
            <a:lvl2pPr marR="0" lvl="1" algn="ctr" rtl="0">
              <a:lnSpc>
                <a:spcPct val="100000"/>
              </a:lnSpc>
              <a:spcBef>
                <a:spcPts val="0"/>
              </a:spcBef>
              <a:spcAft>
                <a:spcPts val="0"/>
              </a:spcAft>
              <a:buClr>
                <a:srgbClr val="000000"/>
              </a:buClr>
              <a:buSzPts val="1400"/>
              <a:buFont typeface="Arial"/>
              <a:buNone/>
              <a:defRPr sz="3200" b="0" i="0" u="none" strike="noStrike" cap="none">
                <a:solidFill>
                  <a:schemeClr val="dk1"/>
                </a:solidFill>
                <a:latin typeface="Helvetica Neue"/>
                <a:ea typeface="Helvetica Neue"/>
                <a:cs typeface="Helvetica Neue"/>
                <a:sym typeface="Helvetica Neue"/>
              </a:defRPr>
            </a:lvl2pPr>
            <a:lvl3pPr marR="0" lvl="2" algn="ctr" rtl="0">
              <a:lnSpc>
                <a:spcPct val="100000"/>
              </a:lnSpc>
              <a:spcBef>
                <a:spcPts val="0"/>
              </a:spcBef>
              <a:spcAft>
                <a:spcPts val="0"/>
              </a:spcAft>
              <a:buClr>
                <a:srgbClr val="000000"/>
              </a:buClr>
              <a:buSzPts val="1400"/>
              <a:buFont typeface="Arial"/>
              <a:buNone/>
              <a:defRPr sz="3200" b="0" i="0" u="none" strike="noStrike" cap="none">
                <a:solidFill>
                  <a:schemeClr val="dk1"/>
                </a:solidFill>
                <a:latin typeface="Helvetica Neue"/>
                <a:ea typeface="Helvetica Neue"/>
                <a:cs typeface="Helvetica Neue"/>
                <a:sym typeface="Helvetica Neue"/>
              </a:defRPr>
            </a:lvl3pPr>
            <a:lvl4pPr marR="0" lvl="3" algn="ctr" rtl="0">
              <a:lnSpc>
                <a:spcPct val="100000"/>
              </a:lnSpc>
              <a:spcBef>
                <a:spcPts val="0"/>
              </a:spcBef>
              <a:spcAft>
                <a:spcPts val="0"/>
              </a:spcAft>
              <a:buClr>
                <a:srgbClr val="000000"/>
              </a:buClr>
              <a:buSzPts val="1400"/>
              <a:buFont typeface="Arial"/>
              <a:buNone/>
              <a:defRPr sz="3200" b="0" i="0" u="none" strike="noStrike" cap="none">
                <a:solidFill>
                  <a:schemeClr val="dk1"/>
                </a:solidFill>
                <a:latin typeface="Helvetica Neue"/>
                <a:ea typeface="Helvetica Neue"/>
                <a:cs typeface="Helvetica Neue"/>
                <a:sym typeface="Helvetica Neue"/>
              </a:defRPr>
            </a:lvl4pPr>
            <a:lvl5pPr marR="0" lvl="4" algn="ctr" rtl="0">
              <a:lnSpc>
                <a:spcPct val="100000"/>
              </a:lnSpc>
              <a:spcBef>
                <a:spcPts val="0"/>
              </a:spcBef>
              <a:spcAft>
                <a:spcPts val="0"/>
              </a:spcAft>
              <a:buClr>
                <a:srgbClr val="000000"/>
              </a:buClr>
              <a:buSzPts val="1400"/>
              <a:buFont typeface="Arial"/>
              <a:buNone/>
              <a:defRPr sz="3200" b="0" i="0" u="none" strike="noStrike" cap="none">
                <a:solidFill>
                  <a:schemeClr val="dk1"/>
                </a:solidFill>
                <a:latin typeface="Helvetica Neue"/>
                <a:ea typeface="Helvetica Neue"/>
                <a:cs typeface="Helvetica Neue"/>
                <a:sym typeface="Helvetica Neue"/>
              </a:defRPr>
            </a:lvl5pPr>
            <a:lvl6pPr marR="0" lvl="5" algn="ctr" rtl="0">
              <a:lnSpc>
                <a:spcPct val="100000"/>
              </a:lnSpc>
              <a:spcBef>
                <a:spcPts val="0"/>
              </a:spcBef>
              <a:spcAft>
                <a:spcPts val="0"/>
              </a:spcAft>
              <a:buClr>
                <a:srgbClr val="000000"/>
              </a:buClr>
              <a:buSzPts val="1400"/>
              <a:buFont typeface="Arial"/>
              <a:buNone/>
              <a:defRPr sz="3200" b="0" i="0" u="none" strike="noStrike" cap="none">
                <a:solidFill>
                  <a:schemeClr val="dk1"/>
                </a:solidFill>
                <a:latin typeface="Helvetica Neue"/>
                <a:ea typeface="Helvetica Neue"/>
                <a:cs typeface="Helvetica Neue"/>
                <a:sym typeface="Helvetica Neue"/>
              </a:defRPr>
            </a:lvl6pPr>
            <a:lvl7pPr marR="0" lvl="6" algn="ctr" rtl="0">
              <a:lnSpc>
                <a:spcPct val="100000"/>
              </a:lnSpc>
              <a:spcBef>
                <a:spcPts val="0"/>
              </a:spcBef>
              <a:spcAft>
                <a:spcPts val="0"/>
              </a:spcAft>
              <a:buClr>
                <a:srgbClr val="000000"/>
              </a:buClr>
              <a:buSzPts val="1400"/>
              <a:buFont typeface="Arial"/>
              <a:buNone/>
              <a:defRPr sz="3200" b="0" i="0" u="none" strike="noStrike" cap="none">
                <a:solidFill>
                  <a:schemeClr val="dk1"/>
                </a:solidFill>
                <a:latin typeface="Helvetica Neue"/>
                <a:ea typeface="Helvetica Neue"/>
                <a:cs typeface="Helvetica Neue"/>
                <a:sym typeface="Helvetica Neue"/>
              </a:defRPr>
            </a:lvl7pPr>
            <a:lvl8pPr marR="0" lvl="7" algn="ctr" rtl="0">
              <a:lnSpc>
                <a:spcPct val="100000"/>
              </a:lnSpc>
              <a:spcBef>
                <a:spcPts val="0"/>
              </a:spcBef>
              <a:spcAft>
                <a:spcPts val="0"/>
              </a:spcAft>
              <a:buClr>
                <a:srgbClr val="000000"/>
              </a:buClr>
              <a:buSzPts val="1400"/>
              <a:buFont typeface="Arial"/>
              <a:buNone/>
              <a:defRPr sz="3200" b="0" i="0" u="none" strike="noStrike" cap="none">
                <a:solidFill>
                  <a:schemeClr val="dk1"/>
                </a:solidFill>
                <a:latin typeface="Helvetica Neue"/>
                <a:ea typeface="Helvetica Neue"/>
                <a:cs typeface="Helvetica Neue"/>
                <a:sym typeface="Helvetica Neue"/>
              </a:defRPr>
            </a:lvl8pPr>
            <a:lvl9pPr marR="0" lvl="8" algn="ctr" rtl="0">
              <a:lnSpc>
                <a:spcPct val="100000"/>
              </a:lnSpc>
              <a:spcBef>
                <a:spcPts val="0"/>
              </a:spcBef>
              <a:spcAft>
                <a:spcPts val="0"/>
              </a:spcAft>
              <a:buClr>
                <a:srgbClr val="000000"/>
              </a:buClr>
              <a:buSzPts val="1400"/>
              <a:buFont typeface="Arial"/>
              <a:buNone/>
              <a:defRPr sz="3200" b="0" i="0" u="none" strike="noStrike" cap="none">
                <a:solidFill>
                  <a:schemeClr val="dk1"/>
                </a:solidFill>
                <a:latin typeface="Helvetica Neue"/>
                <a:ea typeface="Helvetica Neue"/>
                <a:cs typeface="Helvetica Neue"/>
                <a:sym typeface="Helvetica Neue"/>
              </a:defRPr>
            </a:lvl9pPr>
          </a:lstStyle>
          <a:p>
            <a:r>
              <a:rPr lang="en-US" sz="6600" i="1" kern="0" dirty="0" smtClean="0"/>
              <a:t>Is the bureaucracy an obstacle </a:t>
            </a:r>
            <a:r>
              <a:rPr lang="en-US" sz="6600" i="1" kern="0" dirty="0" smtClean="0"/>
              <a:t>to the crisis response and development?</a:t>
            </a:r>
            <a:r>
              <a:rPr lang="en-US" sz="6600" kern="0" dirty="0" smtClean="0"/>
              <a:t/>
            </a:r>
            <a:br>
              <a:rPr lang="en-US" sz="6600" kern="0" dirty="0" smtClean="0"/>
            </a:br>
            <a:endParaRPr lang="en-US" sz="6600" kern="0" dirty="0"/>
          </a:p>
        </p:txBody>
      </p:sp>
    </p:spTree>
    <p:extLst>
      <p:ext uri="{BB962C8B-B14F-4D97-AF65-F5344CB8AC3E}">
        <p14:creationId xmlns:p14="http://schemas.microsoft.com/office/powerpoint/2010/main" val="21566477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15977"/>
            <a:ext cx="10972800" cy="990600"/>
          </a:xfrm>
        </p:spPr>
        <p:txBody>
          <a:bodyPr/>
          <a:lstStyle/>
          <a:p>
            <a:r>
              <a:rPr lang="es-US" sz="5400" dirty="0" err="1" smtClean="0"/>
              <a:t>Themes</a:t>
            </a:r>
            <a:r>
              <a:rPr lang="es-US" sz="5400" dirty="0" smtClean="0"/>
              <a:t> </a:t>
            </a:r>
            <a:r>
              <a:rPr lang="en-US" sz="5400" dirty="0" smtClean="0"/>
              <a:t>&amp; Arguments </a:t>
            </a:r>
            <a:endParaRPr lang="en-US" sz="5400" dirty="0"/>
          </a:p>
        </p:txBody>
      </p:sp>
      <p:sp>
        <p:nvSpPr>
          <p:cNvPr id="3" name="Content Placeholder 2"/>
          <p:cNvSpPr>
            <a:spLocks noGrp="1"/>
          </p:cNvSpPr>
          <p:nvPr>
            <p:ph idx="1"/>
          </p:nvPr>
        </p:nvSpPr>
        <p:spPr>
          <a:xfrm>
            <a:off x="609600" y="1571469"/>
            <a:ext cx="10972800" cy="3534833"/>
          </a:xfrm>
        </p:spPr>
        <p:txBody>
          <a:bodyPr>
            <a:noAutofit/>
          </a:bodyPr>
          <a:lstStyle/>
          <a:p>
            <a:r>
              <a:rPr lang="en-US" sz="2600" dirty="0" smtClean="0"/>
              <a:t>Bureaucracy responds to the social division of labor in two: intellectual work and manual work. </a:t>
            </a:r>
          </a:p>
          <a:p>
            <a:endParaRPr lang="en-US" sz="2600" dirty="0"/>
          </a:p>
          <a:p>
            <a:r>
              <a:rPr lang="en-US" sz="2600" dirty="0" smtClean="0"/>
              <a:t>The bureaucracy constitutes a new social class in a socialist state like Cuba?</a:t>
            </a:r>
          </a:p>
          <a:p>
            <a:endParaRPr lang="en-US" sz="2600" dirty="0"/>
          </a:p>
          <a:p>
            <a:r>
              <a:rPr lang="en-US" sz="2600" dirty="0" smtClean="0"/>
              <a:t>The extent of the bureaucratic apparatus is linked to the debate decentralization vs. centralization.</a:t>
            </a:r>
          </a:p>
          <a:p>
            <a:endParaRPr lang="en-US" sz="2600" dirty="0"/>
          </a:p>
          <a:p>
            <a:r>
              <a:rPr lang="en-US" sz="2600" dirty="0" smtClean="0"/>
              <a:t>Domestic blockade vs. Administrative burden </a:t>
            </a:r>
          </a:p>
          <a:p>
            <a:endParaRPr lang="en-US" sz="2600" dirty="0"/>
          </a:p>
          <a:p>
            <a:endParaRPr lang="en-US" sz="2600" dirty="0"/>
          </a:p>
        </p:txBody>
      </p:sp>
    </p:spTree>
    <p:extLst>
      <p:ext uri="{BB962C8B-B14F-4D97-AF65-F5344CB8AC3E}">
        <p14:creationId xmlns:p14="http://schemas.microsoft.com/office/powerpoint/2010/main" val="5207782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15977"/>
            <a:ext cx="10972800" cy="990600"/>
          </a:xfrm>
        </p:spPr>
        <p:txBody>
          <a:bodyPr/>
          <a:lstStyle/>
          <a:p>
            <a:r>
              <a:rPr lang="en-US" sz="4400" dirty="0" smtClean="0"/>
              <a:t>Adverse </a:t>
            </a:r>
            <a:r>
              <a:rPr lang="en-US" sz="4400" dirty="0"/>
              <a:t>effects of highly centralized and bureaucratized governments </a:t>
            </a:r>
            <a:endParaRPr lang="en-US" sz="4400" dirty="0"/>
          </a:p>
        </p:txBody>
      </p:sp>
      <p:sp>
        <p:nvSpPr>
          <p:cNvPr id="3" name="Content Placeholder 2"/>
          <p:cNvSpPr>
            <a:spLocks noGrp="1"/>
          </p:cNvSpPr>
          <p:nvPr>
            <p:ph idx="1"/>
          </p:nvPr>
        </p:nvSpPr>
        <p:spPr>
          <a:xfrm>
            <a:off x="609600" y="1571469"/>
            <a:ext cx="10972800" cy="3534833"/>
          </a:xfrm>
        </p:spPr>
        <p:txBody>
          <a:bodyPr>
            <a:noAutofit/>
          </a:bodyPr>
          <a:lstStyle/>
          <a:p>
            <a:pPr marL="152396" indent="0">
              <a:buNone/>
            </a:pPr>
            <a:r>
              <a:rPr lang="en-US" sz="2000" dirty="0"/>
              <a:t>1. Pervasive and intrusive role of bureaucratic institutions, like the Party, in the economic life of the state -including the Chinese corporative model, for example- (</a:t>
            </a:r>
            <a:r>
              <a:rPr lang="en-US" sz="2000" dirty="0" err="1"/>
              <a:t>Kornai</a:t>
            </a:r>
            <a:r>
              <a:rPr lang="en-US" sz="2000" dirty="0"/>
              <a:t> J., 1990).</a:t>
            </a:r>
          </a:p>
          <a:p>
            <a:pPr marL="152396" indent="0">
              <a:buNone/>
            </a:pPr>
            <a:r>
              <a:rPr lang="en-US" sz="2000" dirty="0"/>
              <a:t>2. The state “owns” the means of production on behalf of the people (</a:t>
            </a:r>
            <a:r>
              <a:rPr lang="en-US" sz="2000" dirty="0" err="1"/>
              <a:t>Kornai</a:t>
            </a:r>
            <a:r>
              <a:rPr lang="en-US" sz="2000" dirty="0"/>
              <a:t> J., 1990; </a:t>
            </a:r>
            <a:r>
              <a:rPr lang="en-US" sz="2000" dirty="0" err="1"/>
              <a:t>Boisot</a:t>
            </a:r>
            <a:r>
              <a:rPr lang="en-US" sz="2000" dirty="0"/>
              <a:t> &amp; Child, 1998; </a:t>
            </a:r>
            <a:r>
              <a:rPr lang="en-US" sz="2000" dirty="0" err="1"/>
              <a:t>Huchet</a:t>
            </a:r>
            <a:r>
              <a:rPr lang="en-US" sz="2000" dirty="0"/>
              <a:t> &amp; Richet, 2002), but the bureaucrats administrate and manage those means. It alienates the bureaucrats from the workers (</a:t>
            </a:r>
            <a:r>
              <a:rPr lang="en-US" sz="2000" dirty="0" err="1"/>
              <a:t>Allahar</a:t>
            </a:r>
            <a:r>
              <a:rPr lang="en-US" sz="2000" dirty="0"/>
              <a:t> &amp; Valdés, 2013).  </a:t>
            </a:r>
          </a:p>
          <a:p>
            <a:pPr marL="152396" indent="0">
              <a:buNone/>
            </a:pPr>
            <a:r>
              <a:rPr lang="en-US" sz="2000" dirty="0"/>
              <a:t>3. Party’s role of nigh-watchers asphyxiates creativity. (Luxemburg, 1971)</a:t>
            </a:r>
          </a:p>
          <a:p>
            <a:pPr marL="152396" indent="0">
              <a:buNone/>
            </a:pPr>
            <a:r>
              <a:rPr lang="en-US" sz="2000" dirty="0"/>
              <a:t>4. “The necessarily simple abstractions of large bureaucratic institutions, (…), can never adequately represent the actual complexity of natural or social processes. The categories that they employ are too coarse, too static, and too stylized to do justice to the world that they purport to describe.” (Scott, 1998, </a:t>
            </a:r>
            <a:r>
              <a:rPr lang="en-US" sz="2000" dirty="0" err="1"/>
              <a:t>pág</a:t>
            </a:r>
            <a:r>
              <a:rPr lang="en-US" sz="2000" dirty="0"/>
              <a:t>. 262). Ergo, </a:t>
            </a:r>
          </a:p>
          <a:p>
            <a:pPr marL="152396" indent="0">
              <a:buNone/>
            </a:pPr>
            <a:r>
              <a:rPr lang="en-US" sz="2000" dirty="0"/>
              <a:t>5. Bureaucracy is the principal reason for the ultimate demise of Soviet socialism.  (Scott., 1998; </a:t>
            </a:r>
            <a:r>
              <a:rPr lang="en-US" sz="2000" dirty="0" err="1"/>
              <a:t>Allahar</a:t>
            </a:r>
            <a:r>
              <a:rPr lang="en-US" sz="2000" dirty="0"/>
              <a:t> &amp; Valdés, 2013</a:t>
            </a:r>
            <a:r>
              <a:rPr lang="en-US" sz="2000" dirty="0" smtClean="0"/>
              <a:t>)</a:t>
            </a:r>
            <a:endParaRPr lang="en-US" sz="2000" dirty="0"/>
          </a:p>
          <a:p>
            <a:pPr marL="152396" indent="0">
              <a:buNone/>
            </a:pPr>
            <a:endParaRPr lang="en-US" sz="2000" dirty="0"/>
          </a:p>
        </p:txBody>
      </p:sp>
    </p:spTree>
    <p:extLst>
      <p:ext uri="{BB962C8B-B14F-4D97-AF65-F5344CB8AC3E}">
        <p14:creationId xmlns:p14="http://schemas.microsoft.com/office/powerpoint/2010/main" val="3455389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i="1" dirty="0" smtClean="0"/>
              <a:t>Domestic Blockade</a:t>
            </a:r>
            <a:endParaRPr lang="en-US" sz="4800" dirty="0"/>
          </a:p>
        </p:txBody>
      </p:sp>
      <p:sp>
        <p:nvSpPr>
          <p:cNvPr id="3" name="Text Placeholder 2"/>
          <p:cNvSpPr>
            <a:spLocks noGrp="1"/>
          </p:cNvSpPr>
          <p:nvPr>
            <p:ph type="body" idx="1"/>
          </p:nvPr>
        </p:nvSpPr>
        <p:spPr/>
        <p:txBody>
          <a:bodyPr/>
          <a:lstStyle/>
          <a:p>
            <a:pPr marL="152396" indent="0">
              <a:buNone/>
            </a:pPr>
            <a:r>
              <a:rPr lang="en-US" sz="3200" dirty="0" smtClean="0"/>
              <a:t>The combined political </a:t>
            </a:r>
            <a:r>
              <a:rPr lang="en-US" sz="3200" dirty="0"/>
              <a:t>will of multi-level bureaucrats </a:t>
            </a:r>
            <a:r>
              <a:rPr lang="en-US" sz="3200" dirty="0" smtClean="0"/>
              <a:t>which </a:t>
            </a:r>
            <a:r>
              <a:rPr lang="en-US" sz="3200" dirty="0"/>
              <a:t>obstacle the proper design, development and/or implementation of policies </a:t>
            </a:r>
            <a:r>
              <a:rPr lang="en-US" sz="3200" dirty="0" smtClean="0"/>
              <a:t>perceived </a:t>
            </a:r>
            <a:r>
              <a:rPr lang="en-US" sz="3200" dirty="0"/>
              <a:t>as threatening to the status quo and, therefore, to their power position and power dynamics</a:t>
            </a:r>
            <a:r>
              <a:rPr lang="en-US" sz="3200" dirty="0" smtClean="0"/>
              <a:t>.</a:t>
            </a:r>
            <a:endParaRPr lang="en-US" sz="3200" dirty="0"/>
          </a:p>
          <a:p>
            <a:pPr marL="152396" indent="0">
              <a:buNone/>
            </a:pPr>
            <a:endParaRPr lang="en-US" sz="3200" dirty="0"/>
          </a:p>
        </p:txBody>
      </p:sp>
    </p:spTree>
    <p:extLst>
      <p:ext uri="{BB962C8B-B14F-4D97-AF65-F5344CB8AC3E}">
        <p14:creationId xmlns:p14="http://schemas.microsoft.com/office/powerpoint/2010/main" val="6736069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9620" y="341026"/>
            <a:ext cx="10972800" cy="990600"/>
          </a:xfrm>
        </p:spPr>
        <p:txBody>
          <a:bodyPr/>
          <a:lstStyle/>
          <a:p>
            <a:r>
              <a:rPr lang="en-US" sz="4400" dirty="0" err="1" smtClean="0"/>
              <a:t>Navia’s</a:t>
            </a:r>
            <a:r>
              <a:rPr lang="en-US" sz="4400" dirty="0"/>
              <a:t> </a:t>
            </a:r>
            <a:r>
              <a:rPr lang="en-US" sz="4400" dirty="0" smtClean="0"/>
              <a:t>(2019) hierarchal order</a:t>
            </a:r>
            <a:endParaRPr lang="en-US" sz="4400" dirty="0"/>
          </a:p>
        </p:txBody>
      </p:sp>
      <p:pic>
        <p:nvPicPr>
          <p:cNvPr id="4" name="Content Placeholder 3"/>
          <p:cNvPicPr>
            <a:picLocks noGrp="1" noChangeAspect="1"/>
          </p:cNvPicPr>
          <p:nvPr>
            <p:ph idx="1"/>
          </p:nvPr>
        </p:nvPicPr>
        <p:blipFill>
          <a:blip r:embed="rId2"/>
          <a:stretch>
            <a:fillRect/>
          </a:stretch>
        </p:blipFill>
        <p:spPr>
          <a:xfrm>
            <a:off x="1542738" y="1331626"/>
            <a:ext cx="8485682" cy="4386416"/>
          </a:xfrm>
          <a:prstGeom prst="rect">
            <a:avLst/>
          </a:prstGeom>
        </p:spPr>
      </p:pic>
    </p:spTree>
    <p:extLst>
      <p:ext uri="{BB962C8B-B14F-4D97-AF65-F5344CB8AC3E}">
        <p14:creationId xmlns:p14="http://schemas.microsoft.com/office/powerpoint/2010/main" val="20318287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1252" y="1723869"/>
            <a:ext cx="5966086" cy="2380298"/>
          </a:xfrm>
        </p:spPr>
        <p:txBody>
          <a:bodyPr>
            <a:normAutofit/>
          </a:bodyPr>
          <a:lstStyle/>
          <a:p>
            <a:r>
              <a:rPr lang="en-US" dirty="0" smtClean="0"/>
              <a:t>Organization of the State and Government in Cuba</a:t>
            </a:r>
            <a:endParaRPr lang="en-US" dirty="0"/>
          </a:p>
        </p:txBody>
      </p:sp>
      <p:pic>
        <p:nvPicPr>
          <p:cNvPr id="4" name="Content Placeholder 3"/>
          <p:cNvPicPr>
            <a:picLocks noGrp="1"/>
          </p:cNvPicPr>
          <p:nvPr>
            <p:ph idx="1"/>
          </p:nvPr>
        </p:nvPicPr>
        <p:blipFill rotWithShape="1">
          <a:blip r:embed="rId2" cstate="print">
            <a:extLst>
              <a:ext uri="{28A0092B-C50C-407E-A947-70E740481C1C}">
                <a14:useLocalDpi xmlns:a14="http://schemas.microsoft.com/office/drawing/2010/main" val="0"/>
              </a:ext>
            </a:extLst>
          </a:blip>
          <a:srcRect t="14901"/>
          <a:stretch/>
        </p:blipFill>
        <p:spPr>
          <a:xfrm>
            <a:off x="544178" y="170254"/>
            <a:ext cx="4432556" cy="5690900"/>
          </a:xfrm>
          <a:prstGeom prst="rect">
            <a:avLst/>
          </a:prstGeom>
        </p:spPr>
      </p:pic>
    </p:spTree>
    <p:extLst>
      <p:ext uri="{BB962C8B-B14F-4D97-AF65-F5344CB8AC3E}">
        <p14:creationId xmlns:p14="http://schemas.microsoft.com/office/powerpoint/2010/main" val="15217676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US" sz="4000" dirty="0" smtClean="0"/>
              <a:t>Cuban </a:t>
            </a:r>
            <a:r>
              <a:rPr lang="es-US" sz="4000" dirty="0" err="1"/>
              <a:t>B</a:t>
            </a:r>
            <a:r>
              <a:rPr lang="es-US" sz="4000" dirty="0" err="1" smtClean="0"/>
              <a:t>ureaucracy</a:t>
            </a:r>
            <a:endParaRPr lang="en-US" sz="4000" dirty="0"/>
          </a:p>
        </p:txBody>
      </p:sp>
      <p:sp>
        <p:nvSpPr>
          <p:cNvPr id="3" name="Text Placeholder 2"/>
          <p:cNvSpPr>
            <a:spLocks noGrp="1"/>
          </p:cNvSpPr>
          <p:nvPr>
            <p:ph type="body" idx="1"/>
          </p:nvPr>
        </p:nvSpPr>
        <p:spPr/>
        <p:txBody>
          <a:bodyPr/>
          <a:lstStyle/>
          <a:p>
            <a:r>
              <a:rPr lang="en-US" sz="2800" dirty="0" smtClean="0"/>
              <a:t>Top-level </a:t>
            </a:r>
            <a:r>
              <a:rPr lang="en-US" sz="2800" dirty="0"/>
              <a:t>bureaucrats are professionals. </a:t>
            </a:r>
            <a:r>
              <a:rPr lang="en-US" sz="2800" dirty="0" smtClean="0"/>
              <a:t>Disproportional </a:t>
            </a:r>
            <a:r>
              <a:rPr lang="en-US" sz="2800" dirty="0"/>
              <a:t>participation of non-college graduate and blue-collar workers at the country's highest level of leadership and administration. </a:t>
            </a:r>
            <a:endParaRPr lang="en-US" sz="2800" dirty="0" smtClean="0"/>
          </a:p>
          <a:p>
            <a:r>
              <a:rPr lang="en-US" sz="2800" dirty="0" smtClean="0"/>
              <a:t>The </a:t>
            </a:r>
            <a:r>
              <a:rPr lang="en-US" sz="2800" dirty="0"/>
              <a:t>Politburo's age composition shows that half of them, in 2014, was over 70 years old. </a:t>
            </a:r>
            <a:endParaRPr lang="en-US" sz="2800" dirty="0" smtClean="0"/>
          </a:p>
          <a:p>
            <a:r>
              <a:rPr lang="en-US" sz="2800" dirty="0" smtClean="0"/>
              <a:t>Relatively low </a:t>
            </a:r>
            <a:r>
              <a:rPr lang="en-US" sz="2800" dirty="0"/>
              <a:t>participation of women in the Council of Ministers and the Party's leadership. </a:t>
            </a:r>
          </a:p>
          <a:p>
            <a:endParaRPr lang="en-US" sz="2800" dirty="0"/>
          </a:p>
        </p:txBody>
      </p:sp>
    </p:spTree>
    <p:extLst>
      <p:ext uri="{BB962C8B-B14F-4D97-AF65-F5344CB8AC3E}">
        <p14:creationId xmlns:p14="http://schemas.microsoft.com/office/powerpoint/2010/main" val="41139268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5213" y="0"/>
            <a:ext cx="10515600" cy="884420"/>
          </a:xfrm>
        </p:spPr>
        <p:txBody>
          <a:bodyPr/>
          <a:lstStyle/>
          <a:p>
            <a:r>
              <a:rPr lang="en-US" sz="5400" dirty="0" smtClean="0"/>
              <a:t>GAESA</a:t>
            </a:r>
            <a:endParaRPr lang="en-US" sz="5400" dirty="0"/>
          </a:p>
        </p:txBody>
      </p:sp>
      <p:pic>
        <p:nvPicPr>
          <p:cNvPr id="4" name="Content Placeholder 3"/>
          <p:cNvPicPr>
            <a:picLocks noGrp="1" noChangeAspect="1"/>
          </p:cNvPicPr>
          <p:nvPr>
            <p:ph idx="1"/>
          </p:nvPr>
        </p:nvPicPr>
        <p:blipFill>
          <a:blip r:embed="rId2"/>
          <a:stretch>
            <a:fillRect/>
          </a:stretch>
        </p:blipFill>
        <p:spPr>
          <a:xfrm>
            <a:off x="405213" y="960013"/>
            <a:ext cx="4466590" cy="4859682"/>
          </a:xfrm>
          <a:prstGeom prst="rect">
            <a:avLst/>
          </a:prstGeom>
        </p:spPr>
      </p:pic>
      <p:pic>
        <p:nvPicPr>
          <p:cNvPr id="5" name="Picture 4"/>
          <p:cNvPicPr>
            <a:picLocks noChangeAspect="1"/>
          </p:cNvPicPr>
          <p:nvPr/>
        </p:nvPicPr>
        <p:blipFill>
          <a:blip r:embed="rId3"/>
          <a:stretch>
            <a:fillRect/>
          </a:stretch>
        </p:blipFill>
        <p:spPr>
          <a:xfrm>
            <a:off x="7390152" y="0"/>
            <a:ext cx="4638206" cy="5895289"/>
          </a:xfrm>
          <a:prstGeom prst="rect">
            <a:avLst/>
          </a:prstGeom>
        </p:spPr>
      </p:pic>
    </p:spTree>
    <p:extLst>
      <p:ext uri="{BB962C8B-B14F-4D97-AF65-F5344CB8AC3E}">
        <p14:creationId xmlns:p14="http://schemas.microsoft.com/office/powerpoint/2010/main" val="7843988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64604" y="0"/>
            <a:ext cx="11372225" cy="990600"/>
          </a:xfrm>
        </p:spPr>
        <p:txBody>
          <a:bodyPr/>
          <a:lstStyle/>
          <a:p>
            <a:pPr algn="ctr"/>
            <a:r>
              <a:rPr lang="en-US" sz="3600" dirty="0" smtClean="0"/>
              <a:t>Centralization vs. Decentralization. Centralization of Power</a:t>
            </a:r>
            <a:endParaRPr lang="en-US" sz="3600" dirty="0"/>
          </a:p>
        </p:txBody>
      </p:sp>
      <p:pic>
        <p:nvPicPr>
          <p:cNvPr id="4" name="Content Placeholder 3" descr="C:\Users\Tamarys\AppData\Local\Microsoft\Windows\INetCache\Content.MSO\20BE2150.tmp"/>
          <p:cNvPicPr>
            <a:picLocks noGrp="1"/>
          </p:cNvPicPr>
          <p:nvPr>
            <p:ph idx="4294967295"/>
          </p:nvPr>
        </p:nvPicPr>
        <p:blipFill>
          <a:blip r:embed="rId2">
            <a:extLst>
              <a:ext uri="{28A0092B-C50C-407E-A947-70E740481C1C}">
                <a14:useLocalDpi xmlns:a14="http://schemas.microsoft.com/office/drawing/2010/main" val="0"/>
              </a:ext>
            </a:extLst>
          </a:blip>
          <a:srcRect/>
          <a:stretch>
            <a:fillRect/>
          </a:stretch>
        </p:blipFill>
        <p:spPr bwMode="auto">
          <a:xfrm>
            <a:off x="3447736" y="1130014"/>
            <a:ext cx="5205960" cy="4734862"/>
          </a:xfrm>
          <a:prstGeom prst="rect">
            <a:avLst/>
          </a:prstGeom>
          <a:noFill/>
          <a:ln>
            <a:noFill/>
          </a:ln>
        </p:spPr>
      </p:pic>
      <p:sp>
        <p:nvSpPr>
          <p:cNvPr id="2" name="TextBox 1"/>
          <p:cNvSpPr txBox="1"/>
          <p:nvPr/>
        </p:nvSpPr>
        <p:spPr>
          <a:xfrm>
            <a:off x="8946292" y="5114541"/>
            <a:ext cx="2421924" cy="646331"/>
          </a:xfrm>
          <a:prstGeom prst="rect">
            <a:avLst/>
          </a:prstGeom>
          <a:noFill/>
        </p:spPr>
        <p:txBody>
          <a:bodyPr wrap="square" rtlCol="0">
            <a:spAutoFit/>
          </a:bodyPr>
          <a:lstStyle/>
          <a:p>
            <a:r>
              <a:rPr lang="es-US" dirty="0" err="1">
                <a:solidFill>
                  <a:srgbClr val="006096"/>
                </a:solidFill>
                <a:latin typeface="Calibri"/>
                <a:ea typeface="Calibri"/>
                <a:cs typeface="Calibri"/>
              </a:rPr>
              <a:t>Source</a:t>
            </a:r>
            <a:r>
              <a:rPr lang="es-US" dirty="0">
                <a:solidFill>
                  <a:srgbClr val="006096"/>
                </a:solidFill>
                <a:latin typeface="Calibri"/>
                <a:ea typeface="Calibri"/>
                <a:cs typeface="Calibri"/>
              </a:rPr>
              <a:t>: </a:t>
            </a:r>
            <a:r>
              <a:rPr lang="es-US" dirty="0" err="1">
                <a:solidFill>
                  <a:srgbClr val="006096"/>
                </a:solidFill>
                <a:latin typeface="Calibri"/>
                <a:ea typeface="Calibri"/>
                <a:cs typeface="Calibri"/>
              </a:rPr>
              <a:t>Havana</a:t>
            </a:r>
            <a:r>
              <a:rPr lang="es-US" dirty="0">
                <a:solidFill>
                  <a:srgbClr val="006096"/>
                </a:solidFill>
                <a:latin typeface="Calibri"/>
                <a:ea typeface="Calibri"/>
                <a:cs typeface="Calibri"/>
              </a:rPr>
              <a:t> </a:t>
            </a:r>
            <a:r>
              <a:rPr lang="es-US" dirty="0" err="1">
                <a:solidFill>
                  <a:srgbClr val="006096"/>
                </a:solidFill>
                <a:latin typeface="Calibri"/>
                <a:ea typeface="Calibri"/>
                <a:cs typeface="Calibri"/>
              </a:rPr>
              <a:t>Consulting</a:t>
            </a:r>
            <a:r>
              <a:rPr lang="es-US" dirty="0">
                <a:solidFill>
                  <a:srgbClr val="006096"/>
                </a:solidFill>
                <a:latin typeface="Calibri"/>
                <a:ea typeface="Calibri"/>
                <a:cs typeface="Calibri"/>
              </a:rPr>
              <a:t> </a:t>
            </a:r>
            <a:r>
              <a:rPr lang="es-US" dirty="0" err="1">
                <a:solidFill>
                  <a:srgbClr val="006096"/>
                </a:solidFill>
                <a:latin typeface="Calibri"/>
                <a:ea typeface="Calibri"/>
                <a:cs typeface="Calibri"/>
                <a:sym typeface="Calibri"/>
              </a:rPr>
              <a:t>Group</a:t>
            </a:r>
            <a:r>
              <a:rPr lang="es-US" dirty="0">
                <a:solidFill>
                  <a:srgbClr val="006096"/>
                </a:solidFill>
                <a:latin typeface="Calibri"/>
                <a:ea typeface="Calibri"/>
                <a:cs typeface="Calibri"/>
              </a:rPr>
              <a:t>, 2018</a:t>
            </a:r>
            <a:endParaRPr lang="en-US" dirty="0">
              <a:solidFill>
                <a:srgbClr val="006096"/>
              </a:solidFill>
              <a:latin typeface="Calibri"/>
              <a:ea typeface="Calibri"/>
              <a:cs typeface="Calibri"/>
            </a:endParaRPr>
          </a:p>
        </p:txBody>
      </p:sp>
    </p:spTree>
    <p:extLst>
      <p:ext uri="{BB962C8B-B14F-4D97-AF65-F5344CB8AC3E}">
        <p14:creationId xmlns:p14="http://schemas.microsoft.com/office/powerpoint/2010/main" val="1337940479"/>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UD Primary and Secondary">
      <a:dk1>
        <a:srgbClr val="000000"/>
      </a:dk1>
      <a:lt1>
        <a:srgbClr val="FFFFFF"/>
      </a:lt1>
      <a:dk2>
        <a:srgbClr val="00539F"/>
      </a:dk2>
      <a:lt2>
        <a:srgbClr val="EEECE1"/>
      </a:lt2>
      <a:accent1>
        <a:srgbClr val="4F81BD"/>
      </a:accent1>
      <a:accent2>
        <a:srgbClr val="AF1E2D"/>
      </a:accent2>
      <a:accent3>
        <a:srgbClr val="BED600"/>
      </a:accent3>
      <a:accent4>
        <a:srgbClr val="5A8E22"/>
      </a:accent4>
      <a:accent5>
        <a:srgbClr val="00A0DF"/>
      </a:accent5>
      <a:accent6>
        <a:srgbClr val="EF8200"/>
      </a:accent6>
      <a:hlink>
        <a:srgbClr val="00539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123</TotalTime>
  <Words>573</Words>
  <Application>Microsoft Office PowerPoint</Application>
  <PresentationFormat>Widescreen</PresentationFormat>
  <Paragraphs>44</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Helvetica Neue</vt:lpstr>
      <vt:lpstr>1_Office Theme</vt:lpstr>
      <vt:lpstr>Bureaucratic structure and bureaucrats in Cuba. An obstacle for the economic growth and development?</vt:lpstr>
      <vt:lpstr>Themes &amp; Arguments </vt:lpstr>
      <vt:lpstr>Adverse effects of highly centralized and bureaucratized governments </vt:lpstr>
      <vt:lpstr>Domestic Blockade</vt:lpstr>
      <vt:lpstr>Navia’s (2019) hierarchal order</vt:lpstr>
      <vt:lpstr>Organization of the State and Government in Cuba</vt:lpstr>
      <vt:lpstr>Cuban Bureaucracy</vt:lpstr>
      <vt:lpstr>GAESA</vt:lpstr>
      <vt:lpstr>Centralization vs. Decentralization. Centralization of Power</vt:lpstr>
      <vt:lpstr>Division of labor- Hierarchies- CIMEX (2008)</vt:lpstr>
      <vt:lpstr>Domestic Blockade</vt:lpstr>
      <vt:lpstr>Are the bureaucrats a new social class in Cuba? </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MPA Students  Survey Results</dc:title>
  <dc:creator>Tamarys Bahamonde</dc:creator>
  <cp:lastModifiedBy>Tamarys Bahamonde</cp:lastModifiedBy>
  <cp:revision>17</cp:revision>
  <dcterms:created xsi:type="dcterms:W3CDTF">2020-04-28T14:07:53Z</dcterms:created>
  <dcterms:modified xsi:type="dcterms:W3CDTF">2020-12-30T17:14:56Z</dcterms:modified>
</cp:coreProperties>
</file>