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341" r:id="rId5"/>
    <p:sldId id="342" r:id="rId6"/>
    <p:sldId id="330" r:id="rId7"/>
    <p:sldId id="340" r:id="rId8"/>
    <p:sldId id="287" r:id="rId9"/>
    <p:sldId id="343" r:id="rId10"/>
    <p:sldId id="344" r:id="rId11"/>
    <p:sldId id="345"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p:scale>
          <a:sx n="109" d="100"/>
          <a:sy n="109" d="100"/>
        </p:scale>
        <p:origin x="32"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DC5CC-F765-BB47-9847-81F32EF5AA5A}" type="doc">
      <dgm:prSet loTypeId="urn:microsoft.com/office/officeart/2005/8/layout/chevron2" loCatId="process" qsTypeId="urn:microsoft.com/office/officeart/2005/8/quickstyle/simple3" qsCatId="simple" csTypeId="urn:microsoft.com/office/officeart/2005/8/colors/colorful4" csCatId="colorful" phldr="1"/>
      <dgm:spPr/>
      <dgm:t>
        <a:bodyPr/>
        <a:lstStyle/>
        <a:p>
          <a:endParaRPr lang="en-US"/>
        </a:p>
      </dgm:t>
    </dgm:pt>
    <dgm:pt modelId="{DD315A33-2254-E945-95B0-F0EAF526ABE6}">
      <dgm:prSet/>
      <dgm:spPr/>
      <dgm:t>
        <a:bodyPr/>
        <a:lstStyle/>
        <a:p>
          <a:r>
            <a:rPr lang="en-US"/>
            <a:t>Reaction</a:t>
          </a:r>
        </a:p>
      </dgm:t>
    </dgm:pt>
    <dgm:pt modelId="{50776785-BC76-4741-869C-8A8C8C579395}" type="parTrans" cxnId="{7F746357-8BD8-A446-8CE5-1AC0E576D0A3}">
      <dgm:prSet/>
      <dgm:spPr/>
      <dgm:t>
        <a:bodyPr/>
        <a:lstStyle/>
        <a:p>
          <a:endParaRPr lang="en-US"/>
        </a:p>
      </dgm:t>
    </dgm:pt>
    <dgm:pt modelId="{B2AE978D-4761-7E45-A8F6-5F662860C706}" type="sibTrans" cxnId="{7F746357-8BD8-A446-8CE5-1AC0E576D0A3}">
      <dgm:prSet/>
      <dgm:spPr/>
      <dgm:t>
        <a:bodyPr/>
        <a:lstStyle/>
        <a:p>
          <a:endParaRPr lang="en-US"/>
        </a:p>
      </dgm:t>
    </dgm:pt>
    <dgm:pt modelId="{38251EAA-44A8-B74B-BF15-4427C6522B11}">
      <dgm:prSet/>
      <dgm:spPr/>
      <dgm:t>
        <a:bodyPr/>
        <a:lstStyle/>
        <a:p>
          <a:r>
            <a:rPr lang="en-US"/>
            <a:t>Like 4</a:t>
          </a:r>
          <a:r>
            <a:rPr lang="en-US" baseline="30000"/>
            <a:t>th</a:t>
          </a:r>
          <a:r>
            <a:rPr lang="en-US"/>
            <a:t> Generation Constitutions, 5</a:t>
          </a:r>
          <a:r>
            <a:rPr lang="en-US" baseline="30000"/>
            <a:t>th</a:t>
          </a:r>
          <a:r>
            <a:rPr lang="en-US"/>
            <a:t> Generation constitutions reflect a reaction against the premise that liberal democratic principles must serve as the baseline for building legitimate constitutional orders</a:t>
          </a:r>
        </a:p>
      </dgm:t>
    </dgm:pt>
    <dgm:pt modelId="{CB255992-D200-1F47-BC7D-CB5B46820BD9}" type="parTrans" cxnId="{69D459C3-A415-3A48-84D8-9308C85B26BD}">
      <dgm:prSet/>
      <dgm:spPr/>
      <dgm:t>
        <a:bodyPr/>
        <a:lstStyle/>
        <a:p>
          <a:endParaRPr lang="en-US"/>
        </a:p>
      </dgm:t>
    </dgm:pt>
    <dgm:pt modelId="{7B81944A-B482-E94F-AEBC-9E9A0E5C818A}" type="sibTrans" cxnId="{69D459C3-A415-3A48-84D8-9308C85B26BD}">
      <dgm:prSet/>
      <dgm:spPr/>
      <dgm:t>
        <a:bodyPr/>
        <a:lstStyle/>
        <a:p>
          <a:endParaRPr lang="en-US"/>
        </a:p>
      </dgm:t>
    </dgm:pt>
    <dgm:pt modelId="{8B877485-34C3-5D4B-ACD4-E9A09725AC94}">
      <dgm:prSet/>
      <dgm:spPr/>
      <dgm:t>
        <a:bodyPr/>
        <a:lstStyle/>
        <a:p>
          <a:r>
            <a:rPr lang="en-US" dirty="0"/>
            <a:t>Like 4</a:t>
          </a:r>
          <a:r>
            <a:rPr lang="en-US" baseline="30000" dirty="0"/>
            <a:t>th</a:t>
          </a:r>
          <a:r>
            <a:rPr lang="en-US" dirty="0"/>
            <a:t> Generation constitutions, 5th Generation constitution accept the framework of ordering legitimate constitutional orders: (1) rule of law; (2) process rights; (3) core substantive basis for establishing and managing the core political order. </a:t>
          </a:r>
        </a:p>
      </dgm:t>
    </dgm:pt>
    <dgm:pt modelId="{CC9D0A59-29A2-D24E-B320-D15D4D8FDE68}" type="parTrans" cxnId="{619CBF2C-2F4A-FB43-941D-A3B5843A9988}">
      <dgm:prSet/>
      <dgm:spPr/>
      <dgm:t>
        <a:bodyPr/>
        <a:lstStyle/>
        <a:p>
          <a:endParaRPr lang="en-US"/>
        </a:p>
      </dgm:t>
    </dgm:pt>
    <dgm:pt modelId="{BE7648A5-0A3A-7C4B-B1A5-98B22FE7B727}" type="sibTrans" cxnId="{619CBF2C-2F4A-FB43-941D-A3B5843A9988}">
      <dgm:prSet/>
      <dgm:spPr/>
      <dgm:t>
        <a:bodyPr/>
        <a:lstStyle/>
        <a:p>
          <a:endParaRPr lang="en-US"/>
        </a:p>
      </dgm:t>
    </dgm:pt>
    <dgm:pt modelId="{C16F6EDC-4ACA-D248-B885-EDA439D65F2D}">
      <dgm:prSet/>
      <dgm:spPr/>
      <dgm:t>
        <a:bodyPr/>
        <a:lstStyle/>
        <a:p>
          <a:r>
            <a:rPr lang="en-US"/>
            <a:t>But where the basis of the substantive order is religion in 4</a:t>
          </a:r>
          <a:r>
            <a:rPr lang="en-US" baseline="30000"/>
            <a:t>th</a:t>
          </a:r>
          <a:r>
            <a:rPr lang="en-US"/>
            <a:t> Generation constitutional orders; in 5</a:t>
          </a:r>
          <a:r>
            <a:rPr lang="en-US" baseline="30000"/>
            <a:t>th</a:t>
          </a:r>
          <a:r>
            <a:rPr lang="en-US"/>
            <a:t> Generation orders the  fundamental ordering basis are the principles of Marxist-Leninist governance.</a:t>
          </a:r>
        </a:p>
      </dgm:t>
    </dgm:pt>
    <dgm:pt modelId="{02A3A412-199F-4F4F-96F4-9B9DEF6AC664}" type="parTrans" cxnId="{64BF84A5-A244-894B-8559-DD7BB0CAE830}">
      <dgm:prSet/>
      <dgm:spPr/>
      <dgm:t>
        <a:bodyPr/>
        <a:lstStyle/>
        <a:p>
          <a:endParaRPr lang="en-US"/>
        </a:p>
      </dgm:t>
    </dgm:pt>
    <dgm:pt modelId="{BFF6BBA2-839E-D54C-88C0-5646693B2BEE}" type="sibTrans" cxnId="{64BF84A5-A244-894B-8559-DD7BB0CAE830}">
      <dgm:prSet/>
      <dgm:spPr/>
      <dgm:t>
        <a:bodyPr/>
        <a:lstStyle/>
        <a:p>
          <a:endParaRPr lang="en-US"/>
        </a:p>
      </dgm:t>
    </dgm:pt>
    <dgm:pt modelId="{2EEA40F4-2645-9F46-898B-0BD4049970B3}">
      <dgm:prSet/>
      <dgm:spPr/>
      <dgm:t>
        <a:bodyPr/>
        <a:lstStyle/>
        <a:p>
          <a:r>
            <a:rPr lang="en-US"/>
            <a:t>Innovation</a:t>
          </a:r>
        </a:p>
      </dgm:t>
    </dgm:pt>
    <dgm:pt modelId="{44C850B7-C401-3945-96C2-5255154D0BAA}" type="parTrans" cxnId="{397DBF88-A29F-DE4C-A325-06C75EE6612C}">
      <dgm:prSet/>
      <dgm:spPr/>
      <dgm:t>
        <a:bodyPr/>
        <a:lstStyle/>
        <a:p>
          <a:endParaRPr lang="en-US"/>
        </a:p>
      </dgm:t>
    </dgm:pt>
    <dgm:pt modelId="{4CC7533F-0A88-0A4B-A122-942376F14304}" type="sibTrans" cxnId="{397DBF88-A29F-DE4C-A325-06C75EE6612C}">
      <dgm:prSet/>
      <dgm:spPr/>
      <dgm:t>
        <a:bodyPr/>
        <a:lstStyle/>
        <a:p>
          <a:endParaRPr lang="en-US"/>
        </a:p>
      </dgm:t>
    </dgm:pt>
    <dgm:pt modelId="{4FD60467-6892-9C47-94CC-92D4EFF34158}">
      <dgm:prSet custT="1"/>
      <dgm:spPr/>
      <dgm:t>
        <a:bodyPr/>
        <a:lstStyle/>
        <a:p>
          <a:r>
            <a:rPr lang="en-US" sz="1800" dirty="0"/>
            <a:t>This represents both an innovation in approaching the character of Marxist Leninist systems and an effort to align such political orders within the constitutionalist framework that emerged after 19</a:t>
          </a:r>
          <a:r>
            <a:rPr lang="en-US" sz="1600" dirty="0"/>
            <a:t>45.</a:t>
          </a:r>
        </a:p>
      </dgm:t>
    </dgm:pt>
    <dgm:pt modelId="{53FF1E49-B7B9-DE47-B0A7-C8324AA6F733}" type="parTrans" cxnId="{C768D340-F423-6D4D-A6E1-CE7A6B3517DC}">
      <dgm:prSet/>
      <dgm:spPr/>
      <dgm:t>
        <a:bodyPr/>
        <a:lstStyle/>
        <a:p>
          <a:endParaRPr lang="en-US"/>
        </a:p>
      </dgm:t>
    </dgm:pt>
    <dgm:pt modelId="{4FE2E6DE-5520-E041-AA4F-0CC059553FBE}" type="sibTrans" cxnId="{C768D340-F423-6D4D-A6E1-CE7A6B3517DC}">
      <dgm:prSet/>
      <dgm:spPr/>
      <dgm:t>
        <a:bodyPr/>
        <a:lstStyle/>
        <a:p>
          <a:endParaRPr lang="en-US"/>
        </a:p>
      </dgm:t>
    </dgm:pt>
    <dgm:pt modelId="{85DBA7CE-BDC4-3C4F-AB7B-437BC19A9B32}" type="pres">
      <dgm:prSet presAssocID="{062DC5CC-F765-BB47-9847-81F32EF5AA5A}" presName="linearFlow" presStyleCnt="0">
        <dgm:presLayoutVars>
          <dgm:dir/>
          <dgm:animLvl val="lvl"/>
          <dgm:resizeHandles val="exact"/>
        </dgm:presLayoutVars>
      </dgm:prSet>
      <dgm:spPr/>
    </dgm:pt>
    <dgm:pt modelId="{A65E7D91-6E25-C040-9F8E-DE78DA27F28B}" type="pres">
      <dgm:prSet presAssocID="{DD315A33-2254-E945-95B0-F0EAF526ABE6}" presName="composite" presStyleCnt="0"/>
      <dgm:spPr/>
    </dgm:pt>
    <dgm:pt modelId="{7535D799-74A2-8743-B2F5-38AA796E17E7}" type="pres">
      <dgm:prSet presAssocID="{DD315A33-2254-E945-95B0-F0EAF526ABE6}" presName="parentText" presStyleLbl="alignNode1" presStyleIdx="0" presStyleCnt="2">
        <dgm:presLayoutVars>
          <dgm:chMax val="1"/>
          <dgm:bulletEnabled val="1"/>
        </dgm:presLayoutVars>
      </dgm:prSet>
      <dgm:spPr/>
    </dgm:pt>
    <dgm:pt modelId="{77477CDE-02E2-B545-B32D-98970E924B24}" type="pres">
      <dgm:prSet presAssocID="{DD315A33-2254-E945-95B0-F0EAF526ABE6}" presName="descendantText" presStyleLbl="alignAcc1" presStyleIdx="0" presStyleCnt="2" custScaleY="120633">
        <dgm:presLayoutVars>
          <dgm:bulletEnabled val="1"/>
        </dgm:presLayoutVars>
      </dgm:prSet>
      <dgm:spPr/>
    </dgm:pt>
    <dgm:pt modelId="{91482709-DB1E-3243-94E7-4AEDEE192007}" type="pres">
      <dgm:prSet presAssocID="{B2AE978D-4761-7E45-A8F6-5F662860C706}" presName="sp" presStyleCnt="0"/>
      <dgm:spPr/>
    </dgm:pt>
    <dgm:pt modelId="{D75E5120-AB70-C646-A326-0EE0DFE88121}" type="pres">
      <dgm:prSet presAssocID="{2EEA40F4-2645-9F46-898B-0BD4049970B3}" presName="composite" presStyleCnt="0"/>
      <dgm:spPr/>
    </dgm:pt>
    <dgm:pt modelId="{A2FE0FD7-F6C8-2149-9F80-D31D6FECA5A3}" type="pres">
      <dgm:prSet presAssocID="{2EEA40F4-2645-9F46-898B-0BD4049970B3}" presName="parentText" presStyleLbl="alignNode1" presStyleIdx="1" presStyleCnt="2">
        <dgm:presLayoutVars>
          <dgm:chMax val="1"/>
          <dgm:bulletEnabled val="1"/>
        </dgm:presLayoutVars>
      </dgm:prSet>
      <dgm:spPr/>
    </dgm:pt>
    <dgm:pt modelId="{4E840426-0B6C-7049-A38F-6128036BF9D8}" type="pres">
      <dgm:prSet presAssocID="{2EEA40F4-2645-9F46-898B-0BD4049970B3}" presName="descendantText" presStyleLbl="alignAcc1" presStyleIdx="1" presStyleCnt="2">
        <dgm:presLayoutVars>
          <dgm:bulletEnabled val="1"/>
        </dgm:presLayoutVars>
      </dgm:prSet>
      <dgm:spPr/>
    </dgm:pt>
  </dgm:ptLst>
  <dgm:cxnLst>
    <dgm:cxn modelId="{619CBF2C-2F4A-FB43-941D-A3B5843A9988}" srcId="{DD315A33-2254-E945-95B0-F0EAF526ABE6}" destId="{8B877485-34C3-5D4B-ACD4-E9A09725AC94}" srcOrd="1" destOrd="0" parTransId="{CC9D0A59-29A2-D24E-B320-D15D4D8FDE68}" sibTransId="{BE7648A5-0A3A-7C4B-B1A5-98B22FE7B727}"/>
    <dgm:cxn modelId="{C768D340-F423-6D4D-A6E1-CE7A6B3517DC}" srcId="{2EEA40F4-2645-9F46-898B-0BD4049970B3}" destId="{4FD60467-6892-9C47-94CC-92D4EFF34158}" srcOrd="0" destOrd="0" parTransId="{53FF1E49-B7B9-DE47-B0A7-C8324AA6F733}" sibTransId="{4FE2E6DE-5520-E041-AA4F-0CC059553FBE}"/>
    <dgm:cxn modelId="{12002449-981D-5846-8F85-5E375F6E700F}" type="presOf" srcId="{062DC5CC-F765-BB47-9847-81F32EF5AA5A}" destId="{85DBA7CE-BDC4-3C4F-AB7B-437BC19A9B32}" srcOrd="0" destOrd="0" presId="urn:microsoft.com/office/officeart/2005/8/layout/chevron2"/>
    <dgm:cxn modelId="{7F746357-8BD8-A446-8CE5-1AC0E576D0A3}" srcId="{062DC5CC-F765-BB47-9847-81F32EF5AA5A}" destId="{DD315A33-2254-E945-95B0-F0EAF526ABE6}" srcOrd="0" destOrd="0" parTransId="{50776785-BC76-4741-869C-8A8C8C579395}" sibTransId="{B2AE978D-4761-7E45-A8F6-5F662860C706}"/>
    <dgm:cxn modelId="{FB15C174-BAA2-954B-82D7-E6B9510F879E}" type="presOf" srcId="{8B877485-34C3-5D4B-ACD4-E9A09725AC94}" destId="{77477CDE-02E2-B545-B32D-98970E924B24}" srcOrd="0" destOrd="1" presId="urn:microsoft.com/office/officeart/2005/8/layout/chevron2"/>
    <dgm:cxn modelId="{397DBF88-A29F-DE4C-A325-06C75EE6612C}" srcId="{062DC5CC-F765-BB47-9847-81F32EF5AA5A}" destId="{2EEA40F4-2645-9F46-898B-0BD4049970B3}" srcOrd="1" destOrd="0" parTransId="{44C850B7-C401-3945-96C2-5255154D0BAA}" sibTransId="{4CC7533F-0A88-0A4B-A122-942376F14304}"/>
    <dgm:cxn modelId="{629D7A9A-5C31-CD42-BE67-2825E55CD283}" type="presOf" srcId="{2EEA40F4-2645-9F46-898B-0BD4049970B3}" destId="{A2FE0FD7-F6C8-2149-9F80-D31D6FECA5A3}" srcOrd="0" destOrd="0" presId="urn:microsoft.com/office/officeart/2005/8/layout/chevron2"/>
    <dgm:cxn modelId="{FAECAAA1-B122-A640-8861-035C42FEAFF9}" type="presOf" srcId="{C16F6EDC-4ACA-D248-B885-EDA439D65F2D}" destId="{77477CDE-02E2-B545-B32D-98970E924B24}" srcOrd="0" destOrd="2" presId="urn:microsoft.com/office/officeart/2005/8/layout/chevron2"/>
    <dgm:cxn modelId="{18ED9FA3-9697-734B-96CA-59DAECE0F62A}" type="presOf" srcId="{DD315A33-2254-E945-95B0-F0EAF526ABE6}" destId="{7535D799-74A2-8743-B2F5-38AA796E17E7}" srcOrd="0" destOrd="0" presId="urn:microsoft.com/office/officeart/2005/8/layout/chevron2"/>
    <dgm:cxn modelId="{64BF84A5-A244-894B-8559-DD7BB0CAE830}" srcId="{DD315A33-2254-E945-95B0-F0EAF526ABE6}" destId="{C16F6EDC-4ACA-D248-B885-EDA439D65F2D}" srcOrd="2" destOrd="0" parTransId="{02A3A412-199F-4F4F-96F4-9B9DEF6AC664}" sibTransId="{BFF6BBA2-839E-D54C-88C0-5646693B2BEE}"/>
    <dgm:cxn modelId="{A4AF0AA7-2839-1049-AAB7-205B4E17AB6B}" type="presOf" srcId="{38251EAA-44A8-B74B-BF15-4427C6522B11}" destId="{77477CDE-02E2-B545-B32D-98970E924B24}" srcOrd="0" destOrd="0" presId="urn:microsoft.com/office/officeart/2005/8/layout/chevron2"/>
    <dgm:cxn modelId="{69D459C3-A415-3A48-84D8-9308C85B26BD}" srcId="{DD315A33-2254-E945-95B0-F0EAF526ABE6}" destId="{38251EAA-44A8-B74B-BF15-4427C6522B11}" srcOrd="0" destOrd="0" parTransId="{CB255992-D200-1F47-BC7D-CB5B46820BD9}" sibTransId="{7B81944A-B482-E94F-AEBC-9E9A0E5C818A}"/>
    <dgm:cxn modelId="{9332B1C4-BBFC-324D-B824-C7F185B6C3D6}" type="presOf" srcId="{4FD60467-6892-9C47-94CC-92D4EFF34158}" destId="{4E840426-0B6C-7049-A38F-6128036BF9D8}" srcOrd="0" destOrd="0" presId="urn:microsoft.com/office/officeart/2005/8/layout/chevron2"/>
    <dgm:cxn modelId="{ACC23F4B-3C3E-E04C-B620-D252679CC2F3}" type="presParOf" srcId="{85DBA7CE-BDC4-3C4F-AB7B-437BC19A9B32}" destId="{A65E7D91-6E25-C040-9F8E-DE78DA27F28B}" srcOrd="0" destOrd="0" presId="urn:microsoft.com/office/officeart/2005/8/layout/chevron2"/>
    <dgm:cxn modelId="{139DD848-8CAC-174A-BAC8-1D18085392C4}" type="presParOf" srcId="{A65E7D91-6E25-C040-9F8E-DE78DA27F28B}" destId="{7535D799-74A2-8743-B2F5-38AA796E17E7}" srcOrd="0" destOrd="0" presId="urn:microsoft.com/office/officeart/2005/8/layout/chevron2"/>
    <dgm:cxn modelId="{8EA72640-B29C-D64E-8189-3FDC69B2F96E}" type="presParOf" srcId="{A65E7D91-6E25-C040-9F8E-DE78DA27F28B}" destId="{77477CDE-02E2-B545-B32D-98970E924B24}" srcOrd="1" destOrd="0" presId="urn:microsoft.com/office/officeart/2005/8/layout/chevron2"/>
    <dgm:cxn modelId="{0395522C-2234-3246-987E-033BAEE638B0}" type="presParOf" srcId="{85DBA7CE-BDC4-3C4F-AB7B-437BC19A9B32}" destId="{91482709-DB1E-3243-94E7-4AEDEE192007}" srcOrd="1" destOrd="0" presId="urn:microsoft.com/office/officeart/2005/8/layout/chevron2"/>
    <dgm:cxn modelId="{1D935BFF-1339-7449-8A02-6082471A2EE5}" type="presParOf" srcId="{85DBA7CE-BDC4-3C4F-AB7B-437BC19A9B32}" destId="{D75E5120-AB70-C646-A326-0EE0DFE88121}" srcOrd="2" destOrd="0" presId="urn:microsoft.com/office/officeart/2005/8/layout/chevron2"/>
    <dgm:cxn modelId="{BB4DD7E1-40B5-C34B-9FA6-515937463483}" type="presParOf" srcId="{D75E5120-AB70-C646-A326-0EE0DFE88121}" destId="{A2FE0FD7-F6C8-2149-9F80-D31D6FECA5A3}" srcOrd="0" destOrd="0" presId="urn:microsoft.com/office/officeart/2005/8/layout/chevron2"/>
    <dgm:cxn modelId="{FC6A8373-0670-6B4F-9676-81A23DE9CECF}" type="presParOf" srcId="{D75E5120-AB70-C646-A326-0EE0DFE88121}" destId="{4E840426-0B6C-7049-A38F-6128036BF9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1FD3D-4DA1-E048-893B-8A771D3B16EB}" type="doc">
      <dgm:prSet loTypeId="urn:microsoft.com/office/officeart/2005/8/layout/arrow5" loCatId="relationship" qsTypeId="urn:microsoft.com/office/officeart/2005/8/quickstyle/simple3" qsCatId="simple" csTypeId="urn:microsoft.com/office/officeart/2005/8/colors/colorful1" csCatId="colorful"/>
      <dgm:spPr/>
      <dgm:t>
        <a:bodyPr/>
        <a:lstStyle/>
        <a:p>
          <a:endParaRPr lang="en-US"/>
        </a:p>
      </dgm:t>
    </dgm:pt>
    <dgm:pt modelId="{6AFD29AB-4457-4047-9E77-F6B86DF9BF65}">
      <dgm:prSet/>
      <dgm:spPr/>
      <dgm:t>
        <a:bodyPr/>
        <a:lstStyle/>
        <a:p>
          <a:r>
            <a:rPr lang="en-US" sz="1700"/>
            <a:t>Soviet </a:t>
          </a:r>
        </a:p>
      </dgm:t>
    </dgm:pt>
    <dgm:pt modelId="{8D086BEE-CA43-F84D-8BA4-7C969CA70F01}" type="parTrans" cxnId="{7D2BCB4F-4AB6-154A-8489-3AE7A9B0B508}">
      <dgm:prSet/>
      <dgm:spPr/>
      <dgm:t>
        <a:bodyPr/>
        <a:lstStyle/>
        <a:p>
          <a:endParaRPr lang="en-US"/>
        </a:p>
      </dgm:t>
    </dgm:pt>
    <dgm:pt modelId="{2D236663-1570-0044-AA61-C172EDD49D90}" type="sibTrans" cxnId="{7D2BCB4F-4AB6-154A-8489-3AE7A9B0B508}">
      <dgm:prSet/>
      <dgm:spPr/>
      <dgm:t>
        <a:bodyPr/>
        <a:lstStyle/>
        <a:p>
          <a:endParaRPr lang="en-US"/>
        </a:p>
      </dgm:t>
    </dgm:pt>
    <dgm:pt modelId="{01A0B8E6-C061-B34E-ADFE-6D2590213289}">
      <dgm:prSet custT="1"/>
      <dgm:spPr/>
      <dgm:t>
        <a:bodyPr/>
        <a:lstStyle/>
        <a:p>
          <a:r>
            <a:rPr lang="en-US" sz="1600" dirty="0"/>
            <a:t>political-economic model tended to stagnate</a:t>
          </a:r>
        </a:p>
      </dgm:t>
    </dgm:pt>
    <dgm:pt modelId="{2B172901-708B-8A49-B8D4-E7190C4544C7}" type="parTrans" cxnId="{584D8E53-A01F-5143-91C3-634D1A3B72F1}">
      <dgm:prSet/>
      <dgm:spPr/>
      <dgm:t>
        <a:bodyPr/>
        <a:lstStyle/>
        <a:p>
          <a:endParaRPr lang="en-US"/>
        </a:p>
      </dgm:t>
    </dgm:pt>
    <dgm:pt modelId="{3EBF6175-B0CD-1140-BB67-47644D047DAE}" type="sibTrans" cxnId="{584D8E53-A01F-5143-91C3-634D1A3B72F1}">
      <dgm:prSet/>
      <dgm:spPr/>
      <dgm:t>
        <a:bodyPr/>
        <a:lstStyle/>
        <a:p>
          <a:endParaRPr lang="en-US"/>
        </a:p>
      </dgm:t>
    </dgm:pt>
    <dgm:pt modelId="{EB8E9BDB-5213-3848-9C6D-6A01EABDB8BA}">
      <dgm:prSet custT="1"/>
      <dgm:spPr/>
      <dgm:t>
        <a:bodyPr/>
        <a:lstStyle/>
        <a:p>
          <a:r>
            <a:rPr lang="en-US" sz="1600" dirty="0"/>
            <a:t>Heavy focus on cult of personality</a:t>
          </a:r>
        </a:p>
      </dgm:t>
    </dgm:pt>
    <dgm:pt modelId="{E5C0D8C3-9DA5-2F43-A142-6CE340490EDE}" type="parTrans" cxnId="{C2F106AB-FACE-C74D-A562-B9F27FBFF1EF}">
      <dgm:prSet/>
      <dgm:spPr/>
      <dgm:t>
        <a:bodyPr/>
        <a:lstStyle/>
        <a:p>
          <a:endParaRPr lang="en-US"/>
        </a:p>
      </dgm:t>
    </dgm:pt>
    <dgm:pt modelId="{BFF4EB2B-3691-E547-ABDB-4BFA01134D5A}" type="sibTrans" cxnId="{C2F106AB-FACE-C74D-A562-B9F27FBFF1EF}">
      <dgm:prSet/>
      <dgm:spPr/>
      <dgm:t>
        <a:bodyPr/>
        <a:lstStyle/>
        <a:p>
          <a:endParaRPr lang="en-US"/>
        </a:p>
      </dgm:t>
    </dgm:pt>
    <dgm:pt modelId="{9AEF80D1-9B93-EB46-852E-2EC43E9D5562}">
      <dgm:prSet custT="1"/>
      <dgm:spPr/>
      <dgm:t>
        <a:bodyPr/>
        <a:lstStyle/>
        <a:p>
          <a:r>
            <a:rPr lang="en-US" sz="1600" dirty="0"/>
            <a:t>Conflation of state and Party apparatus</a:t>
          </a:r>
        </a:p>
      </dgm:t>
    </dgm:pt>
    <dgm:pt modelId="{C5B94AB0-CBB4-D947-9031-0B6C4796336B}" type="parTrans" cxnId="{F025D283-831C-6945-9CB5-01869F0B7BEF}">
      <dgm:prSet/>
      <dgm:spPr/>
      <dgm:t>
        <a:bodyPr/>
        <a:lstStyle/>
        <a:p>
          <a:endParaRPr lang="en-US"/>
        </a:p>
      </dgm:t>
    </dgm:pt>
    <dgm:pt modelId="{56688801-D391-8A42-ADC1-5E06A30C498A}" type="sibTrans" cxnId="{F025D283-831C-6945-9CB5-01869F0B7BEF}">
      <dgm:prSet/>
      <dgm:spPr/>
      <dgm:t>
        <a:bodyPr/>
        <a:lstStyle/>
        <a:p>
          <a:endParaRPr lang="en-US"/>
        </a:p>
      </dgm:t>
    </dgm:pt>
    <dgm:pt modelId="{8C461686-F5DF-864D-8E40-6A1EE63174D1}">
      <dgm:prSet custT="1"/>
      <dgm:spPr/>
      <dgm:t>
        <a:bodyPr/>
        <a:lstStyle/>
        <a:p>
          <a:r>
            <a:rPr lang="en-US" sz="1600" dirty="0"/>
            <a:t>Willing to consider political reform that aligned with principles of liberal democracy</a:t>
          </a:r>
        </a:p>
      </dgm:t>
    </dgm:pt>
    <dgm:pt modelId="{D461AB67-0815-9D45-8531-93DA3497EB75}" type="parTrans" cxnId="{0AD49D22-5E7D-2245-B6E9-46C9B5BC064E}">
      <dgm:prSet/>
      <dgm:spPr/>
      <dgm:t>
        <a:bodyPr/>
        <a:lstStyle/>
        <a:p>
          <a:endParaRPr lang="en-US"/>
        </a:p>
      </dgm:t>
    </dgm:pt>
    <dgm:pt modelId="{AFE7830D-F814-524F-8D48-B4D77D8FCF41}" type="sibTrans" cxnId="{0AD49D22-5E7D-2245-B6E9-46C9B5BC064E}">
      <dgm:prSet/>
      <dgm:spPr/>
      <dgm:t>
        <a:bodyPr/>
        <a:lstStyle/>
        <a:p>
          <a:endParaRPr lang="en-US"/>
        </a:p>
      </dgm:t>
    </dgm:pt>
    <dgm:pt modelId="{94B8CF57-1801-1B45-8179-D6BEAB5AFDA4}">
      <dgm:prSet custT="1"/>
      <dgm:spPr/>
      <dgm:t>
        <a:bodyPr/>
        <a:lstStyle/>
        <a:p>
          <a:r>
            <a:rPr lang="en-US" sz="1600" dirty="0"/>
            <a:t>Rejected any role for markets and centered direct central planning</a:t>
          </a:r>
        </a:p>
      </dgm:t>
    </dgm:pt>
    <dgm:pt modelId="{9B417AD2-FF51-A34C-A617-6C91AB6BC08B}" type="parTrans" cxnId="{FCEAF014-389B-6441-B336-6D8FFE1FF75F}">
      <dgm:prSet/>
      <dgm:spPr/>
      <dgm:t>
        <a:bodyPr/>
        <a:lstStyle/>
        <a:p>
          <a:endParaRPr lang="en-US"/>
        </a:p>
      </dgm:t>
    </dgm:pt>
    <dgm:pt modelId="{51BB407D-B48E-8742-9EFE-756CB70CB0FE}" type="sibTrans" cxnId="{FCEAF014-389B-6441-B336-6D8FFE1FF75F}">
      <dgm:prSet/>
      <dgm:spPr/>
      <dgm:t>
        <a:bodyPr/>
        <a:lstStyle/>
        <a:p>
          <a:endParaRPr lang="en-US"/>
        </a:p>
      </dgm:t>
    </dgm:pt>
    <dgm:pt modelId="{BDB8F477-963C-FD4C-AA9F-1F2B031D4E6B}">
      <dgm:prSet custT="1"/>
      <dgm:spPr/>
      <dgm:t>
        <a:bodyPr/>
        <a:lstStyle/>
        <a:p>
          <a:r>
            <a:rPr lang="en-US" sz="1600" dirty="0"/>
            <a:t>Class struggle as the only </a:t>
          </a:r>
          <a:r>
            <a:rPr lang="en-US" sz="1600" dirty="0" err="1"/>
            <a:t>andcentral</a:t>
          </a:r>
          <a:r>
            <a:rPr lang="en-US" sz="1600" dirty="0"/>
            <a:t> contradiction</a:t>
          </a:r>
        </a:p>
      </dgm:t>
    </dgm:pt>
    <dgm:pt modelId="{872A08F5-C1BD-BD4E-9955-D17A568EC68C}" type="parTrans" cxnId="{E74355A1-E61C-AF4E-A952-DCD893D3E02A}">
      <dgm:prSet/>
      <dgm:spPr/>
      <dgm:t>
        <a:bodyPr/>
        <a:lstStyle/>
        <a:p>
          <a:endParaRPr lang="en-US"/>
        </a:p>
      </dgm:t>
    </dgm:pt>
    <dgm:pt modelId="{05E59FFD-FA37-C346-8A98-EF238FAD25AE}" type="sibTrans" cxnId="{E74355A1-E61C-AF4E-A952-DCD893D3E02A}">
      <dgm:prSet/>
      <dgm:spPr/>
      <dgm:t>
        <a:bodyPr/>
        <a:lstStyle/>
        <a:p>
          <a:endParaRPr lang="en-US"/>
        </a:p>
      </dgm:t>
    </dgm:pt>
    <dgm:pt modelId="{AA10994B-9A5A-4E40-9041-2D7B63020687}">
      <dgm:prSet/>
      <dgm:spPr/>
      <dgm:t>
        <a:bodyPr/>
        <a:lstStyle/>
        <a:p>
          <a:r>
            <a:rPr lang="en-US" sz="1700" dirty="0"/>
            <a:t>China</a:t>
          </a:r>
        </a:p>
      </dgm:t>
    </dgm:pt>
    <dgm:pt modelId="{AED211A9-918D-694E-82A1-EE6D3A5A948C}" type="parTrans" cxnId="{85BFC70C-718A-744B-9ED6-141928152520}">
      <dgm:prSet/>
      <dgm:spPr/>
      <dgm:t>
        <a:bodyPr/>
        <a:lstStyle/>
        <a:p>
          <a:endParaRPr lang="en-US"/>
        </a:p>
      </dgm:t>
    </dgm:pt>
    <dgm:pt modelId="{4AA5D198-0CE3-7B49-B9A3-62D267D44E2F}" type="sibTrans" cxnId="{85BFC70C-718A-744B-9ED6-141928152520}">
      <dgm:prSet/>
      <dgm:spPr/>
      <dgm:t>
        <a:bodyPr/>
        <a:lstStyle/>
        <a:p>
          <a:endParaRPr lang="en-US"/>
        </a:p>
      </dgm:t>
    </dgm:pt>
    <dgm:pt modelId="{42B0B811-466D-F744-8F30-CDAF5B16F173}">
      <dgm:prSet custT="1"/>
      <dgm:spPr/>
      <dgm:t>
        <a:bodyPr/>
        <a:lstStyle/>
        <a:p>
          <a:r>
            <a:rPr lang="en-US" sz="1400" dirty="0"/>
            <a:t>Different path since the leadership of Deng Xiaoping</a:t>
          </a:r>
        </a:p>
      </dgm:t>
    </dgm:pt>
    <dgm:pt modelId="{20907545-2904-8A45-A31B-709857F45976}" type="parTrans" cxnId="{6D6FF678-F63B-5347-B327-756149F1BD7B}">
      <dgm:prSet/>
      <dgm:spPr/>
      <dgm:t>
        <a:bodyPr/>
        <a:lstStyle/>
        <a:p>
          <a:endParaRPr lang="en-US"/>
        </a:p>
      </dgm:t>
    </dgm:pt>
    <dgm:pt modelId="{6D090EA0-C3AC-A94A-934F-D97BF6F12A24}" type="sibTrans" cxnId="{6D6FF678-F63B-5347-B327-756149F1BD7B}">
      <dgm:prSet/>
      <dgm:spPr/>
      <dgm:t>
        <a:bodyPr/>
        <a:lstStyle/>
        <a:p>
          <a:endParaRPr lang="en-US"/>
        </a:p>
      </dgm:t>
    </dgm:pt>
    <dgm:pt modelId="{14E63D28-26B6-8D48-9A3F-DB8A586B784A}">
      <dgm:prSet custT="1"/>
      <dgm:spPr/>
      <dgm:t>
        <a:bodyPr/>
        <a:lstStyle/>
        <a:p>
          <a:r>
            <a:rPr lang="en-US" sz="1400" dirty="0"/>
            <a:t>Reform and Opening Up Initiative inaugurated the earlier New Era</a:t>
          </a:r>
        </a:p>
      </dgm:t>
    </dgm:pt>
    <dgm:pt modelId="{D89E55F5-8576-C64F-8E72-04D8D5F3A7CC}" type="parTrans" cxnId="{A3707C9B-8C18-9248-8138-89FFBB42E550}">
      <dgm:prSet/>
      <dgm:spPr/>
      <dgm:t>
        <a:bodyPr/>
        <a:lstStyle/>
        <a:p>
          <a:endParaRPr lang="en-US"/>
        </a:p>
      </dgm:t>
    </dgm:pt>
    <dgm:pt modelId="{56E9F2BE-FEB1-0245-9683-3F51B43E0379}" type="sibTrans" cxnId="{A3707C9B-8C18-9248-8138-89FFBB42E550}">
      <dgm:prSet/>
      <dgm:spPr/>
      <dgm:t>
        <a:bodyPr/>
        <a:lstStyle/>
        <a:p>
          <a:endParaRPr lang="en-US"/>
        </a:p>
      </dgm:t>
    </dgm:pt>
    <dgm:pt modelId="{E0706CD0-B6C6-8445-8803-7B6A74B80470}">
      <dgm:prSet custT="1"/>
      <dgm:spPr/>
      <dgm:t>
        <a:bodyPr/>
        <a:lstStyle/>
        <a:p>
          <a:r>
            <a:rPr lang="en-US" sz="1400" dirty="0"/>
            <a:t>Emancipating the mind and development f Marxist Leninist theory with Chinese characteristics</a:t>
          </a:r>
        </a:p>
      </dgm:t>
    </dgm:pt>
    <dgm:pt modelId="{1E9E78D2-2989-8D48-94AF-027CFD38ACE2}" type="parTrans" cxnId="{396CA579-1E15-6F41-9E4B-63AD6AF92421}">
      <dgm:prSet/>
      <dgm:spPr/>
      <dgm:t>
        <a:bodyPr/>
        <a:lstStyle/>
        <a:p>
          <a:endParaRPr lang="en-US"/>
        </a:p>
      </dgm:t>
    </dgm:pt>
    <dgm:pt modelId="{D9CE30BD-1AF4-2D49-8C5E-B273CC958F6F}" type="sibTrans" cxnId="{396CA579-1E15-6F41-9E4B-63AD6AF92421}">
      <dgm:prSet/>
      <dgm:spPr/>
      <dgm:t>
        <a:bodyPr/>
        <a:lstStyle/>
        <a:p>
          <a:endParaRPr lang="en-US"/>
        </a:p>
      </dgm:t>
    </dgm:pt>
    <dgm:pt modelId="{D064993D-64B9-8843-80B0-23307DB33AD0}">
      <dgm:prSet custT="1"/>
      <dgm:spPr/>
      <dgm:t>
        <a:bodyPr/>
        <a:lstStyle/>
        <a:p>
          <a:r>
            <a:rPr lang="en-US" sz="1400" dirty="0"/>
            <a:t>Focus from class struggle to development of productive forces; Xi Jinping New Era refocus from development of productive forces to the contradiction of the </a:t>
          </a:r>
          <a:r>
            <a:rPr lang="en-US" sz="1400" dirty="0" err="1"/>
            <a:t>fdtribution</a:t>
          </a:r>
          <a:r>
            <a:rPr lang="en-US" sz="1400" dirty="0"/>
            <a:t> of the gains of Reform and Opening Up</a:t>
          </a:r>
        </a:p>
      </dgm:t>
    </dgm:pt>
    <dgm:pt modelId="{833F9620-3FB0-6F4A-A8C6-2A81F379E245}" type="parTrans" cxnId="{6D484229-93C5-4542-9395-B43C339FD8B8}">
      <dgm:prSet/>
      <dgm:spPr/>
      <dgm:t>
        <a:bodyPr/>
        <a:lstStyle/>
        <a:p>
          <a:endParaRPr lang="en-US"/>
        </a:p>
      </dgm:t>
    </dgm:pt>
    <dgm:pt modelId="{DDC2D497-7F35-CE41-8916-3B73E52DE3C2}" type="sibTrans" cxnId="{6D484229-93C5-4542-9395-B43C339FD8B8}">
      <dgm:prSet/>
      <dgm:spPr/>
      <dgm:t>
        <a:bodyPr/>
        <a:lstStyle/>
        <a:p>
          <a:endParaRPr lang="en-US"/>
        </a:p>
      </dgm:t>
    </dgm:pt>
    <dgm:pt modelId="{4746A329-7DDD-7241-977D-B47B1DD73E14}">
      <dgm:prSet custT="1"/>
      <dgm:spPr/>
      <dgm:t>
        <a:bodyPr/>
        <a:lstStyle/>
        <a:p>
          <a:r>
            <a:rPr lang="en-US" sz="1400" dirty="0"/>
            <a:t>Greater separating between the administrative apparatus of state and the political apparatus of the CCP</a:t>
          </a:r>
        </a:p>
      </dgm:t>
    </dgm:pt>
    <dgm:pt modelId="{C581119F-1563-5944-AE5E-084F7A03E086}" type="parTrans" cxnId="{10F4848E-1499-294E-854B-1FF6B53714EA}">
      <dgm:prSet/>
      <dgm:spPr/>
      <dgm:t>
        <a:bodyPr/>
        <a:lstStyle/>
        <a:p>
          <a:endParaRPr lang="en-US"/>
        </a:p>
      </dgm:t>
    </dgm:pt>
    <dgm:pt modelId="{954BC23B-D138-CD48-BAE6-B146E55F36BA}" type="sibTrans" cxnId="{10F4848E-1499-294E-854B-1FF6B53714EA}">
      <dgm:prSet/>
      <dgm:spPr/>
      <dgm:t>
        <a:bodyPr/>
        <a:lstStyle/>
        <a:p>
          <a:endParaRPr lang="en-US"/>
        </a:p>
      </dgm:t>
    </dgm:pt>
    <dgm:pt modelId="{094844B7-0EF7-674F-8FFC-3CA6CDD47FE3}">
      <dgm:prSet custT="1"/>
      <dgm:spPr/>
      <dgm:t>
        <a:bodyPr/>
        <a:lstStyle/>
        <a:p>
          <a:r>
            <a:rPr lang="en-US" sz="1400" dirty="0"/>
            <a:t>Commitment to aligning theory with current historical conditions</a:t>
          </a:r>
        </a:p>
      </dgm:t>
    </dgm:pt>
    <dgm:pt modelId="{E8B714E7-8F9B-7B4E-8724-29B659080738}" type="parTrans" cxnId="{7471982B-559F-5746-A855-2002A41F39B4}">
      <dgm:prSet/>
      <dgm:spPr/>
      <dgm:t>
        <a:bodyPr/>
        <a:lstStyle/>
        <a:p>
          <a:endParaRPr lang="en-US"/>
        </a:p>
      </dgm:t>
    </dgm:pt>
    <dgm:pt modelId="{DF60E3EF-BD11-1645-9EB8-896477AB8904}" type="sibTrans" cxnId="{7471982B-559F-5746-A855-2002A41F39B4}">
      <dgm:prSet/>
      <dgm:spPr/>
      <dgm:t>
        <a:bodyPr/>
        <a:lstStyle/>
        <a:p>
          <a:endParaRPr lang="en-US"/>
        </a:p>
      </dgm:t>
    </dgm:pt>
    <dgm:pt modelId="{5A9D97A7-0869-0D49-9006-245BEC35E863}" type="pres">
      <dgm:prSet presAssocID="{DB11FD3D-4DA1-E048-893B-8A771D3B16EB}" presName="diagram" presStyleCnt="0">
        <dgm:presLayoutVars>
          <dgm:dir/>
          <dgm:resizeHandles val="exact"/>
        </dgm:presLayoutVars>
      </dgm:prSet>
      <dgm:spPr/>
    </dgm:pt>
    <dgm:pt modelId="{C9C41935-86D1-604A-9162-8E51C1920071}" type="pres">
      <dgm:prSet presAssocID="{6AFD29AB-4457-4047-9E77-F6B86DF9BF65}" presName="arrow" presStyleLbl="node1" presStyleIdx="0" presStyleCnt="2">
        <dgm:presLayoutVars>
          <dgm:bulletEnabled val="1"/>
        </dgm:presLayoutVars>
      </dgm:prSet>
      <dgm:spPr/>
    </dgm:pt>
    <dgm:pt modelId="{FFE8EA79-F687-5E45-811B-F5BB3C36EEAE}" type="pres">
      <dgm:prSet presAssocID="{AA10994B-9A5A-4E40-9041-2D7B63020687}" presName="arrow" presStyleLbl="node1" presStyleIdx="1" presStyleCnt="2">
        <dgm:presLayoutVars>
          <dgm:bulletEnabled val="1"/>
        </dgm:presLayoutVars>
      </dgm:prSet>
      <dgm:spPr/>
    </dgm:pt>
  </dgm:ptLst>
  <dgm:cxnLst>
    <dgm:cxn modelId="{85BFC70C-718A-744B-9ED6-141928152520}" srcId="{DB11FD3D-4DA1-E048-893B-8A771D3B16EB}" destId="{AA10994B-9A5A-4E40-9041-2D7B63020687}" srcOrd="1" destOrd="0" parTransId="{AED211A9-918D-694E-82A1-EE6D3A5A948C}" sibTransId="{4AA5D198-0CE3-7B49-B9A3-62D267D44E2F}"/>
    <dgm:cxn modelId="{CA99A00D-C97C-6442-A3F4-DFC2ABD6CF8F}" type="presOf" srcId="{BDB8F477-963C-FD4C-AA9F-1F2B031D4E6B}" destId="{C9C41935-86D1-604A-9162-8E51C1920071}" srcOrd="0" destOrd="6" presId="urn:microsoft.com/office/officeart/2005/8/layout/arrow5"/>
    <dgm:cxn modelId="{3519490E-CCE9-BB4F-BD1B-A5B34CBEDB75}" type="presOf" srcId="{DB11FD3D-4DA1-E048-893B-8A771D3B16EB}" destId="{5A9D97A7-0869-0D49-9006-245BEC35E863}" srcOrd="0" destOrd="0" presId="urn:microsoft.com/office/officeart/2005/8/layout/arrow5"/>
    <dgm:cxn modelId="{C2EEAA0E-DB47-AB4B-BF57-5D02EA530531}" type="presOf" srcId="{AA10994B-9A5A-4E40-9041-2D7B63020687}" destId="{FFE8EA79-F687-5E45-811B-F5BB3C36EEAE}" srcOrd="0" destOrd="0" presId="urn:microsoft.com/office/officeart/2005/8/layout/arrow5"/>
    <dgm:cxn modelId="{FCEAF014-389B-6441-B336-6D8FFE1FF75F}" srcId="{6AFD29AB-4457-4047-9E77-F6B86DF9BF65}" destId="{94B8CF57-1801-1B45-8179-D6BEAB5AFDA4}" srcOrd="4" destOrd="0" parTransId="{9B417AD2-FF51-A34C-A617-6C91AB6BC08B}" sibTransId="{51BB407D-B48E-8742-9EFE-756CB70CB0FE}"/>
    <dgm:cxn modelId="{A83D8B15-9973-6F4F-88A5-D67AF984F45D}" type="presOf" srcId="{4746A329-7DDD-7241-977D-B47B1DD73E14}" destId="{FFE8EA79-F687-5E45-811B-F5BB3C36EEAE}" srcOrd="0" destOrd="5" presId="urn:microsoft.com/office/officeart/2005/8/layout/arrow5"/>
    <dgm:cxn modelId="{0AD49D22-5E7D-2245-B6E9-46C9B5BC064E}" srcId="{6AFD29AB-4457-4047-9E77-F6B86DF9BF65}" destId="{8C461686-F5DF-864D-8E40-6A1EE63174D1}" srcOrd="3" destOrd="0" parTransId="{D461AB67-0815-9D45-8531-93DA3497EB75}" sibTransId="{AFE7830D-F814-524F-8D48-B4D77D8FCF41}"/>
    <dgm:cxn modelId="{6D484229-93C5-4542-9395-B43C339FD8B8}" srcId="{42B0B811-466D-F744-8F30-CDAF5B16F173}" destId="{D064993D-64B9-8843-80B0-23307DB33AD0}" srcOrd="2" destOrd="0" parTransId="{833F9620-3FB0-6F4A-A8C6-2A81F379E245}" sibTransId="{DDC2D497-7F35-CE41-8916-3B73E52DE3C2}"/>
    <dgm:cxn modelId="{8A28222B-680C-1540-B3B2-C4B1DEFB81C3}" type="presOf" srcId="{6AFD29AB-4457-4047-9E77-F6B86DF9BF65}" destId="{C9C41935-86D1-604A-9162-8E51C1920071}" srcOrd="0" destOrd="0" presId="urn:microsoft.com/office/officeart/2005/8/layout/arrow5"/>
    <dgm:cxn modelId="{7471982B-559F-5746-A855-2002A41F39B4}" srcId="{AA10994B-9A5A-4E40-9041-2D7B63020687}" destId="{094844B7-0EF7-674F-8FFC-3CA6CDD47FE3}" srcOrd="2" destOrd="0" parTransId="{E8B714E7-8F9B-7B4E-8724-29B659080738}" sibTransId="{DF60E3EF-BD11-1645-9EB8-896477AB8904}"/>
    <dgm:cxn modelId="{FB48EC2E-9807-5844-9B52-1EE0F13FEAE3}" type="presOf" srcId="{D064993D-64B9-8843-80B0-23307DB33AD0}" destId="{FFE8EA79-F687-5E45-811B-F5BB3C36EEAE}" srcOrd="0" destOrd="4" presId="urn:microsoft.com/office/officeart/2005/8/layout/arrow5"/>
    <dgm:cxn modelId="{005D8344-A6DC-984A-8296-C2FE258FE94C}" type="presOf" srcId="{E0706CD0-B6C6-8445-8803-7B6A74B80470}" destId="{FFE8EA79-F687-5E45-811B-F5BB3C36EEAE}" srcOrd="0" destOrd="3" presId="urn:microsoft.com/office/officeart/2005/8/layout/arrow5"/>
    <dgm:cxn modelId="{7D2BCB4F-4AB6-154A-8489-3AE7A9B0B508}" srcId="{DB11FD3D-4DA1-E048-893B-8A771D3B16EB}" destId="{6AFD29AB-4457-4047-9E77-F6B86DF9BF65}" srcOrd="0" destOrd="0" parTransId="{8D086BEE-CA43-F84D-8BA4-7C969CA70F01}" sibTransId="{2D236663-1570-0044-AA61-C172EDD49D90}"/>
    <dgm:cxn modelId="{584D8E53-A01F-5143-91C3-634D1A3B72F1}" srcId="{6AFD29AB-4457-4047-9E77-F6B86DF9BF65}" destId="{01A0B8E6-C061-B34E-ADFE-6D2590213289}" srcOrd="0" destOrd="0" parTransId="{2B172901-708B-8A49-B8D4-E7190C4544C7}" sibTransId="{3EBF6175-B0CD-1140-BB67-47644D047DAE}"/>
    <dgm:cxn modelId="{9D0A6E63-278C-3D46-B048-2768B86928D3}" type="presOf" srcId="{14E63D28-26B6-8D48-9A3F-DB8A586B784A}" destId="{FFE8EA79-F687-5E45-811B-F5BB3C36EEAE}" srcOrd="0" destOrd="2" presId="urn:microsoft.com/office/officeart/2005/8/layout/arrow5"/>
    <dgm:cxn modelId="{6D6FF678-F63B-5347-B327-756149F1BD7B}" srcId="{AA10994B-9A5A-4E40-9041-2D7B63020687}" destId="{42B0B811-466D-F744-8F30-CDAF5B16F173}" srcOrd="0" destOrd="0" parTransId="{20907545-2904-8A45-A31B-709857F45976}" sibTransId="{6D090EA0-C3AC-A94A-934F-D97BF6F12A24}"/>
    <dgm:cxn modelId="{396CA579-1E15-6F41-9E4B-63AD6AF92421}" srcId="{42B0B811-466D-F744-8F30-CDAF5B16F173}" destId="{E0706CD0-B6C6-8445-8803-7B6A74B80470}" srcOrd="1" destOrd="0" parTransId="{1E9E78D2-2989-8D48-94AF-027CFD38ACE2}" sibTransId="{D9CE30BD-1AF4-2D49-8C5E-B273CC958F6F}"/>
    <dgm:cxn modelId="{A0B24481-0519-A44E-ADE9-ED55ACB86386}" type="presOf" srcId="{8C461686-F5DF-864D-8E40-6A1EE63174D1}" destId="{C9C41935-86D1-604A-9162-8E51C1920071}" srcOrd="0" destOrd="4" presId="urn:microsoft.com/office/officeart/2005/8/layout/arrow5"/>
    <dgm:cxn modelId="{F025D283-831C-6945-9CB5-01869F0B7BEF}" srcId="{6AFD29AB-4457-4047-9E77-F6B86DF9BF65}" destId="{9AEF80D1-9B93-EB46-852E-2EC43E9D5562}" srcOrd="2" destOrd="0" parTransId="{C5B94AB0-CBB4-D947-9031-0B6C4796336B}" sibTransId="{56688801-D391-8A42-ADC1-5E06A30C498A}"/>
    <dgm:cxn modelId="{E5520586-8ECC-2F42-ABDA-1D1D74908632}" type="presOf" srcId="{94B8CF57-1801-1B45-8179-D6BEAB5AFDA4}" destId="{C9C41935-86D1-604A-9162-8E51C1920071}" srcOrd="0" destOrd="5" presId="urn:microsoft.com/office/officeart/2005/8/layout/arrow5"/>
    <dgm:cxn modelId="{10F4848E-1499-294E-854B-1FF6B53714EA}" srcId="{AA10994B-9A5A-4E40-9041-2D7B63020687}" destId="{4746A329-7DDD-7241-977D-B47B1DD73E14}" srcOrd="1" destOrd="0" parTransId="{C581119F-1563-5944-AE5E-084F7A03E086}" sibTransId="{954BC23B-D138-CD48-BAE6-B146E55F36BA}"/>
    <dgm:cxn modelId="{A3707C9B-8C18-9248-8138-89FFBB42E550}" srcId="{42B0B811-466D-F744-8F30-CDAF5B16F173}" destId="{14E63D28-26B6-8D48-9A3F-DB8A586B784A}" srcOrd="0" destOrd="0" parTransId="{D89E55F5-8576-C64F-8E72-04D8D5F3A7CC}" sibTransId="{56E9F2BE-FEB1-0245-9683-3F51B43E0379}"/>
    <dgm:cxn modelId="{E74355A1-E61C-AF4E-A952-DCD893D3E02A}" srcId="{6AFD29AB-4457-4047-9E77-F6B86DF9BF65}" destId="{BDB8F477-963C-FD4C-AA9F-1F2B031D4E6B}" srcOrd="5" destOrd="0" parTransId="{872A08F5-C1BD-BD4E-9955-D17A568EC68C}" sibTransId="{05E59FFD-FA37-C346-8A98-EF238FAD25AE}"/>
    <dgm:cxn modelId="{2C25BBA5-F33F-364B-BF60-DC0C3C996B0F}" type="presOf" srcId="{9AEF80D1-9B93-EB46-852E-2EC43E9D5562}" destId="{C9C41935-86D1-604A-9162-8E51C1920071}" srcOrd="0" destOrd="3" presId="urn:microsoft.com/office/officeart/2005/8/layout/arrow5"/>
    <dgm:cxn modelId="{C2F106AB-FACE-C74D-A562-B9F27FBFF1EF}" srcId="{6AFD29AB-4457-4047-9E77-F6B86DF9BF65}" destId="{EB8E9BDB-5213-3848-9C6D-6A01EABDB8BA}" srcOrd="1" destOrd="0" parTransId="{E5C0D8C3-9DA5-2F43-A142-6CE340490EDE}" sibTransId="{BFF4EB2B-3691-E547-ABDB-4BFA01134D5A}"/>
    <dgm:cxn modelId="{2F2BC9AF-7166-794D-80AE-A078CC49A0C3}" type="presOf" srcId="{EB8E9BDB-5213-3848-9C6D-6A01EABDB8BA}" destId="{C9C41935-86D1-604A-9162-8E51C1920071}" srcOrd="0" destOrd="2" presId="urn:microsoft.com/office/officeart/2005/8/layout/arrow5"/>
    <dgm:cxn modelId="{5A69E2C7-78DE-0543-95E7-49C3B72E7253}" type="presOf" srcId="{42B0B811-466D-F744-8F30-CDAF5B16F173}" destId="{FFE8EA79-F687-5E45-811B-F5BB3C36EEAE}" srcOrd="0" destOrd="1" presId="urn:microsoft.com/office/officeart/2005/8/layout/arrow5"/>
    <dgm:cxn modelId="{BB9E1FE1-F2CD-9B45-A01F-0CA54309130F}" type="presOf" srcId="{094844B7-0EF7-674F-8FFC-3CA6CDD47FE3}" destId="{FFE8EA79-F687-5E45-811B-F5BB3C36EEAE}" srcOrd="0" destOrd="6" presId="urn:microsoft.com/office/officeart/2005/8/layout/arrow5"/>
    <dgm:cxn modelId="{8138E9E8-6B2C-2B4F-8A24-BB228504F379}" type="presOf" srcId="{01A0B8E6-C061-B34E-ADFE-6D2590213289}" destId="{C9C41935-86D1-604A-9162-8E51C1920071}" srcOrd="0" destOrd="1" presId="urn:microsoft.com/office/officeart/2005/8/layout/arrow5"/>
    <dgm:cxn modelId="{A98BFAE5-A258-0842-BCA6-0A9368E4E19B}" type="presParOf" srcId="{5A9D97A7-0869-0D49-9006-245BEC35E863}" destId="{C9C41935-86D1-604A-9162-8E51C1920071}" srcOrd="0" destOrd="0" presId="urn:microsoft.com/office/officeart/2005/8/layout/arrow5"/>
    <dgm:cxn modelId="{EA0E973D-F176-2940-AA2D-1C3B0BE45B09}" type="presParOf" srcId="{5A9D97A7-0869-0D49-9006-245BEC35E863}" destId="{FFE8EA79-F687-5E45-811B-F5BB3C36EEA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93EA86-244D-4ADD-A6DF-EBB588039EB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F345B28-4CC5-4E42-9497-9CC1A2ECD2FC}">
      <dgm:prSet custT="1"/>
      <dgm:spPr/>
      <dgm:t>
        <a:bodyPr lIns="27432" rIns="27432"/>
        <a:lstStyle/>
        <a:p>
          <a:pPr algn="l" rtl="0"/>
          <a:r>
            <a:rPr lang="en-US" sz="1400" dirty="0">
              <a:latin typeface="Calibri" pitchFamily="34" charset="0"/>
            </a:rPr>
            <a:t>CCP does not enjoy an extra-constitutional role in Chinese political organization, but it does exist autonomously from the state. State organs, under the constitution that established them and defined their powers, are understood to be required to accept the leadership role of the CCP.  </a:t>
          </a:r>
          <a:endParaRPr lang="en-US" sz="1400" b="0" i="0" dirty="0">
            <a:latin typeface="Calibri" pitchFamily="34" charset="0"/>
          </a:endParaRPr>
        </a:p>
      </dgm:t>
    </dgm:pt>
    <dgm:pt modelId="{4B8FFF4A-5106-4BD0-BE4B-21EDC8456B17}" type="parTrans" cxnId="{79ACD174-8CF2-423E-86BF-3DA87E93C8E8}">
      <dgm:prSet/>
      <dgm:spPr/>
      <dgm:t>
        <a:bodyPr/>
        <a:lstStyle/>
        <a:p>
          <a:endParaRPr lang="en-US"/>
        </a:p>
      </dgm:t>
    </dgm:pt>
    <dgm:pt modelId="{960B8924-EE46-47E5-80FE-BA631FC9B889}" type="sibTrans" cxnId="{79ACD174-8CF2-423E-86BF-3DA87E93C8E8}">
      <dgm:prSet/>
      <dgm:spPr/>
      <dgm:t>
        <a:bodyPr/>
        <a:lstStyle/>
        <a:p>
          <a:endParaRPr lang="en-US"/>
        </a:p>
      </dgm:t>
    </dgm:pt>
    <dgm:pt modelId="{0C4F6570-BC25-4D6C-AC27-EAB62705C696}">
      <dgm:prSet custT="1"/>
      <dgm:spPr/>
      <dgm:t>
        <a:bodyPr lIns="91440" tIns="91440" rIns="91440" bIns="91440"/>
        <a:lstStyle/>
        <a:p>
          <a:pPr rtl="0"/>
          <a:r>
            <a:rPr lang="en-US" sz="1200" dirty="0">
              <a:latin typeface="Calibri" pitchFamily="34" charset="0"/>
            </a:rPr>
            <a:t>Under the Chinese constitutional order, the CCP is the repository of political power, and the state organs fulfill the administrative function.</a:t>
          </a:r>
        </a:p>
      </dgm:t>
    </dgm:pt>
    <dgm:pt modelId="{63EAB982-1CE0-49B4-AF8E-15D8526FDE91}" type="parTrans" cxnId="{44EEAB56-A8D0-47F1-ADD9-DFB194A2CB63}">
      <dgm:prSet/>
      <dgm:spPr/>
      <dgm:t>
        <a:bodyPr/>
        <a:lstStyle/>
        <a:p>
          <a:endParaRPr lang="en-US"/>
        </a:p>
      </dgm:t>
    </dgm:pt>
    <dgm:pt modelId="{047AAF5C-E83E-47C8-AC1C-59CC5864764A}" type="sibTrans" cxnId="{44EEAB56-A8D0-47F1-ADD9-DFB194A2CB63}">
      <dgm:prSet/>
      <dgm:spPr/>
      <dgm:t>
        <a:bodyPr/>
        <a:lstStyle/>
        <a:p>
          <a:endParaRPr lang="en-US"/>
        </a:p>
      </dgm:t>
    </dgm:pt>
    <dgm:pt modelId="{FDE68737-C929-490B-BBFD-09F1EEF74405}">
      <dgm:prSet custT="1"/>
      <dgm:spPr/>
      <dgm:t>
        <a:bodyPr lIns="91440" tIns="91440" rIns="91440" bIns="91440"/>
        <a:lstStyle/>
        <a:p>
          <a:pPr rtl="0"/>
          <a:r>
            <a:rPr lang="en-US" sz="1200" b="0" i="0" dirty="0">
              <a:latin typeface="Calibri" pitchFamily="34" charset="0"/>
            </a:rPr>
            <a:t>Chinese Constitution could be understood as establishing an administrative apparatus under the leadership of the CCP and its multi-party coalition. </a:t>
          </a:r>
          <a:endParaRPr lang="en-US" sz="1200" dirty="0">
            <a:latin typeface="Calibri" pitchFamily="34" charset="0"/>
          </a:endParaRPr>
        </a:p>
      </dgm:t>
    </dgm:pt>
    <dgm:pt modelId="{02538B5E-505C-4B55-91C5-36D89063616F}" type="parTrans" cxnId="{F8CFB6DA-C217-475B-8723-0FCAC43A82F2}">
      <dgm:prSet/>
      <dgm:spPr/>
      <dgm:t>
        <a:bodyPr/>
        <a:lstStyle/>
        <a:p>
          <a:endParaRPr lang="en-US"/>
        </a:p>
      </dgm:t>
    </dgm:pt>
    <dgm:pt modelId="{299438E5-67D5-41D1-9067-277423241C94}" type="sibTrans" cxnId="{F8CFB6DA-C217-475B-8723-0FCAC43A82F2}">
      <dgm:prSet/>
      <dgm:spPr/>
      <dgm:t>
        <a:bodyPr/>
        <a:lstStyle/>
        <a:p>
          <a:endParaRPr lang="en-US"/>
        </a:p>
      </dgm:t>
    </dgm:pt>
    <dgm:pt modelId="{875F7192-FD64-42B8-AA78-EAD18EB4A87A}">
      <dgm:prSet custT="1"/>
      <dgm:spPr/>
      <dgm:t>
        <a:bodyPr lIns="91440" tIns="91440" rIns="91440" bIns="91440"/>
        <a:lstStyle/>
        <a:p>
          <a:pPr rtl="0"/>
          <a:endParaRPr lang="en-US" sz="1200" dirty="0">
            <a:latin typeface="Calibri" pitchFamily="34" charset="0"/>
          </a:endParaRPr>
        </a:p>
      </dgm:t>
    </dgm:pt>
    <dgm:pt modelId="{92CFEE72-FCE9-4697-964B-297648A16AB3}" type="parTrans" cxnId="{206E6C70-EFF2-43F3-86E1-E9360F335248}">
      <dgm:prSet/>
      <dgm:spPr/>
      <dgm:t>
        <a:bodyPr/>
        <a:lstStyle/>
        <a:p>
          <a:endParaRPr lang="en-US"/>
        </a:p>
      </dgm:t>
    </dgm:pt>
    <dgm:pt modelId="{B743DF93-9FD2-43A8-956C-C6DFC32E2A00}" type="sibTrans" cxnId="{206E6C70-EFF2-43F3-86E1-E9360F335248}">
      <dgm:prSet/>
      <dgm:spPr/>
      <dgm:t>
        <a:bodyPr/>
        <a:lstStyle/>
        <a:p>
          <a:endParaRPr lang="en-US"/>
        </a:p>
      </dgm:t>
    </dgm:pt>
    <dgm:pt modelId="{9DE4E454-A431-47BE-980B-E40EC54A8C12}">
      <dgm:prSet custT="1"/>
      <dgm:spPr/>
      <dgm:t>
        <a:bodyPr lIns="91440" tIns="91440" rIns="91440" bIns="91440"/>
        <a:lstStyle/>
        <a:p>
          <a:pPr rtl="0"/>
          <a:endParaRPr lang="en-US" sz="1200" dirty="0">
            <a:latin typeface="Calibri" pitchFamily="34" charset="0"/>
          </a:endParaRPr>
        </a:p>
      </dgm:t>
    </dgm:pt>
    <dgm:pt modelId="{137680B5-B01E-4A6B-A55D-069ACBE0EF78}" type="parTrans" cxnId="{B152CAF0-503F-447B-B746-54F689C2B4BD}">
      <dgm:prSet/>
      <dgm:spPr/>
      <dgm:t>
        <a:bodyPr/>
        <a:lstStyle/>
        <a:p>
          <a:endParaRPr lang="en-US"/>
        </a:p>
      </dgm:t>
    </dgm:pt>
    <dgm:pt modelId="{5E4C0553-7FB7-4C55-A6B3-A73D9B51BC1E}" type="sibTrans" cxnId="{B152CAF0-503F-447B-B746-54F689C2B4BD}">
      <dgm:prSet/>
      <dgm:spPr/>
      <dgm:t>
        <a:bodyPr/>
        <a:lstStyle/>
        <a:p>
          <a:endParaRPr lang="en-US"/>
        </a:p>
      </dgm:t>
    </dgm:pt>
    <dgm:pt modelId="{2C156C03-4C03-4AFF-96E2-DF32C564E7C0}" type="pres">
      <dgm:prSet presAssocID="{FB93EA86-244D-4ADD-A6DF-EBB588039EBD}" presName="Name0" presStyleCnt="0">
        <dgm:presLayoutVars>
          <dgm:dir/>
          <dgm:animLvl val="lvl"/>
          <dgm:resizeHandles val="exact"/>
        </dgm:presLayoutVars>
      </dgm:prSet>
      <dgm:spPr/>
    </dgm:pt>
    <dgm:pt modelId="{8D09A076-9F3D-4322-BCA8-2B4E66A9475F}" type="pres">
      <dgm:prSet presAssocID="{3F345B28-4CC5-4E42-9497-9CC1A2ECD2FC}" presName="linNode" presStyleCnt="0"/>
      <dgm:spPr/>
    </dgm:pt>
    <dgm:pt modelId="{F8538C32-2878-490E-BF38-917256972405}" type="pres">
      <dgm:prSet presAssocID="{3F345B28-4CC5-4E42-9497-9CC1A2ECD2FC}" presName="parentText" presStyleLbl="node1" presStyleIdx="0" presStyleCnt="1" custLinFactNeighborX="-2404">
        <dgm:presLayoutVars>
          <dgm:chMax val="1"/>
          <dgm:bulletEnabled val="1"/>
        </dgm:presLayoutVars>
      </dgm:prSet>
      <dgm:spPr/>
    </dgm:pt>
    <dgm:pt modelId="{08FB8C6F-09A3-4AC1-A455-AF23D6042B21}" type="pres">
      <dgm:prSet presAssocID="{3F345B28-4CC5-4E42-9497-9CC1A2ECD2FC}" presName="descendantText" presStyleLbl="alignAccFollowNode1" presStyleIdx="0" presStyleCnt="1" custScaleX="95192" custLinFactNeighborX="-10257">
        <dgm:presLayoutVars>
          <dgm:bulletEnabled val="1"/>
        </dgm:presLayoutVars>
      </dgm:prSet>
      <dgm:spPr/>
    </dgm:pt>
  </dgm:ptLst>
  <dgm:cxnLst>
    <dgm:cxn modelId="{44EEAB56-A8D0-47F1-ADD9-DFB194A2CB63}" srcId="{3F345B28-4CC5-4E42-9497-9CC1A2ECD2FC}" destId="{0C4F6570-BC25-4D6C-AC27-EAB62705C696}" srcOrd="1" destOrd="0" parTransId="{63EAB982-1CE0-49B4-AF8E-15D8526FDE91}" sibTransId="{047AAF5C-E83E-47C8-AC1C-59CC5864764A}"/>
    <dgm:cxn modelId="{32F5C35A-A9B9-4497-A8DD-4F2176347ED2}" type="presOf" srcId="{3F345B28-4CC5-4E42-9497-9CC1A2ECD2FC}" destId="{F8538C32-2878-490E-BF38-917256972405}" srcOrd="0" destOrd="0" presId="urn:microsoft.com/office/officeart/2005/8/layout/vList5"/>
    <dgm:cxn modelId="{7E56C263-DDBF-4804-81D5-EF73E294DF70}" type="presOf" srcId="{FDE68737-C929-490B-BBFD-09F1EEF74405}" destId="{08FB8C6F-09A3-4AC1-A455-AF23D6042B21}" srcOrd="0" destOrd="3" presId="urn:microsoft.com/office/officeart/2005/8/layout/vList5"/>
    <dgm:cxn modelId="{206E6C70-EFF2-43F3-86E1-E9360F335248}" srcId="{3F345B28-4CC5-4E42-9497-9CC1A2ECD2FC}" destId="{875F7192-FD64-42B8-AA78-EAD18EB4A87A}" srcOrd="0" destOrd="0" parTransId="{92CFEE72-FCE9-4697-964B-297648A16AB3}" sibTransId="{B743DF93-9FD2-43A8-956C-C6DFC32E2A00}"/>
    <dgm:cxn modelId="{79ACD174-8CF2-423E-86BF-3DA87E93C8E8}" srcId="{FB93EA86-244D-4ADD-A6DF-EBB588039EBD}" destId="{3F345B28-4CC5-4E42-9497-9CC1A2ECD2FC}" srcOrd="0" destOrd="0" parTransId="{4B8FFF4A-5106-4BD0-BE4B-21EDC8456B17}" sibTransId="{960B8924-EE46-47E5-80FE-BA631FC9B889}"/>
    <dgm:cxn modelId="{20C5DEA0-7CAA-4B7E-8E3C-FCDB80C169E0}" type="presOf" srcId="{FB93EA86-244D-4ADD-A6DF-EBB588039EBD}" destId="{2C156C03-4C03-4AFF-96E2-DF32C564E7C0}" srcOrd="0" destOrd="0" presId="urn:microsoft.com/office/officeart/2005/8/layout/vList5"/>
    <dgm:cxn modelId="{F8CFB6DA-C217-475B-8723-0FCAC43A82F2}" srcId="{3F345B28-4CC5-4E42-9497-9CC1A2ECD2FC}" destId="{FDE68737-C929-490B-BBFD-09F1EEF74405}" srcOrd="3" destOrd="0" parTransId="{02538B5E-505C-4B55-91C5-36D89063616F}" sibTransId="{299438E5-67D5-41D1-9067-277423241C94}"/>
    <dgm:cxn modelId="{A74FE2DF-6013-4BD2-BBD4-B6EC6DD87249}" type="presOf" srcId="{9DE4E454-A431-47BE-980B-E40EC54A8C12}" destId="{08FB8C6F-09A3-4AC1-A455-AF23D6042B21}" srcOrd="0" destOrd="2" presId="urn:microsoft.com/office/officeart/2005/8/layout/vList5"/>
    <dgm:cxn modelId="{3F88D7E3-77A8-4E80-8B8B-679C4DCE577C}" type="presOf" srcId="{875F7192-FD64-42B8-AA78-EAD18EB4A87A}" destId="{08FB8C6F-09A3-4AC1-A455-AF23D6042B21}" srcOrd="0" destOrd="0" presId="urn:microsoft.com/office/officeart/2005/8/layout/vList5"/>
    <dgm:cxn modelId="{B152CAF0-503F-447B-B746-54F689C2B4BD}" srcId="{3F345B28-4CC5-4E42-9497-9CC1A2ECD2FC}" destId="{9DE4E454-A431-47BE-980B-E40EC54A8C12}" srcOrd="2" destOrd="0" parTransId="{137680B5-B01E-4A6B-A55D-069ACBE0EF78}" sibTransId="{5E4C0553-7FB7-4C55-A6B3-A73D9B51BC1E}"/>
    <dgm:cxn modelId="{4FEA68F2-B264-45F7-85F1-C6D07A56EFCD}" type="presOf" srcId="{0C4F6570-BC25-4D6C-AC27-EAB62705C696}" destId="{08FB8C6F-09A3-4AC1-A455-AF23D6042B21}" srcOrd="0" destOrd="1" presId="urn:microsoft.com/office/officeart/2005/8/layout/vList5"/>
    <dgm:cxn modelId="{60295473-FEEF-42C5-8CE4-C7419C2F492F}" type="presParOf" srcId="{2C156C03-4C03-4AFF-96E2-DF32C564E7C0}" destId="{8D09A076-9F3D-4322-BCA8-2B4E66A9475F}" srcOrd="0" destOrd="0" presId="urn:microsoft.com/office/officeart/2005/8/layout/vList5"/>
    <dgm:cxn modelId="{39D0677B-832F-42B4-ACE9-293389FEE59E}" type="presParOf" srcId="{8D09A076-9F3D-4322-BCA8-2B4E66A9475F}" destId="{F8538C32-2878-490E-BF38-917256972405}" srcOrd="0" destOrd="0" presId="urn:microsoft.com/office/officeart/2005/8/layout/vList5"/>
    <dgm:cxn modelId="{1592A321-93B2-4479-8803-EBAE34B630A7}" type="presParOf" srcId="{8D09A076-9F3D-4322-BCA8-2B4E66A9475F}" destId="{08FB8C6F-09A3-4AC1-A455-AF23D6042B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98BB18-646C-4F98-BF43-EAAA56DB1CB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AF26E5F-42BD-4E56-AD6B-E42AC24106D7}">
      <dgm:prSet custT="1"/>
      <dgm:spPr/>
      <dgm:t>
        <a:bodyPr/>
        <a:lstStyle/>
        <a:p>
          <a:pPr algn="l" rtl="0"/>
          <a:r>
            <a:rPr lang="zh-CN" altLang="en-US" sz="1200" b="1" dirty="0">
              <a:latin typeface="Microsoft JhengHei" pitchFamily="34" charset="-120"/>
              <a:ea typeface="Microsoft JhengHei" pitchFamily="34" charset="-120"/>
            </a:rPr>
            <a:t>雖然</a:t>
          </a:r>
          <a:r>
            <a:rPr lang="en-US" altLang="zh-CN" sz="1200" b="1" dirty="0">
              <a:latin typeface="Microsoft JhengHei" pitchFamily="34" charset="-120"/>
              <a:ea typeface="Microsoft JhengHei" pitchFamily="34" charset="-120"/>
            </a:rPr>
            <a:t>CCP</a:t>
          </a:r>
          <a:r>
            <a:rPr lang="zh-CN" altLang="en-US" sz="1200" b="1" dirty="0">
              <a:latin typeface="Microsoft JhengHei" pitchFamily="34" charset="-120"/>
              <a:ea typeface="Microsoft JhengHei" pitchFamily="34" charset="-120"/>
            </a:rPr>
            <a:t>並非在憲法之外，但是在中國的政治秩序中，</a:t>
          </a:r>
          <a:r>
            <a:rPr lang="en-US" altLang="zh-CN" sz="1200" b="1" dirty="0">
              <a:latin typeface="Microsoft JhengHei" pitchFamily="34" charset="-120"/>
              <a:ea typeface="Microsoft JhengHei" pitchFamily="34" charset="-120"/>
            </a:rPr>
            <a:t>CCP </a:t>
          </a:r>
          <a:r>
            <a:rPr lang="zh-CN" altLang="en-US" sz="1200" b="1" dirty="0">
              <a:latin typeface="Microsoft JhengHei" pitchFamily="34" charset="-120"/>
              <a:ea typeface="Microsoft JhengHei" pitchFamily="34" charset="-120"/>
            </a:rPr>
            <a:t>不從屬於國家機器。根據</a:t>
          </a:r>
          <a:r>
            <a:rPr lang="en-US" altLang="zh-CN" sz="1200" b="1" dirty="0">
              <a:latin typeface="Microsoft JhengHei" pitchFamily="34" charset="-120"/>
              <a:ea typeface="Microsoft JhengHei" pitchFamily="34" charset="-120"/>
            </a:rPr>
            <a:t>《</a:t>
          </a:r>
          <a:r>
            <a:rPr lang="zh-CN" altLang="en-US" sz="1200" b="1" dirty="0">
              <a:latin typeface="Microsoft JhengHei" pitchFamily="34" charset="-120"/>
              <a:ea typeface="Microsoft JhengHei" pitchFamily="34" charset="-120"/>
            </a:rPr>
            <a:t>憲法</a:t>
          </a:r>
          <a:r>
            <a:rPr lang="en-US" altLang="zh-CN" sz="1200" b="1" dirty="0">
              <a:latin typeface="Microsoft JhengHei" pitchFamily="34" charset="-120"/>
              <a:ea typeface="Microsoft JhengHei" pitchFamily="34" charset="-120"/>
            </a:rPr>
            <a:t>》</a:t>
          </a:r>
          <a:r>
            <a:rPr lang="zh-CN" altLang="en-US" sz="1200" b="1" dirty="0">
              <a:latin typeface="Microsoft JhengHei" pitchFamily="34" charset="-120"/>
              <a:ea typeface="Microsoft JhengHei" pitchFamily="34" charset="-120"/>
            </a:rPr>
            <a:t>，中國國家機構必須認同</a:t>
          </a:r>
          <a:r>
            <a:rPr lang="en-US" altLang="zh-CN" sz="1200" b="1" dirty="0">
              <a:latin typeface="Microsoft JhengHei" pitchFamily="34" charset="-120"/>
              <a:ea typeface="Microsoft JhengHei" pitchFamily="34" charset="-120"/>
            </a:rPr>
            <a:t>CCP</a:t>
          </a:r>
          <a:r>
            <a:rPr lang="zh-CN" altLang="en-US" sz="1200" b="1" dirty="0">
              <a:latin typeface="Microsoft JhengHei" pitchFamily="34" charset="-120"/>
              <a:ea typeface="Microsoft JhengHei" pitchFamily="34" charset="-120"/>
            </a:rPr>
            <a:t>的領導。</a:t>
          </a:r>
          <a:endParaRPr lang="en-US" sz="1200" b="1" dirty="0">
            <a:latin typeface="Microsoft JhengHei" pitchFamily="34" charset="-120"/>
            <a:ea typeface="Microsoft JhengHei" pitchFamily="34" charset="-120"/>
          </a:endParaRPr>
        </a:p>
      </dgm:t>
    </dgm:pt>
    <dgm:pt modelId="{6A680744-A496-4A8A-9B43-A08BDD7F5C40}" type="parTrans" cxnId="{706AD17F-C524-463B-BE6C-B25732256ED4}">
      <dgm:prSet/>
      <dgm:spPr/>
      <dgm:t>
        <a:bodyPr/>
        <a:lstStyle/>
        <a:p>
          <a:endParaRPr lang="en-US"/>
        </a:p>
      </dgm:t>
    </dgm:pt>
    <dgm:pt modelId="{C367A933-9B2E-42AB-B7F8-CD20D07D3076}" type="sibTrans" cxnId="{706AD17F-C524-463B-BE6C-B25732256ED4}">
      <dgm:prSet/>
      <dgm:spPr/>
      <dgm:t>
        <a:bodyPr/>
        <a:lstStyle/>
        <a:p>
          <a:endParaRPr lang="en-US"/>
        </a:p>
      </dgm:t>
    </dgm:pt>
    <dgm:pt modelId="{3AC2C551-4A5A-40C3-9175-8F8DE46E61B8}">
      <dgm:prSet custT="1"/>
      <dgm:spPr/>
      <dgm:t>
        <a:bodyPr lIns="91440" rIns="91440"/>
        <a:lstStyle/>
        <a:p>
          <a:pPr algn="l" rtl="0"/>
          <a:endParaRPr lang="en-US" sz="1200" dirty="0">
            <a:latin typeface="Microsoft JhengHei" pitchFamily="34" charset="-120"/>
            <a:ea typeface="Microsoft JhengHei" pitchFamily="34" charset="-120"/>
          </a:endParaRPr>
        </a:p>
      </dgm:t>
    </dgm:pt>
    <dgm:pt modelId="{8EE4C03A-5FA2-4F6C-BE4A-2187294F2480}" type="parTrans" cxnId="{215B6718-35CD-4978-9287-64F3456B7AF4}">
      <dgm:prSet/>
      <dgm:spPr/>
      <dgm:t>
        <a:bodyPr/>
        <a:lstStyle/>
        <a:p>
          <a:endParaRPr lang="en-US"/>
        </a:p>
      </dgm:t>
    </dgm:pt>
    <dgm:pt modelId="{4E2969CE-7963-4DB3-BDBF-D3210B101274}" type="sibTrans" cxnId="{215B6718-35CD-4978-9287-64F3456B7AF4}">
      <dgm:prSet/>
      <dgm:spPr/>
      <dgm:t>
        <a:bodyPr/>
        <a:lstStyle/>
        <a:p>
          <a:endParaRPr lang="en-US"/>
        </a:p>
      </dgm:t>
    </dgm:pt>
    <dgm:pt modelId="{01CC028C-1B28-4175-9621-3DF4D4E9A775}">
      <dgm:prSet custT="1"/>
      <dgm:spPr/>
      <dgm:t>
        <a:bodyPr lIns="91440" rIns="91440"/>
        <a:lstStyle/>
        <a:p>
          <a:r>
            <a:rPr lang="zh-TW" altLang="en-US" sz="1200" b="0" i="0" dirty="0">
              <a:latin typeface="Microsoft JhengHei" pitchFamily="34" charset="-120"/>
              <a:ea typeface="Microsoft JhengHei" pitchFamily="34" charset="-120"/>
            </a:rPr>
            <a:t>中國</a:t>
          </a:r>
          <a:r>
            <a:rPr lang="en-US" altLang="zh-CN" sz="1200" b="0" i="0" dirty="0">
              <a:latin typeface="Microsoft JhengHei" pitchFamily="34" charset="-120"/>
              <a:ea typeface="Microsoft JhengHei" pitchFamily="34" charset="-120"/>
            </a:rPr>
            <a:t>《</a:t>
          </a:r>
          <a:r>
            <a:rPr lang="zh-TW" altLang="en-US" sz="1200" b="0" i="0" dirty="0">
              <a:latin typeface="Microsoft JhengHei" pitchFamily="34" charset="-120"/>
              <a:ea typeface="Microsoft JhengHei" pitchFamily="34" charset="-120"/>
            </a:rPr>
            <a:t>憲法</a:t>
          </a:r>
          <a:r>
            <a:rPr lang="en-US" altLang="zh-CN" sz="1200" b="0" i="0" dirty="0">
              <a:latin typeface="Microsoft JhengHei" pitchFamily="34" charset="-120"/>
              <a:ea typeface="Microsoft JhengHei" pitchFamily="34" charset="-120"/>
            </a:rPr>
            <a:t>》</a:t>
          </a:r>
          <a:r>
            <a:rPr lang="zh-CN" altLang="en-US" sz="1200" b="0" i="0" dirty="0">
              <a:latin typeface="Microsoft JhengHei" pitchFamily="34" charset="-120"/>
              <a:ea typeface="Microsoft JhengHei" pitchFamily="34" charset="-120"/>
            </a:rPr>
            <a:t>的功能</a:t>
          </a:r>
          <a:r>
            <a:rPr lang="zh-TW" altLang="en-US" sz="1200" b="0" i="0" dirty="0">
              <a:latin typeface="Microsoft JhengHei" pitchFamily="34" charset="-120"/>
              <a:ea typeface="Microsoft JhengHei" pitchFamily="34" charset="-120"/>
            </a:rPr>
            <a:t>可以理解為在共產黨為領導的多黨合作框架之下建立的行政管理體制</a:t>
          </a:r>
          <a:r>
            <a:rPr lang="zh-CN" altLang="en-US" sz="1200" b="0" i="0" dirty="0">
              <a:latin typeface="Microsoft JhengHei" pitchFamily="34" charset="-120"/>
              <a:ea typeface="Microsoft JhengHei" pitchFamily="34" charset="-120"/>
            </a:rPr>
            <a:t>。</a:t>
          </a:r>
          <a:endParaRPr lang="zh-CN" altLang="en-US" sz="1200" dirty="0">
            <a:latin typeface="Microsoft JhengHei" pitchFamily="34" charset="-120"/>
            <a:ea typeface="Microsoft JhengHei" pitchFamily="34" charset="-120"/>
          </a:endParaRPr>
        </a:p>
      </dgm:t>
    </dgm:pt>
    <dgm:pt modelId="{2D85D36E-7572-4710-AA0B-39D6C613324D}" type="parTrans" cxnId="{66DA141B-75DE-41A7-B132-9F12D8D1B85A}">
      <dgm:prSet/>
      <dgm:spPr/>
      <dgm:t>
        <a:bodyPr/>
        <a:lstStyle/>
        <a:p>
          <a:endParaRPr lang="en-US"/>
        </a:p>
      </dgm:t>
    </dgm:pt>
    <dgm:pt modelId="{8C12AB8F-CBCC-4F87-B180-B3164CFB67E2}" type="sibTrans" cxnId="{66DA141B-75DE-41A7-B132-9F12D8D1B85A}">
      <dgm:prSet/>
      <dgm:spPr/>
      <dgm:t>
        <a:bodyPr/>
        <a:lstStyle/>
        <a:p>
          <a:endParaRPr lang="en-US"/>
        </a:p>
      </dgm:t>
    </dgm:pt>
    <dgm:pt modelId="{0B4C9652-E502-4580-B41F-F0B0DF76657F}">
      <dgm:prSet custT="1"/>
      <dgm:spPr/>
      <dgm:t>
        <a:bodyPr lIns="91440" rIns="91440"/>
        <a:lstStyle/>
        <a:p>
          <a:r>
            <a:rPr lang="zh-CN" altLang="en-US" sz="1200" dirty="0">
              <a:latin typeface="Microsoft JhengHei" pitchFamily="34" charset="-120"/>
              <a:ea typeface="Microsoft JhengHei" pitchFamily="34" charset="-120"/>
            </a:rPr>
            <a:t>在中國的憲政秩序下，中共是政治權利的提供者，政府則是行政管理的機關。</a:t>
          </a:r>
        </a:p>
      </dgm:t>
    </dgm:pt>
    <dgm:pt modelId="{5CECD428-A6BD-4588-952E-14A57205B5CF}" type="parTrans" cxnId="{D2A11340-70D8-48E7-815C-E261856DEE9A}">
      <dgm:prSet/>
      <dgm:spPr/>
      <dgm:t>
        <a:bodyPr/>
        <a:lstStyle/>
        <a:p>
          <a:endParaRPr lang="en-US"/>
        </a:p>
      </dgm:t>
    </dgm:pt>
    <dgm:pt modelId="{5B83D0C6-C10B-47C5-834B-49CE5B3BD570}" type="sibTrans" cxnId="{D2A11340-70D8-48E7-815C-E261856DEE9A}">
      <dgm:prSet/>
      <dgm:spPr/>
      <dgm:t>
        <a:bodyPr/>
        <a:lstStyle/>
        <a:p>
          <a:endParaRPr lang="en-US"/>
        </a:p>
      </dgm:t>
    </dgm:pt>
    <dgm:pt modelId="{542DB52C-056C-4C1A-BBA5-53D814837A58}">
      <dgm:prSet custT="1"/>
      <dgm:spPr/>
      <dgm:t>
        <a:bodyPr lIns="91440" rIns="91440"/>
        <a:lstStyle/>
        <a:p>
          <a:endParaRPr lang="en-US" altLang="en-US" sz="1050" b="0" i="0" dirty="0"/>
        </a:p>
      </dgm:t>
    </dgm:pt>
    <dgm:pt modelId="{E77D1FB7-7061-422E-9FF9-EB1026B9D24E}" type="parTrans" cxnId="{BAC1ED3D-D84A-44A7-BCBA-BC596DA1FFEA}">
      <dgm:prSet/>
      <dgm:spPr/>
      <dgm:t>
        <a:bodyPr/>
        <a:lstStyle/>
        <a:p>
          <a:endParaRPr lang="en-US"/>
        </a:p>
      </dgm:t>
    </dgm:pt>
    <dgm:pt modelId="{F3D1E131-A5CF-403B-9C46-5D3698943E21}" type="sibTrans" cxnId="{BAC1ED3D-D84A-44A7-BCBA-BC596DA1FFEA}">
      <dgm:prSet/>
      <dgm:spPr/>
      <dgm:t>
        <a:bodyPr/>
        <a:lstStyle/>
        <a:p>
          <a:endParaRPr lang="en-US"/>
        </a:p>
      </dgm:t>
    </dgm:pt>
    <dgm:pt modelId="{ACA8DF1C-1C73-47B2-B5A7-44D47E56BD19}" type="pres">
      <dgm:prSet presAssocID="{2798BB18-646C-4F98-BF43-EAAA56DB1CB4}" presName="Name0" presStyleCnt="0">
        <dgm:presLayoutVars>
          <dgm:dir/>
          <dgm:animLvl val="lvl"/>
          <dgm:resizeHandles val="exact"/>
        </dgm:presLayoutVars>
      </dgm:prSet>
      <dgm:spPr/>
    </dgm:pt>
    <dgm:pt modelId="{D0C9FEFB-F649-4EFF-B04A-BDC2DEBD0B7A}" type="pres">
      <dgm:prSet presAssocID="{AAF26E5F-42BD-4E56-AD6B-E42AC24106D7}" presName="linNode" presStyleCnt="0"/>
      <dgm:spPr/>
    </dgm:pt>
    <dgm:pt modelId="{D2214942-77D9-4675-9349-5F1AAC4CB80C}" type="pres">
      <dgm:prSet presAssocID="{AAF26E5F-42BD-4E56-AD6B-E42AC24106D7}" presName="parentText" presStyleLbl="node1" presStyleIdx="0" presStyleCnt="1">
        <dgm:presLayoutVars>
          <dgm:chMax val="1"/>
          <dgm:bulletEnabled val="1"/>
        </dgm:presLayoutVars>
      </dgm:prSet>
      <dgm:spPr/>
    </dgm:pt>
    <dgm:pt modelId="{29408C49-8ACF-4419-8541-89674E7C6E15}" type="pres">
      <dgm:prSet presAssocID="{AAF26E5F-42BD-4E56-AD6B-E42AC24106D7}" presName="descendantText" presStyleLbl="alignAccFollowNode1" presStyleIdx="0" presStyleCnt="1" custScaleX="107479" custLinFactNeighborX="-2263">
        <dgm:presLayoutVars>
          <dgm:bulletEnabled val="1"/>
        </dgm:presLayoutVars>
      </dgm:prSet>
      <dgm:spPr/>
    </dgm:pt>
  </dgm:ptLst>
  <dgm:cxnLst>
    <dgm:cxn modelId="{215B6718-35CD-4978-9287-64F3456B7AF4}" srcId="{AAF26E5F-42BD-4E56-AD6B-E42AC24106D7}" destId="{3AC2C551-4A5A-40C3-9175-8F8DE46E61B8}" srcOrd="0" destOrd="0" parTransId="{8EE4C03A-5FA2-4F6C-BE4A-2187294F2480}" sibTransId="{4E2969CE-7963-4DB3-BDBF-D3210B101274}"/>
    <dgm:cxn modelId="{66DA141B-75DE-41A7-B132-9F12D8D1B85A}" srcId="{AAF26E5F-42BD-4E56-AD6B-E42AC24106D7}" destId="{01CC028C-1B28-4175-9621-3DF4D4E9A775}" srcOrd="2" destOrd="0" parTransId="{2D85D36E-7572-4710-AA0B-39D6C613324D}" sibTransId="{8C12AB8F-CBCC-4F87-B180-B3164CFB67E2}"/>
    <dgm:cxn modelId="{67626C1F-D411-438A-B4DA-3BCDB39CF31F}" type="presOf" srcId="{AAF26E5F-42BD-4E56-AD6B-E42AC24106D7}" destId="{D2214942-77D9-4675-9349-5F1AAC4CB80C}" srcOrd="0" destOrd="0" presId="urn:microsoft.com/office/officeart/2005/8/layout/vList5"/>
    <dgm:cxn modelId="{F36FFE39-E553-4C99-B6CB-AA7A3B396B01}" type="presOf" srcId="{0B4C9652-E502-4580-B41F-F0B0DF76657F}" destId="{29408C49-8ACF-4419-8541-89674E7C6E15}" srcOrd="0" destOrd="1" presId="urn:microsoft.com/office/officeart/2005/8/layout/vList5"/>
    <dgm:cxn modelId="{BAC1ED3D-D84A-44A7-BCBA-BC596DA1FFEA}" srcId="{AAF26E5F-42BD-4E56-AD6B-E42AC24106D7}" destId="{542DB52C-056C-4C1A-BBA5-53D814837A58}" srcOrd="3" destOrd="0" parTransId="{E77D1FB7-7061-422E-9FF9-EB1026B9D24E}" sibTransId="{F3D1E131-A5CF-403B-9C46-5D3698943E21}"/>
    <dgm:cxn modelId="{D2A11340-70D8-48E7-815C-E261856DEE9A}" srcId="{AAF26E5F-42BD-4E56-AD6B-E42AC24106D7}" destId="{0B4C9652-E502-4580-B41F-F0B0DF76657F}" srcOrd="1" destOrd="0" parTransId="{5CECD428-A6BD-4588-952E-14A57205B5CF}" sibTransId="{5B83D0C6-C10B-47C5-834B-49CE5B3BD570}"/>
    <dgm:cxn modelId="{38072A47-0FFF-46BA-993F-B7AA4AD1F5DD}" type="presOf" srcId="{3AC2C551-4A5A-40C3-9175-8F8DE46E61B8}" destId="{29408C49-8ACF-4419-8541-89674E7C6E15}" srcOrd="0" destOrd="0" presId="urn:microsoft.com/office/officeart/2005/8/layout/vList5"/>
    <dgm:cxn modelId="{706AD17F-C524-463B-BE6C-B25732256ED4}" srcId="{2798BB18-646C-4F98-BF43-EAAA56DB1CB4}" destId="{AAF26E5F-42BD-4E56-AD6B-E42AC24106D7}" srcOrd="0" destOrd="0" parTransId="{6A680744-A496-4A8A-9B43-A08BDD7F5C40}" sibTransId="{C367A933-9B2E-42AB-B7F8-CD20D07D3076}"/>
    <dgm:cxn modelId="{220A7882-A8A1-4FE5-B9B7-E0645E6E2A2F}" type="presOf" srcId="{01CC028C-1B28-4175-9621-3DF4D4E9A775}" destId="{29408C49-8ACF-4419-8541-89674E7C6E15}" srcOrd="0" destOrd="2" presId="urn:microsoft.com/office/officeart/2005/8/layout/vList5"/>
    <dgm:cxn modelId="{9B7F2985-A13D-415C-91C2-C2EE0560C784}" type="presOf" srcId="{2798BB18-646C-4F98-BF43-EAAA56DB1CB4}" destId="{ACA8DF1C-1C73-47B2-B5A7-44D47E56BD19}" srcOrd="0" destOrd="0" presId="urn:microsoft.com/office/officeart/2005/8/layout/vList5"/>
    <dgm:cxn modelId="{7A7B23AB-CD16-4ACA-8A88-CFA04DE96BA0}" type="presOf" srcId="{542DB52C-056C-4C1A-BBA5-53D814837A58}" destId="{29408C49-8ACF-4419-8541-89674E7C6E15}" srcOrd="0" destOrd="3" presId="urn:microsoft.com/office/officeart/2005/8/layout/vList5"/>
    <dgm:cxn modelId="{CEBEC7E5-8A4A-4E4A-B96A-DD2E2199B7A8}" type="presParOf" srcId="{ACA8DF1C-1C73-47B2-B5A7-44D47E56BD19}" destId="{D0C9FEFB-F649-4EFF-B04A-BDC2DEBD0B7A}" srcOrd="0" destOrd="0" presId="urn:microsoft.com/office/officeart/2005/8/layout/vList5"/>
    <dgm:cxn modelId="{14D1399E-05A4-4960-9863-0EB04A6383A3}" type="presParOf" srcId="{D0C9FEFB-F649-4EFF-B04A-BDC2DEBD0B7A}" destId="{D2214942-77D9-4675-9349-5F1AAC4CB80C}" srcOrd="0" destOrd="0" presId="urn:microsoft.com/office/officeart/2005/8/layout/vList5"/>
    <dgm:cxn modelId="{25F955FC-8D51-4F9F-AE90-E26EB1C1BDFB}" type="presParOf" srcId="{D0C9FEFB-F649-4EFF-B04A-BDC2DEBD0B7A}" destId="{29408C49-8ACF-4419-8541-89674E7C6E1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33D51A-30B5-A84D-9283-36ADB14DB8C2}"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57B6B9B7-042D-184E-992F-D01220144639}">
      <dgm:prSet/>
      <dgm:spPr/>
      <dgm:t>
        <a:bodyPr/>
        <a:lstStyle/>
        <a:p>
          <a:r>
            <a:rPr lang="en-US"/>
            <a:t>CCP Constitution political principles and the organizational premises on which the state and political realms are organized</a:t>
          </a:r>
        </a:p>
      </dgm:t>
    </dgm:pt>
    <dgm:pt modelId="{5B232BB8-B6D8-BB44-BFA1-398C6BCAFE19}" type="parTrans" cxnId="{5DB84520-3DC7-6A4A-A413-A0DEE9726D7D}">
      <dgm:prSet/>
      <dgm:spPr/>
      <dgm:t>
        <a:bodyPr/>
        <a:lstStyle/>
        <a:p>
          <a:endParaRPr lang="en-US"/>
        </a:p>
      </dgm:t>
    </dgm:pt>
    <dgm:pt modelId="{895657F8-3559-BD4C-8DD5-5AAF1A1BF6E6}" type="sibTrans" cxnId="{5DB84520-3DC7-6A4A-A413-A0DEE9726D7D}">
      <dgm:prSet/>
      <dgm:spPr/>
      <dgm:t>
        <a:bodyPr/>
        <a:lstStyle/>
        <a:p>
          <a:endParaRPr lang="en-US"/>
        </a:p>
      </dgm:t>
    </dgm:pt>
    <dgm:pt modelId="{CD56FAAD-5CF2-BD40-80EB-3FC874FCFBA6}">
      <dgm:prSet/>
      <dgm:spPr/>
      <dgm:t>
        <a:bodyPr/>
        <a:lstStyle/>
        <a:p>
          <a:r>
            <a:rPr lang="en-US"/>
            <a:t>State Constitution provides the expression of implementation of the political constitution f the CCP within the organs of state.</a:t>
          </a:r>
        </a:p>
      </dgm:t>
    </dgm:pt>
    <dgm:pt modelId="{51EA2CE5-A337-BD46-B18D-54F643B43CE5}" type="parTrans" cxnId="{97900F92-124F-9A4C-BA8C-A756A8584901}">
      <dgm:prSet/>
      <dgm:spPr/>
      <dgm:t>
        <a:bodyPr/>
        <a:lstStyle/>
        <a:p>
          <a:endParaRPr lang="en-US"/>
        </a:p>
      </dgm:t>
    </dgm:pt>
    <dgm:pt modelId="{54E5BDD9-DFDE-1141-A78A-CC4C6750802C}" type="sibTrans" cxnId="{97900F92-124F-9A4C-BA8C-A756A8584901}">
      <dgm:prSet/>
      <dgm:spPr/>
      <dgm:t>
        <a:bodyPr/>
        <a:lstStyle/>
        <a:p>
          <a:endParaRPr lang="en-US"/>
        </a:p>
      </dgm:t>
    </dgm:pt>
    <dgm:pt modelId="{9E650198-5CF0-B04D-999D-A013509DBDDD}">
      <dgm:prSet/>
      <dgm:spPr/>
      <dgm:t>
        <a:bodyPr/>
        <a:lstStyle/>
        <a:p>
          <a:r>
            <a:rPr lang="en-US"/>
            <a:t>CCP Constitution is the expression of the highest political authority and is bound by its core principles from which there can be no deviation (Marxist-Leninism, Mao Zedong Thought, Deng Xiaoping Theory, Three Represents, Harmonious Society and New Era Thought).</a:t>
          </a:r>
        </a:p>
      </dgm:t>
    </dgm:pt>
    <dgm:pt modelId="{D14A078F-6D2B-7243-96F1-C4459290966C}" type="parTrans" cxnId="{3811723E-B2CA-B142-852C-9DABADAA71E9}">
      <dgm:prSet/>
      <dgm:spPr/>
      <dgm:t>
        <a:bodyPr/>
        <a:lstStyle/>
        <a:p>
          <a:endParaRPr lang="en-US"/>
        </a:p>
      </dgm:t>
    </dgm:pt>
    <dgm:pt modelId="{2AA6FE9B-1E73-DB4A-BFEF-DE529C3E6E5A}" type="sibTrans" cxnId="{3811723E-B2CA-B142-852C-9DABADAA71E9}">
      <dgm:prSet/>
      <dgm:spPr/>
      <dgm:t>
        <a:bodyPr/>
        <a:lstStyle/>
        <a:p>
          <a:endParaRPr lang="en-US"/>
        </a:p>
      </dgm:t>
    </dgm:pt>
    <dgm:pt modelId="{E98A759C-357F-A941-85AD-FDC811F28D2A}">
      <dgm:prSet/>
      <dgm:spPr/>
      <dgm:t>
        <a:bodyPr/>
        <a:lstStyle/>
        <a:p>
          <a:r>
            <a:rPr lang="en-US"/>
            <a:t>State Constitution represents the application of the political will in the organization of government on the basis of law.  </a:t>
          </a:r>
        </a:p>
      </dgm:t>
    </dgm:pt>
    <dgm:pt modelId="{C945457F-2875-964A-A7EB-BF0D89AE8115}" type="parTrans" cxnId="{AEFEC6E5-A7DB-0644-8866-880E2CD0B09F}">
      <dgm:prSet/>
      <dgm:spPr/>
      <dgm:t>
        <a:bodyPr/>
        <a:lstStyle/>
        <a:p>
          <a:endParaRPr lang="en-US"/>
        </a:p>
      </dgm:t>
    </dgm:pt>
    <dgm:pt modelId="{1157F635-C289-8A49-98C3-D87CC894DA58}" type="sibTrans" cxnId="{AEFEC6E5-A7DB-0644-8866-880E2CD0B09F}">
      <dgm:prSet/>
      <dgm:spPr/>
      <dgm:t>
        <a:bodyPr/>
        <a:lstStyle/>
        <a:p>
          <a:endParaRPr lang="en-US"/>
        </a:p>
      </dgm:t>
    </dgm:pt>
    <dgm:pt modelId="{F1692CBB-D5D9-7645-8CF7-F7E3EA1AD8E0}" type="pres">
      <dgm:prSet presAssocID="{F133D51A-30B5-A84D-9283-36ADB14DB8C2}" presName="linear" presStyleCnt="0">
        <dgm:presLayoutVars>
          <dgm:animLvl val="lvl"/>
          <dgm:resizeHandles val="exact"/>
        </dgm:presLayoutVars>
      </dgm:prSet>
      <dgm:spPr/>
    </dgm:pt>
    <dgm:pt modelId="{859238E2-683D-B945-98F5-C57354F7344D}" type="pres">
      <dgm:prSet presAssocID="{57B6B9B7-042D-184E-992F-D01220144639}" presName="parentText" presStyleLbl="node1" presStyleIdx="0" presStyleCnt="4">
        <dgm:presLayoutVars>
          <dgm:chMax val="0"/>
          <dgm:bulletEnabled val="1"/>
        </dgm:presLayoutVars>
      </dgm:prSet>
      <dgm:spPr/>
    </dgm:pt>
    <dgm:pt modelId="{CCF9E8BD-462B-8041-AE65-B671A993E56E}" type="pres">
      <dgm:prSet presAssocID="{895657F8-3559-BD4C-8DD5-5AAF1A1BF6E6}" presName="spacer" presStyleCnt="0"/>
      <dgm:spPr/>
    </dgm:pt>
    <dgm:pt modelId="{16015A35-6209-5E4C-B083-C41C421D99E3}" type="pres">
      <dgm:prSet presAssocID="{CD56FAAD-5CF2-BD40-80EB-3FC874FCFBA6}" presName="parentText" presStyleLbl="node1" presStyleIdx="1" presStyleCnt="4">
        <dgm:presLayoutVars>
          <dgm:chMax val="0"/>
          <dgm:bulletEnabled val="1"/>
        </dgm:presLayoutVars>
      </dgm:prSet>
      <dgm:spPr/>
    </dgm:pt>
    <dgm:pt modelId="{2D9C9C01-3CDD-2245-9243-DE10BE07E33F}" type="pres">
      <dgm:prSet presAssocID="{54E5BDD9-DFDE-1141-A78A-CC4C6750802C}" presName="spacer" presStyleCnt="0"/>
      <dgm:spPr/>
    </dgm:pt>
    <dgm:pt modelId="{A26F6DC9-66E2-7C49-A2F8-772CD33AE0CF}" type="pres">
      <dgm:prSet presAssocID="{9E650198-5CF0-B04D-999D-A013509DBDDD}" presName="parentText" presStyleLbl="node1" presStyleIdx="2" presStyleCnt="4">
        <dgm:presLayoutVars>
          <dgm:chMax val="0"/>
          <dgm:bulletEnabled val="1"/>
        </dgm:presLayoutVars>
      </dgm:prSet>
      <dgm:spPr/>
    </dgm:pt>
    <dgm:pt modelId="{24FACF26-0C8F-924B-829B-718B23F51E7C}" type="pres">
      <dgm:prSet presAssocID="{2AA6FE9B-1E73-DB4A-BFEF-DE529C3E6E5A}" presName="spacer" presStyleCnt="0"/>
      <dgm:spPr/>
    </dgm:pt>
    <dgm:pt modelId="{D216B7D0-B666-2742-A52B-8E09BF0BDA2D}" type="pres">
      <dgm:prSet presAssocID="{E98A759C-357F-A941-85AD-FDC811F28D2A}" presName="parentText" presStyleLbl="node1" presStyleIdx="3" presStyleCnt="4">
        <dgm:presLayoutVars>
          <dgm:chMax val="0"/>
          <dgm:bulletEnabled val="1"/>
        </dgm:presLayoutVars>
      </dgm:prSet>
      <dgm:spPr/>
    </dgm:pt>
  </dgm:ptLst>
  <dgm:cxnLst>
    <dgm:cxn modelId="{188ACC04-0989-714A-B4EE-B138036B255F}" type="presOf" srcId="{57B6B9B7-042D-184E-992F-D01220144639}" destId="{859238E2-683D-B945-98F5-C57354F7344D}" srcOrd="0" destOrd="0" presId="urn:microsoft.com/office/officeart/2005/8/layout/vList2"/>
    <dgm:cxn modelId="{5DB84520-3DC7-6A4A-A413-A0DEE9726D7D}" srcId="{F133D51A-30B5-A84D-9283-36ADB14DB8C2}" destId="{57B6B9B7-042D-184E-992F-D01220144639}" srcOrd="0" destOrd="0" parTransId="{5B232BB8-B6D8-BB44-BFA1-398C6BCAFE19}" sibTransId="{895657F8-3559-BD4C-8DD5-5AAF1A1BF6E6}"/>
    <dgm:cxn modelId="{F7EFBA2C-6C2A-8545-9BA8-99FA1888CB7D}" type="presOf" srcId="{E98A759C-357F-A941-85AD-FDC811F28D2A}" destId="{D216B7D0-B666-2742-A52B-8E09BF0BDA2D}" srcOrd="0" destOrd="0" presId="urn:microsoft.com/office/officeart/2005/8/layout/vList2"/>
    <dgm:cxn modelId="{3811723E-B2CA-B142-852C-9DABADAA71E9}" srcId="{F133D51A-30B5-A84D-9283-36ADB14DB8C2}" destId="{9E650198-5CF0-B04D-999D-A013509DBDDD}" srcOrd="2" destOrd="0" parTransId="{D14A078F-6D2B-7243-96F1-C4459290966C}" sibTransId="{2AA6FE9B-1E73-DB4A-BFEF-DE529C3E6E5A}"/>
    <dgm:cxn modelId="{19033664-A3B9-D045-BAB6-6399B8BE72EB}" type="presOf" srcId="{CD56FAAD-5CF2-BD40-80EB-3FC874FCFBA6}" destId="{16015A35-6209-5E4C-B083-C41C421D99E3}" srcOrd="0" destOrd="0" presId="urn:microsoft.com/office/officeart/2005/8/layout/vList2"/>
    <dgm:cxn modelId="{97900F92-124F-9A4C-BA8C-A756A8584901}" srcId="{F133D51A-30B5-A84D-9283-36ADB14DB8C2}" destId="{CD56FAAD-5CF2-BD40-80EB-3FC874FCFBA6}" srcOrd="1" destOrd="0" parTransId="{51EA2CE5-A337-BD46-B18D-54F643B43CE5}" sibTransId="{54E5BDD9-DFDE-1141-A78A-CC4C6750802C}"/>
    <dgm:cxn modelId="{B502A5AA-E142-D24F-969E-AC3EE6E10A43}" type="presOf" srcId="{F133D51A-30B5-A84D-9283-36ADB14DB8C2}" destId="{F1692CBB-D5D9-7645-8CF7-F7E3EA1AD8E0}" srcOrd="0" destOrd="0" presId="urn:microsoft.com/office/officeart/2005/8/layout/vList2"/>
    <dgm:cxn modelId="{AEFEC6E5-A7DB-0644-8866-880E2CD0B09F}" srcId="{F133D51A-30B5-A84D-9283-36ADB14DB8C2}" destId="{E98A759C-357F-A941-85AD-FDC811F28D2A}" srcOrd="3" destOrd="0" parTransId="{C945457F-2875-964A-A7EB-BF0D89AE8115}" sibTransId="{1157F635-C289-8A49-98C3-D87CC894DA58}"/>
    <dgm:cxn modelId="{FECFF0F1-DA87-E245-AF1A-10101EAD1868}" type="presOf" srcId="{9E650198-5CF0-B04D-999D-A013509DBDDD}" destId="{A26F6DC9-66E2-7C49-A2F8-772CD33AE0CF}" srcOrd="0" destOrd="0" presId="urn:microsoft.com/office/officeart/2005/8/layout/vList2"/>
    <dgm:cxn modelId="{72ECA5D0-BBFE-804C-B54A-0CF3E17CAE61}" type="presParOf" srcId="{F1692CBB-D5D9-7645-8CF7-F7E3EA1AD8E0}" destId="{859238E2-683D-B945-98F5-C57354F7344D}" srcOrd="0" destOrd="0" presId="urn:microsoft.com/office/officeart/2005/8/layout/vList2"/>
    <dgm:cxn modelId="{BC06DF03-E397-9B4F-8ED7-1AC0B5074C6B}" type="presParOf" srcId="{F1692CBB-D5D9-7645-8CF7-F7E3EA1AD8E0}" destId="{CCF9E8BD-462B-8041-AE65-B671A993E56E}" srcOrd="1" destOrd="0" presId="urn:microsoft.com/office/officeart/2005/8/layout/vList2"/>
    <dgm:cxn modelId="{A585E5B2-E1E5-FB46-A486-90F3DBA1CF9A}" type="presParOf" srcId="{F1692CBB-D5D9-7645-8CF7-F7E3EA1AD8E0}" destId="{16015A35-6209-5E4C-B083-C41C421D99E3}" srcOrd="2" destOrd="0" presId="urn:microsoft.com/office/officeart/2005/8/layout/vList2"/>
    <dgm:cxn modelId="{67A91923-320A-D649-86FE-65F66437B207}" type="presParOf" srcId="{F1692CBB-D5D9-7645-8CF7-F7E3EA1AD8E0}" destId="{2D9C9C01-3CDD-2245-9243-DE10BE07E33F}" srcOrd="3" destOrd="0" presId="urn:microsoft.com/office/officeart/2005/8/layout/vList2"/>
    <dgm:cxn modelId="{FF5A4A42-2C8B-674B-8474-1110A0771DB3}" type="presParOf" srcId="{F1692CBB-D5D9-7645-8CF7-F7E3EA1AD8E0}" destId="{A26F6DC9-66E2-7C49-A2F8-772CD33AE0CF}" srcOrd="4" destOrd="0" presId="urn:microsoft.com/office/officeart/2005/8/layout/vList2"/>
    <dgm:cxn modelId="{AD4D61F4-E8CD-4F4B-97EF-47A510CAF4EA}" type="presParOf" srcId="{F1692CBB-D5D9-7645-8CF7-F7E3EA1AD8E0}" destId="{24FACF26-0C8F-924B-829B-718B23F51E7C}" srcOrd="5" destOrd="0" presId="urn:microsoft.com/office/officeart/2005/8/layout/vList2"/>
    <dgm:cxn modelId="{C63A9710-CD6F-6C4A-99CC-E25AB4935692}" type="presParOf" srcId="{F1692CBB-D5D9-7645-8CF7-F7E3EA1AD8E0}" destId="{D216B7D0-B666-2742-A52B-8E09BF0BDA2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839741-941A-6148-9071-D453A886AD62}" type="doc">
      <dgm:prSet loTypeId="urn:microsoft.com/office/officeart/2005/8/layout/hList6" loCatId="relationship" qsTypeId="urn:microsoft.com/office/officeart/2005/8/quickstyle/simple3" qsCatId="simple" csTypeId="urn:microsoft.com/office/officeart/2005/8/colors/colorful1" csCatId="colorful"/>
      <dgm:spPr/>
      <dgm:t>
        <a:bodyPr/>
        <a:lstStyle/>
        <a:p>
          <a:endParaRPr lang="en-US"/>
        </a:p>
      </dgm:t>
    </dgm:pt>
    <dgm:pt modelId="{EC8D5498-23F1-DC4D-8E38-13D7FCB75BC7}">
      <dgm:prSet/>
      <dgm:spPr/>
      <dgm:t>
        <a:bodyPr/>
        <a:lstStyle/>
        <a:p>
          <a:r>
            <a:rPr lang="en-US"/>
            <a:t>Rejects liberal democracy as the sole or highest expression of constitutionalist baselines</a:t>
          </a:r>
        </a:p>
      </dgm:t>
    </dgm:pt>
    <dgm:pt modelId="{B30CE879-3BAC-4849-8600-88914F3CF331}" type="parTrans" cxnId="{96C5D6C0-A938-2945-A722-BC125196D732}">
      <dgm:prSet/>
      <dgm:spPr/>
      <dgm:t>
        <a:bodyPr/>
        <a:lstStyle/>
        <a:p>
          <a:endParaRPr lang="en-US"/>
        </a:p>
      </dgm:t>
    </dgm:pt>
    <dgm:pt modelId="{28A25FFF-CDB2-8B4E-B1B5-3D8A96C09C0A}" type="sibTrans" cxnId="{96C5D6C0-A938-2945-A722-BC125196D732}">
      <dgm:prSet/>
      <dgm:spPr/>
      <dgm:t>
        <a:bodyPr/>
        <a:lstStyle/>
        <a:p>
          <a:endParaRPr lang="en-US"/>
        </a:p>
      </dgm:t>
    </dgm:pt>
    <dgm:pt modelId="{29E66953-58B8-9542-ABB4-0F9EC3B916A8}">
      <dgm:prSet/>
      <dgm:spPr/>
      <dgm:t>
        <a:bodyPr/>
        <a:lstStyle/>
        <a:p>
          <a:r>
            <a:rPr lang="en-US"/>
            <a:t>Embraces a separation fo powers theory in which political authority is exercised by the vanguard Party and administrative authority is delegated to the state organs</a:t>
          </a:r>
        </a:p>
      </dgm:t>
    </dgm:pt>
    <dgm:pt modelId="{006884B3-F287-D04F-AB7D-79081A39D0AC}" type="parTrans" cxnId="{BA11A85A-51AC-C54C-AA71-F5C9E79B6F72}">
      <dgm:prSet/>
      <dgm:spPr/>
      <dgm:t>
        <a:bodyPr/>
        <a:lstStyle/>
        <a:p>
          <a:endParaRPr lang="en-US"/>
        </a:p>
      </dgm:t>
    </dgm:pt>
    <dgm:pt modelId="{8650E113-1FC4-6A43-B1AE-A31D714B7837}" type="sibTrans" cxnId="{BA11A85A-51AC-C54C-AA71-F5C9E79B6F72}">
      <dgm:prSet/>
      <dgm:spPr/>
      <dgm:t>
        <a:bodyPr/>
        <a:lstStyle/>
        <a:p>
          <a:endParaRPr lang="en-US"/>
        </a:p>
      </dgm:t>
    </dgm:pt>
    <dgm:pt modelId="{9E8C7D5E-2537-9B42-8F5B-C1E933A25716}">
      <dgm:prSet/>
      <dgm:spPr/>
      <dgm:t>
        <a:bodyPr/>
        <a:lstStyle/>
        <a:p>
          <a:r>
            <a:rPr lang="en-US"/>
            <a:t>Practices democracy through the mass line, the principles of Socialist Consultative Democracy, and within the CCP itself on the basis of democratic Centralism</a:t>
          </a:r>
        </a:p>
      </dgm:t>
    </dgm:pt>
    <dgm:pt modelId="{E1344719-6DED-3048-B052-CA87D5201AD6}" type="parTrans" cxnId="{748BB50C-C2A0-DF43-A5B5-8A019304644A}">
      <dgm:prSet/>
      <dgm:spPr/>
      <dgm:t>
        <a:bodyPr/>
        <a:lstStyle/>
        <a:p>
          <a:endParaRPr lang="en-US"/>
        </a:p>
      </dgm:t>
    </dgm:pt>
    <dgm:pt modelId="{C66F5435-9B9E-5B4C-98A1-293EAD014F96}" type="sibTrans" cxnId="{748BB50C-C2A0-DF43-A5B5-8A019304644A}">
      <dgm:prSet/>
      <dgm:spPr/>
      <dgm:t>
        <a:bodyPr/>
        <a:lstStyle/>
        <a:p>
          <a:endParaRPr lang="en-US"/>
        </a:p>
      </dgm:t>
    </dgm:pt>
    <dgm:pt modelId="{5C9F4FE7-BC36-FF42-BFFF-FE6581D4B740}">
      <dgm:prSet/>
      <dgm:spPr/>
      <dgm:t>
        <a:bodyPr/>
        <a:lstStyle/>
        <a:p>
          <a:r>
            <a:rPr lang="en-US"/>
            <a:t>Adopted a endogenous principle of democratic participation (not centered on elections but on formal engagement by the represenatives of social groups.</a:t>
          </a:r>
        </a:p>
      </dgm:t>
    </dgm:pt>
    <dgm:pt modelId="{B7BC38C6-0DC4-ED4E-9441-906088452F4A}" type="parTrans" cxnId="{8D159319-2683-914D-9D6D-52C92A526F0F}">
      <dgm:prSet/>
      <dgm:spPr/>
      <dgm:t>
        <a:bodyPr/>
        <a:lstStyle/>
        <a:p>
          <a:endParaRPr lang="en-US"/>
        </a:p>
      </dgm:t>
    </dgm:pt>
    <dgm:pt modelId="{1FA29602-D3A7-934C-BDA7-E01449DD652A}" type="sibTrans" cxnId="{8D159319-2683-914D-9D6D-52C92A526F0F}">
      <dgm:prSet/>
      <dgm:spPr/>
      <dgm:t>
        <a:bodyPr/>
        <a:lstStyle/>
        <a:p>
          <a:endParaRPr lang="en-US"/>
        </a:p>
      </dgm:t>
    </dgm:pt>
    <dgm:pt modelId="{C29163E8-C1AF-D94A-A875-481D38345F88}" type="pres">
      <dgm:prSet presAssocID="{DB839741-941A-6148-9071-D453A886AD62}" presName="Name0" presStyleCnt="0">
        <dgm:presLayoutVars>
          <dgm:dir/>
          <dgm:resizeHandles val="exact"/>
        </dgm:presLayoutVars>
      </dgm:prSet>
      <dgm:spPr/>
    </dgm:pt>
    <dgm:pt modelId="{3BBC1B92-CF6F-904F-B2BE-65B6BCD8C350}" type="pres">
      <dgm:prSet presAssocID="{EC8D5498-23F1-DC4D-8E38-13D7FCB75BC7}" presName="node" presStyleLbl="node1" presStyleIdx="0" presStyleCnt="4">
        <dgm:presLayoutVars>
          <dgm:bulletEnabled val="1"/>
        </dgm:presLayoutVars>
      </dgm:prSet>
      <dgm:spPr/>
    </dgm:pt>
    <dgm:pt modelId="{C7E52094-7D30-3A4F-9547-60E087B7D294}" type="pres">
      <dgm:prSet presAssocID="{28A25FFF-CDB2-8B4E-B1B5-3D8A96C09C0A}" presName="sibTrans" presStyleCnt="0"/>
      <dgm:spPr/>
    </dgm:pt>
    <dgm:pt modelId="{7B470B89-1B7F-8044-8DA5-93801DC3D5E9}" type="pres">
      <dgm:prSet presAssocID="{29E66953-58B8-9542-ABB4-0F9EC3B916A8}" presName="node" presStyleLbl="node1" presStyleIdx="1" presStyleCnt="4">
        <dgm:presLayoutVars>
          <dgm:bulletEnabled val="1"/>
        </dgm:presLayoutVars>
      </dgm:prSet>
      <dgm:spPr/>
    </dgm:pt>
    <dgm:pt modelId="{1F38B4B8-A08B-F441-96B6-64988F5AD8C3}" type="pres">
      <dgm:prSet presAssocID="{8650E113-1FC4-6A43-B1AE-A31D714B7837}" presName="sibTrans" presStyleCnt="0"/>
      <dgm:spPr/>
    </dgm:pt>
    <dgm:pt modelId="{46A51910-EAA7-5F49-BCED-85BCFBA9DFF0}" type="pres">
      <dgm:prSet presAssocID="{9E8C7D5E-2537-9B42-8F5B-C1E933A25716}" presName="node" presStyleLbl="node1" presStyleIdx="2" presStyleCnt="4">
        <dgm:presLayoutVars>
          <dgm:bulletEnabled val="1"/>
        </dgm:presLayoutVars>
      </dgm:prSet>
      <dgm:spPr/>
    </dgm:pt>
    <dgm:pt modelId="{6F7D876A-4547-FA4E-B5EB-4CA4C096CBE5}" type="pres">
      <dgm:prSet presAssocID="{C66F5435-9B9E-5B4C-98A1-293EAD014F96}" presName="sibTrans" presStyleCnt="0"/>
      <dgm:spPr/>
    </dgm:pt>
    <dgm:pt modelId="{F2B836D3-EB4E-344E-BE4D-ADE559802E0C}" type="pres">
      <dgm:prSet presAssocID="{5C9F4FE7-BC36-FF42-BFFF-FE6581D4B740}" presName="node" presStyleLbl="node1" presStyleIdx="3" presStyleCnt="4">
        <dgm:presLayoutVars>
          <dgm:bulletEnabled val="1"/>
        </dgm:presLayoutVars>
      </dgm:prSet>
      <dgm:spPr/>
    </dgm:pt>
  </dgm:ptLst>
  <dgm:cxnLst>
    <dgm:cxn modelId="{748BB50C-C2A0-DF43-A5B5-8A019304644A}" srcId="{DB839741-941A-6148-9071-D453A886AD62}" destId="{9E8C7D5E-2537-9B42-8F5B-C1E933A25716}" srcOrd="2" destOrd="0" parTransId="{E1344719-6DED-3048-B052-CA87D5201AD6}" sibTransId="{C66F5435-9B9E-5B4C-98A1-293EAD014F96}"/>
    <dgm:cxn modelId="{8D159319-2683-914D-9D6D-52C92A526F0F}" srcId="{DB839741-941A-6148-9071-D453A886AD62}" destId="{5C9F4FE7-BC36-FF42-BFFF-FE6581D4B740}" srcOrd="3" destOrd="0" parTransId="{B7BC38C6-0DC4-ED4E-9441-906088452F4A}" sibTransId="{1FA29602-D3A7-934C-BDA7-E01449DD652A}"/>
    <dgm:cxn modelId="{69A98A39-54AB-684B-99CA-807F7D150822}" type="presOf" srcId="{29E66953-58B8-9542-ABB4-0F9EC3B916A8}" destId="{7B470B89-1B7F-8044-8DA5-93801DC3D5E9}" srcOrd="0" destOrd="0" presId="urn:microsoft.com/office/officeart/2005/8/layout/hList6"/>
    <dgm:cxn modelId="{BA11A85A-51AC-C54C-AA71-F5C9E79B6F72}" srcId="{DB839741-941A-6148-9071-D453A886AD62}" destId="{29E66953-58B8-9542-ABB4-0F9EC3B916A8}" srcOrd="1" destOrd="0" parTransId="{006884B3-F287-D04F-AB7D-79081A39D0AC}" sibTransId="{8650E113-1FC4-6A43-B1AE-A31D714B7837}"/>
    <dgm:cxn modelId="{90A54094-81D2-D742-8632-2146ADFD01F8}" type="presOf" srcId="{EC8D5498-23F1-DC4D-8E38-13D7FCB75BC7}" destId="{3BBC1B92-CF6F-904F-B2BE-65B6BCD8C350}" srcOrd="0" destOrd="0" presId="urn:microsoft.com/office/officeart/2005/8/layout/hList6"/>
    <dgm:cxn modelId="{299CAEA6-4108-BE4E-98C3-8137EB6E5F6D}" type="presOf" srcId="{DB839741-941A-6148-9071-D453A886AD62}" destId="{C29163E8-C1AF-D94A-A875-481D38345F88}" srcOrd="0" destOrd="0" presId="urn:microsoft.com/office/officeart/2005/8/layout/hList6"/>
    <dgm:cxn modelId="{A45E05AF-951A-A440-B1F9-96AA34527B80}" type="presOf" srcId="{5C9F4FE7-BC36-FF42-BFFF-FE6581D4B740}" destId="{F2B836D3-EB4E-344E-BE4D-ADE559802E0C}" srcOrd="0" destOrd="0" presId="urn:microsoft.com/office/officeart/2005/8/layout/hList6"/>
    <dgm:cxn modelId="{96C5D6C0-A938-2945-A722-BC125196D732}" srcId="{DB839741-941A-6148-9071-D453A886AD62}" destId="{EC8D5498-23F1-DC4D-8E38-13D7FCB75BC7}" srcOrd="0" destOrd="0" parTransId="{B30CE879-3BAC-4849-8600-88914F3CF331}" sibTransId="{28A25FFF-CDB2-8B4E-B1B5-3D8A96C09C0A}"/>
    <dgm:cxn modelId="{C5169DEC-8228-6046-97B3-00D24D2DBD89}" type="presOf" srcId="{9E8C7D5E-2537-9B42-8F5B-C1E933A25716}" destId="{46A51910-EAA7-5F49-BCED-85BCFBA9DFF0}" srcOrd="0" destOrd="0" presId="urn:microsoft.com/office/officeart/2005/8/layout/hList6"/>
    <dgm:cxn modelId="{9852A233-E55B-6C49-BD5D-9EA989563D4C}" type="presParOf" srcId="{C29163E8-C1AF-D94A-A875-481D38345F88}" destId="{3BBC1B92-CF6F-904F-B2BE-65B6BCD8C350}" srcOrd="0" destOrd="0" presId="urn:microsoft.com/office/officeart/2005/8/layout/hList6"/>
    <dgm:cxn modelId="{CA0F410F-CC53-1F4C-8526-CEA1911EB084}" type="presParOf" srcId="{C29163E8-C1AF-D94A-A875-481D38345F88}" destId="{C7E52094-7D30-3A4F-9547-60E087B7D294}" srcOrd="1" destOrd="0" presId="urn:microsoft.com/office/officeart/2005/8/layout/hList6"/>
    <dgm:cxn modelId="{5E69C37B-6220-1549-A948-5C87590CC521}" type="presParOf" srcId="{C29163E8-C1AF-D94A-A875-481D38345F88}" destId="{7B470B89-1B7F-8044-8DA5-93801DC3D5E9}" srcOrd="2" destOrd="0" presId="urn:microsoft.com/office/officeart/2005/8/layout/hList6"/>
    <dgm:cxn modelId="{6AE59240-0595-F649-8AD2-F0FCC7184A1C}" type="presParOf" srcId="{C29163E8-C1AF-D94A-A875-481D38345F88}" destId="{1F38B4B8-A08B-F441-96B6-64988F5AD8C3}" srcOrd="3" destOrd="0" presId="urn:microsoft.com/office/officeart/2005/8/layout/hList6"/>
    <dgm:cxn modelId="{348E9DF3-2B66-5F4E-B151-2AD594AF3942}" type="presParOf" srcId="{C29163E8-C1AF-D94A-A875-481D38345F88}" destId="{46A51910-EAA7-5F49-BCED-85BCFBA9DFF0}" srcOrd="4" destOrd="0" presId="urn:microsoft.com/office/officeart/2005/8/layout/hList6"/>
    <dgm:cxn modelId="{79A0C2DF-8960-2748-A81E-089463B9640B}" type="presParOf" srcId="{C29163E8-C1AF-D94A-A875-481D38345F88}" destId="{6F7D876A-4547-FA4E-B5EB-4CA4C096CBE5}" srcOrd="5" destOrd="0" presId="urn:microsoft.com/office/officeart/2005/8/layout/hList6"/>
    <dgm:cxn modelId="{0F449CB8-8602-3641-ACE5-35AEDF73D653}" type="presParOf" srcId="{C29163E8-C1AF-D94A-A875-481D38345F88}" destId="{F2B836D3-EB4E-344E-BE4D-ADE559802E0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F25AAB-237E-7649-B505-3A0131D49439}" type="doc">
      <dgm:prSet loTypeId="urn:microsoft.com/office/officeart/2005/8/layout/process5" loCatId="relationship" qsTypeId="urn:microsoft.com/office/officeart/2005/8/quickstyle/simple3" qsCatId="simple" csTypeId="urn:microsoft.com/office/officeart/2005/8/colors/colorful3" csCatId="colorful"/>
      <dgm:spPr/>
      <dgm:t>
        <a:bodyPr/>
        <a:lstStyle/>
        <a:p>
          <a:endParaRPr lang="en-US"/>
        </a:p>
      </dgm:t>
    </dgm:pt>
    <dgm:pt modelId="{5674E12E-FA90-8F44-9280-1BC71E3C2EAC}">
      <dgm:prSet/>
      <dgm:spPr/>
      <dgm:t>
        <a:bodyPr/>
        <a:lstStyle/>
        <a:p>
          <a:r>
            <a:rPr lang="en-US"/>
            <a:t>CCP Constitution speaks the language of politics but bound within a cage of Substantive principles </a:t>
          </a:r>
        </a:p>
      </dgm:t>
    </dgm:pt>
    <dgm:pt modelId="{C1886B55-457A-4348-A64B-F65113B0AD44}" type="parTrans" cxnId="{118041CA-C74B-EB4C-AA40-4E3D4B3DD948}">
      <dgm:prSet/>
      <dgm:spPr/>
      <dgm:t>
        <a:bodyPr/>
        <a:lstStyle/>
        <a:p>
          <a:endParaRPr lang="en-US"/>
        </a:p>
      </dgm:t>
    </dgm:pt>
    <dgm:pt modelId="{A9DD1790-80B9-2846-8403-FA70C11DBECF}" type="sibTrans" cxnId="{118041CA-C74B-EB4C-AA40-4E3D4B3DD948}">
      <dgm:prSet/>
      <dgm:spPr/>
      <dgm:t>
        <a:bodyPr/>
        <a:lstStyle/>
        <a:p>
          <a:endParaRPr lang="en-US"/>
        </a:p>
      </dgm:t>
    </dgm:pt>
    <dgm:pt modelId="{C0D92BC6-D459-B64A-870A-A3E38F804A0E}">
      <dgm:prSet/>
      <dgm:spPr/>
      <dgm:t>
        <a:bodyPr/>
        <a:lstStyle/>
        <a:p>
          <a:r>
            <a:rPr lang="en-US"/>
            <a:t>State constitution speaks the language of law but bound within Socialist rule of law principles and is subject to the leadership of the CCP</a:t>
          </a:r>
        </a:p>
      </dgm:t>
    </dgm:pt>
    <dgm:pt modelId="{0A8106FE-3FB7-FC45-8B0A-9B5EFBEFA063}" type="parTrans" cxnId="{209EF84B-DC40-6A44-AAA0-032D61077CA0}">
      <dgm:prSet/>
      <dgm:spPr/>
      <dgm:t>
        <a:bodyPr/>
        <a:lstStyle/>
        <a:p>
          <a:endParaRPr lang="en-US"/>
        </a:p>
      </dgm:t>
    </dgm:pt>
    <dgm:pt modelId="{8251A065-1F61-1941-909D-639FA4F4E465}" type="sibTrans" cxnId="{209EF84B-DC40-6A44-AAA0-032D61077CA0}">
      <dgm:prSet/>
      <dgm:spPr/>
      <dgm:t>
        <a:bodyPr/>
        <a:lstStyle/>
        <a:p>
          <a:endParaRPr lang="en-US"/>
        </a:p>
      </dgm:t>
    </dgm:pt>
    <dgm:pt modelId="{064916A6-C57E-7941-8FF6-930F07B14894}">
      <dgm:prSet/>
      <dgm:spPr/>
      <dgm:t>
        <a:bodyPr/>
        <a:lstStyle/>
        <a:p>
          <a:r>
            <a:rPr lang="en-US"/>
            <a:t>Core bridging principle—People’s Democratic Dictatorship</a:t>
          </a:r>
        </a:p>
      </dgm:t>
    </dgm:pt>
    <dgm:pt modelId="{34DAA339-3CBE-FF4A-B58E-AC6E781B686B}" type="parTrans" cxnId="{3700B272-5621-7E4D-9D42-BE7C0BE1BBF3}">
      <dgm:prSet/>
      <dgm:spPr/>
      <dgm:t>
        <a:bodyPr/>
        <a:lstStyle/>
        <a:p>
          <a:endParaRPr lang="en-US"/>
        </a:p>
      </dgm:t>
    </dgm:pt>
    <dgm:pt modelId="{12BA514D-D46A-9340-B4EB-FC69F974BC7C}" type="sibTrans" cxnId="{3700B272-5621-7E4D-9D42-BE7C0BE1BBF3}">
      <dgm:prSet/>
      <dgm:spPr/>
      <dgm:t>
        <a:bodyPr/>
        <a:lstStyle/>
        <a:p>
          <a:endParaRPr lang="en-US"/>
        </a:p>
      </dgm:t>
    </dgm:pt>
    <dgm:pt modelId="{8E86D1C8-2E64-044A-9682-BCCE79AA4F39}">
      <dgm:prSet/>
      <dgm:spPr/>
      <dgm:t>
        <a:bodyPr/>
        <a:lstStyle/>
        <a:p>
          <a:r>
            <a:rPr lang="en-US"/>
            <a:t>Like the United States acknowledges th eobjectives of human rights but trates constitutional internationalism as external to its own political order</a:t>
          </a:r>
        </a:p>
      </dgm:t>
    </dgm:pt>
    <dgm:pt modelId="{0BA7822C-CBDE-114B-8F88-6AA3CD8C3E4B}" type="parTrans" cxnId="{34AF1F33-20EE-CD47-B9E8-3F5C9589A514}">
      <dgm:prSet/>
      <dgm:spPr/>
      <dgm:t>
        <a:bodyPr/>
        <a:lstStyle/>
        <a:p>
          <a:endParaRPr lang="en-US"/>
        </a:p>
      </dgm:t>
    </dgm:pt>
    <dgm:pt modelId="{A13E9DBC-F6E9-724A-AFE0-20ECAECDEE0E}" type="sibTrans" cxnId="{34AF1F33-20EE-CD47-B9E8-3F5C9589A514}">
      <dgm:prSet/>
      <dgm:spPr/>
      <dgm:t>
        <a:bodyPr/>
        <a:lstStyle/>
        <a:p>
          <a:endParaRPr lang="en-US"/>
        </a:p>
      </dgm:t>
    </dgm:pt>
    <dgm:pt modelId="{BC1BBACE-B8E2-7645-9B1B-4E6740512FBA}">
      <dgm:prSet/>
      <dgm:spPr/>
      <dgm:t>
        <a:bodyPr/>
        <a:lstStyle/>
        <a:p>
          <a:r>
            <a:rPr lang="en-US"/>
            <a:t>Like the United States treates the anti-Aggression principles as matters of international law obligations of state but not necessarily of the constitutional order itself.</a:t>
          </a:r>
        </a:p>
      </dgm:t>
    </dgm:pt>
    <dgm:pt modelId="{6D3325B4-11BC-7E40-A1A5-28F562D4497B}" type="parTrans" cxnId="{14D746FF-DDE4-E24B-A325-B262DEBA5E53}">
      <dgm:prSet/>
      <dgm:spPr/>
      <dgm:t>
        <a:bodyPr/>
        <a:lstStyle/>
        <a:p>
          <a:endParaRPr lang="en-US"/>
        </a:p>
      </dgm:t>
    </dgm:pt>
    <dgm:pt modelId="{B4886A86-E06C-F545-BDF4-221484696708}" type="sibTrans" cxnId="{14D746FF-DDE4-E24B-A325-B262DEBA5E53}">
      <dgm:prSet/>
      <dgm:spPr/>
      <dgm:t>
        <a:bodyPr/>
        <a:lstStyle/>
        <a:p>
          <a:endParaRPr lang="en-US"/>
        </a:p>
      </dgm:t>
    </dgm:pt>
    <dgm:pt modelId="{E13D7973-99CE-4542-BA4A-3B7CD69F4916}">
      <dgm:prSet/>
      <dgm:spPr/>
      <dgm:t>
        <a:bodyPr/>
        <a:lstStyle/>
        <a:p>
          <a:r>
            <a:rPr lang="en-US"/>
            <a:t>A very different form of constitutionalism </a:t>
          </a:r>
        </a:p>
      </dgm:t>
    </dgm:pt>
    <dgm:pt modelId="{B7922D89-5A15-D740-A6B5-15DFB37409F0}" type="parTrans" cxnId="{73E5340B-5FBF-5B4C-A943-81610B8B6B2B}">
      <dgm:prSet/>
      <dgm:spPr/>
      <dgm:t>
        <a:bodyPr/>
        <a:lstStyle/>
        <a:p>
          <a:endParaRPr lang="en-US"/>
        </a:p>
      </dgm:t>
    </dgm:pt>
    <dgm:pt modelId="{347E2101-50CB-904A-AB4A-31D47825B778}" type="sibTrans" cxnId="{73E5340B-5FBF-5B4C-A943-81610B8B6B2B}">
      <dgm:prSet/>
      <dgm:spPr/>
      <dgm:t>
        <a:bodyPr/>
        <a:lstStyle/>
        <a:p>
          <a:endParaRPr lang="en-US"/>
        </a:p>
      </dgm:t>
    </dgm:pt>
    <dgm:pt modelId="{7072005D-0AD6-A147-B817-7D62AD303304}" type="pres">
      <dgm:prSet presAssocID="{70F25AAB-237E-7649-B505-3A0131D49439}" presName="diagram" presStyleCnt="0">
        <dgm:presLayoutVars>
          <dgm:dir/>
          <dgm:resizeHandles val="exact"/>
        </dgm:presLayoutVars>
      </dgm:prSet>
      <dgm:spPr/>
    </dgm:pt>
    <dgm:pt modelId="{431391C4-A207-684E-B9D6-6AD15A2143FF}" type="pres">
      <dgm:prSet presAssocID="{5674E12E-FA90-8F44-9280-1BC71E3C2EAC}" presName="node" presStyleLbl="node1" presStyleIdx="0" presStyleCnt="6">
        <dgm:presLayoutVars>
          <dgm:bulletEnabled val="1"/>
        </dgm:presLayoutVars>
      </dgm:prSet>
      <dgm:spPr/>
    </dgm:pt>
    <dgm:pt modelId="{7B110521-08BA-4141-8049-B21A5F984965}" type="pres">
      <dgm:prSet presAssocID="{A9DD1790-80B9-2846-8403-FA70C11DBECF}" presName="sibTrans" presStyleLbl="sibTrans2D1" presStyleIdx="0" presStyleCnt="5"/>
      <dgm:spPr/>
    </dgm:pt>
    <dgm:pt modelId="{092DCD39-B970-5F44-BBF3-5AE71547973A}" type="pres">
      <dgm:prSet presAssocID="{A9DD1790-80B9-2846-8403-FA70C11DBECF}" presName="connectorText" presStyleLbl="sibTrans2D1" presStyleIdx="0" presStyleCnt="5"/>
      <dgm:spPr/>
    </dgm:pt>
    <dgm:pt modelId="{97D350DD-122D-C748-A023-8194D316E101}" type="pres">
      <dgm:prSet presAssocID="{C0D92BC6-D459-B64A-870A-A3E38F804A0E}" presName="node" presStyleLbl="node1" presStyleIdx="1" presStyleCnt="6">
        <dgm:presLayoutVars>
          <dgm:bulletEnabled val="1"/>
        </dgm:presLayoutVars>
      </dgm:prSet>
      <dgm:spPr/>
    </dgm:pt>
    <dgm:pt modelId="{9FAB922D-F993-9D45-B144-B3B3881608E0}" type="pres">
      <dgm:prSet presAssocID="{8251A065-1F61-1941-909D-639FA4F4E465}" presName="sibTrans" presStyleLbl="sibTrans2D1" presStyleIdx="1" presStyleCnt="5"/>
      <dgm:spPr/>
    </dgm:pt>
    <dgm:pt modelId="{CD578AEF-80D9-F342-9A66-CB9D2257CB13}" type="pres">
      <dgm:prSet presAssocID="{8251A065-1F61-1941-909D-639FA4F4E465}" presName="connectorText" presStyleLbl="sibTrans2D1" presStyleIdx="1" presStyleCnt="5"/>
      <dgm:spPr/>
    </dgm:pt>
    <dgm:pt modelId="{C01D2AA2-F3C9-9D48-BB29-C7A1FAAAC87B}" type="pres">
      <dgm:prSet presAssocID="{064916A6-C57E-7941-8FF6-930F07B14894}" presName="node" presStyleLbl="node1" presStyleIdx="2" presStyleCnt="6">
        <dgm:presLayoutVars>
          <dgm:bulletEnabled val="1"/>
        </dgm:presLayoutVars>
      </dgm:prSet>
      <dgm:spPr/>
    </dgm:pt>
    <dgm:pt modelId="{B55D1C89-0004-5C4C-B6DB-711772B27513}" type="pres">
      <dgm:prSet presAssocID="{12BA514D-D46A-9340-B4EB-FC69F974BC7C}" presName="sibTrans" presStyleLbl="sibTrans2D1" presStyleIdx="2" presStyleCnt="5"/>
      <dgm:spPr/>
    </dgm:pt>
    <dgm:pt modelId="{A7BAA14F-2488-3744-B827-A712C8C9E151}" type="pres">
      <dgm:prSet presAssocID="{12BA514D-D46A-9340-B4EB-FC69F974BC7C}" presName="connectorText" presStyleLbl="sibTrans2D1" presStyleIdx="2" presStyleCnt="5"/>
      <dgm:spPr/>
    </dgm:pt>
    <dgm:pt modelId="{DB840893-0C1F-814B-9EDB-DCF5F7A9E418}" type="pres">
      <dgm:prSet presAssocID="{8E86D1C8-2E64-044A-9682-BCCE79AA4F39}" presName="node" presStyleLbl="node1" presStyleIdx="3" presStyleCnt="6">
        <dgm:presLayoutVars>
          <dgm:bulletEnabled val="1"/>
        </dgm:presLayoutVars>
      </dgm:prSet>
      <dgm:spPr/>
    </dgm:pt>
    <dgm:pt modelId="{DE90FAF3-3DA8-1249-9442-A934315FD49D}" type="pres">
      <dgm:prSet presAssocID="{A13E9DBC-F6E9-724A-AFE0-20ECAECDEE0E}" presName="sibTrans" presStyleLbl="sibTrans2D1" presStyleIdx="3" presStyleCnt="5"/>
      <dgm:spPr/>
    </dgm:pt>
    <dgm:pt modelId="{979BF357-709E-1347-8EE4-5C79BCA92937}" type="pres">
      <dgm:prSet presAssocID="{A13E9DBC-F6E9-724A-AFE0-20ECAECDEE0E}" presName="connectorText" presStyleLbl="sibTrans2D1" presStyleIdx="3" presStyleCnt="5"/>
      <dgm:spPr/>
    </dgm:pt>
    <dgm:pt modelId="{C0690924-157B-8645-B8F9-5A068762ADB0}" type="pres">
      <dgm:prSet presAssocID="{BC1BBACE-B8E2-7645-9B1B-4E6740512FBA}" presName="node" presStyleLbl="node1" presStyleIdx="4" presStyleCnt="6">
        <dgm:presLayoutVars>
          <dgm:bulletEnabled val="1"/>
        </dgm:presLayoutVars>
      </dgm:prSet>
      <dgm:spPr/>
    </dgm:pt>
    <dgm:pt modelId="{2B81958C-4710-9B4D-A949-99045653BE1E}" type="pres">
      <dgm:prSet presAssocID="{B4886A86-E06C-F545-BDF4-221484696708}" presName="sibTrans" presStyleLbl="sibTrans2D1" presStyleIdx="4" presStyleCnt="5"/>
      <dgm:spPr/>
    </dgm:pt>
    <dgm:pt modelId="{0C736B33-0C93-DB4F-B824-D3A4C104CD22}" type="pres">
      <dgm:prSet presAssocID="{B4886A86-E06C-F545-BDF4-221484696708}" presName="connectorText" presStyleLbl="sibTrans2D1" presStyleIdx="4" presStyleCnt="5"/>
      <dgm:spPr/>
    </dgm:pt>
    <dgm:pt modelId="{0BFA7B8E-F1C7-8046-8600-48008B2D822E}" type="pres">
      <dgm:prSet presAssocID="{E13D7973-99CE-4542-BA4A-3B7CD69F4916}" presName="node" presStyleLbl="node1" presStyleIdx="5" presStyleCnt="6">
        <dgm:presLayoutVars>
          <dgm:bulletEnabled val="1"/>
        </dgm:presLayoutVars>
      </dgm:prSet>
      <dgm:spPr/>
    </dgm:pt>
  </dgm:ptLst>
  <dgm:cxnLst>
    <dgm:cxn modelId="{73E5340B-5FBF-5B4C-A943-81610B8B6B2B}" srcId="{70F25AAB-237E-7649-B505-3A0131D49439}" destId="{E13D7973-99CE-4542-BA4A-3B7CD69F4916}" srcOrd="5" destOrd="0" parTransId="{B7922D89-5A15-D740-A6B5-15DFB37409F0}" sibTransId="{347E2101-50CB-904A-AB4A-31D47825B778}"/>
    <dgm:cxn modelId="{5CBA8A1C-C051-094E-AC0F-0921A1AE1CC4}" type="presOf" srcId="{A9DD1790-80B9-2846-8403-FA70C11DBECF}" destId="{7B110521-08BA-4141-8049-B21A5F984965}" srcOrd="0" destOrd="0" presId="urn:microsoft.com/office/officeart/2005/8/layout/process5"/>
    <dgm:cxn modelId="{34AF1F33-20EE-CD47-B9E8-3F5C9589A514}" srcId="{70F25AAB-237E-7649-B505-3A0131D49439}" destId="{8E86D1C8-2E64-044A-9682-BCCE79AA4F39}" srcOrd="3" destOrd="0" parTransId="{0BA7822C-CBDE-114B-8F88-6AA3CD8C3E4B}" sibTransId="{A13E9DBC-F6E9-724A-AFE0-20ECAECDEE0E}"/>
    <dgm:cxn modelId="{7A8E1036-CAED-4D4D-8E52-7016F9F388F4}" type="presOf" srcId="{70F25AAB-237E-7649-B505-3A0131D49439}" destId="{7072005D-0AD6-A147-B817-7D62AD303304}" srcOrd="0" destOrd="0" presId="urn:microsoft.com/office/officeart/2005/8/layout/process5"/>
    <dgm:cxn modelId="{28698449-CFA1-B645-89D9-CE79185A807F}" type="presOf" srcId="{A13E9DBC-F6E9-724A-AFE0-20ECAECDEE0E}" destId="{979BF357-709E-1347-8EE4-5C79BCA92937}" srcOrd="1" destOrd="0" presId="urn:microsoft.com/office/officeart/2005/8/layout/process5"/>
    <dgm:cxn modelId="{209EF84B-DC40-6A44-AAA0-032D61077CA0}" srcId="{70F25AAB-237E-7649-B505-3A0131D49439}" destId="{C0D92BC6-D459-B64A-870A-A3E38F804A0E}" srcOrd="1" destOrd="0" parTransId="{0A8106FE-3FB7-FC45-8B0A-9B5EFBEFA063}" sibTransId="{8251A065-1F61-1941-909D-639FA4F4E465}"/>
    <dgm:cxn modelId="{EC7E074E-C635-B948-B248-CEA694EB0CB8}" type="presOf" srcId="{A9DD1790-80B9-2846-8403-FA70C11DBECF}" destId="{092DCD39-B970-5F44-BBF3-5AE71547973A}" srcOrd="1" destOrd="0" presId="urn:microsoft.com/office/officeart/2005/8/layout/process5"/>
    <dgm:cxn modelId="{C4016863-8864-5A44-8EE9-D4E9DBAEB856}" type="presOf" srcId="{12BA514D-D46A-9340-B4EB-FC69F974BC7C}" destId="{B55D1C89-0004-5C4C-B6DB-711772B27513}" srcOrd="0" destOrd="0" presId="urn:microsoft.com/office/officeart/2005/8/layout/process5"/>
    <dgm:cxn modelId="{08E4AD6D-710F-FB41-AC52-B79852D0E6A8}" type="presOf" srcId="{8251A065-1F61-1941-909D-639FA4F4E465}" destId="{9FAB922D-F993-9D45-B144-B3B3881608E0}" srcOrd="0" destOrd="0" presId="urn:microsoft.com/office/officeart/2005/8/layout/process5"/>
    <dgm:cxn modelId="{3700B272-5621-7E4D-9D42-BE7C0BE1BBF3}" srcId="{70F25AAB-237E-7649-B505-3A0131D49439}" destId="{064916A6-C57E-7941-8FF6-930F07B14894}" srcOrd="2" destOrd="0" parTransId="{34DAA339-3CBE-FF4A-B58E-AC6E781B686B}" sibTransId="{12BA514D-D46A-9340-B4EB-FC69F974BC7C}"/>
    <dgm:cxn modelId="{A88EDC7A-EF70-0246-98C1-96806B609ECF}" type="presOf" srcId="{BC1BBACE-B8E2-7645-9B1B-4E6740512FBA}" destId="{C0690924-157B-8645-B8F9-5A068762ADB0}" srcOrd="0" destOrd="0" presId="urn:microsoft.com/office/officeart/2005/8/layout/process5"/>
    <dgm:cxn modelId="{3C4DE17D-65F0-1843-AEA9-248F17B7B4AA}" type="presOf" srcId="{8E86D1C8-2E64-044A-9682-BCCE79AA4F39}" destId="{DB840893-0C1F-814B-9EDB-DCF5F7A9E418}" srcOrd="0" destOrd="0" presId="urn:microsoft.com/office/officeart/2005/8/layout/process5"/>
    <dgm:cxn modelId="{8D63EA7F-968A-4C44-ADD1-61D4C712B580}" type="presOf" srcId="{12BA514D-D46A-9340-B4EB-FC69F974BC7C}" destId="{A7BAA14F-2488-3744-B827-A712C8C9E151}" srcOrd="1" destOrd="0" presId="urn:microsoft.com/office/officeart/2005/8/layout/process5"/>
    <dgm:cxn modelId="{E6CAB583-DA8F-7944-95A1-86F45380DDAF}" type="presOf" srcId="{5674E12E-FA90-8F44-9280-1BC71E3C2EAC}" destId="{431391C4-A207-684E-B9D6-6AD15A2143FF}" srcOrd="0" destOrd="0" presId="urn:microsoft.com/office/officeart/2005/8/layout/process5"/>
    <dgm:cxn modelId="{D8B4D391-5C13-314D-9A3C-F8418215F98F}" type="presOf" srcId="{8251A065-1F61-1941-909D-639FA4F4E465}" destId="{CD578AEF-80D9-F342-9A66-CB9D2257CB13}" srcOrd="1" destOrd="0" presId="urn:microsoft.com/office/officeart/2005/8/layout/process5"/>
    <dgm:cxn modelId="{D20953B0-724A-2743-B9DA-965FA2E26392}" type="presOf" srcId="{B4886A86-E06C-F545-BDF4-221484696708}" destId="{2B81958C-4710-9B4D-A949-99045653BE1E}" srcOrd="0" destOrd="0" presId="urn:microsoft.com/office/officeart/2005/8/layout/process5"/>
    <dgm:cxn modelId="{118041CA-C74B-EB4C-AA40-4E3D4B3DD948}" srcId="{70F25AAB-237E-7649-B505-3A0131D49439}" destId="{5674E12E-FA90-8F44-9280-1BC71E3C2EAC}" srcOrd="0" destOrd="0" parTransId="{C1886B55-457A-4348-A64B-F65113B0AD44}" sibTransId="{A9DD1790-80B9-2846-8403-FA70C11DBECF}"/>
    <dgm:cxn modelId="{76647DD3-EF9E-5B44-AABA-2559ED01687F}" type="presOf" srcId="{B4886A86-E06C-F545-BDF4-221484696708}" destId="{0C736B33-0C93-DB4F-B824-D3A4C104CD22}" srcOrd="1" destOrd="0" presId="urn:microsoft.com/office/officeart/2005/8/layout/process5"/>
    <dgm:cxn modelId="{887402E2-16FE-EE4D-999C-76669E57DED6}" type="presOf" srcId="{064916A6-C57E-7941-8FF6-930F07B14894}" destId="{C01D2AA2-F3C9-9D48-BB29-C7A1FAAAC87B}" srcOrd="0" destOrd="0" presId="urn:microsoft.com/office/officeart/2005/8/layout/process5"/>
    <dgm:cxn modelId="{401DFAE3-C5CC-2B4E-9DE9-F0578BF7A828}" type="presOf" srcId="{C0D92BC6-D459-B64A-870A-A3E38F804A0E}" destId="{97D350DD-122D-C748-A023-8194D316E101}" srcOrd="0" destOrd="0" presId="urn:microsoft.com/office/officeart/2005/8/layout/process5"/>
    <dgm:cxn modelId="{DCB7C9FD-58F9-CE47-9625-4FCE97C85543}" type="presOf" srcId="{E13D7973-99CE-4542-BA4A-3B7CD69F4916}" destId="{0BFA7B8E-F1C7-8046-8600-48008B2D822E}" srcOrd="0" destOrd="0" presId="urn:microsoft.com/office/officeart/2005/8/layout/process5"/>
    <dgm:cxn modelId="{A74D42FF-1505-3B45-9FA9-7F968FF6FDD3}" type="presOf" srcId="{A13E9DBC-F6E9-724A-AFE0-20ECAECDEE0E}" destId="{DE90FAF3-3DA8-1249-9442-A934315FD49D}" srcOrd="0" destOrd="0" presId="urn:microsoft.com/office/officeart/2005/8/layout/process5"/>
    <dgm:cxn modelId="{14D746FF-DDE4-E24B-A325-B262DEBA5E53}" srcId="{70F25AAB-237E-7649-B505-3A0131D49439}" destId="{BC1BBACE-B8E2-7645-9B1B-4E6740512FBA}" srcOrd="4" destOrd="0" parTransId="{6D3325B4-11BC-7E40-A1A5-28F562D4497B}" sibTransId="{B4886A86-E06C-F545-BDF4-221484696708}"/>
    <dgm:cxn modelId="{8E149A16-BAE3-8B4B-97E7-D804AC34156F}" type="presParOf" srcId="{7072005D-0AD6-A147-B817-7D62AD303304}" destId="{431391C4-A207-684E-B9D6-6AD15A2143FF}" srcOrd="0" destOrd="0" presId="urn:microsoft.com/office/officeart/2005/8/layout/process5"/>
    <dgm:cxn modelId="{EE0C8C56-87BB-9342-96AA-EC66B57BD60E}" type="presParOf" srcId="{7072005D-0AD6-A147-B817-7D62AD303304}" destId="{7B110521-08BA-4141-8049-B21A5F984965}" srcOrd="1" destOrd="0" presId="urn:microsoft.com/office/officeart/2005/8/layout/process5"/>
    <dgm:cxn modelId="{D7A5984A-3F94-2048-BA80-E7FC3FC1AB0A}" type="presParOf" srcId="{7B110521-08BA-4141-8049-B21A5F984965}" destId="{092DCD39-B970-5F44-BBF3-5AE71547973A}" srcOrd="0" destOrd="0" presId="urn:microsoft.com/office/officeart/2005/8/layout/process5"/>
    <dgm:cxn modelId="{14A4D7D2-9C15-4445-8252-F7D2C8565FD5}" type="presParOf" srcId="{7072005D-0AD6-A147-B817-7D62AD303304}" destId="{97D350DD-122D-C748-A023-8194D316E101}" srcOrd="2" destOrd="0" presId="urn:microsoft.com/office/officeart/2005/8/layout/process5"/>
    <dgm:cxn modelId="{ECEFFEBC-0EA4-8646-A1FB-BD404FB3B313}" type="presParOf" srcId="{7072005D-0AD6-A147-B817-7D62AD303304}" destId="{9FAB922D-F993-9D45-B144-B3B3881608E0}" srcOrd="3" destOrd="0" presId="urn:microsoft.com/office/officeart/2005/8/layout/process5"/>
    <dgm:cxn modelId="{01759FDF-4934-FF43-A33F-25824658ED1D}" type="presParOf" srcId="{9FAB922D-F993-9D45-B144-B3B3881608E0}" destId="{CD578AEF-80D9-F342-9A66-CB9D2257CB13}" srcOrd="0" destOrd="0" presId="urn:microsoft.com/office/officeart/2005/8/layout/process5"/>
    <dgm:cxn modelId="{DEF0159E-1AE0-4A40-BDEB-8BECBC47FC64}" type="presParOf" srcId="{7072005D-0AD6-A147-B817-7D62AD303304}" destId="{C01D2AA2-F3C9-9D48-BB29-C7A1FAAAC87B}" srcOrd="4" destOrd="0" presId="urn:microsoft.com/office/officeart/2005/8/layout/process5"/>
    <dgm:cxn modelId="{56AC0B44-F051-B743-9025-A8588496E3AC}" type="presParOf" srcId="{7072005D-0AD6-A147-B817-7D62AD303304}" destId="{B55D1C89-0004-5C4C-B6DB-711772B27513}" srcOrd="5" destOrd="0" presId="urn:microsoft.com/office/officeart/2005/8/layout/process5"/>
    <dgm:cxn modelId="{9CD2356C-21B7-A545-960E-3D2EFA26B819}" type="presParOf" srcId="{B55D1C89-0004-5C4C-B6DB-711772B27513}" destId="{A7BAA14F-2488-3744-B827-A712C8C9E151}" srcOrd="0" destOrd="0" presId="urn:microsoft.com/office/officeart/2005/8/layout/process5"/>
    <dgm:cxn modelId="{FA9DBC44-814B-6D4D-BD36-D13595BD891A}" type="presParOf" srcId="{7072005D-0AD6-A147-B817-7D62AD303304}" destId="{DB840893-0C1F-814B-9EDB-DCF5F7A9E418}" srcOrd="6" destOrd="0" presId="urn:microsoft.com/office/officeart/2005/8/layout/process5"/>
    <dgm:cxn modelId="{BC48D634-EF1E-CF46-9250-347837E90214}" type="presParOf" srcId="{7072005D-0AD6-A147-B817-7D62AD303304}" destId="{DE90FAF3-3DA8-1249-9442-A934315FD49D}" srcOrd="7" destOrd="0" presId="urn:microsoft.com/office/officeart/2005/8/layout/process5"/>
    <dgm:cxn modelId="{2B69622B-077A-2E44-A9DD-2C9DE9812A42}" type="presParOf" srcId="{DE90FAF3-3DA8-1249-9442-A934315FD49D}" destId="{979BF357-709E-1347-8EE4-5C79BCA92937}" srcOrd="0" destOrd="0" presId="urn:microsoft.com/office/officeart/2005/8/layout/process5"/>
    <dgm:cxn modelId="{799DB80B-2E8C-B74D-A9EA-25272F55A6B1}" type="presParOf" srcId="{7072005D-0AD6-A147-B817-7D62AD303304}" destId="{C0690924-157B-8645-B8F9-5A068762ADB0}" srcOrd="8" destOrd="0" presId="urn:microsoft.com/office/officeart/2005/8/layout/process5"/>
    <dgm:cxn modelId="{95FD97BC-E6F5-7449-99C7-FAB4464D6759}" type="presParOf" srcId="{7072005D-0AD6-A147-B817-7D62AD303304}" destId="{2B81958C-4710-9B4D-A949-99045653BE1E}" srcOrd="9" destOrd="0" presId="urn:microsoft.com/office/officeart/2005/8/layout/process5"/>
    <dgm:cxn modelId="{8CF9DA60-F6AD-844B-A6F4-A4965F874F3D}" type="presParOf" srcId="{2B81958C-4710-9B4D-A949-99045653BE1E}" destId="{0C736B33-0C93-DB4F-B824-D3A4C104CD22}" srcOrd="0" destOrd="0" presId="urn:microsoft.com/office/officeart/2005/8/layout/process5"/>
    <dgm:cxn modelId="{9573F620-192D-D345-BB99-77F3B2D60EEA}" type="presParOf" srcId="{7072005D-0AD6-A147-B817-7D62AD303304}" destId="{0BFA7B8E-F1C7-8046-8600-48008B2D822E}"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5D799-74A2-8743-B2F5-38AA796E17E7}">
      <dsp:nvSpPr>
        <dsp:cNvPr id="0" name=""/>
        <dsp:cNvSpPr/>
      </dsp:nvSpPr>
      <dsp:spPr>
        <a:xfrm rot="5400000">
          <a:off x="-424621" y="617104"/>
          <a:ext cx="2830807" cy="1981565"/>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Reaction</a:t>
          </a:r>
        </a:p>
      </dsp:txBody>
      <dsp:txXfrm rot="-5400000">
        <a:off x="1" y="1183266"/>
        <a:ext cx="1981565" cy="849242"/>
      </dsp:txXfrm>
    </dsp:sp>
    <dsp:sp modelId="{77477CDE-02E2-B545-B32D-98970E924B24}">
      <dsp:nvSpPr>
        <dsp:cNvPr id="0" name=""/>
        <dsp:cNvSpPr/>
      </dsp:nvSpPr>
      <dsp:spPr>
        <a:xfrm rot="5400000">
          <a:off x="5976943" y="-3992720"/>
          <a:ext cx="2219677" cy="10210433"/>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Like 4</a:t>
          </a:r>
          <a:r>
            <a:rPr lang="en-US" sz="1600" kern="1200" baseline="30000"/>
            <a:t>th</a:t>
          </a:r>
          <a:r>
            <a:rPr lang="en-US" sz="1600" kern="1200"/>
            <a:t> Generation Constitutions, 5</a:t>
          </a:r>
          <a:r>
            <a:rPr lang="en-US" sz="1600" kern="1200" baseline="30000"/>
            <a:t>th</a:t>
          </a:r>
          <a:r>
            <a:rPr lang="en-US" sz="1600" kern="1200"/>
            <a:t> Generation constitutions reflect a reaction against the premise that liberal democratic principles must serve as the baseline for building legitimate constitutional orders</a:t>
          </a:r>
        </a:p>
        <a:p>
          <a:pPr marL="171450" lvl="1" indent="-171450" algn="l" defTabSz="711200">
            <a:lnSpc>
              <a:spcPct val="90000"/>
            </a:lnSpc>
            <a:spcBef>
              <a:spcPct val="0"/>
            </a:spcBef>
            <a:spcAft>
              <a:spcPct val="15000"/>
            </a:spcAft>
            <a:buChar char="•"/>
          </a:pPr>
          <a:r>
            <a:rPr lang="en-US" sz="1600" kern="1200" dirty="0"/>
            <a:t>Like 4</a:t>
          </a:r>
          <a:r>
            <a:rPr lang="en-US" sz="1600" kern="1200" baseline="30000" dirty="0"/>
            <a:t>th</a:t>
          </a:r>
          <a:r>
            <a:rPr lang="en-US" sz="1600" kern="1200" dirty="0"/>
            <a:t> Generation constitutions, 5th Generation constitution accept the framework of ordering legitimate constitutional orders: (1) rule of law; (2) process rights; (3) core substantive basis for establishing and managing the core political order. </a:t>
          </a:r>
        </a:p>
        <a:p>
          <a:pPr marL="171450" lvl="1" indent="-171450" algn="l" defTabSz="711200">
            <a:lnSpc>
              <a:spcPct val="90000"/>
            </a:lnSpc>
            <a:spcBef>
              <a:spcPct val="0"/>
            </a:spcBef>
            <a:spcAft>
              <a:spcPct val="15000"/>
            </a:spcAft>
            <a:buChar char="•"/>
          </a:pPr>
          <a:r>
            <a:rPr lang="en-US" sz="1600" kern="1200"/>
            <a:t>But where the basis of the substantive order is religion in 4</a:t>
          </a:r>
          <a:r>
            <a:rPr lang="en-US" sz="1600" kern="1200" baseline="30000"/>
            <a:t>th</a:t>
          </a:r>
          <a:r>
            <a:rPr lang="en-US" sz="1600" kern="1200"/>
            <a:t> Generation constitutional orders; in 5</a:t>
          </a:r>
          <a:r>
            <a:rPr lang="en-US" sz="1600" kern="1200" baseline="30000"/>
            <a:t>th</a:t>
          </a:r>
          <a:r>
            <a:rPr lang="en-US" sz="1600" kern="1200"/>
            <a:t> Generation orders the  fundamental ordering basis are the principles of Marxist-Leninist governance.</a:t>
          </a:r>
        </a:p>
      </dsp:txBody>
      <dsp:txXfrm rot="-5400000">
        <a:off x="1981565" y="111014"/>
        <a:ext cx="10102077" cy="2002965"/>
      </dsp:txXfrm>
    </dsp:sp>
    <dsp:sp modelId="{A2FE0FD7-F6C8-2149-9F80-D31D6FECA5A3}">
      <dsp:nvSpPr>
        <dsp:cNvPr id="0" name=""/>
        <dsp:cNvSpPr/>
      </dsp:nvSpPr>
      <dsp:spPr>
        <a:xfrm rot="5400000">
          <a:off x="-424621" y="3176410"/>
          <a:ext cx="2830807" cy="1981565"/>
        </a:xfrm>
        <a:prstGeom prst="chevr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Innovation</a:t>
          </a:r>
        </a:p>
      </dsp:txBody>
      <dsp:txXfrm rot="-5400000">
        <a:off x="1" y="3742572"/>
        <a:ext cx="1981565" cy="849242"/>
      </dsp:txXfrm>
    </dsp:sp>
    <dsp:sp modelId="{4E840426-0B6C-7049-A38F-6128036BF9D8}">
      <dsp:nvSpPr>
        <dsp:cNvPr id="0" name=""/>
        <dsp:cNvSpPr/>
      </dsp:nvSpPr>
      <dsp:spPr>
        <a:xfrm rot="5400000">
          <a:off x="6166769" y="-1433415"/>
          <a:ext cx="1840024" cy="10210433"/>
        </a:xfrm>
        <a:prstGeom prst="round2Same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This represents both an innovation in approaching the character of Marxist Leninist systems and an effort to align such political orders within the constitutionalist framework that emerged after 19</a:t>
          </a:r>
          <a:r>
            <a:rPr lang="en-US" sz="1600" kern="1200" dirty="0"/>
            <a:t>45.</a:t>
          </a:r>
        </a:p>
      </dsp:txBody>
      <dsp:txXfrm rot="-5400000">
        <a:off x="1981565" y="2841612"/>
        <a:ext cx="10120610" cy="1660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41935-86D1-604A-9162-8E51C1920071}">
      <dsp:nvSpPr>
        <dsp:cNvPr id="0" name=""/>
        <dsp:cNvSpPr/>
      </dsp:nvSpPr>
      <dsp:spPr>
        <a:xfrm rot="16200000">
          <a:off x="761" y="2603"/>
          <a:ext cx="5888965" cy="5888965"/>
        </a:xfrm>
        <a:prstGeom prst="downArrow">
          <a:avLst>
            <a:gd name="adj1" fmla="val 50000"/>
            <a:gd name="adj2" fmla="val 35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l" defTabSz="755650">
            <a:lnSpc>
              <a:spcPct val="90000"/>
            </a:lnSpc>
            <a:spcBef>
              <a:spcPct val="0"/>
            </a:spcBef>
            <a:spcAft>
              <a:spcPct val="35000"/>
            </a:spcAft>
            <a:buNone/>
          </a:pPr>
          <a:r>
            <a:rPr lang="en-US" sz="1700" kern="1200"/>
            <a:t>Soviet </a:t>
          </a:r>
        </a:p>
        <a:p>
          <a:pPr marL="171450" lvl="1" indent="-171450" algn="l" defTabSz="711200">
            <a:lnSpc>
              <a:spcPct val="90000"/>
            </a:lnSpc>
            <a:spcBef>
              <a:spcPct val="0"/>
            </a:spcBef>
            <a:spcAft>
              <a:spcPct val="15000"/>
            </a:spcAft>
            <a:buChar char="•"/>
          </a:pPr>
          <a:r>
            <a:rPr lang="en-US" sz="1600" kern="1200" dirty="0"/>
            <a:t>political-economic model tended to stagnate</a:t>
          </a:r>
        </a:p>
        <a:p>
          <a:pPr marL="171450" lvl="1" indent="-171450" algn="l" defTabSz="711200">
            <a:lnSpc>
              <a:spcPct val="90000"/>
            </a:lnSpc>
            <a:spcBef>
              <a:spcPct val="0"/>
            </a:spcBef>
            <a:spcAft>
              <a:spcPct val="15000"/>
            </a:spcAft>
            <a:buChar char="•"/>
          </a:pPr>
          <a:r>
            <a:rPr lang="en-US" sz="1600" kern="1200" dirty="0"/>
            <a:t>Heavy focus on cult of personality</a:t>
          </a:r>
        </a:p>
        <a:p>
          <a:pPr marL="171450" lvl="1" indent="-171450" algn="l" defTabSz="711200">
            <a:lnSpc>
              <a:spcPct val="90000"/>
            </a:lnSpc>
            <a:spcBef>
              <a:spcPct val="0"/>
            </a:spcBef>
            <a:spcAft>
              <a:spcPct val="15000"/>
            </a:spcAft>
            <a:buChar char="•"/>
          </a:pPr>
          <a:r>
            <a:rPr lang="en-US" sz="1600" kern="1200" dirty="0"/>
            <a:t>Conflation of state and Party apparatus</a:t>
          </a:r>
        </a:p>
        <a:p>
          <a:pPr marL="171450" lvl="1" indent="-171450" algn="l" defTabSz="711200">
            <a:lnSpc>
              <a:spcPct val="90000"/>
            </a:lnSpc>
            <a:spcBef>
              <a:spcPct val="0"/>
            </a:spcBef>
            <a:spcAft>
              <a:spcPct val="15000"/>
            </a:spcAft>
            <a:buChar char="•"/>
          </a:pPr>
          <a:r>
            <a:rPr lang="en-US" sz="1600" kern="1200" dirty="0"/>
            <a:t>Willing to consider political reform that aligned with principles of liberal democracy</a:t>
          </a:r>
        </a:p>
        <a:p>
          <a:pPr marL="171450" lvl="1" indent="-171450" algn="l" defTabSz="711200">
            <a:lnSpc>
              <a:spcPct val="90000"/>
            </a:lnSpc>
            <a:spcBef>
              <a:spcPct val="0"/>
            </a:spcBef>
            <a:spcAft>
              <a:spcPct val="15000"/>
            </a:spcAft>
            <a:buChar char="•"/>
          </a:pPr>
          <a:r>
            <a:rPr lang="en-US" sz="1600" kern="1200" dirty="0"/>
            <a:t>Rejected any role for markets and centered direct central planning</a:t>
          </a:r>
        </a:p>
        <a:p>
          <a:pPr marL="171450" lvl="1" indent="-171450" algn="l" defTabSz="711200">
            <a:lnSpc>
              <a:spcPct val="90000"/>
            </a:lnSpc>
            <a:spcBef>
              <a:spcPct val="0"/>
            </a:spcBef>
            <a:spcAft>
              <a:spcPct val="15000"/>
            </a:spcAft>
            <a:buChar char="•"/>
          </a:pPr>
          <a:r>
            <a:rPr lang="en-US" sz="1600" kern="1200" dirty="0"/>
            <a:t>Class struggle as the only </a:t>
          </a:r>
          <a:r>
            <a:rPr lang="en-US" sz="1600" kern="1200" dirty="0" err="1"/>
            <a:t>andcentral</a:t>
          </a:r>
          <a:r>
            <a:rPr lang="en-US" sz="1600" kern="1200" dirty="0"/>
            <a:t> contradiction</a:t>
          </a:r>
        </a:p>
      </dsp:txBody>
      <dsp:txXfrm rot="5400000">
        <a:off x="762" y="1474843"/>
        <a:ext cx="4858396" cy="2944483"/>
      </dsp:txXfrm>
    </dsp:sp>
    <dsp:sp modelId="{FFE8EA79-F687-5E45-811B-F5BB3C36EEAE}">
      <dsp:nvSpPr>
        <dsp:cNvPr id="0" name=""/>
        <dsp:cNvSpPr/>
      </dsp:nvSpPr>
      <dsp:spPr>
        <a:xfrm rot="5400000">
          <a:off x="6255893" y="2603"/>
          <a:ext cx="5888965" cy="5888965"/>
        </a:xfrm>
        <a:prstGeom prst="downArrow">
          <a:avLst>
            <a:gd name="adj1" fmla="val 50000"/>
            <a:gd name="adj2" fmla="val 35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marL="0" lvl="0" indent="0" algn="l" defTabSz="755650">
            <a:lnSpc>
              <a:spcPct val="90000"/>
            </a:lnSpc>
            <a:spcBef>
              <a:spcPct val="0"/>
            </a:spcBef>
            <a:spcAft>
              <a:spcPct val="35000"/>
            </a:spcAft>
            <a:buNone/>
          </a:pPr>
          <a:r>
            <a:rPr lang="en-US" sz="1700" kern="1200" dirty="0"/>
            <a:t>China</a:t>
          </a:r>
        </a:p>
        <a:p>
          <a:pPr marL="114300" lvl="1" indent="-114300" algn="l" defTabSz="622300">
            <a:lnSpc>
              <a:spcPct val="90000"/>
            </a:lnSpc>
            <a:spcBef>
              <a:spcPct val="0"/>
            </a:spcBef>
            <a:spcAft>
              <a:spcPct val="15000"/>
            </a:spcAft>
            <a:buChar char="•"/>
          </a:pPr>
          <a:r>
            <a:rPr lang="en-US" sz="1400" kern="1200" dirty="0"/>
            <a:t>Different path since the leadership of Deng Xiaoping</a:t>
          </a:r>
        </a:p>
        <a:p>
          <a:pPr marL="228600" lvl="2" indent="-114300" algn="l" defTabSz="622300">
            <a:lnSpc>
              <a:spcPct val="90000"/>
            </a:lnSpc>
            <a:spcBef>
              <a:spcPct val="0"/>
            </a:spcBef>
            <a:spcAft>
              <a:spcPct val="15000"/>
            </a:spcAft>
            <a:buChar char="•"/>
          </a:pPr>
          <a:r>
            <a:rPr lang="en-US" sz="1400" kern="1200" dirty="0"/>
            <a:t>Reform and Opening Up Initiative inaugurated the earlier New Era</a:t>
          </a:r>
        </a:p>
        <a:p>
          <a:pPr marL="228600" lvl="2" indent="-114300" algn="l" defTabSz="622300">
            <a:lnSpc>
              <a:spcPct val="90000"/>
            </a:lnSpc>
            <a:spcBef>
              <a:spcPct val="0"/>
            </a:spcBef>
            <a:spcAft>
              <a:spcPct val="15000"/>
            </a:spcAft>
            <a:buChar char="•"/>
          </a:pPr>
          <a:r>
            <a:rPr lang="en-US" sz="1400" kern="1200" dirty="0"/>
            <a:t>Emancipating the mind and development f Marxist Leninist theory with Chinese characteristics</a:t>
          </a:r>
        </a:p>
        <a:p>
          <a:pPr marL="228600" lvl="2" indent="-114300" algn="l" defTabSz="622300">
            <a:lnSpc>
              <a:spcPct val="90000"/>
            </a:lnSpc>
            <a:spcBef>
              <a:spcPct val="0"/>
            </a:spcBef>
            <a:spcAft>
              <a:spcPct val="15000"/>
            </a:spcAft>
            <a:buChar char="•"/>
          </a:pPr>
          <a:r>
            <a:rPr lang="en-US" sz="1400" kern="1200" dirty="0"/>
            <a:t>Focus from class struggle to development of productive forces; Xi Jinping New Era refocus from development of productive forces to the contradiction of the </a:t>
          </a:r>
          <a:r>
            <a:rPr lang="en-US" sz="1400" kern="1200" dirty="0" err="1"/>
            <a:t>fdtribution</a:t>
          </a:r>
          <a:r>
            <a:rPr lang="en-US" sz="1400" kern="1200" dirty="0"/>
            <a:t> of the gains of Reform and Opening Up</a:t>
          </a:r>
        </a:p>
        <a:p>
          <a:pPr marL="114300" lvl="1" indent="-114300" algn="l" defTabSz="622300">
            <a:lnSpc>
              <a:spcPct val="90000"/>
            </a:lnSpc>
            <a:spcBef>
              <a:spcPct val="0"/>
            </a:spcBef>
            <a:spcAft>
              <a:spcPct val="15000"/>
            </a:spcAft>
            <a:buChar char="•"/>
          </a:pPr>
          <a:r>
            <a:rPr lang="en-US" sz="1400" kern="1200" dirty="0"/>
            <a:t>Greater separating between the administrative apparatus of state and the political apparatus of the CCP</a:t>
          </a:r>
        </a:p>
        <a:p>
          <a:pPr marL="114300" lvl="1" indent="-114300" algn="l" defTabSz="622300">
            <a:lnSpc>
              <a:spcPct val="90000"/>
            </a:lnSpc>
            <a:spcBef>
              <a:spcPct val="0"/>
            </a:spcBef>
            <a:spcAft>
              <a:spcPct val="15000"/>
            </a:spcAft>
            <a:buChar char="•"/>
          </a:pPr>
          <a:r>
            <a:rPr lang="en-US" sz="1400" kern="1200" dirty="0"/>
            <a:t>Commitment to aligning theory with current historical conditions</a:t>
          </a:r>
        </a:p>
      </dsp:txBody>
      <dsp:txXfrm rot="-5400000">
        <a:off x="7286463" y="1474844"/>
        <a:ext cx="4858396" cy="2944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B8C6F-09A3-4AC1-A455-AF23D6042B21}">
      <dsp:nvSpPr>
        <dsp:cNvPr id="0" name=""/>
        <dsp:cNvSpPr/>
      </dsp:nvSpPr>
      <dsp:spPr>
        <a:xfrm rot="5400000">
          <a:off x="1142989" y="1043944"/>
          <a:ext cx="4084320" cy="301751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14300" lvl="1" indent="-114300" algn="l" defTabSz="533400" rtl="0">
            <a:lnSpc>
              <a:spcPct val="90000"/>
            </a:lnSpc>
            <a:spcBef>
              <a:spcPct val="0"/>
            </a:spcBef>
            <a:spcAft>
              <a:spcPct val="15000"/>
            </a:spcAft>
            <a:buChar char="•"/>
          </a:pP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kern="1200" dirty="0">
              <a:latin typeface="Calibri" pitchFamily="34" charset="0"/>
            </a:rPr>
            <a:t>Under the Chinese constitutional order, the CCP is the repository of political power, and the state organs fulfill the administrative function.</a:t>
          </a:r>
        </a:p>
        <a:p>
          <a:pPr marL="114300" lvl="1" indent="-114300" algn="l" defTabSz="533400" rtl="0">
            <a:lnSpc>
              <a:spcPct val="90000"/>
            </a:lnSpc>
            <a:spcBef>
              <a:spcPct val="0"/>
            </a:spcBef>
            <a:spcAft>
              <a:spcPct val="15000"/>
            </a:spcAft>
            <a:buChar char="•"/>
          </a:pP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b="0" i="0" kern="1200" dirty="0">
              <a:latin typeface="Calibri" pitchFamily="34" charset="0"/>
            </a:rPr>
            <a:t>Chinese Constitution could be understood as establishing an administrative apparatus under the leadership of the CCP and its multi-party coalition. </a:t>
          </a:r>
          <a:endParaRPr lang="en-US" sz="1200" kern="1200" dirty="0">
            <a:latin typeface="Calibri" pitchFamily="34" charset="0"/>
          </a:endParaRPr>
        </a:p>
      </dsp:txBody>
      <dsp:txXfrm rot="-5400000">
        <a:off x="1676394" y="657843"/>
        <a:ext cx="2870207" cy="3789714"/>
      </dsp:txXfrm>
    </dsp:sp>
    <dsp:sp modelId="{F8538C32-2878-490E-BF38-917256972405}">
      <dsp:nvSpPr>
        <dsp:cNvPr id="0" name=""/>
        <dsp:cNvSpPr/>
      </dsp:nvSpPr>
      <dsp:spPr>
        <a:xfrm>
          <a:off x="0" y="0"/>
          <a:ext cx="1783080" cy="5105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 tIns="26670" rIns="27432" bIns="2667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Calibri" pitchFamily="34" charset="0"/>
            </a:rPr>
            <a:t>CCP does not enjoy an extra-constitutional role in Chinese political organization, but it does exist autonomously from the state. State organs, under the constitution that established them and defined their powers, are understood to be required to accept the leadership role of the CCP.  </a:t>
          </a:r>
          <a:endParaRPr lang="en-US" sz="1400" b="0" i="0" kern="1200" dirty="0">
            <a:latin typeface="Calibri" pitchFamily="34" charset="0"/>
          </a:endParaRPr>
        </a:p>
      </dsp:txBody>
      <dsp:txXfrm>
        <a:off x="87043" y="87043"/>
        <a:ext cx="1608994" cy="4931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8C49-8ACF-4419-8541-89674E7C6E15}">
      <dsp:nvSpPr>
        <dsp:cNvPr id="0" name=""/>
        <dsp:cNvSpPr/>
      </dsp:nvSpPr>
      <dsp:spPr>
        <a:xfrm rot="5400000">
          <a:off x="740519" y="1177436"/>
          <a:ext cx="4084320" cy="275052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533400" rtl="0">
            <a:lnSpc>
              <a:spcPct val="90000"/>
            </a:lnSpc>
            <a:spcBef>
              <a:spcPct val="0"/>
            </a:spcBef>
            <a:spcAft>
              <a:spcPct val="15000"/>
            </a:spcAft>
            <a:buChar char="•"/>
          </a:pPr>
          <a:endParaRPr lang="en-US" sz="1200" kern="1200" dirty="0">
            <a:latin typeface="Microsoft JhengHei" pitchFamily="34" charset="-120"/>
            <a:ea typeface="Microsoft JhengHei" pitchFamily="34" charset="-120"/>
          </a:endParaRPr>
        </a:p>
        <a:p>
          <a:pPr marL="114300" lvl="1" indent="-114300" algn="l" defTabSz="533400">
            <a:lnSpc>
              <a:spcPct val="90000"/>
            </a:lnSpc>
            <a:spcBef>
              <a:spcPct val="0"/>
            </a:spcBef>
            <a:spcAft>
              <a:spcPct val="15000"/>
            </a:spcAft>
            <a:buChar char="•"/>
          </a:pPr>
          <a:r>
            <a:rPr lang="zh-CN" altLang="en-US" sz="1200" kern="1200" dirty="0">
              <a:latin typeface="Microsoft JhengHei" pitchFamily="34" charset="-120"/>
              <a:ea typeface="Microsoft JhengHei" pitchFamily="34" charset="-120"/>
            </a:rPr>
            <a:t>在中國的憲政秩序下，中共是政治權利的提供者，政府則是行政管理的機關。</a:t>
          </a:r>
        </a:p>
        <a:p>
          <a:pPr marL="114300" lvl="1" indent="-114300" algn="l" defTabSz="533400">
            <a:lnSpc>
              <a:spcPct val="90000"/>
            </a:lnSpc>
            <a:spcBef>
              <a:spcPct val="0"/>
            </a:spcBef>
            <a:spcAft>
              <a:spcPct val="15000"/>
            </a:spcAft>
            <a:buChar char="•"/>
          </a:pPr>
          <a:r>
            <a:rPr lang="zh-TW" altLang="en-US" sz="1200" b="0" i="0" kern="1200" dirty="0">
              <a:latin typeface="Microsoft JhengHei" pitchFamily="34" charset="-120"/>
              <a:ea typeface="Microsoft JhengHei" pitchFamily="34" charset="-120"/>
            </a:rPr>
            <a:t>中國</a:t>
          </a:r>
          <a:r>
            <a:rPr lang="en-US" altLang="zh-CN" sz="1200" b="0" i="0" kern="1200" dirty="0">
              <a:latin typeface="Microsoft JhengHei" pitchFamily="34" charset="-120"/>
              <a:ea typeface="Microsoft JhengHei" pitchFamily="34" charset="-120"/>
            </a:rPr>
            <a:t>《</a:t>
          </a:r>
          <a:r>
            <a:rPr lang="zh-TW" altLang="en-US" sz="1200" b="0" i="0" kern="1200" dirty="0">
              <a:latin typeface="Microsoft JhengHei" pitchFamily="34" charset="-120"/>
              <a:ea typeface="Microsoft JhengHei" pitchFamily="34" charset="-120"/>
            </a:rPr>
            <a:t>憲法</a:t>
          </a:r>
          <a:r>
            <a:rPr lang="en-US" altLang="zh-CN" sz="1200" b="0" i="0" kern="1200" dirty="0">
              <a:latin typeface="Microsoft JhengHei" pitchFamily="34" charset="-120"/>
              <a:ea typeface="Microsoft JhengHei" pitchFamily="34" charset="-120"/>
            </a:rPr>
            <a:t>》</a:t>
          </a:r>
          <a:r>
            <a:rPr lang="zh-CN" altLang="en-US" sz="1200" b="0" i="0" kern="1200" dirty="0">
              <a:latin typeface="Microsoft JhengHei" pitchFamily="34" charset="-120"/>
              <a:ea typeface="Microsoft JhengHei" pitchFamily="34" charset="-120"/>
            </a:rPr>
            <a:t>的功能</a:t>
          </a:r>
          <a:r>
            <a:rPr lang="zh-TW" altLang="en-US" sz="1200" b="0" i="0" kern="1200" dirty="0">
              <a:latin typeface="Microsoft JhengHei" pitchFamily="34" charset="-120"/>
              <a:ea typeface="Microsoft JhengHei" pitchFamily="34" charset="-120"/>
            </a:rPr>
            <a:t>可以理解為在共產黨為領導的多黨合作框架之下建立的行政管理體制</a:t>
          </a:r>
          <a:r>
            <a:rPr lang="zh-CN" altLang="en-US" sz="1200" b="0" i="0" kern="1200" dirty="0">
              <a:latin typeface="Microsoft JhengHei" pitchFamily="34" charset="-120"/>
              <a:ea typeface="Microsoft JhengHei" pitchFamily="34" charset="-120"/>
            </a:rPr>
            <a:t>。</a:t>
          </a:r>
          <a:endParaRPr lang="zh-CN" altLang="en-US" sz="1200" kern="1200" dirty="0">
            <a:latin typeface="Microsoft JhengHei" pitchFamily="34" charset="-120"/>
            <a:ea typeface="Microsoft JhengHei" pitchFamily="34" charset="-120"/>
          </a:endParaRPr>
        </a:p>
        <a:p>
          <a:pPr marL="57150" lvl="1" indent="-57150" algn="l" defTabSz="466725">
            <a:lnSpc>
              <a:spcPct val="90000"/>
            </a:lnSpc>
            <a:spcBef>
              <a:spcPct val="0"/>
            </a:spcBef>
            <a:spcAft>
              <a:spcPct val="15000"/>
            </a:spcAft>
            <a:buChar char="•"/>
          </a:pPr>
          <a:endParaRPr lang="en-US" altLang="en-US" sz="1050" b="0" i="0" kern="1200" dirty="0"/>
        </a:p>
      </dsp:txBody>
      <dsp:txXfrm rot="-5400000">
        <a:off x="1407416" y="644809"/>
        <a:ext cx="2616256" cy="3815780"/>
      </dsp:txXfrm>
    </dsp:sp>
    <dsp:sp modelId="{D2214942-77D9-4675-9349-5F1AAC4CB80C}">
      <dsp:nvSpPr>
        <dsp:cNvPr id="0" name=""/>
        <dsp:cNvSpPr/>
      </dsp:nvSpPr>
      <dsp:spPr>
        <a:xfrm>
          <a:off x="481" y="0"/>
          <a:ext cx="1439510" cy="5105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zh-CN" altLang="en-US" sz="1200" b="1" kern="1200" dirty="0">
              <a:latin typeface="Microsoft JhengHei" pitchFamily="34" charset="-120"/>
              <a:ea typeface="Microsoft JhengHei" pitchFamily="34" charset="-120"/>
            </a:rPr>
            <a:t>雖然</a:t>
          </a:r>
          <a:r>
            <a:rPr lang="en-US" altLang="zh-CN" sz="1200" b="1" kern="1200" dirty="0">
              <a:latin typeface="Microsoft JhengHei" pitchFamily="34" charset="-120"/>
              <a:ea typeface="Microsoft JhengHei" pitchFamily="34" charset="-120"/>
            </a:rPr>
            <a:t>CCP</a:t>
          </a:r>
          <a:r>
            <a:rPr lang="zh-CN" altLang="en-US" sz="1200" b="1" kern="1200" dirty="0">
              <a:latin typeface="Microsoft JhengHei" pitchFamily="34" charset="-120"/>
              <a:ea typeface="Microsoft JhengHei" pitchFamily="34" charset="-120"/>
            </a:rPr>
            <a:t>並非在憲法之外，但是在中國的政治秩序中，</a:t>
          </a:r>
          <a:r>
            <a:rPr lang="en-US" altLang="zh-CN" sz="1200" b="1" kern="1200" dirty="0">
              <a:latin typeface="Microsoft JhengHei" pitchFamily="34" charset="-120"/>
              <a:ea typeface="Microsoft JhengHei" pitchFamily="34" charset="-120"/>
            </a:rPr>
            <a:t>CCP </a:t>
          </a:r>
          <a:r>
            <a:rPr lang="zh-CN" altLang="en-US" sz="1200" b="1" kern="1200" dirty="0">
              <a:latin typeface="Microsoft JhengHei" pitchFamily="34" charset="-120"/>
              <a:ea typeface="Microsoft JhengHei" pitchFamily="34" charset="-120"/>
            </a:rPr>
            <a:t>不從屬於國家機器。根據</a:t>
          </a:r>
          <a:r>
            <a:rPr lang="en-US" altLang="zh-CN" sz="1200" b="1" kern="1200" dirty="0">
              <a:latin typeface="Microsoft JhengHei" pitchFamily="34" charset="-120"/>
              <a:ea typeface="Microsoft JhengHei" pitchFamily="34" charset="-120"/>
            </a:rPr>
            <a:t>《</a:t>
          </a:r>
          <a:r>
            <a:rPr lang="zh-CN" altLang="en-US" sz="1200" b="1" kern="1200" dirty="0">
              <a:latin typeface="Microsoft JhengHei" pitchFamily="34" charset="-120"/>
              <a:ea typeface="Microsoft JhengHei" pitchFamily="34" charset="-120"/>
            </a:rPr>
            <a:t>憲法</a:t>
          </a:r>
          <a:r>
            <a:rPr lang="en-US" altLang="zh-CN" sz="1200" b="1" kern="1200" dirty="0">
              <a:latin typeface="Microsoft JhengHei" pitchFamily="34" charset="-120"/>
              <a:ea typeface="Microsoft JhengHei" pitchFamily="34" charset="-120"/>
            </a:rPr>
            <a:t>》</a:t>
          </a:r>
          <a:r>
            <a:rPr lang="zh-CN" altLang="en-US" sz="1200" b="1" kern="1200" dirty="0">
              <a:latin typeface="Microsoft JhengHei" pitchFamily="34" charset="-120"/>
              <a:ea typeface="Microsoft JhengHei" pitchFamily="34" charset="-120"/>
            </a:rPr>
            <a:t>，中國國家機構必須認同</a:t>
          </a:r>
          <a:r>
            <a:rPr lang="en-US" altLang="zh-CN" sz="1200" b="1" kern="1200" dirty="0">
              <a:latin typeface="Microsoft JhengHei" pitchFamily="34" charset="-120"/>
              <a:ea typeface="Microsoft JhengHei" pitchFamily="34" charset="-120"/>
            </a:rPr>
            <a:t>CCP</a:t>
          </a:r>
          <a:r>
            <a:rPr lang="zh-CN" altLang="en-US" sz="1200" b="1" kern="1200" dirty="0">
              <a:latin typeface="Microsoft JhengHei" pitchFamily="34" charset="-120"/>
              <a:ea typeface="Microsoft JhengHei" pitchFamily="34" charset="-120"/>
            </a:rPr>
            <a:t>的領導。</a:t>
          </a:r>
          <a:endParaRPr lang="en-US" sz="1200" b="1" kern="1200" dirty="0">
            <a:latin typeface="Microsoft JhengHei" pitchFamily="34" charset="-120"/>
            <a:ea typeface="Microsoft JhengHei" pitchFamily="34" charset="-120"/>
          </a:endParaRPr>
        </a:p>
      </dsp:txBody>
      <dsp:txXfrm>
        <a:off x="70752" y="70271"/>
        <a:ext cx="1298968" cy="4964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238E2-683D-B945-98F5-C57354F7344D}">
      <dsp:nvSpPr>
        <dsp:cNvPr id="0" name=""/>
        <dsp:cNvSpPr/>
      </dsp:nvSpPr>
      <dsp:spPr>
        <a:xfrm>
          <a:off x="0" y="75961"/>
          <a:ext cx="12192000" cy="117475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CCP Constitution political principles and the organizational premises on which the state and political realms are organized</a:t>
          </a:r>
        </a:p>
      </dsp:txBody>
      <dsp:txXfrm>
        <a:off x="57347" y="133308"/>
        <a:ext cx="12077306" cy="1060059"/>
      </dsp:txXfrm>
    </dsp:sp>
    <dsp:sp modelId="{16015A35-6209-5E4C-B083-C41C421D99E3}">
      <dsp:nvSpPr>
        <dsp:cNvPr id="0" name=""/>
        <dsp:cNvSpPr/>
      </dsp:nvSpPr>
      <dsp:spPr>
        <a:xfrm>
          <a:off x="0" y="1311194"/>
          <a:ext cx="12192000" cy="1174753"/>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State Constitution provides the expression of implementation of the political constitution f the CCP within the organs of state.</a:t>
          </a:r>
        </a:p>
      </dsp:txBody>
      <dsp:txXfrm>
        <a:off x="57347" y="1368541"/>
        <a:ext cx="12077306" cy="1060059"/>
      </dsp:txXfrm>
    </dsp:sp>
    <dsp:sp modelId="{A26F6DC9-66E2-7C49-A2F8-772CD33AE0CF}">
      <dsp:nvSpPr>
        <dsp:cNvPr id="0" name=""/>
        <dsp:cNvSpPr/>
      </dsp:nvSpPr>
      <dsp:spPr>
        <a:xfrm>
          <a:off x="0" y="2546427"/>
          <a:ext cx="12192000" cy="1174753"/>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CCP Constitution is the expression of the highest political authority and is bound by its core principles from which there can be no deviation (Marxist-Leninism, Mao Zedong Thought, Deng Xiaoping Theory, Three Represents, Harmonious Society and New Era Thought).</a:t>
          </a:r>
        </a:p>
      </dsp:txBody>
      <dsp:txXfrm>
        <a:off x="57347" y="2603774"/>
        <a:ext cx="12077306" cy="1060059"/>
      </dsp:txXfrm>
    </dsp:sp>
    <dsp:sp modelId="{D216B7D0-B666-2742-A52B-8E09BF0BDA2D}">
      <dsp:nvSpPr>
        <dsp:cNvPr id="0" name=""/>
        <dsp:cNvSpPr/>
      </dsp:nvSpPr>
      <dsp:spPr>
        <a:xfrm>
          <a:off x="0" y="3781660"/>
          <a:ext cx="12192000" cy="1174753"/>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State Constitution represents the application of the political will in the organization of government on the basis of law.  </a:t>
          </a:r>
        </a:p>
      </dsp:txBody>
      <dsp:txXfrm>
        <a:off x="57347" y="3839007"/>
        <a:ext cx="12077306" cy="1060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C1B92-CF6F-904F-B2BE-65B6BCD8C350}">
      <dsp:nvSpPr>
        <dsp:cNvPr id="0" name=""/>
        <dsp:cNvSpPr/>
      </dsp:nvSpPr>
      <dsp:spPr>
        <a:xfrm rot="16200000">
          <a:off x="-1115567" y="1118416"/>
          <a:ext cx="5032375" cy="2795541"/>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854" bIns="0" numCol="1" spcCol="1270" anchor="ctr" anchorCtr="0">
          <a:noAutofit/>
        </a:bodyPr>
        <a:lstStyle/>
        <a:p>
          <a:pPr marL="0" lvl="0" indent="0" algn="ctr" defTabSz="977900">
            <a:lnSpc>
              <a:spcPct val="90000"/>
            </a:lnSpc>
            <a:spcBef>
              <a:spcPct val="0"/>
            </a:spcBef>
            <a:spcAft>
              <a:spcPct val="35000"/>
            </a:spcAft>
            <a:buNone/>
          </a:pPr>
          <a:r>
            <a:rPr lang="en-US" sz="2200" kern="1200"/>
            <a:t>Rejects liberal democracy as the sole or highest expression of constitutionalist baselines</a:t>
          </a:r>
        </a:p>
      </dsp:txBody>
      <dsp:txXfrm rot="5400000">
        <a:off x="2850" y="1006474"/>
        <a:ext cx="2795541" cy="3019425"/>
      </dsp:txXfrm>
    </dsp:sp>
    <dsp:sp modelId="{7B470B89-1B7F-8044-8DA5-93801DC3D5E9}">
      <dsp:nvSpPr>
        <dsp:cNvPr id="0" name=""/>
        <dsp:cNvSpPr/>
      </dsp:nvSpPr>
      <dsp:spPr>
        <a:xfrm rot="16200000">
          <a:off x="1889639" y="1118416"/>
          <a:ext cx="5032375" cy="2795541"/>
        </a:xfrm>
        <a:prstGeom prst="flowChartManualOperati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854" bIns="0" numCol="1" spcCol="1270" anchor="ctr" anchorCtr="0">
          <a:noAutofit/>
        </a:bodyPr>
        <a:lstStyle/>
        <a:p>
          <a:pPr marL="0" lvl="0" indent="0" algn="ctr" defTabSz="977900">
            <a:lnSpc>
              <a:spcPct val="90000"/>
            </a:lnSpc>
            <a:spcBef>
              <a:spcPct val="0"/>
            </a:spcBef>
            <a:spcAft>
              <a:spcPct val="35000"/>
            </a:spcAft>
            <a:buNone/>
          </a:pPr>
          <a:r>
            <a:rPr lang="en-US" sz="2200" kern="1200"/>
            <a:t>Embraces a separation fo powers theory in which political authority is exercised by the vanguard Party and administrative authority is delegated to the state organs</a:t>
          </a:r>
        </a:p>
      </dsp:txBody>
      <dsp:txXfrm rot="5400000">
        <a:off x="3008056" y="1006474"/>
        <a:ext cx="2795541" cy="3019425"/>
      </dsp:txXfrm>
    </dsp:sp>
    <dsp:sp modelId="{46A51910-EAA7-5F49-BCED-85BCFBA9DFF0}">
      <dsp:nvSpPr>
        <dsp:cNvPr id="0" name=""/>
        <dsp:cNvSpPr/>
      </dsp:nvSpPr>
      <dsp:spPr>
        <a:xfrm rot="16200000">
          <a:off x="4894847" y="1118416"/>
          <a:ext cx="5032375" cy="2795541"/>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854" bIns="0" numCol="1" spcCol="1270" anchor="ctr" anchorCtr="0">
          <a:noAutofit/>
        </a:bodyPr>
        <a:lstStyle/>
        <a:p>
          <a:pPr marL="0" lvl="0" indent="0" algn="ctr" defTabSz="977900">
            <a:lnSpc>
              <a:spcPct val="90000"/>
            </a:lnSpc>
            <a:spcBef>
              <a:spcPct val="0"/>
            </a:spcBef>
            <a:spcAft>
              <a:spcPct val="35000"/>
            </a:spcAft>
            <a:buNone/>
          </a:pPr>
          <a:r>
            <a:rPr lang="en-US" sz="2200" kern="1200"/>
            <a:t>Practices democracy through the mass line, the principles of Socialist Consultative Democracy, and within the CCP itself on the basis of democratic Centralism</a:t>
          </a:r>
        </a:p>
      </dsp:txBody>
      <dsp:txXfrm rot="5400000">
        <a:off x="6013264" y="1006474"/>
        <a:ext cx="2795541" cy="3019425"/>
      </dsp:txXfrm>
    </dsp:sp>
    <dsp:sp modelId="{F2B836D3-EB4E-344E-BE4D-ADE559802E0C}">
      <dsp:nvSpPr>
        <dsp:cNvPr id="0" name=""/>
        <dsp:cNvSpPr/>
      </dsp:nvSpPr>
      <dsp:spPr>
        <a:xfrm rot="16200000">
          <a:off x="7900054" y="1118416"/>
          <a:ext cx="5032375" cy="2795541"/>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854" bIns="0" numCol="1" spcCol="1270" anchor="ctr" anchorCtr="0">
          <a:noAutofit/>
        </a:bodyPr>
        <a:lstStyle/>
        <a:p>
          <a:pPr marL="0" lvl="0" indent="0" algn="ctr" defTabSz="977900">
            <a:lnSpc>
              <a:spcPct val="90000"/>
            </a:lnSpc>
            <a:spcBef>
              <a:spcPct val="0"/>
            </a:spcBef>
            <a:spcAft>
              <a:spcPct val="35000"/>
            </a:spcAft>
            <a:buNone/>
          </a:pPr>
          <a:r>
            <a:rPr lang="en-US" sz="2200" kern="1200"/>
            <a:t>Adopted a endogenous principle of democratic participation (not centered on elections but on formal engagement by the represenatives of social groups.</a:t>
          </a:r>
        </a:p>
      </dsp:txBody>
      <dsp:txXfrm rot="5400000">
        <a:off x="9018471" y="1006474"/>
        <a:ext cx="2795541" cy="30194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391C4-A207-684E-B9D6-6AD15A2143FF}">
      <dsp:nvSpPr>
        <dsp:cNvPr id="0" name=""/>
        <dsp:cNvSpPr/>
      </dsp:nvSpPr>
      <dsp:spPr>
        <a:xfrm>
          <a:off x="9242" y="521985"/>
          <a:ext cx="2762398" cy="165743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CCP Constitution speaks the language of politics but bound within a cage of Substantive principles </a:t>
          </a:r>
        </a:p>
      </dsp:txBody>
      <dsp:txXfrm>
        <a:off x="57787" y="570530"/>
        <a:ext cx="2665308" cy="1560349"/>
      </dsp:txXfrm>
    </dsp:sp>
    <dsp:sp modelId="{7B110521-08BA-4141-8049-B21A5F984965}">
      <dsp:nvSpPr>
        <dsp:cNvPr id="0" name=""/>
        <dsp:cNvSpPr/>
      </dsp:nvSpPr>
      <dsp:spPr>
        <a:xfrm>
          <a:off x="3014732" y="1008167"/>
          <a:ext cx="585628" cy="685074"/>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14732" y="1145182"/>
        <a:ext cx="409940" cy="411044"/>
      </dsp:txXfrm>
    </dsp:sp>
    <dsp:sp modelId="{97D350DD-122D-C748-A023-8194D316E101}">
      <dsp:nvSpPr>
        <dsp:cNvPr id="0" name=""/>
        <dsp:cNvSpPr/>
      </dsp:nvSpPr>
      <dsp:spPr>
        <a:xfrm>
          <a:off x="3876600" y="521985"/>
          <a:ext cx="2762398" cy="1657439"/>
        </a:xfrm>
        <a:prstGeom prst="roundRect">
          <a:avLst>
            <a:gd name="adj" fmla="val 10000"/>
          </a:avLst>
        </a:prstGeom>
        <a:gradFill rotWithShape="0">
          <a:gsLst>
            <a:gs pos="0">
              <a:schemeClr val="accent3">
                <a:hueOff val="542120"/>
                <a:satOff val="20000"/>
                <a:lumOff val="-2941"/>
                <a:alphaOff val="0"/>
                <a:lumMod val="110000"/>
                <a:satMod val="105000"/>
                <a:tint val="67000"/>
              </a:schemeClr>
            </a:gs>
            <a:gs pos="50000">
              <a:schemeClr val="accent3">
                <a:hueOff val="542120"/>
                <a:satOff val="20000"/>
                <a:lumOff val="-2941"/>
                <a:alphaOff val="0"/>
                <a:lumMod val="105000"/>
                <a:satMod val="103000"/>
                <a:tint val="73000"/>
              </a:schemeClr>
            </a:gs>
            <a:gs pos="100000">
              <a:schemeClr val="accent3">
                <a:hueOff val="542120"/>
                <a:satOff val="20000"/>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State constitution speaks the language of law but bound within Socialist rule of law principles and is subject to the leadership of the CCP</a:t>
          </a:r>
        </a:p>
      </dsp:txBody>
      <dsp:txXfrm>
        <a:off x="3925145" y="570530"/>
        <a:ext cx="2665308" cy="1560349"/>
      </dsp:txXfrm>
    </dsp:sp>
    <dsp:sp modelId="{9FAB922D-F993-9D45-B144-B3B3881608E0}">
      <dsp:nvSpPr>
        <dsp:cNvPr id="0" name=""/>
        <dsp:cNvSpPr/>
      </dsp:nvSpPr>
      <dsp:spPr>
        <a:xfrm>
          <a:off x="6882090" y="1008167"/>
          <a:ext cx="585628" cy="685074"/>
        </a:xfrm>
        <a:prstGeom prst="rightArrow">
          <a:avLst>
            <a:gd name="adj1" fmla="val 60000"/>
            <a:gd name="adj2" fmla="val 50000"/>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882090" y="1145182"/>
        <a:ext cx="409940" cy="411044"/>
      </dsp:txXfrm>
    </dsp:sp>
    <dsp:sp modelId="{C01D2AA2-F3C9-9D48-BB29-C7A1FAAAC87B}">
      <dsp:nvSpPr>
        <dsp:cNvPr id="0" name=""/>
        <dsp:cNvSpPr/>
      </dsp:nvSpPr>
      <dsp:spPr>
        <a:xfrm>
          <a:off x="7743958" y="521985"/>
          <a:ext cx="2762398" cy="1657439"/>
        </a:xfrm>
        <a:prstGeom prst="roundRect">
          <a:avLst>
            <a:gd name="adj" fmla="val 10000"/>
          </a:avLst>
        </a:prstGeom>
        <a:gradFill rotWithShape="0">
          <a:gsLst>
            <a:gs pos="0">
              <a:schemeClr val="accent3">
                <a:hueOff val="1084240"/>
                <a:satOff val="40000"/>
                <a:lumOff val="-5882"/>
                <a:alphaOff val="0"/>
                <a:lumMod val="110000"/>
                <a:satMod val="105000"/>
                <a:tint val="67000"/>
              </a:schemeClr>
            </a:gs>
            <a:gs pos="50000">
              <a:schemeClr val="accent3">
                <a:hueOff val="1084240"/>
                <a:satOff val="40000"/>
                <a:lumOff val="-5882"/>
                <a:alphaOff val="0"/>
                <a:lumMod val="105000"/>
                <a:satMod val="103000"/>
                <a:tint val="73000"/>
              </a:schemeClr>
            </a:gs>
            <a:gs pos="100000">
              <a:schemeClr val="accent3">
                <a:hueOff val="1084240"/>
                <a:satOff val="40000"/>
                <a:lumOff val="-5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Core bridging principle—People’s Democratic Dictatorship</a:t>
          </a:r>
        </a:p>
      </dsp:txBody>
      <dsp:txXfrm>
        <a:off x="7792503" y="570530"/>
        <a:ext cx="2665308" cy="1560349"/>
      </dsp:txXfrm>
    </dsp:sp>
    <dsp:sp modelId="{B55D1C89-0004-5C4C-B6DB-711772B27513}">
      <dsp:nvSpPr>
        <dsp:cNvPr id="0" name=""/>
        <dsp:cNvSpPr/>
      </dsp:nvSpPr>
      <dsp:spPr>
        <a:xfrm rot="5400000">
          <a:off x="8832344" y="2372792"/>
          <a:ext cx="585628" cy="685074"/>
        </a:xfrm>
        <a:prstGeom prst="rightArrow">
          <a:avLst>
            <a:gd name="adj1" fmla="val 60000"/>
            <a:gd name="adj2" fmla="val 5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8919636" y="2422515"/>
        <a:ext cx="411044" cy="409940"/>
      </dsp:txXfrm>
    </dsp:sp>
    <dsp:sp modelId="{DB840893-0C1F-814B-9EDB-DCF5F7A9E418}">
      <dsp:nvSpPr>
        <dsp:cNvPr id="0" name=""/>
        <dsp:cNvSpPr/>
      </dsp:nvSpPr>
      <dsp:spPr>
        <a:xfrm>
          <a:off x="7743958" y="3284384"/>
          <a:ext cx="2762398" cy="1657439"/>
        </a:xfrm>
        <a:prstGeom prst="roundRect">
          <a:avLst>
            <a:gd name="adj" fmla="val 10000"/>
          </a:avLst>
        </a:prstGeom>
        <a:gradFill rotWithShape="0">
          <a:gsLst>
            <a:gs pos="0">
              <a:schemeClr val="accent3">
                <a:hueOff val="1626359"/>
                <a:satOff val="60000"/>
                <a:lumOff val="-8824"/>
                <a:alphaOff val="0"/>
                <a:lumMod val="110000"/>
                <a:satMod val="105000"/>
                <a:tint val="67000"/>
              </a:schemeClr>
            </a:gs>
            <a:gs pos="50000">
              <a:schemeClr val="accent3">
                <a:hueOff val="1626359"/>
                <a:satOff val="60000"/>
                <a:lumOff val="-8824"/>
                <a:alphaOff val="0"/>
                <a:lumMod val="105000"/>
                <a:satMod val="103000"/>
                <a:tint val="73000"/>
              </a:schemeClr>
            </a:gs>
            <a:gs pos="100000">
              <a:schemeClr val="accent3">
                <a:hueOff val="1626359"/>
                <a:satOff val="60000"/>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Like the United States acknowledges th eobjectives of human rights but trates constitutional internationalism as external to its own political order</a:t>
          </a:r>
        </a:p>
      </dsp:txBody>
      <dsp:txXfrm>
        <a:off x="7792503" y="3332929"/>
        <a:ext cx="2665308" cy="1560349"/>
      </dsp:txXfrm>
    </dsp:sp>
    <dsp:sp modelId="{DE90FAF3-3DA8-1249-9442-A934315FD49D}">
      <dsp:nvSpPr>
        <dsp:cNvPr id="0" name=""/>
        <dsp:cNvSpPr/>
      </dsp:nvSpPr>
      <dsp:spPr>
        <a:xfrm rot="10800000">
          <a:off x="6915239" y="3770566"/>
          <a:ext cx="585628" cy="685074"/>
        </a:xfrm>
        <a:prstGeom prst="rightArrow">
          <a:avLst>
            <a:gd name="adj1" fmla="val 60000"/>
            <a:gd name="adj2" fmla="val 50000"/>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090927" y="3907581"/>
        <a:ext cx="409940" cy="411044"/>
      </dsp:txXfrm>
    </dsp:sp>
    <dsp:sp modelId="{C0690924-157B-8645-B8F9-5A068762ADB0}">
      <dsp:nvSpPr>
        <dsp:cNvPr id="0" name=""/>
        <dsp:cNvSpPr/>
      </dsp:nvSpPr>
      <dsp:spPr>
        <a:xfrm>
          <a:off x="3876600" y="3284384"/>
          <a:ext cx="2762398" cy="1657439"/>
        </a:xfrm>
        <a:prstGeom prst="roundRect">
          <a:avLst>
            <a:gd name="adj" fmla="val 10000"/>
          </a:avLst>
        </a:prstGeom>
        <a:gradFill rotWithShape="0">
          <a:gsLst>
            <a:gs pos="0">
              <a:schemeClr val="accent3">
                <a:hueOff val="2168479"/>
                <a:satOff val="80000"/>
                <a:lumOff val="-11765"/>
                <a:alphaOff val="0"/>
                <a:lumMod val="110000"/>
                <a:satMod val="105000"/>
                <a:tint val="67000"/>
              </a:schemeClr>
            </a:gs>
            <a:gs pos="50000">
              <a:schemeClr val="accent3">
                <a:hueOff val="2168479"/>
                <a:satOff val="80000"/>
                <a:lumOff val="-11765"/>
                <a:alphaOff val="0"/>
                <a:lumMod val="105000"/>
                <a:satMod val="103000"/>
                <a:tint val="73000"/>
              </a:schemeClr>
            </a:gs>
            <a:gs pos="100000">
              <a:schemeClr val="accent3">
                <a:hueOff val="2168479"/>
                <a:satOff val="80000"/>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Like the United States treates the anti-Aggression principles as matters of international law obligations of state but not necessarily of the constitutional order itself.</a:t>
          </a:r>
        </a:p>
      </dsp:txBody>
      <dsp:txXfrm>
        <a:off x="3925145" y="3332929"/>
        <a:ext cx="2665308" cy="1560349"/>
      </dsp:txXfrm>
    </dsp:sp>
    <dsp:sp modelId="{2B81958C-4710-9B4D-A949-99045653BE1E}">
      <dsp:nvSpPr>
        <dsp:cNvPr id="0" name=""/>
        <dsp:cNvSpPr/>
      </dsp:nvSpPr>
      <dsp:spPr>
        <a:xfrm rot="10800000">
          <a:off x="3047880" y="3770566"/>
          <a:ext cx="585628" cy="685074"/>
        </a:xfrm>
        <a:prstGeom prst="rightArrow">
          <a:avLst>
            <a:gd name="adj1" fmla="val 60000"/>
            <a:gd name="adj2" fmla="val 5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23568" y="3907581"/>
        <a:ext cx="409940" cy="411044"/>
      </dsp:txXfrm>
    </dsp:sp>
    <dsp:sp modelId="{0BFA7B8E-F1C7-8046-8600-48008B2D822E}">
      <dsp:nvSpPr>
        <dsp:cNvPr id="0" name=""/>
        <dsp:cNvSpPr/>
      </dsp:nvSpPr>
      <dsp:spPr>
        <a:xfrm>
          <a:off x="9242" y="3284384"/>
          <a:ext cx="2762398" cy="1657439"/>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 very different form of constitutionalism </a:t>
          </a:r>
        </a:p>
      </dsp:txBody>
      <dsp:txXfrm>
        <a:off x="57787" y="3332929"/>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2212C-7B44-4F45-92BE-ED226DF493FC}" type="datetimeFigureOut">
              <a:rPr lang="en-US" smtClean="0"/>
              <a:t>12/5/19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3AC56-0C7E-A74C-AF50-8B7C5B8CBEFB}" type="slidenum">
              <a:rPr lang="en-US" smtClean="0"/>
              <a:t>‹#›</a:t>
            </a:fld>
            <a:endParaRPr lang="en-US"/>
          </a:p>
        </p:txBody>
      </p:sp>
    </p:spTree>
    <p:extLst>
      <p:ext uri="{BB962C8B-B14F-4D97-AF65-F5344CB8AC3E}">
        <p14:creationId xmlns:p14="http://schemas.microsoft.com/office/powerpoint/2010/main" val="375322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742F-2062-8F48-A8FD-0304191DC6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EE567-CBF8-EC46-9616-28E56233E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00B4E-F69D-F643-A226-A8F390F864D2}"/>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5" name="Footer Placeholder 4">
            <a:extLst>
              <a:ext uri="{FF2B5EF4-FFF2-40B4-BE49-F238E27FC236}">
                <a16:creationId xmlns:a16="http://schemas.microsoft.com/office/drawing/2014/main" id="{9AEAAFCB-51D0-1C46-BA6F-38F95B29C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35386-E733-F84C-A1B1-8249101034DE}"/>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415609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0D41-F706-1142-91FE-288332440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3DF91-A432-094E-9E6D-EFBA510A31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DC069-49F4-3F4C-9D0E-97091AF037EE}"/>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5" name="Footer Placeholder 4">
            <a:extLst>
              <a:ext uri="{FF2B5EF4-FFF2-40B4-BE49-F238E27FC236}">
                <a16:creationId xmlns:a16="http://schemas.microsoft.com/office/drawing/2014/main" id="{1C699933-FF95-1F47-B78B-2E58E8DC6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16C82-94B3-714E-AC27-8DC8CFDCEFFC}"/>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0416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BFF89-2546-9E46-A81B-E951AA938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A32D56-9AE1-B649-89E5-96A2E7868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3E8D8-86D7-A94E-946E-111F77EEDDE8}"/>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5" name="Footer Placeholder 4">
            <a:extLst>
              <a:ext uri="{FF2B5EF4-FFF2-40B4-BE49-F238E27FC236}">
                <a16:creationId xmlns:a16="http://schemas.microsoft.com/office/drawing/2014/main" id="{F4554866-8CBE-094F-B05F-8C8868AF3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02BA9-A2A0-194C-91BE-4EC894946D41}"/>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194932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C435-8E01-054C-B265-578C75DB9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F7D95-683E-494D-AFD2-A6F6C397F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E9F25-9132-6742-A3B2-E6F05DC5197B}"/>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5" name="Footer Placeholder 4">
            <a:extLst>
              <a:ext uri="{FF2B5EF4-FFF2-40B4-BE49-F238E27FC236}">
                <a16:creationId xmlns:a16="http://schemas.microsoft.com/office/drawing/2014/main" id="{C004D092-FB5E-2A44-80D1-F31FD2375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19499-CBCD-E049-9DD1-146C7CCC2FEC}"/>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76549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18DA-4941-C44E-9F74-71356ABFE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220B4-1DC2-D44E-948E-8EA527562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D5578-AE4F-764A-A5F3-1E3C838919A2}"/>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5" name="Footer Placeholder 4">
            <a:extLst>
              <a:ext uri="{FF2B5EF4-FFF2-40B4-BE49-F238E27FC236}">
                <a16:creationId xmlns:a16="http://schemas.microsoft.com/office/drawing/2014/main" id="{155CB8B9-37F3-E642-B778-AEC7CBBFF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656D1-EBD2-C940-8F3E-379667241558}"/>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56634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BBC0-0180-E544-B06D-8434330D6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91F2B-1CFF-0F48-B32F-7300B73B2F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85D21-9517-7443-B91A-0EB0A87F0D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66389-C680-F247-AA44-9808DF6FD00F}"/>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6" name="Footer Placeholder 5">
            <a:extLst>
              <a:ext uri="{FF2B5EF4-FFF2-40B4-BE49-F238E27FC236}">
                <a16:creationId xmlns:a16="http://schemas.microsoft.com/office/drawing/2014/main" id="{74FFBAB4-5696-3148-94D6-9CE3D6DBB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E95A7-87E1-664A-AC6B-9024CA309876}"/>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163080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3FFD-43F3-3542-A103-BF3E6AE63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6AF93-7349-E84F-BFF9-4C4A87132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B430F-9917-CC47-B09A-C212D67A8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DF024-339B-4F47-BBA4-1EE5EB14F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4FB74-E052-6E49-AD60-31D7DA2F7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745C4-EBC1-454D-953A-C691933D382D}"/>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8" name="Footer Placeholder 7">
            <a:extLst>
              <a:ext uri="{FF2B5EF4-FFF2-40B4-BE49-F238E27FC236}">
                <a16:creationId xmlns:a16="http://schemas.microsoft.com/office/drawing/2014/main" id="{B816BAD9-36B7-914D-B4DF-C9D926D4C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7192F-0E21-8D41-B8F0-898B3335D65D}"/>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44509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B552-1C22-814A-A618-4708B6AC0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E8CB5-5888-7944-90E1-DC54F35147EE}"/>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4" name="Footer Placeholder 3">
            <a:extLst>
              <a:ext uri="{FF2B5EF4-FFF2-40B4-BE49-F238E27FC236}">
                <a16:creationId xmlns:a16="http://schemas.microsoft.com/office/drawing/2014/main" id="{8586EA7D-8250-3840-9FE0-143D0DFE0D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A8D3D-EF62-AF40-9C19-65763DC2857F}"/>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90867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162C4-A1B1-2044-B634-8636C88030A4}"/>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3" name="Footer Placeholder 2">
            <a:extLst>
              <a:ext uri="{FF2B5EF4-FFF2-40B4-BE49-F238E27FC236}">
                <a16:creationId xmlns:a16="http://schemas.microsoft.com/office/drawing/2014/main" id="{C697F2CB-9AEB-1C49-B723-79632CA7C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10DA9-F29C-4442-A2D5-3829EB7AD335}"/>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330928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D688-6CC2-644A-86CE-1F79B1BE8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E3A97-0890-4A4D-B699-C636CF3FC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80C09F-878E-C248-92AB-265A36E8B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B17FE-9DE1-954C-B505-54CBBB353284}"/>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6" name="Footer Placeholder 5">
            <a:extLst>
              <a:ext uri="{FF2B5EF4-FFF2-40B4-BE49-F238E27FC236}">
                <a16:creationId xmlns:a16="http://schemas.microsoft.com/office/drawing/2014/main" id="{40FA4D42-882A-4042-A5AC-36C24A1FF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B9947-385C-3D42-A162-DCA8A67D108B}"/>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301534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E37D-0485-DC44-A0A7-EAAD3DC7B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79BD24-DD1A-884D-B4C1-F6E80E297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66E68E-081E-4847-8243-6FF2CFBFE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9CAF3-694E-4A4A-9504-EF89EAFF2377}"/>
              </a:ext>
            </a:extLst>
          </p:cNvPr>
          <p:cNvSpPr>
            <a:spLocks noGrp="1"/>
          </p:cNvSpPr>
          <p:nvPr>
            <p:ph type="dt" sz="half" idx="10"/>
          </p:nvPr>
        </p:nvSpPr>
        <p:spPr/>
        <p:txBody>
          <a:bodyPr/>
          <a:lstStyle/>
          <a:p>
            <a:fld id="{A6A47169-97C8-3549-BB6D-22C047EBB702}" type="datetimeFigureOut">
              <a:rPr lang="en-US" smtClean="0"/>
              <a:t>12/5/19</a:t>
            </a:fld>
            <a:endParaRPr lang="en-US"/>
          </a:p>
        </p:txBody>
      </p:sp>
      <p:sp>
        <p:nvSpPr>
          <p:cNvPr id="6" name="Footer Placeholder 5">
            <a:extLst>
              <a:ext uri="{FF2B5EF4-FFF2-40B4-BE49-F238E27FC236}">
                <a16:creationId xmlns:a16="http://schemas.microsoft.com/office/drawing/2014/main" id="{85BDAB5D-E71F-1F47-9FF0-E0A874244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0AA9D-9D36-944C-916E-8D8BC60017E0}"/>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71725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40A80-BFB5-A64A-8C3F-A88C0A147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279CA3-730B-CE4F-9221-23152FBCC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3FE5D6-04D4-2F43-8394-4E04B49CF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47169-97C8-3549-BB6D-22C047EBB702}" type="datetimeFigureOut">
              <a:rPr lang="en-US" smtClean="0"/>
              <a:t>12/5/19</a:t>
            </a:fld>
            <a:endParaRPr lang="en-US"/>
          </a:p>
        </p:txBody>
      </p:sp>
      <p:sp>
        <p:nvSpPr>
          <p:cNvPr id="5" name="Footer Placeholder 4">
            <a:extLst>
              <a:ext uri="{FF2B5EF4-FFF2-40B4-BE49-F238E27FC236}">
                <a16:creationId xmlns:a16="http://schemas.microsoft.com/office/drawing/2014/main" id="{902519E3-A08E-A247-B3BC-955E5544B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51B38-B319-1B4C-A557-FCB913467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24F2-CB4D-594C-BDFD-D88E9A738320}" type="slidenum">
              <a:rPr lang="en-US" smtClean="0"/>
              <a:t>‹#›</a:t>
            </a:fld>
            <a:endParaRPr lang="en-US"/>
          </a:p>
        </p:txBody>
      </p:sp>
    </p:spTree>
    <p:extLst>
      <p:ext uri="{BB962C8B-B14F-4D97-AF65-F5344CB8AC3E}">
        <p14:creationId xmlns:p14="http://schemas.microsoft.com/office/powerpoint/2010/main" val="352760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A697-1664-8F42-A43C-D7220FD6C4B1}"/>
              </a:ext>
            </a:extLst>
          </p:cNvPr>
          <p:cNvSpPr>
            <a:spLocks noGrp="1"/>
          </p:cNvSpPr>
          <p:nvPr>
            <p:ph type="ctrTitle"/>
          </p:nvPr>
        </p:nvSpPr>
        <p:spPr>
          <a:xfrm>
            <a:off x="0" y="3929449"/>
            <a:ext cx="3855308" cy="2928550"/>
          </a:xfrm>
          <a:solidFill>
            <a:schemeClr val="accent4">
              <a:lumMod val="20000"/>
              <a:lumOff val="80000"/>
            </a:schemeClr>
          </a:solidFill>
        </p:spPr>
        <p:txBody>
          <a:bodyPr>
            <a:noAutofit/>
          </a:bodyPr>
          <a:lstStyle/>
          <a:p>
            <a:r>
              <a:rPr lang="en-US" sz="4000" b="1" dirty="0"/>
              <a:t>Comparative Constitutionalism</a:t>
            </a:r>
            <a:br>
              <a:rPr lang="en-US" sz="4000" b="1" dirty="0"/>
            </a:br>
            <a:r>
              <a:rPr lang="zh-CN" altLang="en-US" sz="4000" b="1" dirty="0"/>
              <a:t>比较立宪主义</a:t>
            </a:r>
            <a:br>
              <a:rPr lang="es-ES" altLang="zh-CN" sz="4000" b="1" dirty="0"/>
            </a:br>
            <a:r>
              <a:rPr lang="en-US" altLang="zh-CN" sz="2000" dirty="0"/>
              <a:t>East China University of Political Science and Law </a:t>
            </a:r>
            <a:br>
              <a:rPr lang="en-US" altLang="zh-CN" sz="2000" dirty="0"/>
            </a:br>
            <a:r>
              <a:rPr lang="en-US" altLang="zh-CN" sz="2000" dirty="0"/>
              <a:t>Shanghai, China November-December 2019 </a:t>
            </a:r>
            <a:endParaRPr lang="en-US" sz="2000" dirty="0"/>
          </a:p>
        </p:txBody>
      </p:sp>
      <p:sp>
        <p:nvSpPr>
          <p:cNvPr id="3" name="Subtitle 2">
            <a:extLst>
              <a:ext uri="{FF2B5EF4-FFF2-40B4-BE49-F238E27FC236}">
                <a16:creationId xmlns:a16="http://schemas.microsoft.com/office/drawing/2014/main" id="{FA6E0D95-752D-B14D-826F-9F30AEFB2AEE}"/>
              </a:ext>
            </a:extLst>
          </p:cNvPr>
          <p:cNvSpPr>
            <a:spLocks noGrp="1"/>
          </p:cNvSpPr>
          <p:nvPr>
            <p:ph type="subTitle" idx="1"/>
          </p:nvPr>
        </p:nvSpPr>
        <p:spPr>
          <a:xfrm>
            <a:off x="3855308" y="5696467"/>
            <a:ext cx="8213123" cy="1161533"/>
          </a:xfrm>
          <a:solidFill>
            <a:schemeClr val="accent4">
              <a:lumMod val="20000"/>
              <a:lumOff val="80000"/>
            </a:schemeClr>
          </a:solidFill>
        </p:spPr>
        <p:txBody>
          <a:bodyPr>
            <a:normAutofit fontScale="92500" lnSpcReduction="10000"/>
          </a:bodyPr>
          <a:lstStyle/>
          <a:p>
            <a:r>
              <a:rPr lang="en-US" dirty="0"/>
              <a:t>Larry Catá Backer</a:t>
            </a:r>
          </a:p>
          <a:p>
            <a:pPr algn="l"/>
            <a:r>
              <a:rPr lang="en-US" sz="1700" dirty="0"/>
              <a:t>W. Richard and Mary Eshelman Faculty Scholar Professor of Law and International Affairs</a:t>
            </a:r>
            <a:br>
              <a:rPr lang="en-US" sz="1700" dirty="0"/>
            </a:br>
            <a:r>
              <a:rPr lang="en-US" sz="1700" dirty="0"/>
              <a:t>Pennsylvania State University | 239 Lewis Katz Building, University Park, PA 16802    1.814.863.3640 (direct) ||  lcb11@psu.edu</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EC33B6B-827B-8945-886E-60FDEA6917FA}"/>
              </a:ext>
            </a:extLst>
          </p:cNvPr>
          <p:cNvPicPr>
            <a:picLocks noChangeAspect="1"/>
          </p:cNvPicPr>
          <p:nvPr/>
        </p:nvPicPr>
        <p:blipFill>
          <a:blip r:embed="rId3"/>
          <a:stretch>
            <a:fillRect/>
          </a:stretch>
        </p:blipFill>
        <p:spPr>
          <a:xfrm>
            <a:off x="11273481" y="5820033"/>
            <a:ext cx="914400" cy="914400"/>
          </a:xfrm>
          <a:prstGeom prst="rect">
            <a:avLst/>
          </a:prstGeom>
        </p:spPr>
      </p:pic>
      <p:pic>
        <p:nvPicPr>
          <p:cNvPr id="6" name="Picture 5">
            <a:extLst>
              <a:ext uri="{FF2B5EF4-FFF2-40B4-BE49-F238E27FC236}">
                <a16:creationId xmlns:a16="http://schemas.microsoft.com/office/drawing/2014/main" id="{B4E09C35-76A4-2D4A-810B-F4E4DD1737C2}"/>
              </a:ext>
            </a:extLst>
          </p:cNvPr>
          <p:cNvPicPr>
            <a:picLocks noChangeAspect="1"/>
          </p:cNvPicPr>
          <p:nvPr/>
        </p:nvPicPr>
        <p:blipFill>
          <a:blip r:embed="rId4"/>
          <a:stretch>
            <a:fillRect/>
          </a:stretch>
        </p:blipFill>
        <p:spPr>
          <a:xfrm>
            <a:off x="379714" y="258416"/>
            <a:ext cx="1930581" cy="1930581"/>
          </a:xfrm>
          <a:prstGeom prst="rect">
            <a:avLst/>
          </a:prstGeom>
        </p:spPr>
      </p:pic>
      <p:sp>
        <p:nvSpPr>
          <p:cNvPr id="7" name="TextBox 6">
            <a:extLst>
              <a:ext uri="{FF2B5EF4-FFF2-40B4-BE49-F238E27FC236}">
                <a16:creationId xmlns:a16="http://schemas.microsoft.com/office/drawing/2014/main" id="{E2069C0A-368E-AB4B-A20A-7792593248D2}"/>
              </a:ext>
            </a:extLst>
          </p:cNvPr>
          <p:cNvSpPr txBox="1"/>
          <p:nvPr/>
        </p:nvSpPr>
        <p:spPr>
          <a:xfrm>
            <a:off x="7076661" y="0"/>
            <a:ext cx="4909930" cy="646331"/>
          </a:xfrm>
          <a:prstGeom prst="rect">
            <a:avLst/>
          </a:prstGeom>
          <a:noFill/>
        </p:spPr>
        <p:txBody>
          <a:bodyPr wrap="square" rtlCol="0">
            <a:spAutoFit/>
          </a:bodyPr>
          <a:lstStyle/>
          <a:p>
            <a:r>
              <a:rPr lang="en-US" dirty="0"/>
              <a:t>Lecture 8: Fourth Generation Constitutions and the Marxist-Leninist </a:t>
            </a:r>
            <a:r>
              <a:rPr lang="en-US"/>
              <a:t>New Era</a:t>
            </a:r>
            <a:endParaRPr lang="en-US" dirty="0"/>
          </a:p>
        </p:txBody>
      </p:sp>
    </p:spTree>
    <p:extLst>
      <p:ext uri="{BB962C8B-B14F-4D97-AF65-F5344CB8AC3E}">
        <p14:creationId xmlns:p14="http://schemas.microsoft.com/office/powerpoint/2010/main" val="244039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9926-73FB-0840-AF57-81D548279B11}"/>
              </a:ext>
            </a:extLst>
          </p:cNvPr>
          <p:cNvSpPr>
            <a:spLocks noGrp="1"/>
          </p:cNvSpPr>
          <p:nvPr>
            <p:ph type="title"/>
          </p:nvPr>
        </p:nvSpPr>
        <p:spPr/>
        <p:txBody>
          <a:bodyPr/>
          <a:lstStyle/>
          <a:p>
            <a:r>
              <a:rPr lang="en-US" dirty="0"/>
              <a:t>Fundamentals of Chinese Constitutionalism</a:t>
            </a:r>
          </a:p>
        </p:txBody>
      </p:sp>
      <p:graphicFrame>
        <p:nvGraphicFramePr>
          <p:cNvPr id="4" name="Content Placeholder 3">
            <a:extLst>
              <a:ext uri="{FF2B5EF4-FFF2-40B4-BE49-F238E27FC236}">
                <a16:creationId xmlns:a16="http://schemas.microsoft.com/office/drawing/2014/main" id="{2126AA9A-DA1F-C74E-AD89-54693C44D75A}"/>
              </a:ext>
            </a:extLst>
          </p:cNvPr>
          <p:cNvGraphicFramePr>
            <a:graphicFrameLocks noGrp="1"/>
          </p:cNvGraphicFramePr>
          <p:nvPr>
            <p:ph idx="1"/>
            <p:extLst>
              <p:ext uri="{D42A27DB-BD31-4B8C-83A1-F6EECF244321}">
                <p14:modId xmlns:p14="http://schemas.microsoft.com/office/powerpoint/2010/main" val="1159525933"/>
              </p:ext>
            </p:extLst>
          </p:nvPr>
        </p:nvGraphicFramePr>
        <p:xfrm>
          <a:off x="0" y="1825624"/>
          <a:ext cx="11816862"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41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2720-32B9-CD48-BA9A-2ED98A7CBF77}"/>
              </a:ext>
            </a:extLst>
          </p:cNvPr>
          <p:cNvSpPr>
            <a:spLocks noGrp="1"/>
          </p:cNvSpPr>
          <p:nvPr>
            <p:ph type="title"/>
          </p:nvPr>
        </p:nvSpPr>
        <p:spPr>
          <a:xfrm>
            <a:off x="838200" y="34314"/>
            <a:ext cx="10515600" cy="1325563"/>
          </a:xfrm>
        </p:spPr>
        <p:txBody>
          <a:bodyPr/>
          <a:lstStyle/>
          <a:p>
            <a:r>
              <a:rPr lang="en-US" dirty="0"/>
              <a:t>Summary Baseline</a:t>
            </a:r>
          </a:p>
        </p:txBody>
      </p:sp>
      <p:graphicFrame>
        <p:nvGraphicFramePr>
          <p:cNvPr id="4" name="Content Placeholder 3">
            <a:extLst>
              <a:ext uri="{FF2B5EF4-FFF2-40B4-BE49-F238E27FC236}">
                <a16:creationId xmlns:a16="http://schemas.microsoft.com/office/drawing/2014/main" id="{3BBC1057-DEC7-4348-83DA-2464704862D0}"/>
              </a:ext>
            </a:extLst>
          </p:cNvPr>
          <p:cNvGraphicFramePr>
            <a:graphicFrameLocks noGrp="1"/>
          </p:cNvGraphicFramePr>
          <p:nvPr>
            <p:ph idx="1"/>
            <p:extLst>
              <p:ext uri="{D42A27DB-BD31-4B8C-83A1-F6EECF244321}">
                <p14:modId xmlns:p14="http://schemas.microsoft.com/office/powerpoint/2010/main" val="2416875950"/>
              </p:ext>
            </p:extLst>
          </p:nvPr>
        </p:nvGraphicFramePr>
        <p:xfrm>
          <a:off x="838200" y="1359876"/>
          <a:ext cx="10515600" cy="5463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95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F509-502E-CF40-8C57-34642AA916C1}"/>
              </a:ext>
            </a:extLst>
          </p:cNvPr>
          <p:cNvSpPr>
            <a:spLocks noGrp="1"/>
          </p:cNvSpPr>
          <p:nvPr>
            <p:ph type="title"/>
          </p:nvPr>
        </p:nvSpPr>
        <p:spPr>
          <a:xfrm>
            <a:off x="116817" y="1"/>
            <a:ext cx="2688167" cy="1248032"/>
          </a:xfrm>
        </p:spPr>
        <p:txBody>
          <a:bodyPr vert="horz" lIns="91440" tIns="45720" rIns="91440" bIns="45720" rtlCol="0" anchor="b">
            <a:normAutofit/>
          </a:bodyPr>
          <a:lstStyle/>
          <a:p>
            <a:pPr algn="ctr"/>
            <a:r>
              <a:rPr lang="en-US" sz="6000" kern="1200" dirty="0">
                <a:latin typeface="+mj-lt"/>
                <a:ea typeface="+mj-ea"/>
                <a:cs typeface="+mj-cs"/>
              </a:rPr>
              <a:t>Thanks!</a:t>
            </a:r>
          </a:p>
        </p:txBody>
      </p:sp>
    </p:spTree>
    <p:extLst>
      <p:ext uri="{BB962C8B-B14F-4D97-AF65-F5344CB8AC3E}">
        <p14:creationId xmlns:p14="http://schemas.microsoft.com/office/powerpoint/2010/main" val="212319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622D-E28B-0042-A9DE-9273AD65FA1F}"/>
              </a:ext>
            </a:extLst>
          </p:cNvPr>
          <p:cNvSpPr>
            <a:spLocks noGrp="1"/>
          </p:cNvSpPr>
          <p:nvPr>
            <p:ph type="title"/>
          </p:nvPr>
        </p:nvSpPr>
        <p:spPr>
          <a:xfrm>
            <a:off x="0" y="1"/>
            <a:ext cx="6190735" cy="877329"/>
          </a:xfrm>
        </p:spPr>
        <p:txBody>
          <a:bodyPr/>
          <a:lstStyle/>
          <a:p>
            <a:r>
              <a:rPr lang="en-US" dirty="0"/>
              <a:t>Class 8</a:t>
            </a:r>
          </a:p>
        </p:txBody>
      </p:sp>
      <p:sp>
        <p:nvSpPr>
          <p:cNvPr id="3" name="Content Placeholder 2">
            <a:extLst>
              <a:ext uri="{FF2B5EF4-FFF2-40B4-BE49-F238E27FC236}">
                <a16:creationId xmlns:a16="http://schemas.microsoft.com/office/drawing/2014/main" id="{E0683B0F-3FE3-6D40-BE16-D7079BD9924B}"/>
              </a:ext>
            </a:extLst>
          </p:cNvPr>
          <p:cNvSpPr>
            <a:spLocks noGrp="1"/>
          </p:cNvSpPr>
          <p:nvPr>
            <p:ph sz="half" idx="1"/>
          </p:nvPr>
        </p:nvSpPr>
        <p:spPr>
          <a:xfrm>
            <a:off x="109151" y="985366"/>
            <a:ext cx="4858265" cy="2832872"/>
          </a:xfrm>
        </p:spPr>
        <p:txBody>
          <a:bodyPr>
            <a:noAutofit/>
          </a:bodyPr>
          <a:lstStyle/>
          <a:p>
            <a:r>
              <a:rPr lang="en-US" dirty="0"/>
              <a:t>12</a:t>
            </a:r>
            <a:r>
              <a:rPr lang="zh-CN" altLang="en-US" dirty="0"/>
              <a:t>月</a:t>
            </a:r>
            <a:r>
              <a:rPr lang="en-US" dirty="0"/>
              <a:t>6</a:t>
            </a:r>
            <a:r>
              <a:rPr lang="zh-CN" altLang="en-US" dirty="0"/>
              <a:t>日（周五）</a:t>
            </a:r>
            <a:endParaRPr lang="en-US" dirty="0"/>
          </a:p>
          <a:p>
            <a:r>
              <a:rPr lang="en-US" dirty="0"/>
              <a:t>December 6, Friday</a:t>
            </a:r>
          </a:p>
          <a:p>
            <a:r>
              <a:rPr lang="en-US" dirty="0"/>
              <a:t> </a:t>
            </a:r>
          </a:p>
          <a:p>
            <a:r>
              <a:rPr lang="zh-CN" altLang="en-US" dirty="0"/>
              <a:t>第</a:t>
            </a:r>
            <a:r>
              <a:rPr lang="en-US" dirty="0"/>
              <a:t>1—4</a:t>
            </a:r>
            <a:r>
              <a:rPr lang="zh-CN" altLang="en-US" dirty="0"/>
              <a:t>节</a:t>
            </a:r>
            <a:r>
              <a:rPr lang="en-US" dirty="0"/>
              <a:t>8:30-11:45</a:t>
            </a:r>
            <a:r>
              <a:rPr lang="en-US" sz="2400" dirty="0"/>
              <a:t> </a:t>
            </a:r>
          </a:p>
          <a:p>
            <a:endParaRPr lang="en-US" sz="2400" b="1" dirty="0"/>
          </a:p>
          <a:p>
            <a:r>
              <a:rPr lang="en-US" sz="2400" b="1" dirty="0"/>
              <a:t>Fifth Generation Constitutions </a:t>
            </a:r>
          </a:p>
        </p:txBody>
      </p:sp>
      <p:sp>
        <p:nvSpPr>
          <p:cNvPr id="5" name="Content Placeholder 4">
            <a:extLst>
              <a:ext uri="{FF2B5EF4-FFF2-40B4-BE49-F238E27FC236}">
                <a16:creationId xmlns:a16="http://schemas.microsoft.com/office/drawing/2014/main" id="{1CB8F085-A3CB-6A40-BC67-A0ED469E8334}"/>
              </a:ext>
            </a:extLst>
          </p:cNvPr>
          <p:cNvSpPr>
            <a:spLocks noGrp="1"/>
          </p:cNvSpPr>
          <p:nvPr>
            <p:ph sz="half" idx="2"/>
          </p:nvPr>
        </p:nvSpPr>
        <p:spPr>
          <a:xfrm>
            <a:off x="7735330" y="4899112"/>
            <a:ext cx="3618470" cy="377224"/>
          </a:xfrm>
        </p:spPr>
        <p:txBody>
          <a:bodyPr>
            <a:normAutofit/>
          </a:bodyPr>
          <a:lstStyle/>
          <a:p>
            <a:r>
              <a:rPr lang="en-US" sz="1200" dirty="0"/>
              <a:t>CCP Congress</a:t>
            </a:r>
          </a:p>
        </p:txBody>
      </p:sp>
      <p:pic>
        <p:nvPicPr>
          <p:cNvPr id="8" name="Picture 7">
            <a:extLst>
              <a:ext uri="{FF2B5EF4-FFF2-40B4-BE49-F238E27FC236}">
                <a16:creationId xmlns:a16="http://schemas.microsoft.com/office/drawing/2014/main" id="{4EEB6397-CC56-1A4D-8F99-BC96EC84A11F}"/>
              </a:ext>
            </a:extLst>
          </p:cNvPr>
          <p:cNvPicPr>
            <a:picLocks noChangeAspect="1"/>
          </p:cNvPicPr>
          <p:nvPr/>
        </p:nvPicPr>
        <p:blipFill>
          <a:blip r:embed="rId2"/>
          <a:stretch>
            <a:fillRect/>
          </a:stretch>
        </p:blipFill>
        <p:spPr>
          <a:xfrm>
            <a:off x="5151455" y="135924"/>
            <a:ext cx="6931394" cy="4522402"/>
          </a:xfrm>
          <a:prstGeom prst="rect">
            <a:avLst/>
          </a:prstGeom>
        </p:spPr>
      </p:pic>
    </p:spTree>
    <p:extLst>
      <p:ext uri="{BB962C8B-B14F-4D97-AF65-F5344CB8AC3E}">
        <p14:creationId xmlns:p14="http://schemas.microsoft.com/office/powerpoint/2010/main" val="217789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117C-BF86-9846-B1F3-1B8BC080722D}"/>
              </a:ext>
            </a:extLst>
          </p:cNvPr>
          <p:cNvSpPr>
            <a:spLocks noGrp="1"/>
          </p:cNvSpPr>
          <p:nvPr>
            <p:ph type="title"/>
          </p:nvPr>
        </p:nvSpPr>
        <p:spPr>
          <a:xfrm>
            <a:off x="0" y="1"/>
            <a:ext cx="12192000" cy="1013253"/>
          </a:xfrm>
        </p:spPr>
        <p:txBody>
          <a:bodyPr/>
          <a:lstStyle/>
          <a:p>
            <a:pPr algn="ctr"/>
            <a:r>
              <a:rPr lang="en-US" dirty="0"/>
              <a:t>What We Discuss Today/</a:t>
            </a:r>
            <a:r>
              <a:rPr lang="zh-CN" altLang="en-US" dirty="0"/>
              <a:t>我们今天讨论的内容</a:t>
            </a:r>
            <a:endParaRPr lang="en-US" dirty="0"/>
          </a:p>
        </p:txBody>
      </p:sp>
      <p:sp>
        <p:nvSpPr>
          <p:cNvPr id="3" name="Content Placeholder 2">
            <a:extLst>
              <a:ext uri="{FF2B5EF4-FFF2-40B4-BE49-F238E27FC236}">
                <a16:creationId xmlns:a16="http://schemas.microsoft.com/office/drawing/2014/main" id="{53B22B1D-7513-FA4D-ACFD-D195AA832359}"/>
              </a:ext>
            </a:extLst>
          </p:cNvPr>
          <p:cNvSpPr>
            <a:spLocks noGrp="1"/>
          </p:cNvSpPr>
          <p:nvPr>
            <p:ph sz="half" idx="1"/>
          </p:nvPr>
        </p:nvSpPr>
        <p:spPr>
          <a:xfrm>
            <a:off x="132392" y="1013254"/>
            <a:ext cx="5181600" cy="4351338"/>
          </a:xfrm>
        </p:spPr>
        <p:txBody>
          <a:bodyPr/>
          <a:lstStyle/>
          <a:p>
            <a:r>
              <a:rPr lang="en-US" dirty="0"/>
              <a:t>Fifth generation constitutions –rethinking separation of powers, the role of vanguard parties</a:t>
            </a:r>
            <a:r>
              <a:rPr lang="zh-CN" altLang="en-US" dirty="0"/>
              <a:t>；</a:t>
            </a:r>
            <a:r>
              <a:rPr lang="en-US" dirty="0"/>
              <a:t>Review and drawing general conclusions from the study of constitutions and constitutionalism</a:t>
            </a:r>
          </a:p>
          <a:p>
            <a:r>
              <a:rPr lang="zh-CN" altLang="en-US" dirty="0"/>
              <a:t>第五代宪法：新时代可能的方向；回顾并得出宪法和宪政研究的一般结论。</a:t>
            </a:r>
            <a:r>
              <a:rPr lang="en-US" dirty="0"/>
              <a:t> </a:t>
            </a:r>
          </a:p>
        </p:txBody>
      </p:sp>
      <p:sp>
        <p:nvSpPr>
          <p:cNvPr id="4" name="Content Placeholder 3">
            <a:extLst>
              <a:ext uri="{FF2B5EF4-FFF2-40B4-BE49-F238E27FC236}">
                <a16:creationId xmlns:a16="http://schemas.microsoft.com/office/drawing/2014/main" id="{9462DFCF-2D54-D944-9D23-75868A12370A}"/>
              </a:ext>
            </a:extLst>
          </p:cNvPr>
          <p:cNvSpPr>
            <a:spLocks noGrp="1"/>
          </p:cNvSpPr>
          <p:nvPr>
            <p:ph sz="half" idx="2"/>
          </p:nvPr>
        </p:nvSpPr>
        <p:spPr/>
        <p:txBody>
          <a:bodyPr/>
          <a:lstStyle/>
          <a:p>
            <a:pPr marL="0" indent="0">
              <a:buNone/>
            </a:pPr>
            <a:endParaRPr lang="en-US" dirty="0"/>
          </a:p>
        </p:txBody>
      </p:sp>
      <p:pic>
        <p:nvPicPr>
          <p:cNvPr id="6" name="Picture 5">
            <a:extLst>
              <a:ext uri="{FF2B5EF4-FFF2-40B4-BE49-F238E27FC236}">
                <a16:creationId xmlns:a16="http://schemas.microsoft.com/office/drawing/2014/main" id="{C5E39B00-A666-844F-B189-6ACF2D0DBBB6}"/>
              </a:ext>
            </a:extLst>
          </p:cNvPr>
          <p:cNvPicPr>
            <a:picLocks noChangeAspect="1"/>
          </p:cNvPicPr>
          <p:nvPr/>
        </p:nvPicPr>
        <p:blipFill>
          <a:blip r:embed="rId2"/>
          <a:stretch>
            <a:fillRect/>
          </a:stretch>
        </p:blipFill>
        <p:spPr>
          <a:xfrm>
            <a:off x="5339393" y="1323053"/>
            <a:ext cx="6720215" cy="5101045"/>
          </a:xfrm>
          <a:prstGeom prst="rect">
            <a:avLst/>
          </a:prstGeom>
        </p:spPr>
      </p:pic>
    </p:spTree>
    <p:extLst>
      <p:ext uri="{BB962C8B-B14F-4D97-AF65-F5344CB8AC3E}">
        <p14:creationId xmlns:p14="http://schemas.microsoft.com/office/powerpoint/2010/main" val="90899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6BBC32-9EE2-EF45-8787-7DAAD5F95ED6}"/>
              </a:ext>
            </a:extLst>
          </p:cNvPr>
          <p:cNvSpPr>
            <a:spLocks noGrp="1"/>
          </p:cNvSpPr>
          <p:nvPr>
            <p:ph type="title"/>
          </p:nvPr>
        </p:nvSpPr>
        <p:spPr>
          <a:xfrm>
            <a:off x="0" y="1"/>
            <a:ext cx="12192000" cy="1149177"/>
          </a:xfrm>
        </p:spPr>
        <p:txBody>
          <a:bodyPr/>
          <a:lstStyle/>
          <a:p>
            <a:pPr algn="ctr"/>
            <a:r>
              <a:rPr lang="en-US" dirty="0"/>
              <a:t>From Theocratic to Marxist-Leninist Constitutionalism</a:t>
            </a:r>
          </a:p>
        </p:txBody>
      </p:sp>
      <p:graphicFrame>
        <p:nvGraphicFramePr>
          <p:cNvPr id="2" name="Content Placeholder 1">
            <a:extLst>
              <a:ext uri="{FF2B5EF4-FFF2-40B4-BE49-F238E27FC236}">
                <a16:creationId xmlns:a16="http://schemas.microsoft.com/office/drawing/2014/main" id="{6401D972-DD44-EC4E-A492-F77BF2D09D9D}"/>
              </a:ext>
            </a:extLst>
          </p:cNvPr>
          <p:cNvGraphicFramePr>
            <a:graphicFrameLocks noGrp="1"/>
          </p:cNvGraphicFramePr>
          <p:nvPr>
            <p:ph idx="1"/>
            <p:extLst>
              <p:ext uri="{D42A27DB-BD31-4B8C-83A1-F6EECF244321}">
                <p14:modId xmlns:p14="http://schemas.microsoft.com/office/powerpoint/2010/main" val="3230173016"/>
              </p:ext>
            </p:extLst>
          </p:nvPr>
        </p:nvGraphicFramePr>
        <p:xfrm>
          <a:off x="-1" y="1149178"/>
          <a:ext cx="12191999" cy="558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14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7416-CBF1-5F45-900B-536A351EE19B}"/>
              </a:ext>
            </a:extLst>
          </p:cNvPr>
          <p:cNvSpPr>
            <a:spLocks noGrp="1"/>
          </p:cNvSpPr>
          <p:nvPr>
            <p:ph type="title"/>
          </p:nvPr>
        </p:nvSpPr>
        <p:spPr>
          <a:xfrm>
            <a:off x="23190" y="0"/>
            <a:ext cx="12168809" cy="1311964"/>
          </a:xfrm>
        </p:spPr>
        <p:txBody>
          <a:bodyPr/>
          <a:lstStyle/>
          <a:p>
            <a:r>
              <a:rPr lang="en-US" dirty="0"/>
              <a:t>Difference Between Chinese and Soviet Approaches</a:t>
            </a:r>
          </a:p>
        </p:txBody>
      </p:sp>
      <p:graphicFrame>
        <p:nvGraphicFramePr>
          <p:cNvPr id="3" name="Content Placeholder 2">
            <a:extLst>
              <a:ext uri="{FF2B5EF4-FFF2-40B4-BE49-F238E27FC236}">
                <a16:creationId xmlns:a16="http://schemas.microsoft.com/office/drawing/2014/main" id="{3BA9A1A9-F344-B342-BCF0-41708BD110BE}"/>
              </a:ext>
            </a:extLst>
          </p:cNvPr>
          <p:cNvGraphicFramePr>
            <a:graphicFrameLocks noGrp="1"/>
          </p:cNvGraphicFramePr>
          <p:nvPr>
            <p:ph idx="1"/>
            <p:extLst>
              <p:ext uri="{D42A27DB-BD31-4B8C-83A1-F6EECF244321}">
                <p14:modId xmlns:p14="http://schemas.microsoft.com/office/powerpoint/2010/main" val="100861359"/>
              </p:ext>
            </p:extLst>
          </p:nvPr>
        </p:nvGraphicFramePr>
        <p:xfrm>
          <a:off x="23190" y="963828"/>
          <a:ext cx="12145620" cy="589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69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914400"/>
          </a:xfrm>
        </p:spPr>
        <p:txBody>
          <a:bodyPr>
            <a:normAutofit fontScale="90000"/>
          </a:bodyPr>
          <a:lstStyle/>
          <a:p>
            <a:pPr algn="ctr"/>
            <a:br>
              <a:rPr lang="en-US" altLang="zh-CN" sz="2000" dirty="0"/>
            </a:br>
            <a:r>
              <a:rPr lang="en-US" altLang="zh-CN" sz="2000" dirty="0"/>
              <a:t>Constitutional Analysis  </a:t>
            </a:r>
            <a:br>
              <a:rPr lang="en-US" altLang="zh-CN" sz="2000" dirty="0"/>
            </a:br>
            <a:r>
              <a:rPr lang="zh-CN" altLang="en-US" sz="2000" dirty="0"/>
              <a:t>憲法分析</a:t>
            </a:r>
            <a:br>
              <a:rPr lang="en-US" dirty="0"/>
            </a:b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376347469"/>
              </p:ext>
            </p:extLst>
          </p:nvPr>
        </p:nvGraphicFramePr>
        <p:xfrm>
          <a:off x="723900" y="914400"/>
          <a:ext cx="495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6</a:t>
            </a:fld>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763158786"/>
              </p:ext>
            </p:extLst>
          </p:nvPr>
        </p:nvGraphicFramePr>
        <p:xfrm>
          <a:off x="6838950" y="876300"/>
          <a:ext cx="41910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6586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27820AB-CB88-724A-B3EB-BA1D1FD98F87}"/>
              </a:ext>
            </a:extLst>
          </p:cNvPr>
          <p:cNvSpPr>
            <a:spLocks noGrp="1"/>
          </p:cNvSpPr>
          <p:nvPr>
            <p:ph type="title"/>
          </p:nvPr>
        </p:nvSpPr>
        <p:spPr/>
        <p:txBody>
          <a:bodyPr/>
          <a:lstStyle/>
          <a:p>
            <a:pPr algn="ctr"/>
            <a:r>
              <a:rPr lang="en-US" dirty="0"/>
              <a:t>Separation of Powers</a:t>
            </a:r>
          </a:p>
        </p:txBody>
      </p:sp>
      <p:pic>
        <p:nvPicPr>
          <p:cNvPr id="15" name="Picture 14">
            <a:extLst>
              <a:ext uri="{FF2B5EF4-FFF2-40B4-BE49-F238E27FC236}">
                <a16:creationId xmlns:a16="http://schemas.microsoft.com/office/drawing/2014/main" id="{392ED65A-CDC6-7B4D-AC1D-6D72CF21F14A}"/>
              </a:ext>
            </a:extLst>
          </p:cNvPr>
          <p:cNvPicPr>
            <a:picLocks noChangeAspect="1"/>
          </p:cNvPicPr>
          <p:nvPr/>
        </p:nvPicPr>
        <p:blipFill>
          <a:blip r:embed="rId2"/>
          <a:stretch>
            <a:fillRect/>
          </a:stretch>
        </p:blipFill>
        <p:spPr>
          <a:xfrm>
            <a:off x="135993" y="1879599"/>
            <a:ext cx="11877702" cy="4613276"/>
          </a:xfrm>
          <a:prstGeom prst="rect">
            <a:avLst/>
          </a:prstGeom>
        </p:spPr>
      </p:pic>
    </p:spTree>
    <p:extLst>
      <p:ext uri="{BB962C8B-B14F-4D97-AF65-F5344CB8AC3E}">
        <p14:creationId xmlns:p14="http://schemas.microsoft.com/office/powerpoint/2010/main" val="339521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12D2-9CFB-8B40-8981-503AC9E672F0}"/>
              </a:ext>
            </a:extLst>
          </p:cNvPr>
          <p:cNvSpPr>
            <a:spLocks noGrp="1"/>
          </p:cNvSpPr>
          <p:nvPr>
            <p:ph type="title"/>
          </p:nvPr>
        </p:nvSpPr>
        <p:spPr>
          <a:xfrm>
            <a:off x="838200" y="1"/>
            <a:ext cx="10515600" cy="926756"/>
          </a:xfrm>
        </p:spPr>
        <p:txBody>
          <a:bodyPr/>
          <a:lstStyle/>
          <a:p>
            <a:r>
              <a:rPr lang="en-US" dirty="0"/>
              <a:t>Where is the Chinese Constitution</a:t>
            </a:r>
          </a:p>
        </p:txBody>
      </p:sp>
      <p:sp>
        <p:nvSpPr>
          <p:cNvPr id="3" name="Content Placeholder 2">
            <a:extLst>
              <a:ext uri="{FF2B5EF4-FFF2-40B4-BE49-F238E27FC236}">
                <a16:creationId xmlns:a16="http://schemas.microsoft.com/office/drawing/2014/main" id="{3C470AFB-DE21-5645-BB70-BB5ABBEE3190}"/>
              </a:ext>
            </a:extLst>
          </p:cNvPr>
          <p:cNvSpPr>
            <a:spLocks noGrp="1"/>
          </p:cNvSpPr>
          <p:nvPr>
            <p:ph sz="half" idx="1"/>
          </p:nvPr>
        </p:nvSpPr>
        <p:spPr>
          <a:xfrm>
            <a:off x="838200" y="1594022"/>
            <a:ext cx="5181600" cy="5263977"/>
          </a:xfrm>
        </p:spPr>
        <p:txBody>
          <a:bodyPr>
            <a:normAutofit fontScale="62500" lnSpcReduction="20000"/>
          </a:bodyPr>
          <a:lstStyle/>
          <a:p>
            <a:r>
              <a:rPr lang="en-US" dirty="0"/>
              <a:t>CCP Constitution</a:t>
            </a:r>
          </a:p>
          <a:p>
            <a:r>
              <a:rPr lang="en-US" dirty="0"/>
              <a:t>Expresses the rules for the internal organization of the leading social and political forces of the nation organized as a Leninist Party</a:t>
            </a:r>
          </a:p>
          <a:p>
            <a:r>
              <a:rPr lang="en-US" dirty="0"/>
              <a:t>States the core principles and premises of the political-economic model from which the CCP derives and shapes its leadership authority</a:t>
            </a:r>
          </a:p>
          <a:p>
            <a:r>
              <a:rPr lang="en-US" dirty="0"/>
              <a:t>The Current expression of those are principles is expressed in the CCP Basic Line and its elaboration in the CCP’s work</a:t>
            </a:r>
          </a:p>
          <a:p>
            <a:r>
              <a:rPr lang="en-US" dirty="0"/>
              <a:t>Key Process principles</a:t>
            </a:r>
          </a:p>
          <a:p>
            <a:pPr lvl="1"/>
            <a:r>
              <a:rPr lang="en-US" dirty="0"/>
              <a:t>Mass Line</a:t>
            </a:r>
          </a:p>
          <a:p>
            <a:pPr lvl="1"/>
            <a:r>
              <a:rPr lang="en-US" dirty="0"/>
              <a:t>Democratic Centralism</a:t>
            </a:r>
          </a:p>
          <a:p>
            <a:r>
              <a:rPr lang="en-US" dirty="0"/>
              <a:t>Key Substantive principle</a:t>
            </a:r>
          </a:p>
          <a:p>
            <a:pPr lvl="1"/>
            <a:r>
              <a:rPr lang="en-US" dirty="0"/>
              <a:t>Establishment of a communist society in and for China</a:t>
            </a:r>
          </a:p>
        </p:txBody>
      </p:sp>
      <p:sp>
        <p:nvSpPr>
          <p:cNvPr id="4" name="Content Placeholder 3">
            <a:extLst>
              <a:ext uri="{FF2B5EF4-FFF2-40B4-BE49-F238E27FC236}">
                <a16:creationId xmlns:a16="http://schemas.microsoft.com/office/drawing/2014/main" id="{6FDCD50B-9112-3946-B024-876F16AA566C}"/>
              </a:ext>
            </a:extLst>
          </p:cNvPr>
          <p:cNvSpPr>
            <a:spLocks noGrp="1"/>
          </p:cNvSpPr>
          <p:nvPr>
            <p:ph sz="half" idx="2"/>
          </p:nvPr>
        </p:nvSpPr>
        <p:spPr>
          <a:xfrm>
            <a:off x="6172200" y="1594022"/>
            <a:ext cx="5181600" cy="4930346"/>
          </a:xfrm>
        </p:spPr>
        <p:txBody>
          <a:bodyPr>
            <a:normAutofit fontScale="62500" lnSpcReduction="20000"/>
          </a:bodyPr>
          <a:lstStyle/>
          <a:p>
            <a:r>
              <a:rPr lang="en-US" dirty="0"/>
              <a:t>State Constitution</a:t>
            </a:r>
          </a:p>
          <a:p>
            <a:r>
              <a:rPr lang="en-US" dirty="0"/>
              <a:t>Expresses the application of the CCP Line to the organization of the apparatus of State</a:t>
            </a:r>
          </a:p>
          <a:p>
            <a:r>
              <a:rPr lang="en-US" dirty="0"/>
              <a:t>It is binding on everyone in the sense that</a:t>
            </a:r>
          </a:p>
          <a:p>
            <a:pPr lvl="1"/>
            <a:r>
              <a:rPr lang="en-US" dirty="0"/>
              <a:t> it operates as law between the state organs and the nation; </a:t>
            </a:r>
          </a:p>
          <a:p>
            <a:pPr lvl="1"/>
            <a:r>
              <a:rPr lang="en-US" dirty="0"/>
              <a:t>it operates as the binding political expression of the CCP’s application of core principles in a contemporary context suitable for the current historical stage of development of the nation</a:t>
            </a:r>
          </a:p>
          <a:p>
            <a:r>
              <a:rPr lang="en-US" dirty="0"/>
              <a:t>It embodies the substantive responsibilities of the State organs to the people in line with the substantive principles of CCP leadership</a:t>
            </a:r>
          </a:p>
          <a:p>
            <a:r>
              <a:rPr lang="en-US" dirty="0"/>
              <a:t>The State Constitution binds the people and its own organs as an expression of higher order socialist rule of law</a:t>
            </a:r>
          </a:p>
          <a:p>
            <a:r>
              <a:rPr lang="en-US" dirty="0"/>
              <a:t>The State Constitution binds the CCP as an expression of the political will of the CCP and remains subject to reform as the application of the CCP Basic Line changes</a:t>
            </a:r>
          </a:p>
        </p:txBody>
      </p:sp>
    </p:spTree>
    <p:extLst>
      <p:ext uri="{BB962C8B-B14F-4D97-AF65-F5344CB8AC3E}">
        <p14:creationId xmlns:p14="http://schemas.microsoft.com/office/powerpoint/2010/main" val="15490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5442-6B23-AB4E-946F-D90592295BBF}"/>
              </a:ext>
            </a:extLst>
          </p:cNvPr>
          <p:cNvSpPr>
            <a:spLocks noGrp="1"/>
          </p:cNvSpPr>
          <p:nvPr>
            <p:ph type="title"/>
          </p:nvPr>
        </p:nvSpPr>
        <p:spPr/>
        <p:txBody>
          <a:bodyPr/>
          <a:lstStyle/>
          <a:p>
            <a:r>
              <a:rPr lang="en-US" dirty="0"/>
              <a:t>What is the Relationship Between the State and the CCP Constitutions?</a:t>
            </a:r>
          </a:p>
        </p:txBody>
      </p:sp>
      <p:graphicFrame>
        <p:nvGraphicFramePr>
          <p:cNvPr id="6" name="Content Placeholder 5">
            <a:extLst>
              <a:ext uri="{FF2B5EF4-FFF2-40B4-BE49-F238E27FC236}">
                <a16:creationId xmlns:a16="http://schemas.microsoft.com/office/drawing/2014/main" id="{D1A47834-B012-3A42-9CAF-31EA76B7A136}"/>
              </a:ext>
            </a:extLst>
          </p:cNvPr>
          <p:cNvGraphicFramePr>
            <a:graphicFrameLocks noGrp="1"/>
          </p:cNvGraphicFramePr>
          <p:nvPr>
            <p:ph idx="1"/>
            <p:extLst>
              <p:ext uri="{D42A27DB-BD31-4B8C-83A1-F6EECF244321}">
                <p14:modId xmlns:p14="http://schemas.microsoft.com/office/powerpoint/2010/main" val="689971156"/>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47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F14CD9-DE9B-ED4E-8D3C-006392AEC64A}" vid="{478C698C-07CC-8640-B46F-0DD49B6227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898</TotalTime>
  <Words>1082</Words>
  <Application>Microsoft Macintosh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Microsoft JhengHei</vt:lpstr>
      <vt:lpstr>Arial</vt:lpstr>
      <vt:lpstr>Calibri</vt:lpstr>
      <vt:lpstr>Calibri Light</vt:lpstr>
      <vt:lpstr>Office Theme</vt:lpstr>
      <vt:lpstr>Comparative Constitutionalism 比较立宪主义 East China University of Political Science and Law  Shanghai, China November-December 2019 </vt:lpstr>
      <vt:lpstr>Class 8</vt:lpstr>
      <vt:lpstr>What We Discuss Today/我们今天讨论的内容</vt:lpstr>
      <vt:lpstr>From Theocratic to Marxist-Leninist Constitutionalism</vt:lpstr>
      <vt:lpstr>Difference Between Chinese and Soviet Approaches</vt:lpstr>
      <vt:lpstr> Constitutional Analysis   憲法分析 </vt:lpstr>
      <vt:lpstr>Separation of Powers</vt:lpstr>
      <vt:lpstr>Where is the Chinese Constitution</vt:lpstr>
      <vt:lpstr>What is the Relationship Between the State and the CCP Constitutions?</vt:lpstr>
      <vt:lpstr>Fundamentals of Chinese Constitutionalism</vt:lpstr>
      <vt:lpstr>Summary Baseline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Backer, Larry Cata</dc:creator>
  <cp:lastModifiedBy>Backer, Larry Cata</cp:lastModifiedBy>
  <cp:revision>29</cp:revision>
  <dcterms:created xsi:type="dcterms:W3CDTF">2019-11-08T19:44:16Z</dcterms:created>
  <dcterms:modified xsi:type="dcterms:W3CDTF">2019-12-05T13:17:40Z</dcterms:modified>
</cp:coreProperties>
</file>