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59" r:id="rId4"/>
    <p:sldId id="287" r:id="rId5"/>
    <p:sldId id="303" r:id="rId6"/>
    <p:sldId id="304" r:id="rId7"/>
    <p:sldId id="289" r:id="rId8"/>
    <p:sldId id="308" r:id="rId9"/>
    <p:sldId id="290" r:id="rId10"/>
    <p:sldId id="291" r:id="rId11"/>
    <p:sldId id="292" r:id="rId12"/>
    <p:sldId id="293" r:id="rId13"/>
    <p:sldId id="295" r:id="rId14"/>
    <p:sldId id="299" r:id="rId15"/>
    <p:sldId id="300" r:id="rId16"/>
    <p:sldId id="301" r:id="rId17"/>
    <p:sldId id="294" r:id="rId18"/>
    <p:sldId id="296" r:id="rId19"/>
    <p:sldId id="297" r:id="rId20"/>
    <p:sldId id="298" r:id="rId21"/>
    <p:sldId id="306" r:id="rId22"/>
    <p:sldId id="307" r:id="rId23"/>
    <p:sldId id="288" r:id="rId24"/>
    <p:sldId id="302" r:id="rId25"/>
    <p:sldId id="305" r:id="rId26"/>
    <p:sldId id="28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94"/>
  </p:normalViewPr>
  <p:slideViewPr>
    <p:cSldViewPr snapToGrid="0" snapToObjects="1">
      <p:cViewPr varScale="1">
        <p:scale>
          <a:sx n="128" d="100"/>
          <a:sy n="128" d="100"/>
        </p:scale>
        <p:origin x="4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9BB99C-EC73-6E4F-A5BD-F0E3E29D173D}" type="doc">
      <dgm:prSet loTypeId="urn:microsoft.com/office/officeart/2005/8/layout/vList6" loCatId="list" qsTypeId="urn:microsoft.com/office/officeart/2005/8/quickstyle/simple3" qsCatId="simple" csTypeId="urn:microsoft.com/office/officeart/2005/8/colors/colorful4" csCatId="colorful" phldr="1"/>
      <dgm:spPr/>
      <dgm:t>
        <a:bodyPr/>
        <a:lstStyle/>
        <a:p>
          <a:endParaRPr lang="en-US"/>
        </a:p>
      </dgm:t>
    </dgm:pt>
    <dgm:pt modelId="{E9A6D3A5-FFD5-7D46-95E0-AB10A7FFFF75}">
      <dgm:prSet custT="1"/>
      <dgm:spPr/>
      <dgm:t>
        <a:bodyPr/>
        <a:lstStyle/>
        <a:p>
          <a:r>
            <a:rPr lang="en-US" sz="2400" dirty="0"/>
            <a:t>Fundamental changes in the context in which constitutional orders could be established after 1945</a:t>
          </a:r>
        </a:p>
      </dgm:t>
    </dgm:pt>
    <dgm:pt modelId="{43A155BF-00D1-554D-9B58-6B7CD0A74DB1}" type="parTrans" cxnId="{8D4C9BDF-365C-2C4B-85AA-FF62E13ECAAD}">
      <dgm:prSet/>
      <dgm:spPr/>
      <dgm:t>
        <a:bodyPr/>
        <a:lstStyle/>
        <a:p>
          <a:endParaRPr lang="en-US"/>
        </a:p>
      </dgm:t>
    </dgm:pt>
    <dgm:pt modelId="{BB3A3715-76FF-4B46-B23A-CCA08A56EE3C}" type="sibTrans" cxnId="{8D4C9BDF-365C-2C4B-85AA-FF62E13ECAAD}">
      <dgm:prSet/>
      <dgm:spPr/>
      <dgm:t>
        <a:bodyPr/>
        <a:lstStyle/>
        <a:p>
          <a:endParaRPr lang="en-US"/>
        </a:p>
      </dgm:t>
    </dgm:pt>
    <dgm:pt modelId="{0798EF89-1ECE-C443-AB4A-D59A8F3BD9C7}">
      <dgm:prSet/>
      <dgm:spPr/>
      <dgm:t>
        <a:bodyPr/>
        <a:lstStyle/>
        <a:p>
          <a:r>
            <a:rPr lang="en-US"/>
            <a:t>Introduction of concept of legitimacy and illegitimacy</a:t>
          </a:r>
        </a:p>
      </dgm:t>
    </dgm:pt>
    <dgm:pt modelId="{9A23531A-01A2-F545-BC31-4242EE93F2DD}" type="parTrans" cxnId="{7E1976AC-CDFA-FA4F-9B62-987F9916EA8F}">
      <dgm:prSet/>
      <dgm:spPr/>
      <dgm:t>
        <a:bodyPr/>
        <a:lstStyle/>
        <a:p>
          <a:endParaRPr lang="en-US"/>
        </a:p>
      </dgm:t>
    </dgm:pt>
    <dgm:pt modelId="{21889393-C2E2-6946-8164-1FC992800984}" type="sibTrans" cxnId="{7E1976AC-CDFA-FA4F-9B62-987F9916EA8F}">
      <dgm:prSet/>
      <dgm:spPr/>
      <dgm:t>
        <a:bodyPr/>
        <a:lstStyle/>
        <a:p>
          <a:endParaRPr lang="en-US"/>
        </a:p>
      </dgm:t>
    </dgm:pt>
    <dgm:pt modelId="{FA616D0E-42CF-BE42-B1FC-D5A1545B1307}">
      <dgm:prSet/>
      <dgm:spPr/>
      <dgm:t>
        <a:bodyPr/>
        <a:lstStyle/>
        <a:p>
          <a:r>
            <a:rPr lang="en-US"/>
            <a:t>Development of notion of </a:t>
          </a:r>
          <a:r>
            <a:rPr lang="en-US" b="1" i="1"/>
            <a:t>internal resistance </a:t>
          </a:r>
          <a:r>
            <a:rPr lang="en-US"/>
            <a:t>to illegitimate constitutional practice</a:t>
          </a:r>
        </a:p>
      </dgm:t>
    </dgm:pt>
    <dgm:pt modelId="{FBE3570D-6D03-5345-9132-E58C0CB14E40}" type="parTrans" cxnId="{DF634D06-BF89-5A4C-8EF2-C945E881E1C6}">
      <dgm:prSet/>
      <dgm:spPr/>
      <dgm:t>
        <a:bodyPr/>
        <a:lstStyle/>
        <a:p>
          <a:endParaRPr lang="en-US"/>
        </a:p>
      </dgm:t>
    </dgm:pt>
    <dgm:pt modelId="{AFF71742-CC04-9549-9D01-E917E5748D73}" type="sibTrans" cxnId="{DF634D06-BF89-5A4C-8EF2-C945E881E1C6}">
      <dgm:prSet/>
      <dgm:spPr/>
      <dgm:t>
        <a:bodyPr/>
        <a:lstStyle/>
        <a:p>
          <a:endParaRPr lang="en-US"/>
        </a:p>
      </dgm:t>
    </dgm:pt>
    <dgm:pt modelId="{4621162E-E97C-9D4B-A940-A3CF485DAAFE}">
      <dgm:prSet/>
      <dgm:spPr/>
      <dgm:t>
        <a:bodyPr/>
        <a:lstStyle/>
        <a:p>
          <a:r>
            <a:rPr lang="en-US" dirty="0"/>
            <a:t>Development of notion of </a:t>
          </a:r>
          <a:r>
            <a:rPr lang="en-US" b="1" dirty="0"/>
            <a:t>external intervention </a:t>
          </a:r>
          <a:r>
            <a:rPr lang="en-US" dirty="0"/>
            <a:t>in face of illegitimate constitutional practice</a:t>
          </a:r>
        </a:p>
      </dgm:t>
    </dgm:pt>
    <dgm:pt modelId="{846BFEA0-00FF-5148-B552-0E33839CE0E7}" type="parTrans" cxnId="{142DFDF1-7DF4-A749-8916-94E72F004832}">
      <dgm:prSet/>
      <dgm:spPr/>
      <dgm:t>
        <a:bodyPr/>
        <a:lstStyle/>
        <a:p>
          <a:endParaRPr lang="en-US"/>
        </a:p>
      </dgm:t>
    </dgm:pt>
    <dgm:pt modelId="{D84CF051-A097-1D4D-B2ED-B78A429F90FB}" type="sibTrans" cxnId="{142DFDF1-7DF4-A749-8916-94E72F004832}">
      <dgm:prSet/>
      <dgm:spPr/>
      <dgm:t>
        <a:bodyPr/>
        <a:lstStyle/>
        <a:p>
          <a:endParaRPr lang="en-US"/>
        </a:p>
      </dgm:t>
    </dgm:pt>
    <dgm:pt modelId="{B5AFE124-2874-9E46-8C22-1EA6563E4A09}">
      <dgm:prSet/>
      <dgm:spPr/>
      <dgm:t>
        <a:bodyPr/>
        <a:lstStyle/>
        <a:p>
          <a:r>
            <a:rPr lang="en-US"/>
            <a:t>Template </a:t>
          </a:r>
        </a:p>
      </dgm:t>
    </dgm:pt>
    <dgm:pt modelId="{79D3C209-E4BA-474A-9255-7276BE72BBC2}" type="parTrans" cxnId="{1B41DA78-0ECE-7E49-AAFA-31173799D374}">
      <dgm:prSet/>
      <dgm:spPr/>
      <dgm:t>
        <a:bodyPr/>
        <a:lstStyle/>
        <a:p>
          <a:endParaRPr lang="en-US"/>
        </a:p>
      </dgm:t>
    </dgm:pt>
    <dgm:pt modelId="{63B3050F-BCA2-7E49-95B7-2755A1AF19E6}" type="sibTrans" cxnId="{1B41DA78-0ECE-7E49-AAFA-31173799D374}">
      <dgm:prSet/>
      <dgm:spPr/>
      <dgm:t>
        <a:bodyPr/>
        <a:lstStyle/>
        <a:p>
          <a:endParaRPr lang="en-US"/>
        </a:p>
      </dgm:t>
    </dgm:pt>
    <dgm:pt modelId="{85FA3AD8-7D46-894E-A0C6-40770EDCBF8B}">
      <dgm:prSet/>
      <dgm:spPr/>
      <dgm:t>
        <a:bodyPr/>
        <a:lstStyle/>
        <a:p>
          <a:r>
            <a:rPr lang="en-US" dirty="0"/>
            <a:t>German and Japanese constitutions, but institutionalizing those efforts</a:t>
          </a:r>
        </a:p>
      </dgm:t>
    </dgm:pt>
    <dgm:pt modelId="{0EA29209-91F9-5943-96B1-1B9C2F7BDAA8}" type="parTrans" cxnId="{428D27F6-D8A9-0B4E-A340-56A2BEC485B1}">
      <dgm:prSet/>
      <dgm:spPr/>
      <dgm:t>
        <a:bodyPr/>
        <a:lstStyle/>
        <a:p>
          <a:endParaRPr lang="en-US"/>
        </a:p>
      </dgm:t>
    </dgm:pt>
    <dgm:pt modelId="{168F4E64-34EE-974A-A43E-E70D09CA391A}" type="sibTrans" cxnId="{428D27F6-D8A9-0B4E-A340-56A2BEC485B1}">
      <dgm:prSet/>
      <dgm:spPr/>
      <dgm:t>
        <a:bodyPr/>
        <a:lstStyle/>
        <a:p>
          <a:endParaRPr lang="en-US"/>
        </a:p>
      </dgm:t>
    </dgm:pt>
    <dgm:pt modelId="{F05A78E8-3A4C-2C40-9AFE-F9D4825F21E0}">
      <dgm:prSet/>
      <dgm:spPr/>
      <dgm:t>
        <a:bodyPr/>
        <a:lstStyle/>
        <a:p>
          <a:r>
            <a:rPr lang="en-US"/>
            <a:t>Basis of this change was centered on the remaking of the global order around a strong community of nations ideology structured through the emerging UN system</a:t>
          </a:r>
        </a:p>
      </dgm:t>
    </dgm:pt>
    <dgm:pt modelId="{4463117C-6711-644E-8A2F-2FA05091F9AD}" type="parTrans" cxnId="{0A54ADB9-8088-2946-83A9-58542F21CF7F}">
      <dgm:prSet/>
      <dgm:spPr/>
      <dgm:t>
        <a:bodyPr/>
        <a:lstStyle/>
        <a:p>
          <a:endParaRPr lang="en-US"/>
        </a:p>
      </dgm:t>
    </dgm:pt>
    <dgm:pt modelId="{A8E6214B-4130-BD46-BC19-A32AD55FB7C0}" type="sibTrans" cxnId="{0A54ADB9-8088-2946-83A9-58542F21CF7F}">
      <dgm:prSet/>
      <dgm:spPr/>
      <dgm:t>
        <a:bodyPr/>
        <a:lstStyle/>
        <a:p>
          <a:endParaRPr lang="en-US"/>
        </a:p>
      </dgm:t>
    </dgm:pt>
    <dgm:pt modelId="{0CCCD370-4079-9041-ADF9-2BB983876E8E}">
      <dgm:prSet/>
      <dgm:spPr/>
      <dgm:t>
        <a:bodyPr/>
        <a:lstStyle/>
        <a:p>
          <a:r>
            <a:rPr lang="en-US"/>
            <a:t>Core: Prevent/mitigate aggression between states (anti-militarism principle)</a:t>
          </a:r>
        </a:p>
      </dgm:t>
    </dgm:pt>
    <dgm:pt modelId="{E27766A1-993D-A548-BAB6-5AA3AA43579F}" type="parTrans" cxnId="{8789531E-4F7E-2E4F-84E6-68532B392577}">
      <dgm:prSet/>
      <dgm:spPr/>
      <dgm:t>
        <a:bodyPr/>
        <a:lstStyle/>
        <a:p>
          <a:endParaRPr lang="en-US"/>
        </a:p>
      </dgm:t>
    </dgm:pt>
    <dgm:pt modelId="{18CB8DBD-DE72-F541-B5F5-996E02F8524A}" type="sibTrans" cxnId="{8789531E-4F7E-2E4F-84E6-68532B392577}">
      <dgm:prSet/>
      <dgm:spPr/>
      <dgm:t>
        <a:bodyPr/>
        <a:lstStyle/>
        <a:p>
          <a:endParaRPr lang="en-US"/>
        </a:p>
      </dgm:t>
    </dgm:pt>
    <dgm:pt modelId="{24258E22-0B56-9740-896D-A4C90B0AE56A}">
      <dgm:prSet/>
      <dgm:spPr/>
      <dgm:t>
        <a:bodyPr/>
        <a:lstStyle/>
        <a:p>
          <a:r>
            <a:rPr lang="en-US"/>
            <a:t>Core: Human rights (anti-barbarian principle) based on human dignity as a positive obligation of states and as a liberty of individuals that constrains state power</a:t>
          </a:r>
        </a:p>
      </dgm:t>
    </dgm:pt>
    <dgm:pt modelId="{2BF7E3CD-EA7A-7B45-A15D-487259675FBB}" type="parTrans" cxnId="{7178619E-925B-8E4A-8BD9-6EC7D5B0EB5E}">
      <dgm:prSet/>
      <dgm:spPr/>
      <dgm:t>
        <a:bodyPr/>
        <a:lstStyle/>
        <a:p>
          <a:endParaRPr lang="en-US"/>
        </a:p>
      </dgm:t>
    </dgm:pt>
    <dgm:pt modelId="{F1C04B45-7572-C04E-B65D-38E55B7B97D1}" type="sibTrans" cxnId="{7178619E-925B-8E4A-8BD9-6EC7D5B0EB5E}">
      <dgm:prSet/>
      <dgm:spPr/>
      <dgm:t>
        <a:bodyPr/>
        <a:lstStyle/>
        <a:p>
          <a:endParaRPr lang="en-US"/>
        </a:p>
      </dgm:t>
    </dgm:pt>
    <dgm:pt modelId="{663E10C1-63FE-E24F-BB0D-95DEF1D43DE8}">
      <dgm:prSet/>
      <dgm:spPr/>
      <dgm:t>
        <a:bodyPr/>
        <a:lstStyle/>
        <a:p>
          <a:endParaRPr lang="en-US"/>
        </a:p>
      </dgm:t>
    </dgm:pt>
    <dgm:pt modelId="{B25B084A-CA71-614C-8669-63BF9751264E}" type="parTrans" cxnId="{9F3D36BF-C254-D741-9096-78CB0C31D159}">
      <dgm:prSet/>
      <dgm:spPr/>
    </dgm:pt>
    <dgm:pt modelId="{74931224-4506-B245-8FDC-028B16A78EDF}" type="sibTrans" cxnId="{9F3D36BF-C254-D741-9096-78CB0C31D159}">
      <dgm:prSet/>
      <dgm:spPr/>
    </dgm:pt>
    <dgm:pt modelId="{1B9976F8-C551-5B45-820E-A5A1D13EBCD4}" type="pres">
      <dgm:prSet presAssocID="{1C9BB99C-EC73-6E4F-A5BD-F0E3E29D173D}" presName="Name0" presStyleCnt="0">
        <dgm:presLayoutVars>
          <dgm:dir/>
          <dgm:animLvl val="lvl"/>
          <dgm:resizeHandles/>
        </dgm:presLayoutVars>
      </dgm:prSet>
      <dgm:spPr/>
    </dgm:pt>
    <dgm:pt modelId="{B57EAED2-6097-CB40-9E05-2AAC03E0632C}" type="pres">
      <dgm:prSet presAssocID="{E9A6D3A5-FFD5-7D46-95E0-AB10A7FFFF75}" presName="linNode" presStyleCnt="0"/>
      <dgm:spPr/>
    </dgm:pt>
    <dgm:pt modelId="{DF6BCDEB-AA54-0C48-ACD3-AC789C597126}" type="pres">
      <dgm:prSet presAssocID="{E9A6D3A5-FFD5-7D46-95E0-AB10A7FFFF75}" presName="parentShp" presStyleLbl="node1" presStyleIdx="0" presStyleCnt="3" custScaleY="129275">
        <dgm:presLayoutVars>
          <dgm:bulletEnabled val="1"/>
        </dgm:presLayoutVars>
      </dgm:prSet>
      <dgm:spPr/>
    </dgm:pt>
    <dgm:pt modelId="{6060A535-DC40-BE4E-B552-14BDF3105BEE}" type="pres">
      <dgm:prSet presAssocID="{E9A6D3A5-FFD5-7D46-95E0-AB10A7FFFF75}" presName="childShp" presStyleLbl="bgAccFollowNode1" presStyleIdx="0" presStyleCnt="3" custScaleY="119378">
        <dgm:presLayoutVars>
          <dgm:bulletEnabled val="1"/>
        </dgm:presLayoutVars>
      </dgm:prSet>
      <dgm:spPr/>
    </dgm:pt>
    <dgm:pt modelId="{8A646298-B44D-BA49-B71B-3061B2A3C07B}" type="pres">
      <dgm:prSet presAssocID="{BB3A3715-76FF-4B46-B23A-CCA08A56EE3C}" presName="spacing" presStyleCnt="0"/>
      <dgm:spPr/>
    </dgm:pt>
    <dgm:pt modelId="{A69CB361-AE6A-7240-A583-9AFFFD2E64D8}" type="pres">
      <dgm:prSet presAssocID="{B5AFE124-2874-9E46-8C22-1EA6563E4A09}" presName="linNode" presStyleCnt="0"/>
      <dgm:spPr/>
    </dgm:pt>
    <dgm:pt modelId="{E3320494-93C6-C440-A5C4-8C54C9E2FDDF}" type="pres">
      <dgm:prSet presAssocID="{B5AFE124-2874-9E46-8C22-1EA6563E4A09}" presName="parentShp" presStyleLbl="node1" presStyleIdx="1" presStyleCnt="3" custScaleY="59077">
        <dgm:presLayoutVars>
          <dgm:bulletEnabled val="1"/>
        </dgm:presLayoutVars>
      </dgm:prSet>
      <dgm:spPr/>
    </dgm:pt>
    <dgm:pt modelId="{ED302927-3877-CD47-96BA-45F2D1249011}" type="pres">
      <dgm:prSet presAssocID="{B5AFE124-2874-9E46-8C22-1EA6563E4A09}" presName="childShp" presStyleLbl="bgAccFollowNode1" presStyleIdx="1" presStyleCnt="3" custScaleY="53019">
        <dgm:presLayoutVars>
          <dgm:bulletEnabled val="1"/>
        </dgm:presLayoutVars>
      </dgm:prSet>
      <dgm:spPr/>
    </dgm:pt>
    <dgm:pt modelId="{68B58E61-6C66-1C44-82E4-025F1ED107C1}" type="pres">
      <dgm:prSet presAssocID="{63B3050F-BCA2-7E49-95B7-2755A1AF19E6}" presName="spacing" presStyleCnt="0"/>
      <dgm:spPr/>
    </dgm:pt>
    <dgm:pt modelId="{B369E1F5-0292-814F-BE9B-E8A2895241A8}" type="pres">
      <dgm:prSet presAssocID="{F05A78E8-3A4C-2C40-9AFE-F9D4825F21E0}" presName="linNode" presStyleCnt="0"/>
      <dgm:spPr/>
    </dgm:pt>
    <dgm:pt modelId="{68DAFDE6-B851-FC45-AC62-BF94B689D8F9}" type="pres">
      <dgm:prSet presAssocID="{F05A78E8-3A4C-2C40-9AFE-F9D4825F21E0}" presName="parentShp" presStyleLbl="node1" presStyleIdx="2" presStyleCnt="3">
        <dgm:presLayoutVars>
          <dgm:bulletEnabled val="1"/>
        </dgm:presLayoutVars>
      </dgm:prSet>
      <dgm:spPr/>
    </dgm:pt>
    <dgm:pt modelId="{DBA931A9-7BCC-9046-BF42-1DF9FC4E38B6}" type="pres">
      <dgm:prSet presAssocID="{F05A78E8-3A4C-2C40-9AFE-F9D4825F21E0}" presName="childShp" presStyleLbl="bgAccFollowNode1" presStyleIdx="2" presStyleCnt="3">
        <dgm:presLayoutVars>
          <dgm:bulletEnabled val="1"/>
        </dgm:presLayoutVars>
      </dgm:prSet>
      <dgm:spPr/>
    </dgm:pt>
  </dgm:ptLst>
  <dgm:cxnLst>
    <dgm:cxn modelId="{DF634D06-BF89-5A4C-8EF2-C945E881E1C6}" srcId="{E9A6D3A5-FFD5-7D46-95E0-AB10A7FFFF75}" destId="{FA616D0E-42CF-BE42-B1FC-D5A1545B1307}" srcOrd="1" destOrd="0" parTransId="{FBE3570D-6D03-5345-9132-E58C0CB14E40}" sibTransId="{AFF71742-CC04-9549-9D01-E917E5748D73}"/>
    <dgm:cxn modelId="{D5B88310-05A4-E548-9319-75D2A1AF90E4}" type="presOf" srcId="{0CCCD370-4079-9041-ADF9-2BB983876E8E}" destId="{DBA931A9-7BCC-9046-BF42-1DF9FC4E38B6}" srcOrd="0" destOrd="0" presId="urn:microsoft.com/office/officeart/2005/8/layout/vList6"/>
    <dgm:cxn modelId="{62BFBA1A-A919-B244-881B-00F0E3F27F68}" type="presOf" srcId="{663E10C1-63FE-E24F-BB0D-95DEF1D43DE8}" destId="{ED302927-3877-CD47-96BA-45F2D1249011}" srcOrd="0" destOrd="0" presId="urn:microsoft.com/office/officeart/2005/8/layout/vList6"/>
    <dgm:cxn modelId="{D05D9B1D-1955-BA45-87B7-06B07688DAFB}" type="presOf" srcId="{85FA3AD8-7D46-894E-A0C6-40770EDCBF8B}" destId="{ED302927-3877-CD47-96BA-45F2D1249011}" srcOrd="0" destOrd="1" presId="urn:microsoft.com/office/officeart/2005/8/layout/vList6"/>
    <dgm:cxn modelId="{8789531E-4F7E-2E4F-84E6-68532B392577}" srcId="{F05A78E8-3A4C-2C40-9AFE-F9D4825F21E0}" destId="{0CCCD370-4079-9041-ADF9-2BB983876E8E}" srcOrd="0" destOrd="0" parTransId="{E27766A1-993D-A548-BAB6-5AA3AA43579F}" sibTransId="{18CB8DBD-DE72-F541-B5F5-996E02F8524A}"/>
    <dgm:cxn modelId="{1A22752D-F77B-A94A-94DD-CF83D308664E}" type="presOf" srcId="{E9A6D3A5-FFD5-7D46-95E0-AB10A7FFFF75}" destId="{DF6BCDEB-AA54-0C48-ACD3-AC789C597126}" srcOrd="0" destOrd="0" presId="urn:microsoft.com/office/officeart/2005/8/layout/vList6"/>
    <dgm:cxn modelId="{B369A431-FED4-B942-86F6-FE2AF605313E}" type="presOf" srcId="{B5AFE124-2874-9E46-8C22-1EA6563E4A09}" destId="{E3320494-93C6-C440-A5C4-8C54C9E2FDDF}" srcOrd="0" destOrd="0" presId="urn:microsoft.com/office/officeart/2005/8/layout/vList6"/>
    <dgm:cxn modelId="{A7F1893E-FEEF-AC46-9D94-C90B01282245}" type="presOf" srcId="{4621162E-E97C-9D4B-A940-A3CF485DAAFE}" destId="{6060A535-DC40-BE4E-B552-14BDF3105BEE}" srcOrd="0" destOrd="2" presId="urn:microsoft.com/office/officeart/2005/8/layout/vList6"/>
    <dgm:cxn modelId="{4DDD6A5B-12E5-4E4E-970D-C3A33E7B2F01}" type="presOf" srcId="{0798EF89-1ECE-C443-AB4A-D59A8F3BD9C7}" destId="{6060A535-DC40-BE4E-B552-14BDF3105BEE}" srcOrd="0" destOrd="0" presId="urn:microsoft.com/office/officeart/2005/8/layout/vList6"/>
    <dgm:cxn modelId="{6747DC6A-1F52-104D-AF5F-BEE62B14E6F0}" type="presOf" srcId="{FA616D0E-42CF-BE42-B1FC-D5A1545B1307}" destId="{6060A535-DC40-BE4E-B552-14BDF3105BEE}" srcOrd="0" destOrd="1" presId="urn:microsoft.com/office/officeart/2005/8/layout/vList6"/>
    <dgm:cxn modelId="{E8600F71-A924-0748-B9BC-283D76AD3A17}" type="presOf" srcId="{24258E22-0B56-9740-896D-A4C90B0AE56A}" destId="{DBA931A9-7BCC-9046-BF42-1DF9FC4E38B6}" srcOrd="0" destOrd="1" presId="urn:microsoft.com/office/officeart/2005/8/layout/vList6"/>
    <dgm:cxn modelId="{1B41DA78-0ECE-7E49-AAFA-31173799D374}" srcId="{1C9BB99C-EC73-6E4F-A5BD-F0E3E29D173D}" destId="{B5AFE124-2874-9E46-8C22-1EA6563E4A09}" srcOrd="1" destOrd="0" parTransId="{79D3C209-E4BA-474A-9255-7276BE72BBC2}" sibTransId="{63B3050F-BCA2-7E49-95B7-2755A1AF19E6}"/>
    <dgm:cxn modelId="{7178619E-925B-8E4A-8BD9-6EC7D5B0EB5E}" srcId="{F05A78E8-3A4C-2C40-9AFE-F9D4825F21E0}" destId="{24258E22-0B56-9740-896D-A4C90B0AE56A}" srcOrd="1" destOrd="0" parTransId="{2BF7E3CD-EA7A-7B45-A15D-487259675FBB}" sibTransId="{F1C04B45-7572-C04E-B65D-38E55B7B97D1}"/>
    <dgm:cxn modelId="{7E1976AC-CDFA-FA4F-9B62-987F9916EA8F}" srcId="{E9A6D3A5-FFD5-7D46-95E0-AB10A7FFFF75}" destId="{0798EF89-1ECE-C443-AB4A-D59A8F3BD9C7}" srcOrd="0" destOrd="0" parTransId="{9A23531A-01A2-F545-BC31-4242EE93F2DD}" sibTransId="{21889393-C2E2-6946-8164-1FC992800984}"/>
    <dgm:cxn modelId="{0A54ADB9-8088-2946-83A9-58542F21CF7F}" srcId="{1C9BB99C-EC73-6E4F-A5BD-F0E3E29D173D}" destId="{F05A78E8-3A4C-2C40-9AFE-F9D4825F21E0}" srcOrd="2" destOrd="0" parTransId="{4463117C-6711-644E-8A2F-2FA05091F9AD}" sibTransId="{A8E6214B-4130-BD46-BC19-A32AD55FB7C0}"/>
    <dgm:cxn modelId="{9F3D36BF-C254-D741-9096-78CB0C31D159}" srcId="{B5AFE124-2874-9E46-8C22-1EA6563E4A09}" destId="{663E10C1-63FE-E24F-BB0D-95DEF1D43DE8}" srcOrd="0" destOrd="0" parTransId="{B25B084A-CA71-614C-8669-63BF9751264E}" sibTransId="{74931224-4506-B245-8FDC-028B16A78EDF}"/>
    <dgm:cxn modelId="{244627D6-DDC0-314F-B54C-55E3A86E5984}" type="presOf" srcId="{F05A78E8-3A4C-2C40-9AFE-F9D4825F21E0}" destId="{68DAFDE6-B851-FC45-AC62-BF94B689D8F9}" srcOrd="0" destOrd="0" presId="urn:microsoft.com/office/officeart/2005/8/layout/vList6"/>
    <dgm:cxn modelId="{8D4C9BDF-365C-2C4B-85AA-FF62E13ECAAD}" srcId="{1C9BB99C-EC73-6E4F-A5BD-F0E3E29D173D}" destId="{E9A6D3A5-FFD5-7D46-95E0-AB10A7FFFF75}" srcOrd="0" destOrd="0" parTransId="{43A155BF-00D1-554D-9B58-6B7CD0A74DB1}" sibTransId="{BB3A3715-76FF-4B46-B23A-CCA08A56EE3C}"/>
    <dgm:cxn modelId="{753CF5EE-CFC9-3843-9FC4-5D6CA367B9BB}" type="presOf" srcId="{1C9BB99C-EC73-6E4F-A5BD-F0E3E29D173D}" destId="{1B9976F8-C551-5B45-820E-A5A1D13EBCD4}" srcOrd="0" destOrd="0" presId="urn:microsoft.com/office/officeart/2005/8/layout/vList6"/>
    <dgm:cxn modelId="{142DFDF1-7DF4-A749-8916-94E72F004832}" srcId="{E9A6D3A5-FFD5-7D46-95E0-AB10A7FFFF75}" destId="{4621162E-E97C-9D4B-A940-A3CF485DAAFE}" srcOrd="2" destOrd="0" parTransId="{846BFEA0-00FF-5148-B552-0E33839CE0E7}" sibTransId="{D84CF051-A097-1D4D-B2ED-B78A429F90FB}"/>
    <dgm:cxn modelId="{428D27F6-D8A9-0B4E-A340-56A2BEC485B1}" srcId="{B5AFE124-2874-9E46-8C22-1EA6563E4A09}" destId="{85FA3AD8-7D46-894E-A0C6-40770EDCBF8B}" srcOrd="1" destOrd="0" parTransId="{0EA29209-91F9-5943-96B1-1B9C2F7BDAA8}" sibTransId="{168F4E64-34EE-974A-A43E-E70D09CA391A}"/>
    <dgm:cxn modelId="{D6703CC0-4D20-0942-B599-3ED919F82A14}" type="presParOf" srcId="{1B9976F8-C551-5B45-820E-A5A1D13EBCD4}" destId="{B57EAED2-6097-CB40-9E05-2AAC03E0632C}" srcOrd="0" destOrd="0" presId="urn:microsoft.com/office/officeart/2005/8/layout/vList6"/>
    <dgm:cxn modelId="{D0848DB2-B726-A44A-ACF9-ABA02E5645ED}" type="presParOf" srcId="{B57EAED2-6097-CB40-9E05-2AAC03E0632C}" destId="{DF6BCDEB-AA54-0C48-ACD3-AC789C597126}" srcOrd="0" destOrd="0" presId="urn:microsoft.com/office/officeart/2005/8/layout/vList6"/>
    <dgm:cxn modelId="{3E57728F-465A-DC47-A6E2-0508E3517417}" type="presParOf" srcId="{B57EAED2-6097-CB40-9E05-2AAC03E0632C}" destId="{6060A535-DC40-BE4E-B552-14BDF3105BEE}" srcOrd="1" destOrd="0" presId="urn:microsoft.com/office/officeart/2005/8/layout/vList6"/>
    <dgm:cxn modelId="{AAE74D83-1829-314C-A5C5-FD0D33AB7B7A}" type="presParOf" srcId="{1B9976F8-C551-5B45-820E-A5A1D13EBCD4}" destId="{8A646298-B44D-BA49-B71B-3061B2A3C07B}" srcOrd="1" destOrd="0" presId="urn:microsoft.com/office/officeart/2005/8/layout/vList6"/>
    <dgm:cxn modelId="{A5735500-1048-D24F-9E4F-F6EC76860F58}" type="presParOf" srcId="{1B9976F8-C551-5B45-820E-A5A1D13EBCD4}" destId="{A69CB361-AE6A-7240-A583-9AFFFD2E64D8}" srcOrd="2" destOrd="0" presId="urn:microsoft.com/office/officeart/2005/8/layout/vList6"/>
    <dgm:cxn modelId="{EE253462-39BF-FE4D-900F-D244124DB351}" type="presParOf" srcId="{A69CB361-AE6A-7240-A583-9AFFFD2E64D8}" destId="{E3320494-93C6-C440-A5C4-8C54C9E2FDDF}" srcOrd="0" destOrd="0" presId="urn:microsoft.com/office/officeart/2005/8/layout/vList6"/>
    <dgm:cxn modelId="{D183811B-BE03-8945-8DD3-6BDE6963C9B0}" type="presParOf" srcId="{A69CB361-AE6A-7240-A583-9AFFFD2E64D8}" destId="{ED302927-3877-CD47-96BA-45F2D1249011}" srcOrd="1" destOrd="0" presId="urn:microsoft.com/office/officeart/2005/8/layout/vList6"/>
    <dgm:cxn modelId="{F9959B32-6D7A-A047-AAEF-D1D943384902}" type="presParOf" srcId="{1B9976F8-C551-5B45-820E-A5A1D13EBCD4}" destId="{68B58E61-6C66-1C44-82E4-025F1ED107C1}" srcOrd="3" destOrd="0" presId="urn:microsoft.com/office/officeart/2005/8/layout/vList6"/>
    <dgm:cxn modelId="{CCE54D19-BA40-E946-BDD7-0E4C71925B05}" type="presParOf" srcId="{1B9976F8-C551-5B45-820E-A5A1D13EBCD4}" destId="{B369E1F5-0292-814F-BE9B-E8A2895241A8}" srcOrd="4" destOrd="0" presId="urn:microsoft.com/office/officeart/2005/8/layout/vList6"/>
    <dgm:cxn modelId="{380E3084-395A-714C-85AF-BDBFFD721B60}" type="presParOf" srcId="{B369E1F5-0292-814F-BE9B-E8A2895241A8}" destId="{68DAFDE6-B851-FC45-AC62-BF94B689D8F9}" srcOrd="0" destOrd="0" presId="urn:microsoft.com/office/officeart/2005/8/layout/vList6"/>
    <dgm:cxn modelId="{87214878-0E8A-2240-A1B1-97C4FC2F228F}" type="presParOf" srcId="{B369E1F5-0292-814F-BE9B-E8A2895241A8}" destId="{DBA931A9-7BCC-9046-BF42-1DF9FC4E38B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58BD0D7-D762-1D49-B423-50F14B9ADCE1}" type="doc">
      <dgm:prSet loTypeId="urn:microsoft.com/office/officeart/2005/8/layout/default" loCatId="list" qsTypeId="urn:microsoft.com/office/officeart/2005/8/quickstyle/simple3" qsCatId="simple" csTypeId="urn:microsoft.com/office/officeart/2005/8/colors/colorful1" csCatId="colorful"/>
      <dgm:spPr/>
      <dgm:t>
        <a:bodyPr/>
        <a:lstStyle/>
        <a:p>
          <a:endParaRPr lang="en-US"/>
        </a:p>
      </dgm:t>
    </dgm:pt>
    <dgm:pt modelId="{48C81972-60B4-5F42-9EC6-E3A21D6BFE63}">
      <dgm:prSet/>
      <dgm:spPr/>
      <dgm:t>
        <a:bodyPr/>
        <a:lstStyle/>
        <a:p>
          <a:r>
            <a:rPr lang="en-US"/>
            <a:t>Move to political culture as the touchstone of legitimacy</a:t>
          </a:r>
        </a:p>
      </dgm:t>
    </dgm:pt>
    <dgm:pt modelId="{10381C2D-00A5-E447-B45C-90928BBE0AA5}" type="parTrans" cxnId="{D37686D5-DA51-3B4B-AF2A-C2E5C4ABE5EC}">
      <dgm:prSet/>
      <dgm:spPr/>
      <dgm:t>
        <a:bodyPr/>
        <a:lstStyle/>
        <a:p>
          <a:endParaRPr lang="en-US"/>
        </a:p>
      </dgm:t>
    </dgm:pt>
    <dgm:pt modelId="{DC07B643-069D-564F-9962-3C1A54BDAF4C}" type="sibTrans" cxnId="{D37686D5-DA51-3B4B-AF2A-C2E5C4ABE5EC}">
      <dgm:prSet/>
      <dgm:spPr/>
      <dgm:t>
        <a:bodyPr/>
        <a:lstStyle/>
        <a:p>
          <a:endParaRPr lang="en-US"/>
        </a:p>
      </dgm:t>
    </dgm:pt>
    <dgm:pt modelId="{03AA32E7-D2DC-E14D-BF57-5F07404ACA7A}">
      <dgm:prSet/>
      <dgm:spPr/>
      <dgm:t>
        <a:bodyPr/>
        <a:lstStyle/>
        <a:p>
          <a:r>
            <a:rPr lang="en-US"/>
            <a:t>Tied intervention rights to legitimacy determination</a:t>
          </a:r>
        </a:p>
      </dgm:t>
    </dgm:pt>
    <dgm:pt modelId="{0405D514-6581-7849-AFA8-4F2E23F35355}" type="parTrans" cxnId="{FD278F36-BA36-EA44-A332-3A550FD4E1B6}">
      <dgm:prSet/>
      <dgm:spPr/>
      <dgm:t>
        <a:bodyPr/>
        <a:lstStyle/>
        <a:p>
          <a:endParaRPr lang="en-US"/>
        </a:p>
      </dgm:t>
    </dgm:pt>
    <dgm:pt modelId="{215AF382-00D2-1145-A953-10BA5CF473B8}" type="sibTrans" cxnId="{FD278F36-BA36-EA44-A332-3A550FD4E1B6}">
      <dgm:prSet/>
      <dgm:spPr/>
      <dgm:t>
        <a:bodyPr/>
        <a:lstStyle/>
        <a:p>
          <a:endParaRPr lang="en-US"/>
        </a:p>
      </dgm:t>
    </dgm:pt>
    <dgm:pt modelId="{7CEDAB95-D0A4-7D42-B4FA-829F9FF3DD64}">
      <dgm:prSet/>
      <dgm:spPr/>
      <dgm:t>
        <a:bodyPr/>
        <a:lstStyle/>
        <a:p>
          <a:r>
            <a:rPr lang="en-US"/>
            <a:t>Liberal democracy—Legitimate</a:t>
          </a:r>
        </a:p>
      </dgm:t>
    </dgm:pt>
    <dgm:pt modelId="{48E466A3-02E1-4745-9CB8-C56153E5F5DA}" type="parTrans" cxnId="{FE9BB170-627E-3B46-AAC6-58ED760B31B2}">
      <dgm:prSet/>
      <dgm:spPr/>
      <dgm:t>
        <a:bodyPr/>
        <a:lstStyle/>
        <a:p>
          <a:endParaRPr lang="en-US"/>
        </a:p>
      </dgm:t>
    </dgm:pt>
    <dgm:pt modelId="{D242AEAB-AD8E-6E4B-A4BB-ED50B015CFD7}" type="sibTrans" cxnId="{FE9BB170-627E-3B46-AAC6-58ED760B31B2}">
      <dgm:prSet/>
      <dgm:spPr/>
      <dgm:t>
        <a:bodyPr/>
        <a:lstStyle/>
        <a:p>
          <a:endParaRPr lang="en-US"/>
        </a:p>
      </dgm:t>
    </dgm:pt>
    <dgm:pt modelId="{0CCEE2D7-303A-7847-9890-14C7F9C8F65F}">
      <dgm:prSet/>
      <dgm:spPr/>
      <dgm:t>
        <a:bodyPr/>
        <a:lstStyle/>
        <a:p>
          <a:r>
            <a:rPr lang="en-US"/>
            <a:t>Other ordering principles—Illegitimate or suspect</a:t>
          </a:r>
        </a:p>
      </dgm:t>
    </dgm:pt>
    <dgm:pt modelId="{A10175E0-C340-4C47-B68D-7A3AAD0201A6}" type="parTrans" cxnId="{560917F8-B218-DC4E-8663-753B19C85544}">
      <dgm:prSet/>
      <dgm:spPr/>
      <dgm:t>
        <a:bodyPr/>
        <a:lstStyle/>
        <a:p>
          <a:endParaRPr lang="en-US"/>
        </a:p>
      </dgm:t>
    </dgm:pt>
    <dgm:pt modelId="{ABA2AD37-2B6A-7044-A6EA-3A43D5C28626}" type="sibTrans" cxnId="{560917F8-B218-DC4E-8663-753B19C85544}">
      <dgm:prSet/>
      <dgm:spPr/>
      <dgm:t>
        <a:bodyPr/>
        <a:lstStyle/>
        <a:p>
          <a:endParaRPr lang="en-US"/>
        </a:p>
      </dgm:t>
    </dgm:pt>
    <dgm:pt modelId="{2142FDC6-7E8B-A74D-AAA6-7E47D00C42CC}">
      <dgm:prSet/>
      <dgm:spPr/>
      <dgm:t>
        <a:bodyPr/>
        <a:lstStyle/>
        <a:p>
          <a:r>
            <a:rPr lang="en-US"/>
            <a:t>Derivative notion of human rights</a:t>
          </a:r>
        </a:p>
      </dgm:t>
    </dgm:pt>
    <dgm:pt modelId="{E4311C53-DCBF-C745-9D0F-DF62177BABEF}" type="parTrans" cxnId="{DF667C73-316A-BB48-A4B3-6F2E75660974}">
      <dgm:prSet/>
      <dgm:spPr/>
      <dgm:t>
        <a:bodyPr/>
        <a:lstStyle/>
        <a:p>
          <a:endParaRPr lang="en-US"/>
        </a:p>
      </dgm:t>
    </dgm:pt>
    <dgm:pt modelId="{0CDDD18D-5138-324E-9547-350D9706B4E7}" type="sibTrans" cxnId="{DF667C73-316A-BB48-A4B3-6F2E75660974}">
      <dgm:prSet/>
      <dgm:spPr/>
      <dgm:t>
        <a:bodyPr/>
        <a:lstStyle/>
        <a:p>
          <a:endParaRPr lang="en-US"/>
        </a:p>
      </dgm:t>
    </dgm:pt>
    <dgm:pt modelId="{AFDC918C-BCF2-594C-A25F-9931E33564EF}">
      <dgm:prSet/>
      <dgm:spPr/>
      <dgm:t>
        <a:bodyPr/>
        <a:lstStyle/>
        <a:p>
          <a:r>
            <a:rPr lang="en-US"/>
            <a:t>Tied to civil and political rights culture</a:t>
          </a:r>
        </a:p>
      </dgm:t>
    </dgm:pt>
    <dgm:pt modelId="{95B7AA0A-5982-A442-84D1-857FB82C5204}" type="parTrans" cxnId="{04F49968-5CF7-594F-8E75-0583D9F25D23}">
      <dgm:prSet/>
      <dgm:spPr/>
      <dgm:t>
        <a:bodyPr/>
        <a:lstStyle/>
        <a:p>
          <a:endParaRPr lang="en-US"/>
        </a:p>
      </dgm:t>
    </dgm:pt>
    <dgm:pt modelId="{EA1D6BC7-167C-124F-B264-FB142D435DEC}" type="sibTrans" cxnId="{04F49968-5CF7-594F-8E75-0583D9F25D23}">
      <dgm:prSet/>
      <dgm:spPr/>
      <dgm:t>
        <a:bodyPr/>
        <a:lstStyle/>
        <a:p>
          <a:endParaRPr lang="en-US"/>
        </a:p>
      </dgm:t>
    </dgm:pt>
    <dgm:pt modelId="{828B5BE5-7E44-204B-9B68-F6A359FEC50F}">
      <dgm:prSet/>
      <dgm:spPr/>
      <dgm:t>
        <a:bodyPr/>
        <a:lstStyle/>
        <a:p>
          <a:r>
            <a:rPr lang="en-US"/>
            <a:t>Constitutional settlements in the 1990s based on these principles</a:t>
          </a:r>
        </a:p>
      </dgm:t>
    </dgm:pt>
    <dgm:pt modelId="{D05971DF-B75D-C749-A3BD-461E0063DE42}" type="parTrans" cxnId="{D284F8B4-A70C-984C-A680-BB7D97EE8D20}">
      <dgm:prSet/>
      <dgm:spPr/>
      <dgm:t>
        <a:bodyPr/>
        <a:lstStyle/>
        <a:p>
          <a:endParaRPr lang="en-US"/>
        </a:p>
      </dgm:t>
    </dgm:pt>
    <dgm:pt modelId="{EF5E336E-B9A3-874E-8797-56E3529EFC8C}" type="sibTrans" cxnId="{D284F8B4-A70C-984C-A680-BB7D97EE8D20}">
      <dgm:prSet/>
      <dgm:spPr/>
      <dgm:t>
        <a:bodyPr/>
        <a:lstStyle/>
        <a:p>
          <a:endParaRPr lang="en-US"/>
        </a:p>
      </dgm:t>
    </dgm:pt>
    <dgm:pt modelId="{F86BE525-8894-9447-9C74-B0D9EC4A2E82}" type="pres">
      <dgm:prSet presAssocID="{158BD0D7-D762-1D49-B423-50F14B9ADCE1}" presName="diagram" presStyleCnt="0">
        <dgm:presLayoutVars>
          <dgm:dir/>
          <dgm:resizeHandles val="exact"/>
        </dgm:presLayoutVars>
      </dgm:prSet>
      <dgm:spPr/>
    </dgm:pt>
    <dgm:pt modelId="{C3D45376-9867-544C-93E2-0EA104288AA1}" type="pres">
      <dgm:prSet presAssocID="{48C81972-60B4-5F42-9EC6-E3A21D6BFE63}" presName="node" presStyleLbl="node1" presStyleIdx="0" presStyleCnt="7">
        <dgm:presLayoutVars>
          <dgm:bulletEnabled val="1"/>
        </dgm:presLayoutVars>
      </dgm:prSet>
      <dgm:spPr/>
    </dgm:pt>
    <dgm:pt modelId="{27E5C2C5-5F73-924E-8DB9-F3EC384081A5}" type="pres">
      <dgm:prSet presAssocID="{DC07B643-069D-564F-9962-3C1A54BDAF4C}" presName="sibTrans" presStyleCnt="0"/>
      <dgm:spPr/>
    </dgm:pt>
    <dgm:pt modelId="{E71875F3-9B0E-D744-B8E7-852DFBF00156}" type="pres">
      <dgm:prSet presAssocID="{03AA32E7-D2DC-E14D-BF57-5F07404ACA7A}" presName="node" presStyleLbl="node1" presStyleIdx="1" presStyleCnt="7">
        <dgm:presLayoutVars>
          <dgm:bulletEnabled val="1"/>
        </dgm:presLayoutVars>
      </dgm:prSet>
      <dgm:spPr/>
    </dgm:pt>
    <dgm:pt modelId="{43EFC75B-41FC-5F4F-BE59-0307ED76E116}" type="pres">
      <dgm:prSet presAssocID="{215AF382-00D2-1145-A953-10BA5CF473B8}" presName="sibTrans" presStyleCnt="0"/>
      <dgm:spPr/>
    </dgm:pt>
    <dgm:pt modelId="{ABD0CB28-D45D-8A46-8472-F41729FF8C6D}" type="pres">
      <dgm:prSet presAssocID="{7CEDAB95-D0A4-7D42-B4FA-829F9FF3DD64}" presName="node" presStyleLbl="node1" presStyleIdx="2" presStyleCnt="7">
        <dgm:presLayoutVars>
          <dgm:bulletEnabled val="1"/>
        </dgm:presLayoutVars>
      </dgm:prSet>
      <dgm:spPr/>
    </dgm:pt>
    <dgm:pt modelId="{FED6D1F3-28C6-384D-A87E-45E8085294B0}" type="pres">
      <dgm:prSet presAssocID="{D242AEAB-AD8E-6E4B-A4BB-ED50B015CFD7}" presName="sibTrans" presStyleCnt="0"/>
      <dgm:spPr/>
    </dgm:pt>
    <dgm:pt modelId="{6DBF0A28-F422-1C46-8640-735E85C82C80}" type="pres">
      <dgm:prSet presAssocID="{0CCEE2D7-303A-7847-9890-14C7F9C8F65F}" presName="node" presStyleLbl="node1" presStyleIdx="3" presStyleCnt="7">
        <dgm:presLayoutVars>
          <dgm:bulletEnabled val="1"/>
        </dgm:presLayoutVars>
      </dgm:prSet>
      <dgm:spPr/>
    </dgm:pt>
    <dgm:pt modelId="{B4D5E337-E8C0-7442-8FC0-8A20C0FFB8DF}" type="pres">
      <dgm:prSet presAssocID="{ABA2AD37-2B6A-7044-A6EA-3A43D5C28626}" presName="sibTrans" presStyleCnt="0"/>
      <dgm:spPr/>
    </dgm:pt>
    <dgm:pt modelId="{EBB809FF-20CE-C749-A43C-BE30DF313AD5}" type="pres">
      <dgm:prSet presAssocID="{2142FDC6-7E8B-A74D-AAA6-7E47D00C42CC}" presName="node" presStyleLbl="node1" presStyleIdx="4" presStyleCnt="7">
        <dgm:presLayoutVars>
          <dgm:bulletEnabled val="1"/>
        </dgm:presLayoutVars>
      </dgm:prSet>
      <dgm:spPr/>
    </dgm:pt>
    <dgm:pt modelId="{9FB1BE16-FCCE-7542-BA70-EF0964BD0553}" type="pres">
      <dgm:prSet presAssocID="{0CDDD18D-5138-324E-9547-350D9706B4E7}" presName="sibTrans" presStyleCnt="0"/>
      <dgm:spPr/>
    </dgm:pt>
    <dgm:pt modelId="{A060E289-55E4-B44A-84CA-5629ADFB564D}" type="pres">
      <dgm:prSet presAssocID="{AFDC918C-BCF2-594C-A25F-9931E33564EF}" presName="node" presStyleLbl="node1" presStyleIdx="5" presStyleCnt="7">
        <dgm:presLayoutVars>
          <dgm:bulletEnabled val="1"/>
        </dgm:presLayoutVars>
      </dgm:prSet>
      <dgm:spPr/>
    </dgm:pt>
    <dgm:pt modelId="{B47877E3-7B3B-4645-9B18-3867153D91DF}" type="pres">
      <dgm:prSet presAssocID="{EA1D6BC7-167C-124F-B264-FB142D435DEC}" presName="sibTrans" presStyleCnt="0"/>
      <dgm:spPr/>
    </dgm:pt>
    <dgm:pt modelId="{B7FDD94D-D5A5-F34B-BEE7-3C758ED1B4DD}" type="pres">
      <dgm:prSet presAssocID="{828B5BE5-7E44-204B-9B68-F6A359FEC50F}" presName="node" presStyleLbl="node1" presStyleIdx="6" presStyleCnt="7">
        <dgm:presLayoutVars>
          <dgm:bulletEnabled val="1"/>
        </dgm:presLayoutVars>
      </dgm:prSet>
      <dgm:spPr/>
    </dgm:pt>
  </dgm:ptLst>
  <dgm:cxnLst>
    <dgm:cxn modelId="{BB2E532B-2E19-2A46-8648-92A2379F5FFF}" type="presOf" srcId="{AFDC918C-BCF2-594C-A25F-9931E33564EF}" destId="{A060E289-55E4-B44A-84CA-5629ADFB564D}" srcOrd="0" destOrd="0" presId="urn:microsoft.com/office/officeart/2005/8/layout/default"/>
    <dgm:cxn modelId="{FD278F36-BA36-EA44-A332-3A550FD4E1B6}" srcId="{158BD0D7-D762-1D49-B423-50F14B9ADCE1}" destId="{03AA32E7-D2DC-E14D-BF57-5F07404ACA7A}" srcOrd="1" destOrd="0" parTransId="{0405D514-6581-7849-AFA8-4F2E23F35355}" sibTransId="{215AF382-00D2-1145-A953-10BA5CF473B8}"/>
    <dgm:cxn modelId="{473E2153-DECE-A043-9B1B-E591E5607BCD}" type="presOf" srcId="{0CCEE2D7-303A-7847-9890-14C7F9C8F65F}" destId="{6DBF0A28-F422-1C46-8640-735E85C82C80}" srcOrd="0" destOrd="0" presId="urn:microsoft.com/office/officeart/2005/8/layout/default"/>
    <dgm:cxn modelId="{F208BF63-5961-FE4E-A2B8-DFE1E4D58806}" type="presOf" srcId="{7CEDAB95-D0A4-7D42-B4FA-829F9FF3DD64}" destId="{ABD0CB28-D45D-8A46-8472-F41729FF8C6D}" srcOrd="0" destOrd="0" presId="urn:microsoft.com/office/officeart/2005/8/layout/default"/>
    <dgm:cxn modelId="{A8EA3168-9A1D-754A-832B-40266FC51356}" type="presOf" srcId="{158BD0D7-D762-1D49-B423-50F14B9ADCE1}" destId="{F86BE525-8894-9447-9C74-B0D9EC4A2E82}" srcOrd="0" destOrd="0" presId="urn:microsoft.com/office/officeart/2005/8/layout/default"/>
    <dgm:cxn modelId="{04F49968-5CF7-594F-8E75-0583D9F25D23}" srcId="{158BD0D7-D762-1D49-B423-50F14B9ADCE1}" destId="{AFDC918C-BCF2-594C-A25F-9931E33564EF}" srcOrd="5" destOrd="0" parTransId="{95B7AA0A-5982-A442-84D1-857FB82C5204}" sibTransId="{EA1D6BC7-167C-124F-B264-FB142D435DEC}"/>
    <dgm:cxn modelId="{FF4EF86B-FBFC-8C41-97B8-52E234F6881C}" type="presOf" srcId="{2142FDC6-7E8B-A74D-AAA6-7E47D00C42CC}" destId="{EBB809FF-20CE-C749-A43C-BE30DF313AD5}" srcOrd="0" destOrd="0" presId="urn:microsoft.com/office/officeart/2005/8/layout/default"/>
    <dgm:cxn modelId="{FE9BB170-627E-3B46-AAC6-58ED760B31B2}" srcId="{158BD0D7-D762-1D49-B423-50F14B9ADCE1}" destId="{7CEDAB95-D0A4-7D42-B4FA-829F9FF3DD64}" srcOrd="2" destOrd="0" parTransId="{48E466A3-02E1-4745-9CB8-C56153E5F5DA}" sibTransId="{D242AEAB-AD8E-6E4B-A4BB-ED50B015CFD7}"/>
    <dgm:cxn modelId="{DF667C73-316A-BB48-A4B3-6F2E75660974}" srcId="{158BD0D7-D762-1D49-B423-50F14B9ADCE1}" destId="{2142FDC6-7E8B-A74D-AAA6-7E47D00C42CC}" srcOrd="4" destOrd="0" parTransId="{E4311C53-DCBF-C745-9D0F-DF62177BABEF}" sibTransId="{0CDDD18D-5138-324E-9547-350D9706B4E7}"/>
    <dgm:cxn modelId="{027C93B1-1EF9-0B48-A30E-D4FDC6A310E8}" type="presOf" srcId="{48C81972-60B4-5F42-9EC6-E3A21D6BFE63}" destId="{C3D45376-9867-544C-93E2-0EA104288AA1}" srcOrd="0" destOrd="0" presId="urn:microsoft.com/office/officeart/2005/8/layout/default"/>
    <dgm:cxn modelId="{D284F8B4-A70C-984C-A680-BB7D97EE8D20}" srcId="{158BD0D7-D762-1D49-B423-50F14B9ADCE1}" destId="{828B5BE5-7E44-204B-9B68-F6A359FEC50F}" srcOrd="6" destOrd="0" parTransId="{D05971DF-B75D-C749-A3BD-461E0063DE42}" sibTransId="{EF5E336E-B9A3-874E-8797-56E3529EFC8C}"/>
    <dgm:cxn modelId="{D37686D5-DA51-3B4B-AF2A-C2E5C4ABE5EC}" srcId="{158BD0D7-D762-1D49-B423-50F14B9ADCE1}" destId="{48C81972-60B4-5F42-9EC6-E3A21D6BFE63}" srcOrd="0" destOrd="0" parTransId="{10381C2D-00A5-E447-B45C-90928BBE0AA5}" sibTransId="{DC07B643-069D-564F-9962-3C1A54BDAF4C}"/>
    <dgm:cxn modelId="{BA2986DE-0D51-CF47-AC54-066469050ACA}" type="presOf" srcId="{828B5BE5-7E44-204B-9B68-F6A359FEC50F}" destId="{B7FDD94D-D5A5-F34B-BEE7-3C758ED1B4DD}" srcOrd="0" destOrd="0" presId="urn:microsoft.com/office/officeart/2005/8/layout/default"/>
    <dgm:cxn modelId="{5EDEB0F4-2150-B84F-838A-3E1E5F542D94}" type="presOf" srcId="{03AA32E7-D2DC-E14D-BF57-5F07404ACA7A}" destId="{E71875F3-9B0E-D744-B8E7-852DFBF00156}" srcOrd="0" destOrd="0" presId="urn:microsoft.com/office/officeart/2005/8/layout/default"/>
    <dgm:cxn modelId="{560917F8-B218-DC4E-8663-753B19C85544}" srcId="{158BD0D7-D762-1D49-B423-50F14B9ADCE1}" destId="{0CCEE2D7-303A-7847-9890-14C7F9C8F65F}" srcOrd="3" destOrd="0" parTransId="{A10175E0-C340-4C47-B68D-7A3AAD0201A6}" sibTransId="{ABA2AD37-2B6A-7044-A6EA-3A43D5C28626}"/>
    <dgm:cxn modelId="{4A8C3E7C-6965-0C44-BAC4-74B9B158B974}" type="presParOf" srcId="{F86BE525-8894-9447-9C74-B0D9EC4A2E82}" destId="{C3D45376-9867-544C-93E2-0EA104288AA1}" srcOrd="0" destOrd="0" presId="urn:microsoft.com/office/officeart/2005/8/layout/default"/>
    <dgm:cxn modelId="{8653A373-D17C-9248-BDE7-59D22B9919CA}" type="presParOf" srcId="{F86BE525-8894-9447-9C74-B0D9EC4A2E82}" destId="{27E5C2C5-5F73-924E-8DB9-F3EC384081A5}" srcOrd="1" destOrd="0" presId="urn:microsoft.com/office/officeart/2005/8/layout/default"/>
    <dgm:cxn modelId="{7CF33521-3DF5-A943-BC0D-3A2336233479}" type="presParOf" srcId="{F86BE525-8894-9447-9C74-B0D9EC4A2E82}" destId="{E71875F3-9B0E-D744-B8E7-852DFBF00156}" srcOrd="2" destOrd="0" presId="urn:microsoft.com/office/officeart/2005/8/layout/default"/>
    <dgm:cxn modelId="{A807D2B4-8257-984D-93E0-2C01D851C4AF}" type="presParOf" srcId="{F86BE525-8894-9447-9C74-B0D9EC4A2E82}" destId="{43EFC75B-41FC-5F4F-BE59-0307ED76E116}" srcOrd="3" destOrd="0" presId="urn:microsoft.com/office/officeart/2005/8/layout/default"/>
    <dgm:cxn modelId="{FDDCB472-299B-C642-AABB-067FF087CCE0}" type="presParOf" srcId="{F86BE525-8894-9447-9C74-B0D9EC4A2E82}" destId="{ABD0CB28-D45D-8A46-8472-F41729FF8C6D}" srcOrd="4" destOrd="0" presId="urn:microsoft.com/office/officeart/2005/8/layout/default"/>
    <dgm:cxn modelId="{D74E6815-322E-9F40-B591-0AE13C1775BA}" type="presParOf" srcId="{F86BE525-8894-9447-9C74-B0D9EC4A2E82}" destId="{FED6D1F3-28C6-384D-A87E-45E8085294B0}" srcOrd="5" destOrd="0" presId="urn:microsoft.com/office/officeart/2005/8/layout/default"/>
    <dgm:cxn modelId="{2BDFEF61-161E-7C47-A0D5-F39007CC7984}" type="presParOf" srcId="{F86BE525-8894-9447-9C74-B0D9EC4A2E82}" destId="{6DBF0A28-F422-1C46-8640-735E85C82C80}" srcOrd="6" destOrd="0" presId="urn:microsoft.com/office/officeart/2005/8/layout/default"/>
    <dgm:cxn modelId="{71272257-620E-5244-946A-72B8C3F13CFB}" type="presParOf" srcId="{F86BE525-8894-9447-9C74-B0D9EC4A2E82}" destId="{B4D5E337-E8C0-7442-8FC0-8A20C0FFB8DF}" srcOrd="7" destOrd="0" presId="urn:microsoft.com/office/officeart/2005/8/layout/default"/>
    <dgm:cxn modelId="{332803AA-AC66-8946-A8A0-F9A885674B4F}" type="presParOf" srcId="{F86BE525-8894-9447-9C74-B0D9EC4A2E82}" destId="{EBB809FF-20CE-C749-A43C-BE30DF313AD5}" srcOrd="8" destOrd="0" presId="urn:microsoft.com/office/officeart/2005/8/layout/default"/>
    <dgm:cxn modelId="{AF938A6E-F17A-BA48-9EF0-4C35D1D84B04}" type="presParOf" srcId="{F86BE525-8894-9447-9C74-B0D9EC4A2E82}" destId="{9FB1BE16-FCCE-7542-BA70-EF0964BD0553}" srcOrd="9" destOrd="0" presId="urn:microsoft.com/office/officeart/2005/8/layout/default"/>
    <dgm:cxn modelId="{71B98987-550E-A947-B35A-3C267B59E12C}" type="presParOf" srcId="{F86BE525-8894-9447-9C74-B0D9EC4A2E82}" destId="{A060E289-55E4-B44A-84CA-5629ADFB564D}" srcOrd="10" destOrd="0" presId="urn:microsoft.com/office/officeart/2005/8/layout/default"/>
    <dgm:cxn modelId="{12DF353F-8337-184A-B01D-F6FD8DD2CED4}" type="presParOf" srcId="{F86BE525-8894-9447-9C74-B0D9EC4A2E82}" destId="{B47877E3-7B3B-4645-9B18-3867153D91DF}" srcOrd="11" destOrd="0" presId="urn:microsoft.com/office/officeart/2005/8/layout/default"/>
    <dgm:cxn modelId="{DA8E1CB8-5C8D-A848-9BC3-AC5BFBCA486C}" type="presParOf" srcId="{F86BE525-8894-9447-9C74-B0D9EC4A2E82}" destId="{B7FDD94D-D5A5-F34B-BEE7-3C758ED1B4DD}"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55EE0EF-8696-E14B-A015-D076361A9083}" type="doc">
      <dgm:prSet loTypeId="urn:microsoft.com/office/officeart/2005/8/layout/venn2" loCatId="list" qsTypeId="urn:microsoft.com/office/officeart/2005/8/quickstyle/simple3" qsCatId="simple" csTypeId="urn:microsoft.com/office/officeart/2005/8/colors/accent6_4" csCatId="accent6"/>
      <dgm:spPr/>
      <dgm:t>
        <a:bodyPr/>
        <a:lstStyle/>
        <a:p>
          <a:endParaRPr lang="en-US"/>
        </a:p>
      </dgm:t>
    </dgm:pt>
    <dgm:pt modelId="{4C97748C-0E94-A44A-8FD3-334D137C4AFE}">
      <dgm:prSet/>
      <dgm:spPr/>
      <dgm:t>
        <a:bodyPr/>
        <a:lstStyle/>
        <a:p>
          <a:r>
            <a:rPr lang="en-US"/>
            <a:t>Constitutional settlements in the 1990s based on these principles.</a:t>
          </a:r>
        </a:p>
      </dgm:t>
    </dgm:pt>
    <dgm:pt modelId="{319747AD-DB4B-DA4E-84FE-DFA9A90EB06D}" type="parTrans" cxnId="{1717D6B8-797B-CB45-9FEC-56919636505D}">
      <dgm:prSet/>
      <dgm:spPr/>
      <dgm:t>
        <a:bodyPr/>
        <a:lstStyle/>
        <a:p>
          <a:endParaRPr lang="en-US"/>
        </a:p>
      </dgm:t>
    </dgm:pt>
    <dgm:pt modelId="{F7FA8C39-9FE6-0243-86D4-71404F9335FB}" type="sibTrans" cxnId="{1717D6B8-797B-CB45-9FEC-56919636505D}">
      <dgm:prSet/>
      <dgm:spPr/>
      <dgm:t>
        <a:bodyPr/>
        <a:lstStyle/>
        <a:p>
          <a:endParaRPr lang="en-US"/>
        </a:p>
      </dgm:t>
    </dgm:pt>
    <dgm:pt modelId="{931602AB-166F-0340-BD1A-4654E08C995A}">
      <dgm:prSet/>
      <dgm:spPr/>
      <dgm:t>
        <a:bodyPr/>
        <a:lstStyle/>
        <a:p>
          <a:r>
            <a:rPr lang="en-US" dirty="0"/>
            <a:t>At the same time see rise in counter-narratives</a:t>
          </a:r>
        </a:p>
      </dgm:t>
    </dgm:pt>
    <dgm:pt modelId="{94E805F8-9183-5742-9A8C-D46AC6E61261}" type="parTrans" cxnId="{ECA433D1-29DC-9C4F-88DA-4D28A7B1753B}">
      <dgm:prSet/>
      <dgm:spPr/>
      <dgm:t>
        <a:bodyPr/>
        <a:lstStyle/>
        <a:p>
          <a:endParaRPr lang="en-US"/>
        </a:p>
      </dgm:t>
    </dgm:pt>
    <dgm:pt modelId="{B7F0FEB0-DAF5-114C-86FB-D3830C18C965}" type="sibTrans" cxnId="{ECA433D1-29DC-9C4F-88DA-4D28A7B1753B}">
      <dgm:prSet/>
      <dgm:spPr/>
      <dgm:t>
        <a:bodyPr/>
        <a:lstStyle/>
        <a:p>
          <a:endParaRPr lang="en-US"/>
        </a:p>
      </dgm:t>
    </dgm:pt>
    <dgm:pt modelId="{CA87F37F-49FC-AF48-AE4E-7E773FC9A8EA}">
      <dgm:prSet/>
      <dgm:spPr/>
      <dgm:t>
        <a:bodyPr/>
        <a:lstStyle/>
        <a:p>
          <a:r>
            <a:rPr lang="en-US"/>
            <a:t>Asian values constitutionalism</a:t>
          </a:r>
        </a:p>
      </dgm:t>
    </dgm:pt>
    <dgm:pt modelId="{B9A2E9D8-008A-FB41-83A1-7FBFC09F4F3B}" type="parTrans" cxnId="{F23C9D4F-DC0A-F74A-AA2B-831045FC78C4}">
      <dgm:prSet/>
      <dgm:spPr/>
      <dgm:t>
        <a:bodyPr/>
        <a:lstStyle/>
        <a:p>
          <a:endParaRPr lang="en-US"/>
        </a:p>
      </dgm:t>
    </dgm:pt>
    <dgm:pt modelId="{6EEF58A4-F4C0-DD47-81BB-44BF3676B471}" type="sibTrans" cxnId="{F23C9D4F-DC0A-F74A-AA2B-831045FC78C4}">
      <dgm:prSet/>
      <dgm:spPr/>
      <dgm:t>
        <a:bodyPr/>
        <a:lstStyle/>
        <a:p>
          <a:endParaRPr lang="en-US"/>
        </a:p>
      </dgm:t>
    </dgm:pt>
    <dgm:pt modelId="{F4405CAF-3DA1-7347-9249-AE76FC2CA604}">
      <dgm:prSet/>
      <dgm:spPr/>
      <dgm:t>
        <a:bodyPr/>
        <a:lstStyle/>
        <a:p>
          <a:r>
            <a:rPr lang="en-US"/>
            <a:t>Indigenous models : e.g. Plurinational Constitution of Bolivia</a:t>
          </a:r>
        </a:p>
      </dgm:t>
    </dgm:pt>
    <dgm:pt modelId="{47A13624-7EEA-1A44-8812-30534D49B42E}" type="parTrans" cxnId="{A3BBD7F7-6B1A-354A-B699-B6DC5CB32DFD}">
      <dgm:prSet/>
      <dgm:spPr/>
      <dgm:t>
        <a:bodyPr/>
        <a:lstStyle/>
        <a:p>
          <a:endParaRPr lang="en-US"/>
        </a:p>
      </dgm:t>
    </dgm:pt>
    <dgm:pt modelId="{764E82A6-7BC0-F948-A310-156E593A8270}" type="sibTrans" cxnId="{A3BBD7F7-6B1A-354A-B699-B6DC5CB32DFD}">
      <dgm:prSet/>
      <dgm:spPr/>
      <dgm:t>
        <a:bodyPr/>
        <a:lstStyle/>
        <a:p>
          <a:endParaRPr lang="en-US"/>
        </a:p>
      </dgm:t>
    </dgm:pt>
    <dgm:pt modelId="{02B9D12A-9B64-BD40-A444-79DE19C9093E}" type="pres">
      <dgm:prSet presAssocID="{855EE0EF-8696-E14B-A015-D076361A9083}" presName="Name0" presStyleCnt="0">
        <dgm:presLayoutVars>
          <dgm:chMax val="7"/>
          <dgm:resizeHandles val="exact"/>
        </dgm:presLayoutVars>
      </dgm:prSet>
      <dgm:spPr/>
    </dgm:pt>
    <dgm:pt modelId="{CFE68842-2BBA-4340-B82E-F930A676B601}" type="pres">
      <dgm:prSet presAssocID="{855EE0EF-8696-E14B-A015-D076361A9083}" presName="comp1" presStyleCnt="0"/>
      <dgm:spPr/>
    </dgm:pt>
    <dgm:pt modelId="{A09E5D05-4353-A644-8CF2-200087F8BA83}" type="pres">
      <dgm:prSet presAssocID="{855EE0EF-8696-E14B-A015-D076361A9083}" presName="circle1" presStyleLbl="node1" presStyleIdx="0" presStyleCnt="2"/>
      <dgm:spPr/>
    </dgm:pt>
    <dgm:pt modelId="{9C6C8181-AEB6-FB41-92C6-507728CF78B7}" type="pres">
      <dgm:prSet presAssocID="{855EE0EF-8696-E14B-A015-D076361A9083}" presName="c1text" presStyleLbl="node1" presStyleIdx="0" presStyleCnt="2">
        <dgm:presLayoutVars>
          <dgm:bulletEnabled val="1"/>
        </dgm:presLayoutVars>
      </dgm:prSet>
      <dgm:spPr/>
    </dgm:pt>
    <dgm:pt modelId="{9587E0CD-F4E3-A44C-A7BA-031C6C1A5D1D}" type="pres">
      <dgm:prSet presAssocID="{855EE0EF-8696-E14B-A015-D076361A9083}" presName="comp2" presStyleCnt="0"/>
      <dgm:spPr/>
    </dgm:pt>
    <dgm:pt modelId="{7319A2A2-BE71-B14F-947B-DB4ACC024694}" type="pres">
      <dgm:prSet presAssocID="{855EE0EF-8696-E14B-A015-D076361A9083}" presName="circle2" presStyleLbl="node1" presStyleIdx="1" presStyleCnt="2"/>
      <dgm:spPr/>
    </dgm:pt>
    <dgm:pt modelId="{8B35F615-86B0-994D-A8DD-BEBB19347104}" type="pres">
      <dgm:prSet presAssocID="{855EE0EF-8696-E14B-A015-D076361A9083}" presName="c2text" presStyleLbl="node1" presStyleIdx="1" presStyleCnt="2">
        <dgm:presLayoutVars>
          <dgm:bulletEnabled val="1"/>
        </dgm:presLayoutVars>
      </dgm:prSet>
      <dgm:spPr/>
    </dgm:pt>
  </dgm:ptLst>
  <dgm:cxnLst>
    <dgm:cxn modelId="{EEEA8202-4B80-5041-BAA8-8DDCE2429DCC}" type="presOf" srcId="{4C97748C-0E94-A44A-8FD3-334D137C4AFE}" destId="{9C6C8181-AEB6-FB41-92C6-507728CF78B7}" srcOrd="1" destOrd="0" presId="urn:microsoft.com/office/officeart/2005/8/layout/venn2"/>
    <dgm:cxn modelId="{D23FEA09-573A-F74C-903E-50FCF4087B65}" type="presOf" srcId="{F4405CAF-3DA1-7347-9249-AE76FC2CA604}" destId="{7319A2A2-BE71-B14F-947B-DB4ACC024694}" srcOrd="0" destOrd="2" presId="urn:microsoft.com/office/officeart/2005/8/layout/venn2"/>
    <dgm:cxn modelId="{8453BF13-0FBD-B542-AFED-7D1383B38703}" type="presOf" srcId="{F4405CAF-3DA1-7347-9249-AE76FC2CA604}" destId="{8B35F615-86B0-994D-A8DD-BEBB19347104}" srcOrd="1" destOrd="2" presId="urn:microsoft.com/office/officeart/2005/8/layout/venn2"/>
    <dgm:cxn modelId="{F23C9D4F-DC0A-F74A-AA2B-831045FC78C4}" srcId="{931602AB-166F-0340-BD1A-4654E08C995A}" destId="{CA87F37F-49FC-AF48-AE4E-7E773FC9A8EA}" srcOrd="0" destOrd="0" parTransId="{B9A2E9D8-008A-FB41-83A1-7FBFC09F4F3B}" sibTransId="{6EEF58A4-F4C0-DD47-81BB-44BF3676B471}"/>
    <dgm:cxn modelId="{1E51235D-1250-5B4F-AB6C-BF34B208D52F}" type="presOf" srcId="{4C97748C-0E94-A44A-8FD3-334D137C4AFE}" destId="{A09E5D05-4353-A644-8CF2-200087F8BA83}" srcOrd="0" destOrd="0" presId="urn:microsoft.com/office/officeart/2005/8/layout/venn2"/>
    <dgm:cxn modelId="{72186F90-B177-EE4D-92EC-C3622C94AE29}" type="presOf" srcId="{CA87F37F-49FC-AF48-AE4E-7E773FC9A8EA}" destId="{8B35F615-86B0-994D-A8DD-BEBB19347104}" srcOrd="1" destOrd="1" presId="urn:microsoft.com/office/officeart/2005/8/layout/venn2"/>
    <dgm:cxn modelId="{E8668B91-3DFB-8844-8211-EC5D9D3AE7C3}" type="presOf" srcId="{931602AB-166F-0340-BD1A-4654E08C995A}" destId="{7319A2A2-BE71-B14F-947B-DB4ACC024694}" srcOrd="0" destOrd="0" presId="urn:microsoft.com/office/officeart/2005/8/layout/venn2"/>
    <dgm:cxn modelId="{E53E77A2-A83F-254E-8B70-5CA04B25FE55}" type="presOf" srcId="{CA87F37F-49FC-AF48-AE4E-7E773FC9A8EA}" destId="{7319A2A2-BE71-B14F-947B-DB4ACC024694}" srcOrd="0" destOrd="1" presId="urn:microsoft.com/office/officeart/2005/8/layout/venn2"/>
    <dgm:cxn modelId="{1B9357A6-5186-9945-8434-4CE4298D4E86}" type="presOf" srcId="{855EE0EF-8696-E14B-A015-D076361A9083}" destId="{02B9D12A-9B64-BD40-A444-79DE19C9093E}" srcOrd="0" destOrd="0" presId="urn:microsoft.com/office/officeart/2005/8/layout/venn2"/>
    <dgm:cxn modelId="{1779C7A8-1A73-3140-BAEA-6CBD31611CCE}" type="presOf" srcId="{931602AB-166F-0340-BD1A-4654E08C995A}" destId="{8B35F615-86B0-994D-A8DD-BEBB19347104}" srcOrd="1" destOrd="0" presId="urn:microsoft.com/office/officeart/2005/8/layout/venn2"/>
    <dgm:cxn modelId="{1717D6B8-797B-CB45-9FEC-56919636505D}" srcId="{855EE0EF-8696-E14B-A015-D076361A9083}" destId="{4C97748C-0E94-A44A-8FD3-334D137C4AFE}" srcOrd="0" destOrd="0" parTransId="{319747AD-DB4B-DA4E-84FE-DFA9A90EB06D}" sibTransId="{F7FA8C39-9FE6-0243-86D4-71404F9335FB}"/>
    <dgm:cxn modelId="{ECA433D1-29DC-9C4F-88DA-4D28A7B1753B}" srcId="{855EE0EF-8696-E14B-A015-D076361A9083}" destId="{931602AB-166F-0340-BD1A-4654E08C995A}" srcOrd="1" destOrd="0" parTransId="{94E805F8-9183-5742-9A8C-D46AC6E61261}" sibTransId="{B7F0FEB0-DAF5-114C-86FB-D3830C18C965}"/>
    <dgm:cxn modelId="{A3BBD7F7-6B1A-354A-B699-B6DC5CB32DFD}" srcId="{931602AB-166F-0340-BD1A-4654E08C995A}" destId="{F4405CAF-3DA1-7347-9249-AE76FC2CA604}" srcOrd="1" destOrd="0" parTransId="{47A13624-7EEA-1A44-8812-30534D49B42E}" sibTransId="{764E82A6-7BC0-F948-A310-156E593A8270}"/>
    <dgm:cxn modelId="{F24233BF-5B3C-6246-9E27-5DFFDD01C51F}" type="presParOf" srcId="{02B9D12A-9B64-BD40-A444-79DE19C9093E}" destId="{CFE68842-2BBA-4340-B82E-F930A676B601}" srcOrd="0" destOrd="0" presId="urn:microsoft.com/office/officeart/2005/8/layout/venn2"/>
    <dgm:cxn modelId="{DBE63903-2B2D-0C40-AB4E-C5F9CC60A378}" type="presParOf" srcId="{CFE68842-2BBA-4340-B82E-F930A676B601}" destId="{A09E5D05-4353-A644-8CF2-200087F8BA83}" srcOrd="0" destOrd="0" presId="urn:microsoft.com/office/officeart/2005/8/layout/venn2"/>
    <dgm:cxn modelId="{A8F408C0-94E8-4447-8019-594D43A16EC3}" type="presParOf" srcId="{CFE68842-2BBA-4340-B82E-F930A676B601}" destId="{9C6C8181-AEB6-FB41-92C6-507728CF78B7}" srcOrd="1" destOrd="0" presId="urn:microsoft.com/office/officeart/2005/8/layout/venn2"/>
    <dgm:cxn modelId="{66F0126F-9D5E-4E44-A4D3-A21FD9C0CDCC}" type="presParOf" srcId="{02B9D12A-9B64-BD40-A444-79DE19C9093E}" destId="{9587E0CD-F4E3-A44C-A7BA-031C6C1A5D1D}" srcOrd="1" destOrd="0" presId="urn:microsoft.com/office/officeart/2005/8/layout/venn2"/>
    <dgm:cxn modelId="{5EF75314-2D2A-A947-8D89-B405E5D90FBD}" type="presParOf" srcId="{9587E0CD-F4E3-A44C-A7BA-031C6C1A5D1D}" destId="{7319A2A2-BE71-B14F-947B-DB4ACC024694}" srcOrd="0" destOrd="0" presId="urn:microsoft.com/office/officeart/2005/8/layout/venn2"/>
    <dgm:cxn modelId="{786F767E-B507-D44D-AD1C-DB9C1D596478}" type="presParOf" srcId="{9587E0CD-F4E3-A44C-A7BA-031C6C1A5D1D}" destId="{8B35F615-86B0-994D-A8DD-BEBB19347104}" srcOrd="1" destOrd="0" presId="urn:microsoft.com/office/officeart/2005/8/layout/ven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3C08EB-7F32-3744-BE3F-D86530B7F2D4}" type="doc">
      <dgm:prSet loTypeId="urn:microsoft.com/office/officeart/2005/8/layout/vList2" loCatId="list" qsTypeId="urn:microsoft.com/office/officeart/2005/8/quickstyle/simple3" qsCatId="simple" csTypeId="urn:microsoft.com/office/officeart/2005/8/colors/colorful2" csCatId="colorful"/>
      <dgm:spPr/>
      <dgm:t>
        <a:bodyPr/>
        <a:lstStyle/>
        <a:p>
          <a:endParaRPr lang="en-US"/>
        </a:p>
      </dgm:t>
    </dgm:pt>
    <dgm:pt modelId="{0163BD7B-BEE1-194E-9660-CED901D3A704}">
      <dgm:prSet/>
      <dgm:spPr/>
      <dgm:t>
        <a:bodyPr/>
        <a:lstStyle/>
        <a:p>
          <a:r>
            <a:rPr lang="en-US"/>
            <a:t>The lesson of the reform of German and Japanese political orders expressed through constitutions </a:t>
          </a:r>
        </a:p>
      </dgm:t>
    </dgm:pt>
    <dgm:pt modelId="{EE6286A3-132A-8C4D-8DEE-DA5D24B91037}" type="parTrans" cxnId="{E17A9A35-EDB1-5D4F-93FA-A0F713397D22}">
      <dgm:prSet/>
      <dgm:spPr/>
      <dgm:t>
        <a:bodyPr/>
        <a:lstStyle/>
        <a:p>
          <a:endParaRPr lang="en-US"/>
        </a:p>
      </dgm:t>
    </dgm:pt>
    <dgm:pt modelId="{C319F24F-6AE2-C945-AF1E-3C150C5455EA}" type="sibTrans" cxnId="{E17A9A35-EDB1-5D4F-93FA-A0F713397D22}">
      <dgm:prSet/>
      <dgm:spPr/>
      <dgm:t>
        <a:bodyPr/>
        <a:lstStyle/>
        <a:p>
          <a:endParaRPr lang="en-US"/>
        </a:p>
      </dgm:t>
    </dgm:pt>
    <dgm:pt modelId="{3E1374AE-9341-264D-B420-BA859DA2AAB9}">
      <dgm:prSet/>
      <dgm:spPr/>
      <dgm:t>
        <a:bodyPr/>
        <a:lstStyle/>
        <a:p>
          <a:r>
            <a:rPr lang="en-US"/>
            <a:t>Constitutional documents was not enough</a:t>
          </a:r>
        </a:p>
      </dgm:t>
    </dgm:pt>
    <dgm:pt modelId="{26702BF6-0817-2648-AD1C-2B7E4579DD73}" type="parTrans" cxnId="{D6C686A9-7411-2048-A5A1-7F479B871BFF}">
      <dgm:prSet/>
      <dgm:spPr/>
      <dgm:t>
        <a:bodyPr/>
        <a:lstStyle/>
        <a:p>
          <a:endParaRPr lang="en-US"/>
        </a:p>
      </dgm:t>
    </dgm:pt>
    <dgm:pt modelId="{5157C164-8A4D-9E40-9D90-DE851A1F0A46}" type="sibTrans" cxnId="{D6C686A9-7411-2048-A5A1-7F479B871BFF}">
      <dgm:prSet/>
      <dgm:spPr/>
      <dgm:t>
        <a:bodyPr/>
        <a:lstStyle/>
        <a:p>
          <a:endParaRPr lang="en-US"/>
        </a:p>
      </dgm:t>
    </dgm:pt>
    <dgm:pt modelId="{03BFB9BE-67A0-A649-8172-F77282E9EDB5}">
      <dgm:prSet/>
      <dgm:spPr/>
      <dgm:t>
        <a:bodyPr/>
        <a:lstStyle/>
        <a:p>
          <a:r>
            <a:rPr lang="en-US"/>
            <a:t>They merely guaranteed rule by by—rechtstaat</a:t>
          </a:r>
        </a:p>
      </dgm:t>
    </dgm:pt>
    <dgm:pt modelId="{76B90F19-0F95-1640-8459-5E319FEBE8AA}" type="parTrans" cxnId="{7C6BD583-493D-FA45-8563-FF15CD56F1F7}">
      <dgm:prSet/>
      <dgm:spPr/>
      <dgm:t>
        <a:bodyPr/>
        <a:lstStyle/>
        <a:p>
          <a:endParaRPr lang="en-US"/>
        </a:p>
      </dgm:t>
    </dgm:pt>
    <dgm:pt modelId="{6282271B-9781-614A-B7F0-A1AA833E0E2C}" type="sibTrans" cxnId="{7C6BD583-493D-FA45-8563-FF15CD56F1F7}">
      <dgm:prSet/>
      <dgm:spPr/>
      <dgm:t>
        <a:bodyPr/>
        <a:lstStyle/>
        <a:p>
          <a:endParaRPr lang="en-US"/>
        </a:p>
      </dgm:t>
    </dgm:pt>
    <dgm:pt modelId="{92D4F1B7-FA13-B44A-A266-977F546E7C28}">
      <dgm:prSet/>
      <dgm:spPr/>
      <dgm:t>
        <a:bodyPr/>
        <a:lstStyle/>
        <a:p>
          <a:r>
            <a:rPr lang="en-US"/>
            <a:t>But it could not prevent militarism (spillover effects of constitutionally sanctioned expansionism) or what became viewed as abuses of “natural” liberties of individuals (the treatment of subject populations and the imposition of racial hierarchies and extermination in Germany)</a:t>
          </a:r>
        </a:p>
      </dgm:t>
    </dgm:pt>
    <dgm:pt modelId="{BAD8014D-0E30-4649-9D2C-CAAFF132A058}" type="parTrans" cxnId="{8B077717-A12D-1A43-BD6D-6427469B38C4}">
      <dgm:prSet/>
      <dgm:spPr/>
      <dgm:t>
        <a:bodyPr/>
        <a:lstStyle/>
        <a:p>
          <a:endParaRPr lang="en-US"/>
        </a:p>
      </dgm:t>
    </dgm:pt>
    <dgm:pt modelId="{0B6D4264-9804-D64A-B551-6B61E92DF004}" type="sibTrans" cxnId="{8B077717-A12D-1A43-BD6D-6427469B38C4}">
      <dgm:prSet/>
      <dgm:spPr/>
      <dgm:t>
        <a:bodyPr/>
        <a:lstStyle/>
        <a:p>
          <a:endParaRPr lang="en-US"/>
        </a:p>
      </dgm:t>
    </dgm:pt>
    <dgm:pt modelId="{196D9942-6627-4C48-B00F-D601657749D6}">
      <dgm:prSet/>
      <dgm:spPr/>
      <dgm:t>
        <a:bodyPr/>
        <a:lstStyle/>
        <a:p>
          <a:r>
            <a:rPr lang="en-US"/>
            <a:t>What was need was structural constraints on political culture</a:t>
          </a:r>
        </a:p>
      </dgm:t>
    </dgm:pt>
    <dgm:pt modelId="{B5E9298A-C5F1-DB45-BCF9-98EC542E3E5F}" type="parTrans" cxnId="{A3FF23D1-8AE1-ED45-9031-9E2FB8C778C2}">
      <dgm:prSet/>
      <dgm:spPr/>
      <dgm:t>
        <a:bodyPr/>
        <a:lstStyle/>
        <a:p>
          <a:endParaRPr lang="en-US"/>
        </a:p>
      </dgm:t>
    </dgm:pt>
    <dgm:pt modelId="{38D5E690-4B03-4947-BD76-20D9B0C554EB}" type="sibTrans" cxnId="{A3FF23D1-8AE1-ED45-9031-9E2FB8C778C2}">
      <dgm:prSet/>
      <dgm:spPr/>
      <dgm:t>
        <a:bodyPr/>
        <a:lstStyle/>
        <a:p>
          <a:endParaRPr lang="en-US"/>
        </a:p>
      </dgm:t>
    </dgm:pt>
    <dgm:pt modelId="{046B4D9C-D346-2E4A-8B11-28DA2A36A852}">
      <dgm:prSet/>
      <dgm:spPr/>
      <dgm:t>
        <a:bodyPr/>
        <a:lstStyle/>
        <a:p>
          <a:r>
            <a:rPr lang="en-US"/>
            <a:t>It was clear after 1945 that such constraints could not be supplied by an “authoritarian model” of either the Japanese or German form</a:t>
          </a:r>
        </a:p>
      </dgm:t>
    </dgm:pt>
    <dgm:pt modelId="{1D690160-0052-6141-9568-7471CFD8D57E}" type="parTrans" cxnId="{48CB0EB5-C3DE-7842-A427-62BA830C0CE7}">
      <dgm:prSet/>
      <dgm:spPr/>
      <dgm:t>
        <a:bodyPr/>
        <a:lstStyle/>
        <a:p>
          <a:endParaRPr lang="en-US"/>
        </a:p>
      </dgm:t>
    </dgm:pt>
    <dgm:pt modelId="{67C2D38D-772B-7740-BF00-935CC9E92F61}" type="sibTrans" cxnId="{48CB0EB5-C3DE-7842-A427-62BA830C0CE7}">
      <dgm:prSet/>
      <dgm:spPr/>
      <dgm:t>
        <a:bodyPr/>
        <a:lstStyle/>
        <a:p>
          <a:endParaRPr lang="en-US"/>
        </a:p>
      </dgm:t>
    </dgm:pt>
    <dgm:pt modelId="{6A7293B6-2BF1-274A-B5D1-72FB20EC5D9B}">
      <dgm:prSet/>
      <dgm:spPr/>
      <dgm:t>
        <a:bodyPr/>
        <a:lstStyle/>
        <a:p>
          <a:r>
            <a:rPr lang="en-US"/>
            <a:t>It was then assumed that to fix the problem of constitutions required the determination of the “proper” or “highest” form of political culture</a:t>
          </a:r>
        </a:p>
      </dgm:t>
    </dgm:pt>
    <dgm:pt modelId="{B9FF25AE-6E48-9B41-9E4B-8963F2CC13CA}" type="parTrans" cxnId="{C8762383-6900-6E46-AE23-E82C21AE15A1}">
      <dgm:prSet/>
      <dgm:spPr/>
      <dgm:t>
        <a:bodyPr/>
        <a:lstStyle/>
        <a:p>
          <a:endParaRPr lang="en-US"/>
        </a:p>
      </dgm:t>
    </dgm:pt>
    <dgm:pt modelId="{69E15C77-0258-2949-AB8E-C9442EAE20FA}" type="sibTrans" cxnId="{C8762383-6900-6E46-AE23-E82C21AE15A1}">
      <dgm:prSet/>
      <dgm:spPr/>
      <dgm:t>
        <a:bodyPr/>
        <a:lstStyle/>
        <a:p>
          <a:endParaRPr lang="en-US"/>
        </a:p>
      </dgm:t>
    </dgm:pt>
    <dgm:pt modelId="{3F29F8E1-EDF3-434E-A79F-1112F8058675}">
      <dgm:prSet/>
      <dgm:spPr/>
      <dgm:t>
        <a:bodyPr/>
        <a:lstStyle/>
        <a:p>
          <a:r>
            <a:rPr lang="en-US"/>
            <a:t>The answer</a:t>
          </a:r>
        </a:p>
      </dgm:t>
    </dgm:pt>
    <dgm:pt modelId="{D82C6B2B-72FB-6B45-8B61-5DB5770BAFF0}" type="parTrans" cxnId="{EB52A305-2E9D-C743-BA8E-2A4DC2C873CB}">
      <dgm:prSet/>
      <dgm:spPr/>
      <dgm:t>
        <a:bodyPr/>
        <a:lstStyle/>
        <a:p>
          <a:endParaRPr lang="en-US"/>
        </a:p>
      </dgm:t>
    </dgm:pt>
    <dgm:pt modelId="{7B055E9D-39ED-504E-AC72-65D736BC8FE2}" type="sibTrans" cxnId="{EB52A305-2E9D-C743-BA8E-2A4DC2C873CB}">
      <dgm:prSet/>
      <dgm:spPr/>
      <dgm:t>
        <a:bodyPr/>
        <a:lstStyle/>
        <a:p>
          <a:endParaRPr lang="en-US"/>
        </a:p>
      </dgm:t>
    </dgm:pt>
    <dgm:pt modelId="{648267B1-45E6-0540-9D94-ABFE96DE917B}">
      <dgm:prSet/>
      <dgm:spPr/>
      <dgm:t>
        <a:bodyPr/>
        <a:lstStyle/>
        <a:p>
          <a:r>
            <a:rPr lang="en-US"/>
            <a:t>The political cultures of France, the US and UK “worked”</a:t>
          </a:r>
        </a:p>
      </dgm:t>
    </dgm:pt>
    <dgm:pt modelId="{0B450A7A-EA88-4C4B-A8A4-967F630CD11E}" type="parTrans" cxnId="{89133A33-4C61-E841-92F8-DA5702284160}">
      <dgm:prSet/>
      <dgm:spPr/>
      <dgm:t>
        <a:bodyPr/>
        <a:lstStyle/>
        <a:p>
          <a:endParaRPr lang="en-US"/>
        </a:p>
      </dgm:t>
    </dgm:pt>
    <dgm:pt modelId="{6A7D6FB1-C03B-DD4C-9A3D-6E1E55AC37A9}" type="sibTrans" cxnId="{89133A33-4C61-E841-92F8-DA5702284160}">
      <dgm:prSet/>
      <dgm:spPr/>
      <dgm:t>
        <a:bodyPr/>
        <a:lstStyle/>
        <a:p>
          <a:endParaRPr lang="en-US"/>
        </a:p>
      </dgm:t>
    </dgm:pt>
    <dgm:pt modelId="{6ACFF563-AC6C-DB45-9AAD-1D388372CC05}">
      <dgm:prSet/>
      <dgm:spPr/>
      <dgm:t>
        <a:bodyPr/>
        <a:lstStyle/>
        <a:p>
          <a:r>
            <a:rPr lang="en-US"/>
            <a:t>That was distilled as the liberal democratic model</a:t>
          </a:r>
        </a:p>
      </dgm:t>
    </dgm:pt>
    <dgm:pt modelId="{E1D57841-DB8A-9B4C-A09A-50A57DF156F6}" type="parTrans" cxnId="{9B98113A-25E0-8F45-8D0D-12F0C3F5D220}">
      <dgm:prSet/>
      <dgm:spPr/>
      <dgm:t>
        <a:bodyPr/>
        <a:lstStyle/>
        <a:p>
          <a:endParaRPr lang="en-US"/>
        </a:p>
      </dgm:t>
    </dgm:pt>
    <dgm:pt modelId="{F86E4F9F-07C3-F046-A513-15383E06BF72}" type="sibTrans" cxnId="{9B98113A-25E0-8F45-8D0D-12F0C3F5D220}">
      <dgm:prSet/>
      <dgm:spPr/>
      <dgm:t>
        <a:bodyPr/>
        <a:lstStyle/>
        <a:p>
          <a:endParaRPr lang="en-US"/>
        </a:p>
      </dgm:t>
    </dgm:pt>
    <dgm:pt modelId="{8551C993-DC98-944B-9045-9761DC61795F}">
      <dgm:prSet/>
      <dgm:spPr/>
      <dgm:t>
        <a:bodyPr/>
        <a:lstStyle/>
        <a:p>
          <a:r>
            <a:rPr lang="en-US"/>
            <a:t>And then embedded as the operational core of the political culture that all constitutions (legitimate) must serve</a:t>
          </a:r>
        </a:p>
      </dgm:t>
    </dgm:pt>
    <dgm:pt modelId="{2D9E8604-8306-6C4B-9EC9-C48347C26344}" type="parTrans" cxnId="{DC057BF1-3B79-AE4A-A976-04A736BC67A7}">
      <dgm:prSet/>
      <dgm:spPr/>
      <dgm:t>
        <a:bodyPr/>
        <a:lstStyle/>
        <a:p>
          <a:endParaRPr lang="en-US"/>
        </a:p>
      </dgm:t>
    </dgm:pt>
    <dgm:pt modelId="{A320697F-7826-7C49-94C3-E4684821DCF6}" type="sibTrans" cxnId="{DC057BF1-3B79-AE4A-A976-04A736BC67A7}">
      <dgm:prSet/>
      <dgm:spPr/>
      <dgm:t>
        <a:bodyPr/>
        <a:lstStyle/>
        <a:p>
          <a:endParaRPr lang="en-US"/>
        </a:p>
      </dgm:t>
    </dgm:pt>
    <dgm:pt modelId="{5DBB814A-1EC4-994C-BB52-38334D5B6FC4}">
      <dgm:prSet/>
      <dgm:spPr/>
      <dgm:t>
        <a:bodyPr/>
        <a:lstStyle/>
        <a:p>
          <a:r>
            <a:rPr lang="en-US"/>
            <a:t>Supra-National Structuralism</a:t>
          </a:r>
        </a:p>
      </dgm:t>
    </dgm:pt>
    <dgm:pt modelId="{101C5DF4-2C31-BE41-8830-6F0A59465DBD}" type="parTrans" cxnId="{62AF6EC3-6FAA-1545-A58A-3F25FB377903}">
      <dgm:prSet/>
      <dgm:spPr/>
      <dgm:t>
        <a:bodyPr/>
        <a:lstStyle/>
        <a:p>
          <a:endParaRPr lang="en-US"/>
        </a:p>
      </dgm:t>
    </dgm:pt>
    <dgm:pt modelId="{C299B973-600C-2043-8082-46F55087FB40}" type="sibTrans" cxnId="{62AF6EC3-6FAA-1545-A58A-3F25FB377903}">
      <dgm:prSet/>
      <dgm:spPr/>
      <dgm:t>
        <a:bodyPr/>
        <a:lstStyle/>
        <a:p>
          <a:endParaRPr lang="en-US"/>
        </a:p>
      </dgm:t>
    </dgm:pt>
    <dgm:pt modelId="{2871FBB7-AF63-DA4B-BF2A-8A7C81F74AD5}">
      <dgm:prSet/>
      <dgm:spPr/>
      <dgm:t>
        <a:bodyPr/>
        <a:lstStyle/>
        <a:p>
          <a:r>
            <a:rPr lang="en-US"/>
            <a:t>Constitutional internationalism to secure the specific liberties and social cultures necessary to support a democratic political order (the human rights project)</a:t>
          </a:r>
        </a:p>
      </dgm:t>
    </dgm:pt>
    <dgm:pt modelId="{35D52C30-D0E1-4247-8B4C-BA56B26C9A1D}" type="parTrans" cxnId="{EDADEA05-237C-0648-8C8F-13F462F57459}">
      <dgm:prSet/>
      <dgm:spPr/>
      <dgm:t>
        <a:bodyPr/>
        <a:lstStyle/>
        <a:p>
          <a:endParaRPr lang="en-US"/>
        </a:p>
      </dgm:t>
    </dgm:pt>
    <dgm:pt modelId="{C76D3455-9EB3-6641-BFDA-556A409417D2}" type="sibTrans" cxnId="{EDADEA05-237C-0648-8C8F-13F462F57459}">
      <dgm:prSet/>
      <dgm:spPr/>
      <dgm:t>
        <a:bodyPr/>
        <a:lstStyle/>
        <a:p>
          <a:endParaRPr lang="en-US"/>
        </a:p>
      </dgm:t>
    </dgm:pt>
    <dgm:pt modelId="{10FF87FC-FEAB-3147-9627-2B2EA805F6DB}">
      <dgm:prSet/>
      <dgm:spPr/>
      <dgm:t>
        <a:bodyPr/>
        <a:lstStyle/>
        <a:p>
          <a:r>
            <a:rPr lang="en-US"/>
            <a:t>An international system to provide a united front against militarism and the outward expression of constitutional illegitimacy in the form of aggression.</a:t>
          </a:r>
        </a:p>
      </dgm:t>
    </dgm:pt>
    <dgm:pt modelId="{72CBA8B7-F763-EB47-AB17-1EB6E97E7234}" type="parTrans" cxnId="{D20F66BC-3D62-274E-8711-37636DBB8A4C}">
      <dgm:prSet/>
      <dgm:spPr/>
      <dgm:t>
        <a:bodyPr/>
        <a:lstStyle/>
        <a:p>
          <a:endParaRPr lang="en-US"/>
        </a:p>
      </dgm:t>
    </dgm:pt>
    <dgm:pt modelId="{9CBD27F5-CD5D-CB41-A316-46CD3BFBCA41}" type="sibTrans" cxnId="{D20F66BC-3D62-274E-8711-37636DBB8A4C}">
      <dgm:prSet/>
      <dgm:spPr/>
      <dgm:t>
        <a:bodyPr/>
        <a:lstStyle/>
        <a:p>
          <a:endParaRPr lang="en-US"/>
        </a:p>
      </dgm:t>
    </dgm:pt>
    <dgm:pt modelId="{F79BA7A0-8A90-6649-8FFC-3D68A5F69B94}">
      <dgm:prSet/>
      <dgm:spPr/>
      <dgm:t>
        <a:bodyPr/>
        <a:lstStyle/>
        <a:p>
          <a:r>
            <a:rPr lang="en-US"/>
            <a:t>3</a:t>
          </a:r>
          <a:r>
            <a:rPr lang="en-US" baseline="30000"/>
            <a:t>rd</a:t>
          </a:r>
          <a:r>
            <a:rPr lang="en-US"/>
            <a:t> Generation Constitutions </a:t>
          </a:r>
        </a:p>
      </dgm:t>
    </dgm:pt>
    <dgm:pt modelId="{1B955E86-48F4-B94B-B53C-B8269ECC729C}" type="parTrans" cxnId="{42472B65-BD38-154B-AF85-73A5AFAEFE83}">
      <dgm:prSet/>
      <dgm:spPr/>
      <dgm:t>
        <a:bodyPr/>
        <a:lstStyle/>
        <a:p>
          <a:endParaRPr lang="en-US"/>
        </a:p>
      </dgm:t>
    </dgm:pt>
    <dgm:pt modelId="{E6928AF2-E917-D947-BDBC-EEC28E463F21}" type="sibTrans" cxnId="{42472B65-BD38-154B-AF85-73A5AFAEFE83}">
      <dgm:prSet/>
      <dgm:spPr/>
      <dgm:t>
        <a:bodyPr/>
        <a:lstStyle/>
        <a:p>
          <a:endParaRPr lang="en-US"/>
        </a:p>
      </dgm:t>
    </dgm:pt>
    <dgm:pt modelId="{B06FECCD-4A1F-EC41-9233-9A8CAD8D6F6B}">
      <dgm:prSet/>
      <dgm:spPr/>
      <dgm:t>
        <a:bodyPr/>
        <a:lstStyle/>
        <a:p>
          <a:r>
            <a:rPr lang="en-US"/>
            <a:t>were meant to express the maturing structures within which all emerging states were to conform to and apply the model and lessons of Japanese and German deficiencies</a:t>
          </a:r>
        </a:p>
      </dgm:t>
    </dgm:pt>
    <dgm:pt modelId="{6CCD6B24-2CDA-8E41-A6B1-59DEE034AB6C}" type="parTrans" cxnId="{A89A607A-FE3B-E847-9EBF-442881A94391}">
      <dgm:prSet/>
      <dgm:spPr/>
      <dgm:t>
        <a:bodyPr/>
        <a:lstStyle/>
        <a:p>
          <a:endParaRPr lang="en-US"/>
        </a:p>
      </dgm:t>
    </dgm:pt>
    <dgm:pt modelId="{25A5D9C6-AA6D-3248-AC0F-4AA4AC459713}" type="sibTrans" cxnId="{A89A607A-FE3B-E847-9EBF-442881A94391}">
      <dgm:prSet/>
      <dgm:spPr/>
      <dgm:t>
        <a:bodyPr/>
        <a:lstStyle/>
        <a:p>
          <a:endParaRPr lang="en-US"/>
        </a:p>
      </dgm:t>
    </dgm:pt>
    <dgm:pt modelId="{DC710931-0970-FB46-9EF1-032A097D2172}" type="pres">
      <dgm:prSet presAssocID="{A93C08EB-7F32-3744-BE3F-D86530B7F2D4}" presName="linear" presStyleCnt="0">
        <dgm:presLayoutVars>
          <dgm:animLvl val="lvl"/>
          <dgm:resizeHandles val="exact"/>
        </dgm:presLayoutVars>
      </dgm:prSet>
      <dgm:spPr/>
    </dgm:pt>
    <dgm:pt modelId="{C8811392-7ED3-5040-AD4D-1A787327DFBA}" type="pres">
      <dgm:prSet presAssocID="{0163BD7B-BEE1-194E-9660-CED901D3A704}" presName="parentText" presStyleLbl="node1" presStyleIdx="0" presStyleCnt="5">
        <dgm:presLayoutVars>
          <dgm:chMax val="0"/>
          <dgm:bulletEnabled val="1"/>
        </dgm:presLayoutVars>
      </dgm:prSet>
      <dgm:spPr/>
    </dgm:pt>
    <dgm:pt modelId="{BB5C186C-9D55-0543-AF32-D5B52681C782}" type="pres">
      <dgm:prSet presAssocID="{0163BD7B-BEE1-194E-9660-CED901D3A704}" presName="childText" presStyleLbl="revTx" presStyleIdx="0" presStyleCnt="5">
        <dgm:presLayoutVars>
          <dgm:bulletEnabled val="1"/>
        </dgm:presLayoutVars>
      </dgm:prSet>
      <dgm:spPr/>
    </dgm:pt>
    <dgm:pt modelId="{69E2829A-0378-8346-8E37-6C3F393FE8B4}" type="pres">
      <dgm:prSet presAssocID="{196D9942-6627-4C48-B00F-D601657749D6}" presName="parentText" presStyleLbl="node1" presStyleIdx="1" presStyleCnt="5">
        <dgm:presLayoutVars>
          <dgm:chMax val="0"/>
          <dgm:bulletEnabled val="1"/>
        </dgm:presLayoutVars>
      </dgm:prSet>
      <dgm:spPr/>
    </dgm:pt>
    <dgm:pt modelId="{DBF1E535-2128-2746-ACD0-272A7B24B9FE}" type="pres">
      <dgm:prSet presAssocID="{196D9942-6627-4C48-B00F-D601657749D6}" presName="childText" presStyleLbl="revTx" presStyleIdx="1" presStyleCnt="5">
        <dgm:presLayoutVars>
          <dgm:bulletEnabled val="1"/>
        </dgm:presLayoutVars>
      </dgm:prSet>
      <dgm:spPr/>
    </dgm:pt>
    <dgm:pt modelId="{35B80A77-F1C4-1146-828E-4A6D960D2E32}" type="pres">
      <dgm:prSet presAssocID="{3F29F8E1-EDF3-434E-A79F-1112F8058675}" presName="parentText" presStyleLbl="node1" presStyleIdx="2" presStyleCnt="5">
        <dgm:presLayoutVars>
          <dgm:chMax val="0"/>
          <dgm:bulletEnabled val="1"/>
        </dgm:presLayoutVars>
      </dgm:prSet>
      <dgm:spPr/>
    </dgm:pt>
    <dgm:pt modelId="{2ED170E6-090E-BF48-8FF7-A15B4D21128A}" type="pres">
      <dgm:prSet presAssocID="{3F29F8E1-EDF3-434E-A79F-1112F8058675}" presName="childText" presStyleLbl="revTx" presStyleIdx="2" presStyleCnt="5">
        <dgm:presLayoutVars>
          <dgm:bulletEnabled val="1"/>
        </dgm:presLayoutVars>
      </dgm:prSet>
      <dgm:spPr/>
    </dgm:pt>
    <dgm:pt modelId="{D02E534D-B808-8344-9906-1730D2840AE1}" type="pres">
      <dgm:prSet presAssocID="{5DBB814A-1EC4-994C-BB52-38334D5B6FC4}" presName="parentText" presStyleLbl="node1" presStyleIdx="3" presStyleCnt="5">
        <dgm:presLayoutVars>
          <dgm:chMax val="0"/>
          <dgm:bulletEnabled val="1"/>
        </dgm:presLayoutVars>
      </dgm:prSet>
      <dgm:spPr/>
    </dgm:pt>
    <dgm:pt modelId="{6623A968-C4BD-084B-88EF-A31059949D15}" type="pres">
      <dgm:prSet presAssocID="{5DBB814A-1EC4-994C-BB52-38334D5B6FC4}" presName="childText" presStyleLbl="revTx" presStyleIdx="3" presStyleCnt="5">
        <dgm:presLayoutVars>
          <dgm:bulletEnabled val="1"/>
        </dgm:presLayoutVars>
      </dgm:prSet>
      <dgm:spPr/>
    </dgm:pt>
    <dgm:pt modelId="{8C2110E1-8DAD-6543-9C2A-3A156746F500}" type="pres">
      <dgm:prSet presAssocID="{F79BA7A0-8A90-6649-8FFC-3D68A5F69B94}" presName="parentText" presStyleLbl="node1" presStyleIdx="4" presStyleCnt="5">
        <dgm:presLayoutVars>
          <dgm:chMax val="0"/>
          <dgm:bulletEnabled val="1"/>
        </dgm:presLayoutVars>
      </dgm:prSet>
      <dgm:spPr/>
    </dgm:pt>
    <dgm:pt modelId="{7405ED58-A0A0-5942-AA65-33D5BCB4BDA1}" type="pres">
      <dgm:prSet presAssocID="{F79BA7A0-8A90-6649-8FFC-3D68A5F69B94}" presName="childText" presStyleLbl="revTx" presStyleIdx="4" presStyleCnt="5">
        <dgm:presLayoutVars>
          <dgm:bulletEnabled val="1"/>
        </dgm:presLayoutVars>
      </dgm:prSet>
      <dgm:spPr/>
    </dgm:pt>
  </dgm:ptLst>
  <dgm:cxnLst>
    <dgm:cxn modelId="{EB52A305-2E9D-C743-BA8E-2A4DC2C873CB}" srcId="{A93C08EB-7F32-3744-BE3F-D86530B7F2D4}" destId="{3F29F8E1-EDF3-434E-A79F-1112F8058675}" srcOrd="2" destOrd="0" parTransId="{D82C6B2B-72FB-6B45-8B61-5DB5770BAFF0}" sibTransId="{7B055E9D-39ED-504E-AC72-65D736BC8FE2}"/>
    <dgm:cxn modelId="{EDADEA05-237C-0648-8C8F-13F462F57459}" srcId="{5DBB814A-1EC4-994C-BB52-38334D5B6FC4}" destId="{2871FBB7-AF63-DA4B-BF2A-8A7C81F74AD5}" srcOrd="0" destOrd="0" parTransId="{35D52C30-D0E1-4247-8B4C-BA56B26C9A1D}" sibTransId="{C76D3455-9EB3-6641-BFDA-556A409417D2}"/>
    <dgm:cxn modelId="{8B077717-A12D-1A43-BD6D-6427469B38C4}" srcId="{0163BD7B-BEE1-194E-9660-CED901D3A704}" destId="{92D4F1B7-FA13-B44A-A266-977F546E7C28}" srcOrd="2" destOrd="0" parTransId="{BAD8014D-0E30-4649-9D2C-CAAFF132A058}" sibTransId="{0B6D4264-9804-D64A-B551-6B61E92DF004}"/>
    <dgm:cxn modelId="{6401AF1F-8228-3041-B5F9-0B4BA3FFCD57}" type="presOf" srcId="{3E1374AE-9341-264D-B420-BA859DA2AAB9}" destId="{BB5C186C-9D55-0543-AF32-D5B52681C782}" srcOrd="0" destOrd="0" presId="urn:microsoft.com/office/officeart/2005/8/layout/vList2"/>
    <dgm:cxn modelId="{F06F1222-9D33-C042-A227-1442DB837AA9}" type="presOf" srcId="{A93C08EB-7F32-3744-BE3F-D86530B7F2D4}" destId="{DC710931-0970-FB46-9EF1-032A097D2172}" srcOrd="0" destOrd="0" presId="urn:microsoft.com/office/officeart/2005/8/layout/vList2"/>
    <dgm:cxn modelId="{89133A33-4C61-E841-92F8-DA5702284160}" srcId="{3F29F8E1-EDF3-434E-A79F-1112F8058675}" destId="{648267B1-45E6-0540-9D94-ABFE96DE917B}" srcOrd="0" destOrd="0" parTransId="{0B450A7A-EA88-4C4B-A8A4-967F630CD11E}" sibTransId="{6A7D6FB1-C03B-DD4C-9A3D-6E1E55AC37A9}"/>
    <dgm:cxn modelId="{D5AB7334-4523-7C4A-AEF1-30ACD78BD81F}" type="presOf" srcId="{2871FBB7-AF63-DA4B-BF2A-8A7C81F74AD5}" destId="{6623A968-C4BD-084B-88EF-A31059949D15}" srcOrd="0" destOrd="0" presId="urn:microsoft.com/office/officeart/2005/8/layout/vList2"/>
    <dgm:cxn modelId="{43330B35-A7C3-614A-B3E8-A7ADF523DED4}" type="presOf" srcId="{3F29F8E1-EDF3-434E-A79F-1112F8058675}" destId="{35B80A77-F1C4-1146-828E-4A6D960D2E32}" srcOrd="0" destOrd="0" presId="urn:microsoft.com/office/officeart/2005/8/layout/vList2"/>
    <dgm:cxn modelId="{E17A9A35-EDB1-5D4F-93FA-A0F713397D22}" srcId="{A93C08EB-7F32-3744-BE3F-D86530B7F2D4}" destId="{0163BD7B-BEE1-194E-9660-CED901D3A704}" srcOrd="0" destOrd="0" parTransId="{EE6286A3-132A-8C4D-8DEE-DA5D24B91037}" sibTransId="{C319F24F-6AE2-C945-AF1E-3C150C5455EA}"/>
    <dgm:cxn modelId="{9B98113A-25E0-8F45-8D0D-12F0C3F5D220}" srcId="{3F29F8E1-EDF3-434E-A79F-1112F8058675}" destId="{6ACFF563-AC6C-DB45-9AAD-1D388372CC05}" srcOrd="1" destOrd="0" parTransId="{E1D57841-DB8A-9B4C-A09A-50A57DF156F6}" sibTransId="{F86E4F9F-07C3-F046-A513-15383E06BF72}"/>
    <dgm:cxn modelId="{23522140-4D34-1445-B89C-CA8A70AA3525}" type="presOf" srcId="{648267B1-45E6-0540-9D94-ABFE96DE917B}" destId="{2ED170E6-090E-BF48-8FF7-A15B4D21128A}" srcOrd="0" destOrd="0" presId="urn:microsoft.com/office/officeart/2005/8/layout/vList2"/>
    <dgm:cxn modelId="{9B584A5D-820D-404C-B6A7-068D89EF93EA}" type="presOf" srcId="{10FF87FC-FEAB-3147-9627-2B2EA805F6DB}" destId="{6623A968-C4BD-084B-88EF-A31059949D15}" srcOrd="0" destOrd="1" presId="urn:microsoft.com/office/officeart/2005/8/layout/vList2"/>
    <dgm:cxn modelId="{BBB14E5E-AB16-5544-8614-357C8DCBF3C7}" type="presOf" srcId="{6A7293B6-2BF1-274A-B5D1-72FB20EC5D9B}" destId="{DBF1E535-2128-2746-ACD0-272A7B24B9FE}" srcOrd="0" destOrd="1" presId="urn:microsoft.com/office/officeart/2005/8/layout/vList2"/>
    <dgm:cxn modelId="{7B7E1360-DA1D-AE48-B0D5-64AB916F6ED4}" type="presOf" srcId="{5DBB814A-1EC4-994C-BB52-38334D5B6FC4}" destId="{D02E534D-B808-8344-9906-1730D2840AE1}" srcOrd="0" destOrd="0" presId="urn:microsoft.com/office/officeart/2005/8/layout/vList2"/>
    <dgm:cxn modelId="{42472B65-BD38-154B-AF85-73A5AFAEFE83}" srcId="{A93C08EB-7F32-3744-BE3F-D86530B7F2D4}" destId="{F79BA7A0-8A90-6649-8FFC-3D68A5F69B94}" srcOrd="4" destOrd="0" parTransId="{1B955E86-48F4-B94B-B53C-B8269ECC729C}" sibTransId="{E6928AF2-E917-D947-BDBC-EEC28E463F21}"/>
    <dgm:cxn modelId="{25999865-E219-374A-A978-36A2BE3C2E01}" type="presOf" srcId="{196D9942-6627-4C48-B00F-D601657749D6}" destId="{69E2829A-0378-8346-8E37-6C3F393FE8B4}" srcOrd="0" destOrd="0" presId="urn:microsoft.com/office/officeart/2005/8/layout/vList2"/>
    <dgm:cxn modelId="{A66C546A-B14F-7343-BADC-6F907F64A6A2}" type="presOf" srcId="{6ACFF563-AC6C-DB45-9AAD-1D388372CC05}" destId="{2ED170E6-090E-BF48-8FF7-A15B4D21128A}" srcOrd="0" destOrd="1" presId="urn:microsoft.com/office/officeart/2005/8/layout/vList2"/>
    <dgm:cxn modelId="{6AC6F16F-21F7-B941-A65F-A0C2E7246031}" type="presOf" srcId="{92D4F1B7-FA13-B44A-A266-977F546E7C28}" destId="{BB5C186C-9D55-0543-AF32-D5B52681C782}" srcOrd="0" destOrd="2" presId="urn:microsoft.com/office/officeart/2005/8/layout/vList2"/>
    <dgm:cxn modelId="{A89A607A-FE3B-E847-9EBF-442881A94391}" srcId="{F79BA7A0-8A90-6649-8FFC-3D68A5F69B94}" destId="{B06FECCD-4A1F-EC41-9233-9A8CAD8D6F6B}" srcOrd="0" destOrd="0" parTransId="{6CCD6B24-2CDA-8E41-A6B1-59DEE034AB6C}" sibTransId="{25A5D9C6-AA6D-3248-AC0F-4AA4AC459713}"/>
    <dgm:cxn modelId="{C8762383-6900-6E46-AE23-E82C21AE15A1}" srcId="{196D9942-6627-4C48-B00F-D601657749D6}" destId="{6A7293B6-2BF1-274A-B5D1-72FB20EC5D9B}" srcOrd="1" destOrd="0" parTransId="{B9FF25AE-6E48-9B41-9E4B-8963F2CC13CA}" sibTransId="{69E15C77-0258-2949-AB8E-C9442EAE20FA}"/>
    <dgm:cxn modelId="{7C6BD583-493D-FA45-8563-FF15CD56F1F7}" srcId="{0163BD7B-BEE1-194E-9660-CED901D3A704}" destId="{03BFB9BE-67A0-A649-8172-F77282E9EDB5}" srcOrd="1" destOrd="0" parTransId="{76B90F19-0F95-1640-8459-5E319FEBE8AA}" sibTransId="{6282271B-9781-614A-B7F0-A1AA833E0E2C}"/>
    <dgm:cxn modelId="{6DAA7F9A-4FE0-EE40-A875-86421BFDA212}" type="presOf" srcId="{0163BD7B-BEE1-194E-9660-CED901D3A704}" destId="{C8811392-7ED3-5040-AD4D-1A787327DFBA}" srcOrd="0" destOrd="0" presId="urn:microsoft.com/office/officeart/2005/8/layout/vList2"/>
    <dgm:cxn modelId="{D6C686A9-7411-2048-A5A1-7F479B871BFF}" srcId="{0163BD7B-BEE1-194E-9660-CED901D3A704}" destId="{3E1374AE-9341-264D-B420-BA859DA2AAB9}" srcOrd="0" destOrd="0" parTransId="{26702BF6-0817-2648-AD1C-2B7E4579DD73}" sibTransId="{5157C164-8A4D-9E40-9D90-DE851A1F0A46}"/>
    <dgm:cxn modelId="{48CB0EB5-C3DE-7842-A427-62BA830C0CE7}" srcId="{196D9942-6627-4C48-B00F-D601657749D6}" destId="{046B4D9C-D346-2E4A-8B11-28DA2A36A852}" srcOrd="0" destOrd="0" parTransId="{1D690160-0052-6141-9568-7471CFD8D57E}" sibTransId="{67C2D38D-772B-7740-BF00-935CC9E92F61}"/>
    <dgm:cxn modelId="{D20F66BC-3D62-274E-8711-37636DBB8A4C}" srcId="{5DBB814A-1EC4-994C-BB52-38334D5B6FC4}" destId="{10FF87FC-FEAB-3147-9627-2B2EA805F6DB}" srcOrd="1" destOrd="0" parTransId="{72CBA8B7-F763-EB47-AB17-1EB6E97E7234}" sibTransId="{9CBD27F5-CD5D-CB41-A316-46CD3BFBCA41}"/>
    <dgm:cxn modelId="{62AF6EC3-6FAA-1545-A58A-3F25FB377903}" srcId="{A93C08EB-7F32-3744-BE3F-D86530B7F2D4}" destId="{5DBB814A-1EC4-994C-BB52-38334D5B6FC4}" srcOrd="3" destOrd="0" parTransId="{101C5DF4-2C31-BE41-8830-6F0A59465DBD}" sibTransId="{C299B973-600C-2043-8082-46F55087FB40}"/>
    <dgm:cxn modelId="{323024C7-9BCE-774C-AA1F-10E04DF3D00D}" type="presOf" srcId="{B06FECCD-4A1F-EC41-9233-9A8CAD8D6F6B}" destId="{7405ED58-A0A0-5942-AA65-33D5BCB4BDA1}" srcOrd="0" destOrd="0" presId="urn:microsoft.com/office/officeart/2005/8/layout/vList2"/>
    <dgm:cxn modelId="{62C766C8-0644-0B4F-BFF5-3E3B4885AA5F}" type="presOf" srcId="{03BFB9BE-67A0-A649-8172-F77282E9EDB5}" destId="{BB5C186C-9D55-0543-AF32-D5B52681C782}" srcOrd="0" destOrd="1" presId="urn:microsoft.com/office/officeart/2005/8/layout/vList2"/>
    <dgm:cxn modelId="{A3FF23D1-8AE1-ED45-9031-9E2FB8C778C2}" srcId="{A93C08EB-7F32-3744-BE3F-D86530B7F2D4}" destId="{196D9942-6627-4C48-B00F-D601657749D6}" srcOrd="1" destOrd="0" parTransId="{B5E9298A-C5F1-DB45-BCF9-98EC542E3E5F}" sibTransId="{38D5E690-4B03-4947-BD76-20D9B0C554EB}"/>
    <dgm:cxn modelId="{95B259EA-D7E2-814A-BDFD-036154FF2CE4}" type="presOf" srcId="{8551C993-DC98-944B-9045-9761DC61795F}" destId="{2ED170E6-090E-BF48-8FF7-A15B4D21128A}" srcOrd="0" destOrd="2" presId="urn:microsoft.com/office/officeart/2005/8/layout/vList2"/>
    <dgm:cxn modelId="{DC057BF1-3B79-AE4A-A976-04A736BC67A7}" srcId="{3F29F8E1-EDF3-434E-A79F-1112F8058675}" destId="{8551C993-DC98-944B-9045-9761DC61795F}" srcOrd="2" destOrd="0" parTransId="{2D9E8604-8306-6C4B-9EC9-C48347C26344}" sibTransId="{A320697F-7826-7C49-94C3-E4684821DCF6}"/>
    <dgm:cxn modelId="{3E0EF2F9-B9FC-1940-AE7D-D98D961675F3}" type="presOf" srcId="{046B4D9C-D346-2E4A-8B11-28DA2A36A852}" destId="{DBF1E535-2128-2746-ACD0-272A7B24B9FE}" srcOrd="0" destOrd="0" presId="urn:microsoft.com/office/officeart/2005/8/layout/vList2"/>
    <dgm:cxn modelId="{252FB5FC-59B3-9145-BFCA-14B79E861DEF}" type="presOf" srcId="{F79BA7A0-8A90-6649-8FFC-3D68A5F69B94}" destId="{8C2110E1-8DAD-6543-9C2A-3A156746F500}" srcOrd="0" destOrd="0" presId="urn:microsoft.com/office/officeart/2005/8/layout/vList2"/>
    <dgm:cxn modelId="{E4E93986-2102-4F4D-8620-2BDA33471FE9}" type="presParOf" srcId="{DC710931-0970-FB46-9EF1-032A097D2172}" destId="{C8811392-7ED3-5040-AD4D-1A787327DFBA}" srcOrd="0" destOrd="0" presId="urn:microsoft.com/office/officeart/2005/8/layout/vList2"/>
    <dgm:cxn modelId="{6CFC4B49-9554-984A-9FC9-EE5AAB012E9A}" type="presParOf" srcId="{DC710931-0970-FB46-9EF1-032A097D2172}" destId="{BB5C186C-9D55-0543-AF32-D5B52681C782}" srcOrd="1" destOrd="0" presId="urn:microsoft.com/office/officeart/2005/8/layout/vList2"/>
    <dgm:cxn modelId="{5E51B9B6-2C56-2A42-A2A6-CB96309B9C78}" type="presParOf" srcId="{DC710931-0970-FB46-9EF1-032A097D2172}" destId="{69E2829A-0378-8346-8E37-6C3F393FE8B4}" srcOrd="2" destOrd="0" presId="urn:microsoft.com/office/officeart/2005/8/layout/vList2"/>
    <dgm:cxn modelId="{36B876CC-3434-1E4E-BF33-7AE59AD6A372}" type="presParOf" srcId="{DC710931-0970-FB46-9EF1-032A097D2172}" destId="{DBF1E535-2128-2746-ACD0-272A7B24B9FE}" srcOrd="3" destOrd="0" presId="urn:microsoft.com/office/officeart/2005/8/layout/vList2"/>
    <dgm:cxn modelId="{C214EE9E-74A2-C448-B7A8-B5A2C44B8A78}" type="presParOf" srcId="{DC710931-0970-FB46-9EF1-032A097D2172}" destId="{35B80A77-F1C4-1146-828E-4A6D960D2E32}" srcOrd="4" destOrd="0" presId="urn:microsoft.com/office/officeart/2005/8/layout/vList2"/>
    <dgm:cxn modelId="{E8D37363-E4E2-1A4B-B712-75DDD7492434}" type="presParOf" srcId="{DC710931-0970-FB46-9EF1-032A097D2172}" destId="{2ED170E6-090E-BF48-8FF7-A15B4D21128A}" srcOrd="5" destOrd="0" presId="urn:microsoft.com/office/officeart/2005/8/layout/vList2"/>
    <dgm:cxn modelId="{D63E8F08-8884-4343-8586-8A3E746E556C}" type="presParOf" srcId="{DC710931-0970-FB46-9EF1-032A097D2172}" destId="{D02E534D-B808-8344-9906-1730D2840AE1}" srcOrd="6" destOrd="0" presId="urn:microsoft.com/office/officeart/2005/8/layout/vList2"/>
    <dgm:cxn modelId="{B5583A6C-7621-8148-888E-AB1DFF1A8A9C}" type="presParOf" srcId="{DC710931-0970-FB46-9EF1-032A097D2172}" destId="{6623A968-C4BD-084B-88EF-A31059949D15}" srcOrd="7" destOrd="0" presId="urn:microsoft.com/office/officeart/2005/8/layout/vList2"/>
    <dgm:cxn modelId="{3B6E1CA3-CCB9-8F4F-82DF-B236E78D1694}" type="presParOf" srcId="{DC710931-0970-FB46-9EF1-032A097D2172}" destId="{8C2110E1-8DAD-6543-9C2A-3A156746F500}" srcOrd="8" destOrd="0" presId="urn:microsoft.com/office/officeart/2005/8/layout/vList2"/>
    <dgm:cxn modelId="{DC8E2769-8BB4-8846-A2A3-71F1C488EA55}" type="presParOf" srcId="{DC710931-0970-FB46-9EF1-032A097D2172}" destId="{7405ED58-A0A0-5942-AA65-33D5BCB4BDA1}"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DE8F00-69D1-9A43-B36D-36C7316342B8}" type="doc">
      <dgm:prSet loTypeId="urn:microsoft.com/office/officeart/2005/8/layout/hList6" loCatId="list" qsTypeId="urn:microsoft.com/office/officeart/2005/8/quickstyle/simple3" qsCatId="simple" csTypeId="urn:microsoft.com/office/officeart/2005/8/colors/colorful1" csCatId="colorful" phldr="1"/>
      <dgm:spPr/>
      <dgm:t>
        <a:bodyPr/>
        <a:lstStyle/>
        <a:p>
          <a:endParaRPr lang="en-US"/>
        </a:p>
      </dgm:t>
    </dgm:pt>
    <dgm:pt modelId="{5F84114F-4063-E542-90B1-B4F809B53C21}">
      <dgm:prSet/>
      <dgm:spPr/>
      <dgm:t>
        <a:bodyPr/>
        <a:lstStyle/>
        <a:p>
          <a:r>
            <a:rPr lang="en-US" b="1" dirty="0"/>
            <a:t>Use of UN system as a buffer against militarism became more difficult after the start of the Cold War</a:t>
          </a:r>
        </a:p>
      </dgm:t>
    </dgm:pt>
    <dgm:pt modelId="{7444FA0B-5025-4346-9737-0A3A9689601A}" type="parTrans" cxnId="{468D9C7F-7A81-794B-868C-4CDD79A1A7B5}">
      <dgm:prSet/>
      <dgm:spPr/>
      <dgm:t>
        <a:bodyPr/>
        <a:lstStyle/>
        <a:p>
          <a:endParaRPr lang="en-US"/>
        </a:p>
      </dgm:t>
    </dgm:pt>
    <dgm:pt modelId="{772601BE-FC36-7E45-B0FF-0C8135CACF3F}" type="sibTrans" cxnId="{468D9C7F-7A81-794B-868C-4CDD79A1A7B5}">
      <dgm:prSet/>
      <dgm:spPr/>
      <dgm:t>
        <a:bodyPr/>
        <a:lstStyle/>
        <a:p>
          <a:endParaRPr lang="en-US"/>
        </a:p>
      </dgm:t>
    </dgm:pt>
    <dgm:pt modelId="{C80C3EED-B2EC-6443-B745-CA3A4C9774DF}">
      <dgm:prSet/>
      <dgm:spPr/>
      <dgm:t>
        <a:bodyPr/>
        <a:lstStyle/>
        <a:p>
          <a:r>
            <a:rPr lang="en-US" dirty="0"/>
            <a:t>Some triumphs</a:t>
          </a:r>
        </a:p>
      </dgm:t>
    </dgm:pt>
    <dgm:pt modelId="{F904BF42-6A55-7040-9A9C-04CC106E10B1}" type="parTrans" cxnId="{5B013824-D218-9149-8A10-D1EBF3C104FE}">
      <dgm:prSet/>
      <dgm:spPr/>
      <dgm:t>
        <a:bodyPr/>
        <a:lstStyle/>
        <a:p>
          <a:endParaRPr lang="en-US"/>
        </a:p>
      </dgm:t>
    </dgm:pt>
    <dgm:pt modelId="{930BFE9B-F34B-454A-88B7-CBAC61A82841}" type="sibTrans" cxnId="{5B013824-D218-9149-8A10-D1EBF3C104FE}">
      <dgm:prSet/>
      <dgm:spPr/>
      <dgm:t>
        <a:bodyPr/>
        <a:lstStyle/>
        <a:p>
          <a:endParaRPr lang="en-US"/>
        </a:p>
      </dgm:t>
    </dgm:pt>
    <dgm:pt modelId="{967168CD-4CE2-6747-8BFC-7FEB62A23FF8}">
      <dgm:prSet/>
      <dgm:spPr/>
      <dgm:t>
        <a:bodyPr/>
        <a:lstStyle/>
        <a:p>
          <a:r>
            <a:rPr lang="en-US"/>
            <a:t>Korean Conflict </a:t>
          </a:r>
        </a:p>
      </dgm:t>
    </dgm:pt>
    <dgm:pt modelId="{62C73F8F-C24F-A640-B3F2-ED46F87026F3}" type="parTrans" cxnId="{BCA2C48D-2B68-814B-8ACC-94B5BB63D552}">
      <dgm:prSet/>
      <dgm:spPr/>
      <dgm:t>
        <a:bodyPr/>
        <a:lstStyle/>
        <a:p>
          <a:endParaRPr lang="en-US"/>
        </a:p>
      </dgm:t>
    </dgm:pt>
    <dgm:pt modelId="{318985C6-713E-984C-B9B8-E64660F9C288}" type="sibTrans" cxnId="{BCA2C48D-2B68-814B-8ACC-94B5BB63D552}">
      <dgm:prSet/>
      <dgm:spPr/>
      <dgm:t>
        <a:bodyPr/>
        <a:lstStyle/>
        <a:p>
          <a:endParaRPr lang="en-US"/>
        </a:p>
      </dgm:t>
    </dgm:pt>
    <dgm:pt modelId="{D43A3691-C3A5-1C46-99A8-D21A5476B27A}">
      <dgm:prSet/>
      <dgm:spPr/>
      <dgm:t>
        <a:bodyPr/>
        <a:lstStyle/>
        <a:p>
          <a:r>
            <a:rPr lang="en-US" sz="1400" b="1" dirty="0"/>
            <a:t>Challenge and Isolation:</a:t>
          </a:r>
        </a:p>
      </dgm:t>
    </dgm:pt>
    <dgm:pt modelId="{7EB84E90-8DC5-0843-A897-26E904C2C8D0}" type="parTrans" cxnId="{CEC58121-5132-A945-8583-49F34AC6A28F}">
      <dgm:prSet/>
      <dgm:spPr/>
      <dgm:t>
        <a:bodyPr/>
        <a:lstStyle/>
        <a:p>
          <a:endParaRPr lang="en-US"/>
        </a:p>
      </dgm:t>
    </dgm:pt>
    <dgm:pt modelId="{F9C2643C-951B-4343-B4E1-BB86AF05E63D}" type="sibTrans" cxnId="{CEC58121-5132-A945-8583-49F34AC6A28F}">
      <dgm:prSet/>
      <dgm:spPr/>
      <dgm:t>
        <a:bodyPr/>
        <a:lstStyle/>
        <a:p>
          <a:endParaRPr lang="en-US"/>
        </a:p>
      </dgm:t>
    </dgm:pt>
    <dgm:pt modelId="{C7144EA2-5B09-9043-8FAA-A353DC4477EE}">
      <dgm:prSet custT="1"/>
      <dgm:spPr/>
      <dgm:t>
        <a:bodyPr/>
        <a:lstStyle/>
        <a:p>
          <a:r>
            <a:rPr lang="en-US" sz="1200" dirty="0"/>
            <a:t>Signaled the beginning of a challenge to 3</a:t>
          </a:r>
          <a:r>
            <a:rPr lang="en-US" sz="1200" baseline="30000" dirty="0"/>
            <a:t>rd</a:t>
          </a:r>
          <a:r>
            <a:rPr lang="en-US" sz="1200" dirty="0"/>
            <a:t> generation model by Marxist Leninist States </a:t>
          </a:r>
        </a:p>
      </dgm:t>
    </dgm:pt>
    <dgm:pt modelId="{731007AC-C8B2-1643-8FBE-31B9666BBE2B}" type="parTrans" cxnId="{0DBDECB4-BAF0-C54C-BA91-D0A980399BE0}">
      <dgm:prSet/>
      <dgm:spPr/>
      <dgm:t>
        <a:bodyPr/>
        <a:lstStyle/>
        <a:p>
          <a:endParaRPr lang="en-US"/>
        </a:p>
      </dgm:t>
    </dgm:pt>
    <dgm:pt modelId="{9818EEA2-68C8-2040-84A9-666503A6B974}" type="sibTrans" cxnId="{0DBDECB4-BAF0-C54C-BA91-D0A980399BE0}">
      <dgm:prSet/>
      <dgm:spPr/>
      <dgm:t>
        <a:bodyPr/>
        <a:lstStyle/>
        <a:p>
          <a:endParaRPr lang="en-US"/>
        </a:p>
      </dgm:t>
    </dgm:pt>
    <dgm:pt modelId="{05E1C8D5-905E-B045-AD4C-BF7A95725931}">
      <dgm:prSet custT="1"/>
      <dgm:spPr/>
      <dgm:t>
        <a:bodyPr/>
        <a:lstStyle/>
        <a:p>
          <a:r>
            <a:rPr lang="en-US" sz="1200" dirty="0"/>
            <a:t>They saw themselves increasingly viewed as fundamentally illegitimate political orders when judged against the model developed for use by post colonial states after the reform of the German and Japanese constitutional orders</a:t>
          </a:r>
        </a:p>
      </dgm:t>
    </dgm:pt>
    <dgm:pt modelId="{87BBE9F9-DB94-014A-BA81-B84BB6B614E3}" type="parTrans" cxnId="{0EE71EE0-7998-4E4C-922A-9DE96E82B0AB}">
      <dgm:prSet/>
      <dgm:spPr/>
      <dgm:t>
        <a:bodyPr/>
        <a:lstStyle/>
        <a:p>
          <a:endParaRPr lang="en-US"/>
        </a:p>
      </dgm:t>
    </dgm:pt>
    <dgm:pt modelId="{CE693684-5C3C-B644-AA91-F9DED7A0011A}" type="sibTrans" cxnId="{0EE71EE0-7998-4E4C-922A-9DE96E82B0AB}">
      <dgm:prSet/>
      <dgm:spPr/>
      <dgm:t>
        <a:bodyPr/>
        <a:lstStyle/>
        <a:p>
          <a:endParaRPr lang="en-US"/>
        </a:p>
      </dgm:t>
    </dgm:pt>
    <dgm:pt modelId="{DFA58F40-EE85-0947-B517-E95F74DDFEE4}">
      <dgm:prSet custT="1"/>
      <dgm:spPr/>
      <dgm:t>
        <a:bodyPr/>
        <a:lstStyle/>
        <a:p>
          <a:r>
            <a:rPr lang="en-US" sz="1200" dirty="0"/>
            <a:t>Constitutionalism created a measure in which non-liberal democratic states were excluded</a:t>
          </a:r>
        </a:p>
      </dgm:t>
    </dgm:pt>
    <dgm:pt modelId="{27E0897E-B631-EA45-B8B1-FC0CF260E41C}" type="parTrans" cxnId="{7B38F8F4-1EC0-7B4D-9D0E-B6D9067CEDEB}">
      <dgm:prSet/>
      <dgm:spPr/>
      <dgm:t>
        <a:bodyPr/>
        <a:lstStyle/>
        <a:p>
          <a:endParaRPr lang="en-US"/>
        </a:p>
      </dgm:t>
    </dgm:pt>
    <dgm:pt modelId="{5D9E52EB-48A9-484D-9D60-B525A5DF2DED}" type="sibTrans" cxnId="{7B38F8F4-1EC0-7B4D-9D0E-B6D9067CEDEB}">
      <dgm:prSet/>
      <dgm:spPr/>
      <dgm:t>
        <a:bodyPr/>
        <a:lstStyle/>
        <a:p>
          <a:endParaRPr lang="en-US"/>
        </a:p>
      </dgm:t>
    </dgm:pt>
    <dgm:pt modelId="{8F3739D9-F5E2-A947-9AA8-C13FE1989996}">
      <dgm:prSet/>
      <dgm:spPr/>
      <dgm:t>
        <a:bodyPr/>
        <a:lstStyle/>
        <a:p>
          <a:r>
            <a:rPr lang="en-US" sz="1400" b="1" dirty="0"/>
            <a:t>The issue of sham constitutionalism and the limits of intervention</a:t>
          </a:r>
        </a:p>
      </dgm:t>
    </dgm:pt>
    <dgm:pt modelId="{D2DB576A-5962-2C41-9821-2E876DB0B33B}" type="parTrans" cxnId="{BCA07E55-E26A-1149-AD5D-97F004816CBC}">
      <dgm:prSet/>
      <dgm:spPr/>
      <dgm:t>
        <a:bodyPr/>
        <a:lstStyle/>
        <a:p>
          <a:endParaRPr lang="en-US"/>
        </a:p>
      </dgm:t>
    </dgm:pt>
    <dgm:pt modelId="{DA771B91-394D-C64F-8AA4-3E5B377DE936}" type="sibTrans" cxnId="{BCA07E55-E26A-1149-AD5D-97F004816CBC}">
      <dgm:prSet/>
      <dgm:spPr/>
      <dgm:t>
        <a:bodyPr/>
        <a:lstStyle/>
        <a:p>
          <a:endParaRPr lang="en-US"/>
        </a:p>
      </dgm:t>
    </dgm:pt>
    <dgm:pt modelId="{79FE4338-0F87-2949-B518-2AF51AFC04A3}">
      <dgm:prSet custT="1"/>
      <dgm:spPr/>
      <dgm:t>
        <a:bodyPr/>
        <a:lstStyle/>
        <a:p>
          <a:r>
            <a:rPr lang="en-US" sz="1400" dirty="0"/>
            <a:t>To what extent did 3</a:t>
          </a:r>
          <a:r>
            <a:rPr lang="en-US" sz="1400" baseline="30000" dirty="0"/>
            <a:t>rd</a:t>
          </a:r>
          <a:r>
            <a:rPr lang="en-US" sz="1400" dirty="0"/>
            <a:t> Generation constitutional ideology REQUIRE intervention of the international community to eliminate illegitimate political orders.</a:t>
          </a:r>
        </a:p>
      </dgm:t>
    </dgm:pt>
    <dgm:pt modelId="{09915B91-CD86-F744-B841-049ADFFF4BB1}" type="parTrans" cxnId="{F0AEEA77-2962-9D40-BF87-E192006E49D1}">
      <dgm:prSet/>
      <dgm:spPr/>
      <dgm:t>
        <a:bodyPr/>
        <a:lstStyle/>
        <a:p>
          <a:endParaRPr lang="en-US"/>
        </a:p>
      </dgm:t>
    </dgm:pt>
    <dgm:pt modelId="{2D3691F1-6AD8-A749-A1B4-B1A093EFA21E}" type="sibTrans" cxnId="{F0AEEA77-2962-9D40-BF87-E192006E49D1}">
      <dgm:prSet/>
      <dgm:spPr/>
      <dgm:t>
        <a:bodyPr/>
        <a:lstStyle/>
        <a:p>
          <a:endParaRPr lang="en-US"/>
        </a:p>
      </dgm:t>
    </dgm:pt>
    <dgm:pt modelId="{C9098805-61C3-704D-A958-2983EC141A4A}">
      <dgm:prSet custT="1"/>
      <dgm:spPr/>
      <dgm:t>
        <a:bodyPr/>
        <a:lstStyle/>
        <a:p>
          <a:r>
            <a:rPr lang="en-US" sz="1400" dirty="0"/>
            <a:t>Were all non-liberal democratic orders by definition illegitimate</a:t>
          </a:r>
          <a:r>
            <a:rPr lang="en-US" sz="1100" dirty="0"/>
            <a:t>?</a:t>
          </a:r>
        </a:p>
      </dgm:t>
    </dgm:pt>
    <dgm:pt modelId="{99E48913-9EAD-F349-9626-9FD9A9F3E867}" type="parTrans" cxnId="{3C2983F1-6487-434A-962F-87C4F683F265}">
      <dgm:prSet/>
      <dgm:spPr/>
      <dgm:t>
        <a:bodyPr/>
        <a:lstStyle/>
        <a:p>
          <a:endParaRPr lang="en-US"/>
        </a:p>
      </dgm:t>
    </dgm:pt>
    <dgm:pt modelId="{F14732C7-8CC0-AA4D-A4F7-B56CF8FF58ED}" type="sibTrans" cxnId="{3C2983F1-6487-434A-962F-87C4F683F265}">
      <dgm:prSet/>
      <dgm:spPr/>
      <dgm:t>
        <a:bodyPr/>
        <a:lstStyle/>
        <a:p>
          <a:endParaRPr lang="en-US"/>
        </a:p>
      </dgm:t>
    </dgm:pt>
    <dgm:pt modelId="{52220549-D995-E342-82A5-D812DDA9DD7C}">
      <dgm:prSet/>
      <dgm:spPr/>
      <dgm:t>
        <a:bodyPr/>
        <a:lstStyle/>
        <a:p>
          <a:r>
            <a:rPr lang="en-US" sz="1400" b="1" dirty="0"/>
            <a:t>Fracture points</a:t>
          </a:r>
        </a:p>
      </dgm:t>
    </dgm:pt>
    <dgm:pt modelId="{6252898A-7062-E840-9004-DE2F0849EA17}" type="parTrans" cxnId="{CCE6520D-2DBD-A24A-BD86-E58181AC6DA7}">
      <dgm:prSet/>
      <dgm:spPr/>
      <dgm:t>
        <a:bodyPr/>
        <a:lstStyle/>
        <a:p>
          <a:endParaRPr lang="en-US"/>
        </a:p>
      </dgm:t>
    </dgm:pt>
    <dgm:pt modelId="{B63B2BDF-CA59-E743-9D2B-88279AB78364}" type="sibTrans" cxnId="{CCE6520D-2DBD-A24A-BD86-E58181AC6DA7}">
      <dgm:prSet/>
      <dgm:spPr/>
      <dgm:t>
        <a:bodyPr/>
        <a:lstStyle/>
        <a:p>
          <a:endParaRPr lang="en-US"/>
        </a:p>
      </dgm:t>
    </dgm:pt>
    <dgm:pt modelId="{A4A63361-FF23-F34C-8C64-185BAA2B5F0B}">
      <dgm:prSet custT="1"/>
      <dgm:spPr/>
      <dgm:t>
        <a:bodyPr/>
        <a:lstStyle/>
        <a:p>
          <a:r>
            <a:rPr lang="en-US" sz="1400" dirty="0"/>
            <a:t>Dictatorships versus non-liberal democratic orders</a:t>
          </a:r>
        </a:p>
      </dgm:t>
    </dgm:pt>
    <dgm:pt modelId="{32F7660E-45DE-DF42-89EE-42E9AF802837}" type="parTrans" cxnId="{2F71719F-6F42-B342-A5E7-8131C2437976}">
      <dgm:prSet/>
      <dgm:spPr/>
      <dgm:t>
        <a:bodyPr/>
        <a:lstStyle/>
        <a:p>
          <a:endParaRPr lang="en-US"/>
        </a:p>
      </dgm:t>
    </dgm:pt>
    <dgm:pt modelId="{40A1633E-CD8C-CE4D-B0E3-4114F72213D5}" type="sibTrans" cxnId="{2F71719F-6F42-B342-A5E7-8131C2437976}">
      <dgm:prSet/>
      <dgm:spPr/>
      <dgm:t>
        <a:bodyPr/>
        <a:lstStyle/>
        <a:p>
          <a:endParaRPr lang="en-US"/>
        </a:p>
      </dgm:t>
    </dgm:pt>
    <dgm:pt modelId="{9F94BB31-80A5-6143-8BD9-9496390E2778}">
      <dgm:prSet custT="1"/>
      <dgm:spPr/>
      <dgm:t>
        <a:bodyPr/>
        <a:lstStyle/>
        <a:p>
          <a:r>
            <a:rPr lang="en-US" sz="1400" dirty="0"/>
            <a:t>The front lines of the battle fought around notions of process and substance protections in “rule of law”.</a:t>
          </a:r>
        </a:p>
      </dgm:t>
    </dgm:pt>
    <dgm:pt modelId="{904E91AC-FC62-F643-913B-7E819D16824C}" type="parTrans" cxnId="{DD93E537-E606-FA47-9E8A-7E1DF0098F05}">
      <dgm:prSet/>
      <dgm:spPr/>
      <dgm:t>
        <a:bodyPr/>
        <a:lstStyle/>
        <a:p>
          <a:endParaRPr lang="en-US"/>
        </a:p>
      </dgm:t>
    </dgm:pt>
    <dgm:pt modelId="{13A6C737-8072-8B45-A109-F47C48E7A664}" type="sibTrans" cxnId="{DD93E537-E606-FA47-9E8A-7E1DF0098F05}">
      <dgm:prSet/>
      <dgm:spPr/>
      <dgm:t>
        <a:bodyPr/>
        <a:lstStyle/>
        <a:p>
          <a:endParaRPr lang="en-US"/>
        </a:p>
      </dgm:t>
    </dgm:pt>
    <dgm:pt modelId="{6AF83800-D3DE-B543-A5D6-531784E001F9}" type="pres">
      <dgm:prSet presAssocID="{69DE8F00-69D1-9A43-B36D-36C7316342B8}" presName="Name0" presStyleCnt="0">
        <dgm:presLayoutVars>
          <dgm:dir/>
          <dgm:resizeHandles val="exact"/>
        </dgm:presLayoutVars>
      </dgm:prSet>
      <dgm:spPr/>
    </dgm:pt>
    <dgm:pt modelId="{002CF771-615E-B045-9F8F-FE22520D7E11}" type="pres">
      <dgm:prSet presAssocID="{5F84114F-4063-E542-90B1-B4F809B53C21}" presName="node" presStyleLbl="node1" presStyleIdx="0" presStyleCnt="4">
        <dgm:presLayoutVars>
          <dgm:bulletEnabled val="1"/>
        </dgm:presLayoutVars>
      </dgm:prSet>
      <dgm:spPr/>
    </dgm:pt>
    <dgm:pt modelId="{44FBFBA5-B53D-504F-8C85-2A85E7C1EC99}" type="pres">
      <dgm:prSet presAssocID="{772601BE-FC36-7E45-B0FF-0C8135CACF3F}" presName="sibTrans" presStyleCnt="0"/>
      <dgm:spPr/>
    </dgm:pt>
    <dgm:pt modelId="{6DAC216E-BB37-3847-949D-73F418D6BF9E}" type="pres">
      <dgm:prSet presAssocID="{D43A3691-C3A5-1C46-99A8-D21A5476B27A}" presName="node" presStyleLbl="node1" presStyleIdx="1" presStyleCnt="4">
        <dgm:presLayoutVars>
          <dgm:bulletEnabled val="1"/>
        </dgm:presLayoutVars>
      </dgm:prSet>
      <dgm:spPr/>
    </dgm:pt>
    <dgm:pt modelId="{6C96E19C-64FD-F94C-BCB9-F510335465D1}" type="pres">
      <dgm:prSet presAssocID="{F9C2643C-951B-4343-B4E1-BB86AF05E63D}" presName="sibTrans" presStyleCnt="0"/>
      <dgm:spPr/>
    </dgm:pt>
    <dgm:pt modelId="{2C60514F-FC8E-584E-B785-3C1C03CAF6F5}" type="pres">
      <dgm:prSet presAssocID="{8F3739D9-F5E2-A947-9AA8-C13FE1989996}" presName="node" presStyleLbl="node1" presStyleIdx="2" presStyleCnt="4">
        <dgm:presLayoutVars>
          <dgm:bulletEnabled val="1"/>
        </dgm:presLayoutVars>
      </dgm:prSet>
      <dgm:spPr/>
    </dgm:pt>
    <dgm:pt modelId="{1933232F-79D8-524C-96B2-2F0152C75DA1}" type="pres">
      <dgm:prSet presAssocID="{DA771B91-394D-C64F-8AA4-3E5B377DE936}" presName="sibTrans" presStyleCnt="0"/>
      <dgm:spPr/>
    </dgm:pt>
    <dgm:pt modelId="{BAFC67EE-9219-464D-BD1C-85B255D1331A}" type="pres">
      <dgm:prSet presAssocID="{52220549-D995-E342-82A5-D812DDA9DD7C}" presName="node" presStyleLbl="node1" presStyleIdx="3" presStyleCnt="4">
        <dgm:presLayoutVars>
          <dgm:bulletEnabled val="1"/>
        </dgm:presLayoutVars>
      </dgm:prSet>
      <dgm:spPr/>
    </dgm:pt>
  </dgm:ptLst>
  <dgm:cxnLst>
    <dgm:cxn modelId="{CCE6520D-2DBD-A24A-BD86-E58181AC6DA7}" srcId="{69DE8F00-69D1-9A43-B36D-36C7316342B8}" destId="{52220549-D995-E342-82A5-D812DDA9DD7C}" srcOrd="3" destOrd="0" parTransId="{6252898A-7062-E840-9004-DE2F0849EA17}" sibTransId="{B63B2BDF-CA59-E743-9D2B-88279AB78364}"/>
    <dgm:cxn modelId="{CEC58121-5132-A945-8583-49F34AC6A28F}" srcId="{69DE8F00-69D1-9A43-B36D-36C7316342B8}" destId="{D43A3691-C3A5-1C46-99A8-D21A5476B27A}" srcOrd="1" destOrd="0" parTransId="{7EB84E90-8DC5-0843-A897-26E904C2C8D0}" sibTransId="{F9C2643C-951B-4343-B4E1-BB86AF05E63D}"/>
    <dgm:cxn modelId="{C865D722-73FD-AA4C-BCEA-5EF48C9A7AAE}" type="presOf" srcId="{A4A63361-FF23-F34C-8C64-185BAA2B5F0B}" destId="{BAFC67EE-9219-464D-BD1C-85B255D1331A}" srcOrd="0" destOrd="1" presId="urn:microsoft.com/office/officeart/2005/8/layout/hList6"/>
    <dgm:cxn modelId="{5B013824-D218-9149-8A10-D1EBF3C104FE}" srcId="{5F84114F-4063-E542-90B1-B4F809B53C21}" destId="{C80C3EED-B2EC-6443-B745-CA3A4C9774DF}" srcOrd="0" destOrd="0" parTransId="{F904BF42-6A55-7040-9A9C-04CC106E10B1}" sibTransId="{930BFE9B-F34B-454A-88B7-CBAC61A82841}"/>
    <dgm:cxn modelId="{DD93E537-E606-FA47-9E8A-7E1DF0098F05}" srcId="{52220549-D995-E342-82A5-D812DDA9DD7C}" destId="{9F94BB31-80A5-6143-8BD9-9496390E2778}" srcOrd="1" destOrd="0" parTransId="{904E91AC-FC62-F643-913B-7E819D16824C}" sibTransId="{13A6C737-8072-8B45-A109-F47C48E7A664}"/>
    <dgm:cxn modelId="{530F4A3C-BC17-8945-90B2-C3FC99192F0A}" type="presOf" srcId="{C80C3EED-B2EC-6443-B745-CA3A4C9774DF}" destId="{002CF771-615E-B045-9F8F-FE22520D7E11}" srcOrd="0" destOrd="1" presId="urn:microsoft.com/office/officeart/2005/8/layout/hList6"/>
    <dgm:cxn modelId="{540A8844-6391-8F4E-B80E-40B6F8D8CEC4}" type="presOf" srcId="{D43A3691-C3A5-1C46-99A8-D21A5476B27A}" destId="{6DAC216E-BB37-3847-949D-73F418D6BF9E}" srcOrd="0" destOrd="0" presId="urn:microsoft.com/office/officeart/2005/8/layout/hList6"/>
    <dgm:cxn modelId="{D9528647-94D5-0448-8379-093BFD93BAC9}" type="presOf" srcId="{5F84114F-4063-E542-90B1-B4F809B53C21}" destId="{002CF771-615E-B045-9F8F-FE22520D7E11}" srcOrd="0" destOrd="0" presId="urn:microsoft.com/office/officeart/2005/8/layout/hList6"/>
    <dgm:cxn modelId="{CCE8F04E-031A-7045-9128-1D9C25E5845A}" type="presOf" srcId="{52220549-D995-E342-82A5-D812DDA9DD7C}" destId="{BAFC67EE-9219-464D-BD1C-85B255D1331A}" srcOrd="0" destOrd="0" presId="urn:microsoft.com/office/officeart/2005/8/layout/hList6"/>
    <dgm:cxn modelId="{BCA07E55-E26A-1149-AD5D-97F004816CBC}" srcId="{69DE8F00-69D1-9A43-B36D-36C7316342B8}" destId="{8F3739D9-F5E2-A947-9AA8-C13FE1989996}" srcOrd="2" destOrd="0" parTransId="{D2DB576A-5962-2C41-9821-2E876DB0B33B}" sibTransId="{DA771B91-394D-C64F-8AA4-3E5B377DE936}"/>
    <dgm:cxn modelId="{3671D255-72E2-394A-B6C4-6570DDC8A506}" type="presOf" srcId="{9F94BB31-80A5-6143-8BD9-9496390E2778}" destId="{BAFC67EE-9219-464D-BD1C-85B255D1331A}" srcOrd="0" destOrd="2" presId="urn:microsoft.com/office/officeart/2005/8/layout/hList6"/>
    <dgm:cxn modelId="{B8EEE463-B798-D745-B3DA-E411FF8F4CB2}" type="presOf" srcId="{79FE4338-0F87-2949-B518-2AF51AFC04A3}" destId="{2C60514F-FC8E-584E-B785-3C1C03CAF6F5}" srcOrd="0" destOrd="1" presId="urn:microsoft.com/office/officeart/2005/8/layout/hList6"/>
    <dgm:cxn modelId="{67E0706D-ADFB-0749-BBD0-7656EFDBD5F2}" type="presOf" srcId="{69DE8F00-69D1-9A43-B36D-36C7316342B8}" destId="{6AF83800-D3DE-B543-A5D6-531784E001F9}" srcOrd="0" destOrd="0" presId="urn:microsoft.com/office/officeart/2005/8/layout/hList6"/>
    <dgm:cxn modelId="{F0AEEA77-2962-9D40-BF87-E192006E49D1}" srcId="{8F3739D9-F5E2-A947-9AA8-C13FE1989996}" destId="{79FE4338-0F87-2949-B518-2AF51AFC04A3}" srcOrd="0" destOrd="0" parTransId="{09915B91-CD86-F744-B841-049ADFFF4BB1}" sibTransId="{2D3691F1-6AD8-A749-A1B4-B1A093EFA21E}"/>
    <dgm:cxn modelId="{468D9C7F-7A81-794B-868C-4CDD79A1A7B5}" srcId="{69DE8F00-69D1-9A43-B36D-36C7316342B8}" destId="{5F84114F-4063-E542-90B1-B4F809B53C21}" srcOrd="0" destOrd="0" parTransId="{7444FA0B-5025-4346-9737-0A3A9689601A}" sibTransId="{772601BE-FC36-7E45-B0FF-0C8135CACF3F}"/>
    <dgm:cxn modelId="{DF5E1A86-25C5-3149-9A8D-A11731826F3F}" type="presOf" srcId="{C7144EA2-5B09-9043-8FAA-A353DC4477EE}" destId="{6DAC216E-BB37-3847-949D-73F418D6BF9E}" srcOrd="0" destOrd="1" presId="urn:microsoft.com/office/officeart/2005/8/layout/hList6"/>
    <dgm:cxn modelId="{F2144D8D-6782-D14D-9061-E113A20D1705}" type="presOf" srcId="{DFA58F40-EE85-0947-B517-E95F74DDFEE4}" destId="{6DAC216E-BB37-3847-949D-73F418D6BF9E}" srcOrd="0" destOrd="3" presId="urn:microsoft.com/office/officeart/2005/8/layout/hList6"/>
    <dgm:cxn modelId="{BCA2C48D-2B68-814B-8ACC-94B5BB63D552}" srcId="{5F84114F-4063-E542-90B1-B4F809B53C21}" destId="{967168CD-4CE2-6747-8BFC-7FEB62A23FF8}" srcOrd="1" destOrd="0" parTransId="{62C73F8F-C24F-A640-B3F2-ED46F87026F3}" sibTransId="{318985C6-713E-984C-B9B8-E64660F9C288}"/>
    <dgm:cxn modelId="{2F71719F-6F42-B342-A5E7-8131C2437976}" srcId="{52220549-D995-E342-82A5-D812DDA9DD7C}" destId="{A4A63361-FF23-F34C-8C64-185BAA2B5F0B}" srcOrd="0" destOrd="0" parTransId="{32F7660E-45DE-DF42-89EE-42E9AF802837}" sibTransId="{40A1633E-CD8C-CE4D-B0E3-4114F72213D5}"/>
    <dgm:cxn modelId="{B4BE99A5-0811-854B-B6D0-98ED7F81B050}" type="presOf" srcId="{C9098805-61C3-704D-A958-2983EC141A4A}" destId="{2C60514F-FC8E-584E-B785-3C1C03CAF6F5}" srcOrd="0" destOrd="2" presId="urn:microsoft.com/office/officeart/2005/8/layout/hList6"/>
    <dgm:cxn modelId="{393232A7-24E5-FF40-82C8-21B45AABF25F}" type="presOf" srcId="{967168CD-4CE2-6747-8BFC-7FEB62A23FF8}" destId="{002CF771-615E-B045-9F8F-FE22520D7E11}" srcOrd="0" destOrd="2" presId="urn:microsoft.com/office/officeart/2005/8/layout/hList6"/>
    <dgm:cxn modelId="{917B62B0-2260-674B-AB6A-E0C48EDB0466}" type="presOf" srcId="{05E1C8D5-905E-B045-AD4C-BF7A95725931}" destId="{6DAC216E-BB37-3847-949D-73F418D6BF9E}" srcOrd="0" destOrd="2" presId="urn:microsoft.com/office/officeart/2005/8/layout/hList6"/>
    <dgm:cxn modelId="{0DBDECB4-BAF0-C54C-BA91-D0A980399BE0}" srcId="{D43A3691-C3A5-1C46-99A8-D21A5476B27A}" destId="{C7144EA2-5B09-9043-8FAA-A353DC4477EE}" srcOrd="0" destOrd="0" parTransId="{731007AC-C8B2-1643-8FBE-31B9666BBE2B}" sibTransId="{9818EEA2-68C8-2040-84A9-666503A6B974}"/>
    <dgm:cxn modelId="{A223C2D4-64D0-D34B-9AC1-984357FC4188}" type="presOf" srcId="{8F3739D9-F5E2-A947-9AA8-C13FE1989996}" destId="{2C60514F-FC8E-584E-B785-3C1C03CAF6F5}" srcOrd="0" destOrd="0" presId="urn:microsoft.com/office/officeart/2005/8/layout/hList6"/>
    <dgm:cxn modelId="{0EE71EE0-7998-4E4C-922A-9DE96E82B0AB}" srcId="{D43A3691-C3A5-1C46-99A8-D21A5476B27A}" destId="{05E1C8D5-905E-B045-AD4C-BF7A95725931}" srcOrd="1" destOrd="0" parTransId="{87BBE9F9-DB94-014A-BA81-B84BB6B614E3}" sibTransId="{CE693684-5C3C-B644-AA91-F9DED7A0011A}"/>
    <dgm:cxn modelId="{3C2983F1-6487-434A-962F-87C4F683F265}" srcId="{8F3739D9-F5E2-A947-9AA8-C13FE1989996}" destId="{C9098805-61C3-704D-A958-2983EC141A4A}" srcOrd="1" destOrd="0" parTransId="{99E48913-9EAD-F349-9626-9FD9A9F3E867}" sibTransId="{F14732C7-8CC0-AA4D-A4F7-B56CF8FF58ED}"/>
    <dgm:cxn modelId="{7B38F8F4-1EC0-7B4D-9D0E-B6D9067CEDEB}" srcId="{D43A3691-C3A5-1C46-99A8-D21A5476B27A}" destId="{DFA58F40-EE85-0947-B517-E95F74DDFEE4}" srcOrd="2" destOrd="0" parTransId="{27E0897E-B631-EA45-B8B1-FC0CF260E41C}" sibTransId="{5D9E52EB-48A9-484D-9D60-B525A5DF2DED}"/>
    <dgm:cxn modelId="{661AB15D-9058-E840-89F7-65466140E970}" type="presParOf" srcId="{6AF83800-D3DE-B543-A5D6-531784E001F9}" destId="{002CF771-615E-B045-9F8F-FE22520D7E11}" srcOrd="0" destOrd="0" presId="urn:microsoft.com/office/officeart/2005/8/layout/hList6"/>
    <dgm:cxn modelId="{28B18B26-A325-A345-990E-1E5479E65286}" type="presParOf" srcId="{6AF83800-D3DE-B543-A5D6-531784E001F9}" destId="{44FBFBA5-B53D-504F-8C85-2A85E7C1EC99}" srcOrd="1" destOrd="0" presId="urn:microsoft.com/office/officeart/2005/8/layout/hList6"/>
    <dgm:cxn modelId="{998A5260-5EBF-F549-A97D-1BDE9D8D93D7}" type="presParOf" srcId="{6AF83800-D3DE-B543-A5D6-531784E001F9}" destId="{6DAC216E-BB37-3847-949D-73F418D6BF9E}" srcOrd="2" destOrd="0" presId="urn:microsoft.com/office/officeart/2005/8/layout/hList6"/>
    <dgm:cxn modelId="{BBED62FE-1A2E-9D45-8EAB-8EA4937B5DBC}" type="presParOf" srcId="{6AF83800-D3DE-B543-A5D6-531784E001F9}" destId="{6C96E19C-64FD-F94C-BCB9-F510335465D1}" srcOrd="3" destOrd="0" presId="urn:microsoft.com/office/officeart/2005/8/layout/hList6"/>
    <dgm:cxn modelId="{912FB0B4-BBD2-1A47-9420-E03E590B516C}" type="presParOf" srcId="{6AF83800-D3DE-B543-A5D6-531784E001F9}" destId="{2C60514F-FC8E-584E-B785-3C1C03CAF6F5}" srcOrd="4" destOrd="0" presId="urn:microsoft.com/office/officeart/2005/8/layout/hList6"/>
    <dgm:cxn modelId="{24EDF7E0-DCC6-8D46-B1CC-B1E69D7151D1}" type="presParOf" srcId="{6AF83800-D3DE-B543-A5D6-531784E001F9}" destId="{1933232F-79D8-524C-96B2-2F0152C75DA1}" srcOrd="5" destOrd="0" presId="urn:microsoft.com/office/officeart/2005/8/layout/hList6"/>
    <dgm:cxn modelId="{94C57EE1-B22A-A348-A6A2-1690D2D1CC73}" type="presParOf" srcId="{6AF83800-D3DE-B543-A5D6-531784E001F9}" destId="{BAFC67EE-9219-464D-BD1C-85B255D1331A}"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292BDF8-CEA2-7C43-BD4F-2C59A4C93E85}"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en-US"/>
        </a:p>
      </dgm:t>
    </dgm:pt>
    <dgm:pt modelId="{D3DD4F07-2EF2-9449-A648-B42073A98999}">
      <dgm:prSet/>
      <dgm:spPr/>
      <dgm:t>
        <a:bodyPr/>
        <a:lstStyle/>
        <a:p>
          <a:r>
            <a:rPr lang="en-US"/>
            <a:t>Initial parallelism of constitutional constraints and international approaches</a:t>
          </a:r>
        </a:p>
      </dgm:t>
    </dgm:pt>
    <dgm:pt modelId="{A80D76C0-703B-694A-96B4-24AAA07EDE88}" type="parTrans" cxnId="{F476E0FD-3923-C14C-944D-64DA2AD1EBEE}">
      <dgm:prSet/>
      <dgm:spPr/>
      <dgm:t>
        <a:bodyPr/>
        <a:lstStyle/>
        <a:p>
          <a:endParaRPr lang="en-US"/>
        </a:p>
      </dgm:t>
    </dgm:pt>
    <dgm:pt modelId="{732D60FF-EC3E-CB44-9A44-3AAE44BA76E5}" type="sibTrans" cxnId="{F476E0FD-3923-C14C-944D-64DA2AD1EBEE}">
      <dgm:prSet/>
      <dgm:spPr/>
      <dgm:t>
        <a:bodyPr/>
        <a:lstStyle/>
        <a:p>
          <a:endParaRPr lang="en-US"/>
        </a:p>
      </dgm:t>
    </dgm:pt>
    <dgm:pt modelId="{D2278958-361D-EB4E-82D3-6CEF77772AA1}">
      <dgm:prSet/>
      <dgm:spPr/>
      <dgm:t>
        <a:bodyPr/>
        <a:lstStyle/>
        <a:p>
          <a:r>
            <a:rPr lang="en-US"/>
            <a:t>Universal Declaration of Human Rights</a:t>
          </a:r>
        </a:p>
      </dgm:t>
    </dgm:pt>
    <dgm:pt modelId="{6B1C859A-5D6E-3C44-A528-01F333AD08F4}" type="parTrans" cxnId="{9121768B-15B6-9B4B-830B-9F50C60EB895}">
      <dgm:prSet/>
      <dgm:spPr/>
      <dgm:t>
        <a:bodyPr/>
        <a:lstStyle/>
        <a:p>
          <a:endParaRPr lang="en-US"/>
        </a:p>
      </dgm:t>
    </dgm:pt>
    <dgm:pt modelId="{944F59D6-FE86-9544-97BE-01F9152ECF7D}" type="sibTrans" cxnId="{9121768B-15B6-9B4B-830B-9F50C60EB895}">
      <dgm:prSet/>
      <dgm:spPr/>
      <dgm:t>
        <a:bodyPr/>
        <a:lstStyle/>
        <a:p>
          <a:endParaRPr lang="en-US"/>
        </a:p>
      </dgm:t>
    </dgm:pt>
    <dgm:pt modelId="{B15E278E-37E9-7641-9792-559F2D5518A1}">
      <dgm:prSet/>
      <dgm:spPr/>
      <dgm:t>
        <a:bodyPr/>
        <a:lstStyle/>
        <a:p>
          <a:r>
            <a:rPr lang="en-US"/>
            <a:t>International Labor Organization (ILO) Conventions</a:t>
          </a:r>
        </a:p>
      </dgm:t>
    </dgm:pt>
    <dgm:pt modelId="{728B491D-7B20-6E44-A24B-424B12756473}" type="parTrans" cxnId="{7FD73529-ED8C-2245-B1BC-35739417E082}">
      <dgm:prSet/>
      <dgm:spPr/>
      <dgm:t>
        <a:bodyPr/>
        <a:lstStyle/>
        <a:p>
          <a:endParaRPr lang="en-US"/>
        </a:p>
      </dgm:t>
    </dgm:pt>
    <dgm:pt modelId="{1CD8C380-89FC-CC47-9699-D015F632753D}" type="sibTrans" cxnId="{7FD73529-ED8C-2245-B1BC-35739417E082}">
      <dgm:prSet/>
      <dgm:spPr/>
      <dgm:t>
        <a:bodyPr/>
        <a:lstStyle/>
        <a:p>
          <a:endParaRPr lang="en-US"/>
        </a:p>
      </dgm:t>
    </dgm:pt>
    <dgm:pt modelId="{E2085FE6-D684-4240-8730-289ECB04D02F}">
      <dgm:prSet/>
      <dgm:spPr/>
      <dgm:t>
        <a:bodyPr/>
        <a:lstStyle/>
        <a:p>
          <a:r>
            <a:rPr lang="en-US"/>
            <a:t>Jus cogens (slavery, piracy, etc.)</a:t>
          </a:r>
        </a:p>
      </dgm:t>
    </dgm:pt>
    <dgm:pt modelId="{E80F2B48-7D53-4D45-8394-860002E92316}" type="parTrans" cxnId="{80F0EC40-F090-924C-B5F1-73645B7353B8}">
      <dgm:prSet/>
      <dgm:spPr/>
      <dgm:t>
        <a:bodyPr/>
        <a:lstStyle/>
        <a:p>
          <a:endParaRPr lang="en-US"/>
        </a:p>
      </dgm:t>
    </dgm:pt>
    <dgm:pt modelId="{9011C27D-47C6-0B40-8D81-EBF35A9F754A}" type="sibTrans" cxnId="{80F0EC40-F090-924C-B5F1-73645B7353B8}">
      <dgm:prSet/>
      <dgm:spPr/>
      <dgm:t>
        <a:bodyPr/>
        <a:lstStyle/>
        <a:p>
          <a:endParaRPr lang="en-US"/>
        </a:p>
      </dgm:t>
    </dgm:pt>
    <dgm:pt modelId="{7384C7DA-BC77-5A41-B8C1-102B0042820A}">
      <dgm:prSet/>
      <dgm:spPr/>
      <dgm:t>
        <a:bodyPr/>
        <a:lstStyle/>
        <a:p>
          <a:r>
            <a:rPr lang="en-US" dirty="0"/>
            <a:t>Cold War Fracture: Bi-polarity in Internationalism and National Constraints </a:t>
          </a:r>
        </a:p>
      </dgm:t>
    </dgm:pt>
    <dgm:pt modelId="{A4581482-9424-474B-919C-04C003DFBBD2}" type="parTrans" cxnId="{304D712B-5487-B049-9796-C432175BCC82}">
      <dgm:prSet/>
      <dgm:spPr/>
      <dgm:t>
        <a:bodyPr/>
        <a:lstStyle/>
        <a:p>
          <a:endParaRPr lang="en-US"/>
        </a:p>
      </dgm:t>
    </dgm:pt>
    <dgm:pt modelId="{A0BD166E-8091-AD4D-AD6B-C8B2DB1A2D94}" type="sibTrans" cxnId="{304D712B-5487-B049-9796-C432175BCC82}">
      <dgm:prSet/>
      <dgm:spPr/>
      <dgm:t>
        <a:bodyPr/>
        <a:lstStyle/>
        <a:p>
          <a:endParaRPr lang="en-US"/>
        </a:p>
      </dgm:t>
    </dgm:pt>
    <dgm:pt modelId="{4D8DB1D7-0E26-EF40-B93B-7585B7DFC8E8}">
      <dgm:prSet/>
      <dgm:spPr/>
      <dgm:t>
        <a:bodyPr/>
        <a:lstStyle/>
        <a:p>
          <a:r>
            <a:rPr lang="en-US" dirty="0"/>
            <a:t>1940s-1980s two camps each viewing the other as illegitimate ion terms of post 1945 internationalism and constitutionalism parameters (liberal democracy versus Marxist Leninist ideology, plus variations in developing states))</a:t>
          </a:r>
        </a:p>
      </dgm:t>
    </dgm:pt>
    <dgm:pt modelId="{FDA0819C-2BC8-4248-A1A2-3DCDCE533E90}" type="parTrans" cxnId="{1E1E799C-3CC9-764D-9935-2BBB32ACCD24}">
      <dgm:prSet/>
      <dgm:spPr/>
      <dgm:t>
        <a:bodyPr/>
        <a:lstStyle/>
        <a:p>
          <a:endParaRPr lang="en-US"/>
        </a:p>
      </dgm:t>
    </dgm:pt>
    <dgm:pt modelId="{29A22A4C-7CCE-A84E-A1E3-8F543A92DAF5}" type="sibTrans" cxnId="{1E1E799C-3CC9-764D-9935-2BBB32ACCD24}">
      <dgm:prSet/>
      <dgm:spPr/>
      <dgm:t>
        <a:bodyPr/>
        <a:lstStyle/>
        <a:p>
          <a:endParaRPr lang="en-US"/>
        </a:p>
      </dgm:t>
    </dgm:pt>
    <dgm:pt modelId="{9B05376A-A1D0-E04D-9BCA-C144E9C0A4E1}">
      <dgm:prSet/>
      <dgm:spPr/>
      <dgm:t>
        <a:bodyPr/>
        <a:lstStyle/>
        <a:p>
          <a:r>
            <a:rPr lang="en-US" dirty="0"/>
            <a:t>1970s: Ideology and Human Rights Internationalism, Division of UDHR</a:t>
          </a:r>
        </a:p>
      </dgm:t>
    </dgm:pt>
    <dgm:pt modelId="{C7D3ADD3-1BA2-AA4B-A15D-33884A9FE618}" type="parTrans" cxnId="{20E5BDEB-0D60-4747-AF6D-D33054DB15BB}">
      <dgm:prSet/>
      <dgm:spPr/>
      <dgm:t>
        <a:bodyPr/>
        <a:lstStyle/>
        <a:p>
          <a:endParaRPr lang="en-US"/>
        </a:p>
      </dgm:t>
    </dgm:pt>
    <dgm:pt modelId="{94770ABF-9089-7641-A4B5-179E9FA40BB4}" type="sibTrans" cxnId="{20E5BDEB-0D60-4747-AF6D-D33054DB15BB}">
      <dgm:prSet/>
      <dgm:spPr/>
      <dgm:t>
        <a:bodyPr/>
        <a:lstStyle/>
        <a:p>
          <a:endParaRPr lang="en-US"/>
        </a:p>
      </dgm:t>
    </dgm:pt>
    <dgm:pt modelId="{39DA1723-6AB2-DD46-B2D4-176502948C33}">
      <dgm:prSet/>
      <dgm:spPr/>
      <dgm:t>
        <a:bodyPr/>
        <a:lstStyle/>
        <a:p>
          <a:r>
            <a:rPr lang="en-US"/>
            <a:t>International Covenant for Civil and Political Rights: </a:t>
          </a:r>
        </a:p>
      </dgm:t>
    </dgm:pt>
    <dgm:pt modelId="{7217DA8C-3AD6-E34A-A513-AD28938F7BF4}" type="parTrans" cxnId="{596488AB-2493-AC40-B74B-6CC8E43BCFD1}">
      <dgm:prSet/>
      <dgm:spPr/>
      <dgm:t>
        <a:bodyPr/>
        <a:lstStyle/>
        <a:p>
          <a:endParaRPr lang="en-US"/>
        </a:p>
      </dgm:t>
    </dgm:pt>
    <dgm:pt modelId="{F9373104-D008-7D40-A18E-F2E112E3640B}" type="sibTrans" cxnId="{596488AB-2493-AC40-B74B-6CC8E43BCFD1}">
      <dgm:prSet/>
      <dgm:spPr/>
      <dgm:t>
        <a:bodyPr/>
        <a:lstStyle/>
        <a:p>
          <a:endParaRPr lang="en-US"/>
        </a:p>
      </dgm:t>
    </dgm:pt>
    <dgm:pt modelId="{0D5356AD-0C6A-FA42-A037-05CE9EB1D960}">
      <dgm:prSet/>
      <dgm:spPr/>
      <dgm:t>
        <a:bodyPr/>
        <a:lstStyle/>
        <a:p>
          <a:r>
            <a:rPr lang="en-US"/>
            <a:t>favored by liberal democratic states: centering democracy, markets, direct political liberties as a core constitutional values</a:t>
          </a:r>
        </a:p>
      </dgm:t>
    </dgm:pt>
    <dgm:pt modelId="{C5BC3F17-2ACD-8F45-A9CD-D501DDFCB4DD}" type="parTrans" cxnId="{064A444F-FB54-104E-A1C0-0091289AC528}">
      <dgm:prSet/>
      <dgm:spPr/>
      <dgm:t>
        <a:bodyPr/>
        <a:lstStyle/>
        <a:p>
          <a:endParaRPr lang="en-US"/>
        </a:p>
      </dgm:t>
    </dgm:pt>
    <dgm:pt modelId="{7ACAB8A4-B8FD-8943-9F27-5350DA628995}" type="sibTrans" cxnId="{064A444F-FB54-104E-A1C0-0091289AC528}">
      <dgm:prSet/>
      <dgm:spPr/>
      <dgm:t>
        <a:bodyPr/>
        <a:lstStyle/>
        <a:p>
          <a:endParaRPr lang="en-US"/>
        </a:p>
      </dgm:t>
    </dgm:pt>
    <dgm:pt modelId="{728838A5-68E5-E349-A91C-3EEF24FF9030}">
      <dgm:prSet/>
      <dgm:spPr/>
      <dgm:t>
        <a:bodyPr/>
        <a:lstStyle/>
        <a:p>
          <a:r>
            <a:rPr lang="en-US"/>
            <a:t>International Covenant for Economic, Social and Cultural Rights</a:t>
          </a:r>
        </a:p>
      </dgm:t>
    </dgm:pt>
    <dgm:pt modelId="{36ADD03A-6AF6-6948-8508-D8992F3ADCDF}" type="parTrans" cxnId="{F17AD787-C8CE-904B-A951-49ED1F244335}">
      <dgm:prSet/>
      <dgm:spPr/>
      <dgm:t>
        <a:bodyPr/>
        <a:lstStyle/>
        <a:p>
          <a:endParaRPr lang="en-US"/>
        </a:p>
      </dgm:t>
    </dgm:pt>
    <dgm:pt modelId="{D97DF211-6855-DF4A-B321-481E3EF91A66}" type="sibTrans" cxnId="{F17AD787-C8CE-904B-A951-49ED1F244335}">
      <dgm:prSet/>
      <dgm:spPr/>
      <dgm:t>
        <a:bodyPr/>
        <a:lstStyle/>
        <a:p>
          <a:endParaRPr lang="en-US"/>
        </a:p>
      </dgm:t>
    </dgm:pt>
    <dgm:pt modelId="{B4042DCF-11A4-3F4B-BF61-F0A588DC59D2}">
      <dgm:prSet/>
      <dgm:spPr/>
      <dgm:t>
        <a:bodyPr/>
        <a:lstStyle/>
        <a:p>
          <a:r>
            <a:rPr lang="en-US"/>
            <a:t>Favored by developing states and Marxist-Leninist camp; centering economic development, strong state leadership, and stability as core constitutional values</a:t>
          </a:r>
        </a:p>
      </dgm:t>
    </dgm:pt>
    <dgm:pt modelId="{6F009581-9650-D048-84D5-F1FD09C3B7DE}" type="parTrans" cxnId="{F0E71F12-821B-6241-8C7E-22A2F577E855}">
      <dgm:prSet/>
      <dgm:spPr/>
      <dgm:t>
        <a:bodyPr/>
        <a:lstStyle/>
        <a:p>
          <a:endParaRPr lang="en-US"/>
        </a:p>
      </dgm:t>
    </dgm:pt>
    <dgm:pt modelId="{3116A435-4DE7-894F-9685-29C4A6D34E63}" type="sibTrans" cxnId="{F0E71F12-821B-6241-8C7E-22A2F577E855}">
      <dgm:prSet/>
      <dgm:spPr/>
      <dgm:t>
        <a:bodyPr/>
        <a:lstStyle/>
        <a:p>
          <a:endParaRPr lang="en-US"/>
        </a:p>
      </dgm:t>
    </dgm:pt>
    <dgm:pt modelId="{6C5850CF-E20F-1A43-A279-2B13E28FF7DF}">
      <dgm:prSet/>
      <dgm:spPr/>
      <dgm:t>
        <a:bodyPr/>
        <a:lstStyle/>
        <a:p>
          <a:r>
            <a:rPr lang="en-US"/>
            <a:t>From 1980s</a:t>
          </a:r>
        </a:p>
      </dgm:t>
    </dgm:pt>
    <dgm:pt modelId="{47A91CE3-9922-4644-AE44-C0C2ACCB9A78}" type="parTrans" cxnId="{631D51A7-0030-5E48-B00D-6624D52012C0}">
      <dgm:prSet/>
      <dgm:spPr/>
      <dgm:t>
        <a:bodyPr/>
        <a:lstStyle/>
        <a:p>
          <a:endParaRPr lang="en-US"/>
        </a:p>
      </dgm:t>
    </dgm:pt>
    <dgm:pt modelId="{35EB87FC-F8C2-664A-B119-F9D84F0025BD}" type="sibTrans" cxnId="{631D51A7-0030-5E48-B00D-6624D52012C0}">
      <dgm:prSet/>
      <dgm:spPr/>
      <dgm:t>
        <a:bodyPr/>
        <a:lstStyle/>
        <a:p>
          <a:endParaRPr lang="en-US"/>
        </a:p>
      </dgm:t>
    </dgm:pt>
    <dgm:pt modelId="{5948130E-EF81-F748-8E5C-868E9A2C4700}">
      <dgm:prSet/>
      <dgm:spPr/>
      <dgm:t>
        <a:bodyPr/>
        <a:lstStyle/>
        <a:p>
          <a:r>
            <a:rPr lang="en-US"/>
            <a:t>Large series of soft and hard law additional human rights related instruments</a:t>
          </a:r>
        </a:p>
      </dgm:t>
    </dgm:pt>
    <dgm:pt modelId="{489386C9-A61B-1E4F-A0AE-E2DB0E1F024C}" type="parTrans" cxnId="{2ADA8FC4-6E74-244B-B254-1724B5D11D4B}">
      <dgm:prSet/>
      <dgm:spPr/>
      <dgm:t>
        <a:bodyPr/>
        <a:lstStyle/>
        <a:p>
          <a:endParaRPr lang="en-US"/>
        </a:p>
      </dgm:t>
    </dgm:pt>
    <dgm:pt modelId="{8F1D2E41-710C-AC40-B4A7-340C57ABB631}" type="sibTrans" cxnId="{2ADA8FC4-6E74-244B-B254-1724B5D11D4B}">
      <dgm:prSet/>
      <dgm:spPr/>
      <dgm:t>
        <a:bodyPr/>
        <a:lstStyle/>
        <a:p>
          <a:endParaRPr lang="en-US"/>
        </a:p>
      </dgm:t>
    </dgm:pt>
    <dgm:pt modelId="{2A747662-D0D6-A049-9D74-4746A0C47594}">
      <dgm:prSet/>
      <dgm:spPr/>
      <dgm:t>
        <a:bodyPr/>
        <a:lstStyle/>
        <a:p>
          <a:r>
            <a:rPr lang="en-US"/>
            <a:t>Anti-Racism, Gender, Religion, Child Labor, Corruption</a:t>
          </a:r>
        </a:p>
      </dgm:t>
    </dgm:pt>
    <dgm:pt modelId="{6E914449-B150-334C-8558-717B7E46CEA6}" type="parTrans" cxnId="{8CB88183-FE4C-A343-8022-92966B80BE5E}">
      <dgm:prSet/>
      <dgm:spPr/>
      <dgm:t>
        <a:bodyPr/>
        <a:lstStyle/>
        <a:p>
          <a:endParaRPr lang="en-US"/>
        </a:p>
      </dgm:t>
    </dgm:pt>
    <dgm:pt modelId="{8FE9D5D1-64AA-DB4E-B8F9-B3648A736B6C}" type="sibTrans" cxnId="{8CB88183-FE4C-A343-8022-92966B80BE5E}">
      <dgm:prSet/>
      <dgm:spPr/>
      <dgm:t>
        <a:bodyPr/>
        <a:lstStyle/>
        <a:p>
          <a:endParaRPr lang="en-US"/>
        </a:p>
      </dgm:t>
    </dgm:pt>
    <dgm:pt modelId="{03495BD0-B8CB-EC46-8C37-40717F0F4389}">
      <dgm:prSet/>
      <dgm:spPr/>
      <dgm:t>
        <a:bodyPr/>
        <a:lstStyle/>
        <a:p>
          <a:r>
            <a:rPr lang="en-US"/>
            <a:t>Current: Human rights and sustainability; Climate Change, and Human Rightds and Bi-diversity</a:t>
          </a:r>
        </a:p>
      </dgm:t>
    </dgm:pt>
    <dgm:pt modelId="{826FE923-8C15-1E4D-AD30-4CBE8801BBDA}" type="parTrans" cxnId="{7490378F-A7EE-B34A-82D0-72AC9223298A}">
      <dgm:prSet/>
      <dgm:spPr/>
      <dgm:t>
        <a:bodyPr/>
        <a:lstStyle/>
        <a:p>
          <a:endParaRPr lang="en-US"/>
        </a:p>
      </dgm:t>
    </dgm:pt>
    <dgm:pt modelId="{FCAD5FC9-094E-AF44-92C3-6DB1ABF95A94}" type="sibTrans" cxnId="{7490378F-A7EE-B34A-82D0-72AC9223298A}">
      <dgm:prSet/>
      <dgm:spPr/>
      <dgm:t>
        <a:bodyPr/>
        <a:lstStyle/>
        <a:p>
          <a:endParaRPr lang="en-US"/>
        </a:p>
      </dgm:t>
    </dgm:pt>
    <dgm:pt modelId="{8BA2C609-28C6-F34F-ABD9-43B442EF8952}" type="pres">
      <dgm:prSet presAssocID="{6292BDF8-CEA2-7C43-BD4F-2C59A4C93E85}" presName="linear" presStyleCnt="0">
        <dgm:presLayoutVars>
          <dgm:animLvl val="lvl"/>
          <dgm:resizeHandles val="exact"/>
        </dgm:presLayoutVars>
      </dgm:prSet>
      <dgm:spPr/>
    </dgm:pt>
    <dgm:pt modelId="{8A52F466-A2D8-754A-892A-81EFCC113F2B}" type="pres">
      <dgm:prSet presAssocID="{D3DD4F07-2EF2-9449-A648-B42073A98999}" presName="parentText" presStyleLbl="node1" presStyleIdx="0" presStyleCnt="4">
        <dgm:presLayoutVars>
          <dgm:chMax val="0"/>
          <dgm:bulletEnabled val="1"/>
        </dgm:presLayoutVars>
      </dgm:prSet>
      <dgm:spPr/>
    </dgm:pt>
    <dgm:pt modelId="{EEB01665-063B-D349-931C-D569FF2C98BC}" type="pres">
      <dgm:prSet presAssocID="{D3DD4F07-2EF2-9449-A648-B42073A98999}" presName="childText" presStyleLbl="revTx" presStyleIdx="0" presStyleCnt="4">
        <dgm:presLayoutVars>
          <dgm:bulletEnabled val="1"/>
        </dgm:presLayoutVars>
      </dgm:prSet>
      <dgm:spPr/>
    </dgm:pt>
    <dgm:pt modelId="{E223E2C1-9D6F-5846-A5DF-A498B569352E}" type="pres">
      <dgm:prSet presAssocID="{7384C7DA-BC77-5A41-B8C1-102B0042820A}" presName="parentText" presStyleLbl="node1" presStyleIdx="1" presStyleCnt="4">
        <dgm:presLayoutVars>
          <dgm:chMax val="0"/>
          <dgm:bulletEnabled val="1"/>
        </dgm:presLayoutVars>
      </dgm:prSet>
      <dgm:spPr/>
    </dgm:pt>
    <dgm:pt modelId="{0FA69554-B328-7049-8794-485432691879}" type="pres">
      <dgm:prSet presAssocID="{7384C7DA-BC77-5A41-B8C1-102B0042820A}" presName="childText" presStyleLbl="revTx" presStyleIdx="1" presStyleCnt="4">
        <dgm:presLayoutVars>
          <dgm:bulletEnabled val="1"/>
        </dgm:presLayoutVars>
      </dgm:prSet>
      <dgm:spPr/>
    </dgm:pt>
    <dgm:pt modelId="{FEDB3188-C7D5-E347-912C-269546780DF7}" type="pres">
      <dgm:prSet presAssocID="{9B05376A-A1D0-E04D-9BCA-C144E9C0A4E1}" presName="parentText" presStyleLbl="node1" presStyleIdx="2" presStyleCnt="4">
        <dgm:presLayoutVars>
          <dgm:chMax val="0"/>
          <dgm:bulletEnabled val="1"/>
        </dgm:presLayoutVars>
      </dgm:prSet>
      <dgm:spPr/>
    </dgm:pt>
    <dgm:pt modelId="{5DEE31FC-3AC1-6343-A7D8-F831FA0690E2}" type="pres">
      <dgm:prSet presAssocID="{9B05376A-A1D0-E04D-9BCA-C144E9C0A4E1}" presName="childText" presStyleLbl="revTx" presStyleIdx="2" presStyleCnt="4">
        <dgm:presLayoutVars>
          <dgm:bulletEnabled val="1"/>
        </dgm:presLayoutVars>
      </dgm:prSet>
      <dgm:spPr/>
    </dgm:pt>
    <dgm:pt modelId="{74F6788E-5057-414D-9B42-FE0C7BB9B0D0}" type="pres">
      <dgm:prSet presAssocID="{6C5850CF-E20F-1A43-A279-2B13E28FF7DF}" presName="parentText" presStyleLbl="node1" presStyleIdx="3" presStyleCnt="4">
        <dgm:presLayoutVars>
          <dgm:chMax val="0"/>
          <dgm:bulletEnabled val="1"/>
        </dgm:presLayoutVars>
      </dgm:prSet>
      <dgm:spPr/>
    </dgm:pt>
    <dgm:pt modelId="{09B68BD0-C8EC-3A4F-917B-00A02F953B96}" type="pres">
      <dgm:prSet presAssocID="{6C5850CF-E20F-1A43-A279-2B13E28FF7DF}" presName="childText" presStyleLbl="revTx" presStyleIdx="3" presStyleCnt="4">
        <dgm:presLayoutVars>
          <dgm:bulletEnabled val="1"/>
        </dgm:presLayoutVars>
      </dgm:prSet>
      <dgm:spPr/>
    </dgm:pt>
  </dgm:ptLst>
  <dgm:cxnLst>
    <dgm:cxn modelId="{473F3F04-9788-334A-93CA-C73D7EDCAC23}" type="presOf" srcId="{39DA1723-6AB2-DD46-B2D4-176502948C33}" destId="{5DEE31FC-3AC1-6343-A7D8-F831FA0690E2}" srcOrd="0" destOrd="0" presId="urn:microsoft.com/office/officeart/2005/8/layout/vList2"/>
    <dgm:cxn modelId="{F0E71F12-821B-6241-8C7E-22A2F577E855}" srcId="{728838A5-68E5-E349-A91C-3EEF24FF9030}" destId="{B4042DCF-11A4-3F4B-BF61-F0A588DC59D2}" srcOrd="0" destOrd="0" parTransId="{6F009581-9650-D048-84D5-F1FD09C3B7DE}" sibTransId="{3116A435-4DE7-894F-9685-29C4A6D34E63}"/>
    <dgm:cxn modelId="{C5CF931B-A033-4347-A569-071666B7A48C}" type="presOf" srcId="{03495BD0-B8CB-EC46-8C37-40717F0F4389}" destId="{09B68BD0-C8EC-3A4F-917B-00A02F953B96}" srcOrd="0" destOrd="2" presId="urn:microsoft.com/office/officeart/2005/8/layout/vList2"/>
    <dgm:cxn modelId="{7FD73529-ED8C-2245-B1BC-35739417E082}" srcId="{D3DD4F07-2EF2-9449-A648-B42073A98999}" destId="{B15E278E-37E9-7641-9792-559F2D5518A1}" srcOrd="1" destOrd="0" parTransId="{728B491D-7B20-6E44-A24B-424B12756473}" sibTransId="{1CD8C380-89FC-CC47-9699-D015F632753D}"/>
    <dgm:cxn modelId="{304D712B-5487-B049-9796-C432175BCC82}" srcId="{6292BDF8-CEA2-7C43-BD4F-2C59A4C93E85}" destId="{7384C7DA-BC77-5A41-B8C1-102B0042820A}" srcOrd="1" destOrd="0" parTransId="{A4581482-9424-474B-919C-04C003DFBBD2}" sibTransId="{A0BD166E-8091-AD4D-AD6B-C8B2DB1A2D94}"/>
    <dgm:cxn modelId="{6802C532-6F71-CE44-AE5E-4A774CCCD026}" type="presOf" srcId="{B15E278E-37E9-7641-9792-559F2D5518A1}" destId="{EEB01665-063B-D349-931C-D569FF2C98BC}" srcOrd="0" destOrd="1" presId="urn:microsoft.com/office/officeart/2005/8/layout/vList2"/>
    <dgm:cxn modelId="{80F0EC40-F090-924C-B5F1-73645B7353B8}" srcId="{D3DD4F07-2EF2-9449-A648-B42073A98999}" destId="{E2085FE6-D684-4240-8730-289ECB04D02F}" srcOrd="2" destOrd="0" parTransId="{E80F2B48-7D53-4D45-8394-860002E92316}" sibTransId="{9011C27D-47C6-0B40-8D81-EBF35A9F754A}"/>
    <dgm:cxn modelId="{1DEE294D-93DD-6B4D-9BBC-9492066FC9E5}" type="presOf" srcId="{D3DD4F07-2EF2-9449-A648-B42073A98999}" destId="{8A52F466-A2D8-754A-892A-81EFCC113F2B}" srcOrd="0" destOrd="0" presId="urn:microsoft.com/office/officeart/2005/8/layout/vList2"/>
    <dgm:cxn modelId="{064A444F-FB54-104E-A1C0-0091289AC528}" srcId="{39DA1723-6AB2-DD46-B2D4-176502948C33}" destId="{0D5356AD-0C6A-FA42-A037-05CE9EB1D960}" srcOrd="0" destOrd="0" parTransId="{C5BC3F17-2ACD-8F45-A9CD-D501DDFCB4DD}" sibTransId="{7ACAB8A4-B8FD-8943-9F27-5350DA628995}"/>
    <dgm:cxn modelId="{07A40D51-3022-A342-A9FC-DBB0FD096C2D}" type="presOf" srcId="{9B05376A-A1D0-E04D-9BCA-C144E9C0A4E1}" destId="{FEDB3188-C7D5-E347-912C-269546780DF7}" srcOrd="0" destOrd="0" presId="urn:microsoft.com/office/officeart/2005/8/layout/vList2"/>
    <dgm:cxn modelId="{A362C354-D5F3-C244-B71A-34FC5BC63604}" type="presOf" srcId="{6292BDF8-CEA2-7C43-BD4F-2C59A4C93E85}" destId="{8BA2C609-28C6-F34F-ABD9-43B442EF8952}" srcOrd="0" destOrd="0" presId="urn:microsoft.com/office/officeart/2005/8/layout/vList2"/>
    <dgm:cxn modelId="{6D17246C-DD18-B349-B7DB-EE34BE5D1324}" type="presOf" srcId="{4D8DB1D7-0E26-EF40-B93B-7585B7DFC8E8}" destId="{0FA69554-B328-7049-8794-485432691879}" srcOrd="0" destOrd="0" presId="urn:microsoft.com/office/officeart/2005/8/layout/vList2"/>
    <dgm:cxn modelId="{09A4876C-B23B-DF44-BBC0-85B023953F93}" type="presOf" srcId="{728838A5-68E5-E349-A91C-3EEF24FF9030}" destId="{5DEE31FC-3AC1-6343-A7D8-F831FA0690E2}" srcOrd="0" destOrd="2" presId="urn:microsoft.com/office/officeart/2005/8/layout/vList2"/>
    <dgm:cxn modelId="{8CB88183-FE4C-A343-8022-92966B80BE5E}" srcId="{6C5850CF-E20F-1A43-A279-2B13E28FF7DF}" destId="{2A747662-D0D6-A049-9D74-4746A0C47594}" srcOrd="1" destOrd="0" parTransId="{6E914449-B150-334C-8558-717B7E46CEA6}" sibTransId="{8FE9D5D1-64AA-DB4E-B8F9-B3648A736B6C}"/>
    <dgm:cxn modelId="{F17AD787-C8CE-904B-A951-49ED1F244335}" srcId="{9B05376A-A1D0-E04D-9BCA-C144E9C0A4E1}" destId="{728838A5-68E5-E349-A91C-3EEF24FF9030}" srcOrd="1" destOrd="0" parTransId="{36ADD03A-6AF6-6948-8508-D8992F3ADCDF}" sibTransId="{D97DF211-6855-DF4A-B321-481E3EF91A66}"/>
    <dgm:cxn modelId="{9121768B-15B6-9B4B-830B-9F50C60EB895}" srcId="{D3DD4F07-2EF2-9449-A648-B42073A98999}" destId="{D2278958-361D-EB4E-82D3-6CEF77772AA1}" srcOrd="0" destOrd="0" parTransId="{6B1C859A-5D6E-3C44-A528-01F333AD08F4}" sibTransId="{944F59D6-FE86-9544-97BE-01F9152ECF7D}"/>
    <dgm:cxn modelId="{7490378F-A7EE-B34A-82D0-72AC9223298A}" srcId="{6C5850CF-E20F-1A43-A279-2B13E28FF7DF}" destId="{03495BD0-B8CB-EC46-8C37-40717F0F4389}" srcOrd="2" destOrd="0" parTransId="{826FE923-8C15-1E4D-AD30-4CBE8801BBDA}" sibTransId="{FCAD5FC9-094E-AF44-92C3-6DB1ABF95A94}"/>
    <dgm:cxn modelId="{E0045D94-E75A-AF40-B83A-D4D499D45964}" type="presOf" srcId="{2A747662-D0D6-A049-9D74-4746A0C47594}" destId="{09B68BD0-C8EC-3A4F-917B-00A02F953B96}" srcOrd="0" destOrd="1" presId="urn:microsoft.com/office/officeart/2005/8/layout/vList2"/>
    <dgm:cxn modelId="{1E1E799C-3CC9-764D-9935-2BBB32ACCD24}" srcId="{7384C7DA-BC77-5A41-B8C1-102B0042820A}" destId="{4D8DB1D7-0E26-EF40-B93B-7585B7DFC8E8}" srcOrd="0" destOrd="0" parTransId="{FDA0819C-2BC8-4248-A1A2-3DCDCE533E90}" sibTransId="{29A22A4C-7CCE-A84E-A1E3-8F543A92DAF5}"/>
    <dgm:cxn modelId="{631D51A7-0030-5E48-B00D-6624D52012C0}" srcId="{6292BDF8-CEA2-7C43-BD4F-2C59A4C93E85}" destId="{6C5850CF-E20F-1A43-A279-2B13E28FF7DF}" srcOrd="3" destOrd="0" parTransId="{47A91CE3-9922-4644-AE44-C0C2ACCB9A78}" sibTransId="{35EB87FC-F8C2-664A-B119-F9D84F0025BD}"/>
    <dgm:cxn modelId="{EB6B46AB-0BE7-E24F-B3D3-6A0C9CF87B7E}" type="presOf" srcId="{5948130E-EF81-F748-8E5C-868E9A2C4700}" destId="{09B68BD0-C8EC-3A4F-917B-00A02F953B96}" srcOrd="0" destOrd="0" presId="urn:microsoft.com/office/officeart/2005/8/layout/vList2"/>
    <dgm:cxn modelId="{596488AB-2493-AC40-B74B-6CC8E43BCFD1}" srcId="{9B05376A-A1D0-E04D-9BCA-C144E9C0A4E1}" destId="{39DA1723-6AB2-DD46-B2D4-176502948C33}" srcOrd="0" destOrd="0" parTransId="{7217DA8C-3AD6-E34A-A513-AD28938F7BF4}" sibTransId="{F9373104-D008-7D40-A18E-F2E112E3640B}"/>
    <dgm:cxn modelId="{EF8A6FAF-7A97-014C-8E72-D0B4D14BB48C}" type="presOf" srcId="{D2278958-361D-EB4E-82D3-6CEF77772AA1}" destId="{EEB01665-063B-D349-931C-D569FF2C98BC}" srcOrd="0" destOrd="0" presId="urn:microsoft.com/office/officeart/2005/8/layout/vList2"/>
    <dgm:cxn modelId="{3E97FBB6-0DF3-894D-BBF7-73461058CC5A}" type="presOf" srcId="{6C5850CF-E20F-1A43-A279-2B13E28FF7DF}" destId="{74F6788E-5057-414D-9B42-FE0C7BB9B0D0}" srcOrd="0" destOrd="0" presId="urn:microsoft.com/office/officeart/2005/8/layout/vList2"/>
    <dgm:cxn modelId="{2ADA8FC4-6E74-244B-B254-1724B5D11D4B}" srcId="{6C5850CF-E20F-1A43-A279-2B13E28FF7DF}" destId="{5948130E-EF81-F748-8E5C-868E9A2C4700}" srcOrd="0" destOrd="0" parTransId="{489386C9-A61B-1E4F-A0AE-E2DB0E1F024C}" sibTransId="{8F1D2E41-710C-AC40-B4A7-340C57ABB631}"/>
    <dgm:cxn modelId="{9B5969CE-5F80-1747-A067-7249955C97C7}" type="presOf" srcId="{0D5356AD-0C6A-FA42-A037-05CE9EB1D960}" destId="{5DEE31FC-3AC1-6343-A7D8-F831FA0690E2}" srcOrd="0" destOrd="1" presId="urn:microsoft.com/office/officeart/2005/8/layout/vList2"/>
    <dgm:cxn modelId="{DF6887D4-5E32-8440-9F95-F4438B0C6903}" type="presOf" srcId="{B4042DCF-11A4-3F4B-BF61-F0A588DC59D2}" destId="{5DEE31FC-3AC1-6343-A7D8-F831FA0690E2}" srcOrd="0" destOrd="3" presId="urn:microsoft.com/office/officeart/2005/8/layout/vList2"/>
    <dgm:cxn modelId="{FB3794E9-E468-BE44-AB5E-9718CBF1B129}" type="presOf" srcId="{E2085FE6-D684-4240-8730-289ECB04D02F}" destId="{EEB01665-063B-D349-931C-D569FF2C98BC}" srcOrd="0" destOrd="2" presId="urn:microsoft.com/office/officeart/2005/8/layout/vList2"/>
    <dgm:cxn modelId="{20E5BDEB-0D60-4747-AF6D-D33054DB15BB}" srcId="{6292BDF8-CEA2-7C43-BD4F-2C59A4C93E85}" destId="{9B05376A-A1D0-E04D-9BCA-C144E9C0A4E1}" srcOrd="2" destOrd="0" parTransId="{C7D3ADD3-1BA2-AA4B-A15D-33884A9FE618}" sibTransId="{94770ABF-9089-7641-A4B5-179E9FA40BB4}"/>
    <dgm:cxn modelId="{19848FFB-9075-D14D-A8C8-D03547D7DD42}" type="presOf" srcId="{7384C7DA-BC77-5A41-B8C1-102B0042820A}" destId="{E223E2C1-9D6F-5846-A5DF-A498B569352E}" srcOrd="0" destOrd="0" presId="urn:microsoft.com/office/officeart/2005/8/layout/vList2"/>
    <dgm:cxn modelId="{F476E0FD-3923-C14C-944D-64DA2AD1EBEE}" srcId="{6292BDF8-CEA2-7C43-BD4F-2C59A4C93E85}" destId="{D3DD4F07-2EF2-9449-A648-B42073A98999}" srcOrd="0" destOrd="0" parTransId="{A80D76C0-703B-694A-96B4-24AAA07EDE88}" sibTransId="{732D60FF-EC3E-CB44-9A44-3AAE44BA76E5}"/>
    <dgm:cxn modelId="{B9C7B7EA-1CF9-7847-BFA0-5B033BC48C0E}" type="presParOf" srcId="{8BA2C609-28C6-F34F-ABD9-43B442EF8952}" destId="{8A52F466-A2D8-754A-892A-81EFCC113F2B}" srcOrd="0" destOrd="0" presId="urn:microsoft.com/office/officeart/2005/8/layout/vList2"/>
    <dgm:cxn modelId="{810CC4E5-A470-1147-9571-986314053A1D}" type="presParOf" srcId="{8BA2C609-28C6-F34F-ABD9-43B442EF8952}" destId="{EEB01665-063B-D349-931C-D569FF2C98BC}" srcOrd="1" destOrd="0" presId="urn:microsoft.com/office/officeart/2005/8/layout/vList2"/>
    <dgm:cxn modelId="{B3EA0036-1F33-4B4C-A68B-68551679A2DE}" type="presParOf" srcId="{8BA2C609-28C6-F34F-ABD9-43B442EF8952}" destId="{E223E2C1-9D6F-5846-A5DF-A498B569352E}" srcOrd="2" destOrd="0" presId="urn:microsoft.com/office/officeart/2005/8/layout/vList2"/>
    <dgm:cxn modelId="{879602B9-A4DA-5045-BD66-1E58337D3161}" type="presParOf" srcId="{8BA2C609-28C6-F34F-ABD9-43B442EF8952}" destId="{0FA69554-B328-7049-8794-485432691879}" srcOrd="3" destOrd="0" presId="urn:microsoft.com/office/officeart/2005/8/layout/vList2"/>
    <dgm:cxn modelId="{EDF22C93-28A6-F143-988A-C4AE35FDA003}" type="presParOf" srcId="{8BA2C609-28C6-F34F-ABD9-43B442EF8952}" destId="{FEDB3188-C7D5-E347-912C-269546780DF7}" srcOrd="4" destOrd="0" presId="urn:microsoft.com/office/officeart/2005/8/layout/vList2"/>
    <dgm:cxn modelId="{06D361EA-8393-E247-BB79-7CAFC11208CA}" type="presParOf" srcId="{8BA2C609-28C6-F34F-ABD9-43B442EF8952}" destId="{5DEE31FC-3AC1-6343-A7D8-F831FA0690E2}" srcOrd="5" destOrd="0" presId="urn:microsoft.com/office/officeart/2005/8/layout/vList2"/>
    <dgm:cxn modelId="{1B178C70-FD82-F84B-8664-AEAB90D7044B}" type="presParOf" srcId="{8BA2C609-28C6-F34F-ABD9-43B442EF8952}" destId="{74F6788E-5057-414D-9B42-FE0C7BB9B0D0}" srcOrd="6" destOrd="0" presId="urn:microsoft.com/office/officeart/2005/8/layout/vList2"/>
    <dgm:cxn modelId="{8B527CB9-A477-E841-BE38-F11F759A5283}" type="presParOf" srcId="{8BA2C609-28C6-F34F-ABD9-43B442EF8952}" destId="{09B68BD0-C8EC-3A4F-917B-00A02F953B96}"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C19758E-56BA-244C-BB4D-AC92D4181C57}" type="doc">
      <dgm:prSet loTypeId="urn:microsoft.com/office/officeart/2005/8/layout/vList6" loCatId="process" qsTypeId="urn:microsoft.com/office/officeart/2005/8/quickstyle/simple3" qsCatId="simple" csTypeId="urn:microsoft.com/office/officeart/2005/8/colors/colorful5" csCatId="colorful" phldr="1"/>
      <dgm:spPr/>
      <dgm:t>
        <a:bodyPr/>
        <a:lstStyle/>
        <a:p>
          <a:endParaRPr lang="en-US"/>
        </a:p>
      </dgm:t>
    </dgm:pt>
    <dgm:pt modelId="{1B547E42-C5F2-C142-8F4D-159E2AA72A5E}">
      <dgm:prSet/>
      <dgm:spPr/>
      <dgm:t>
        <a:bodyPr/>
        <a:lstStyle/>
        <a:p>
          <a:r>
            <a:rPr lang="en-US" dirty="0"/>
            <a:t>Accelerated after 1989 and the collapse of the Soviet Union</a:t>
          </a:r>
        </a:p>
      </dgm:t>
    </dgm:pt>
    <dgm:pt modelId="{3D6EBF40-C794-F541-B65F-A29C629C008A}" type="parTrans" cxnId="{69174C82-CF27-EE41-9F5E-BBA7927EB80C}">
      <dgm:prSet/>
      <dgm:spPr/>
      <dgm:t>
        <a:bodyPr/>
        <a:lstStyle/>
        <a:p>
          <a:endParaRPr lang="en-US"/>
        </a:p>
      </dgm:t>
    </dgm:pt>
    <dgm:pt modelId="{D231CB77-DF7D-DD46-AB93-5BBCAB665631}" type="sibTrans" cxnId="{69174C82-CF27-EE41-9F5E-BBA7927EB80C}">
      <dgm:prSet/>
      <dgm:spPr/>
      <dgm:t>
        <a:bodyPr/>
        <a:lstStyle/>
        <a:p>
          <a:endParaRPr lang="en-US"/>
        </a:p>
      </dgm:t>
    </dgm:pt>
    <dgm:pt modelId="{46DFCB7B-20BB-BD4B-AAFB-F3BEFC6E135E}">
      <dgm:prSet custT="1"/>
      <dgm:spPr/>
      <dgm:t>
        <a:bodyPr/>
        <a:lstStyle/>
        <a:p>
          <a:r>
            <a:rPr lang="en-US" sz="1600" dirty="0"/>
            <a:t>Consensus among leading forces in UN system that tended to universalize the principle of liberal democracy as the foundation</a:t>
          </a:r>
        </a:p>
      </dgm:t>
    </dgm:pt>
    <dgm:pt modelId="{19107101-B6BA-5D4A-B94A-15B21B6DF156}" type="parTrans" cxnId="{A894D194-0261-094C-8FC5-297E8FC4395E}">
      <dgm:prSet/>
      <dgm:spPr/>
      <dgm:t>
        <a:bodyPr/>
        <a:lstStyle/>
        <a:p>
          <a:endParaRPr lang="en-US"/>
        </a:p>
      </dgm:t>
    </dgm:pt>
    <dgm:pt modelId="{247FAE89-4E0F-3540-B70C-0A45AD890A6E}" type="sibTrans" cxnId="{A894D194-0261-094C-8FC5-297E8FC4395E}">
      <dgm:prSet/>
      <dgm:spPr/>
      <dgm:t>
        <a:bodyPr/>
        <a:lstStyle/>
        <a:p>
          <a:endParaRPr lang="en-US"/>
        </a:p>
      </dgm:t>
    </dgm:pt>
    <dgm:pt modelId="{5853F6D4-FFA3-AC47-886B-B946720BA3ED}">
      <dgm:prSet/>
      <dgm:spPr/>
      <dgm:t>
        <a:bodyPr/>
        <a:lstStyle/>
        <a:p>
          <a:r>
            <a:rPr lang="en-US"/>
            <a:t>Constitutionalism reframed </a:t>
          </a:r>
        </a:p>
      </dgm:t>
    </dgm:pt>
    <dgm:pt modelId="{48AAA76A-B947-E741-8879-92362373CA18}" type="parTrans" cxnId="{588DD5F2-C00E-1E40-A652-5888ED4DC96E}">
      <dgm:prSet/>
      <dgm:spPr/>
      <dgm:t>
        <a:bodyPr/>
        <a:lstStyle/>
        <a:p>
          <a:endParaRPr lang="en-US"/>
        </a:p>
      </dgm:t>
    </dgm:pt>
    <dgm:pt modelId="{1E9EC8EB-E796-6C43-8BFE-B0606624216B}" type="sibTrans" cxnId="{588DD5F2-C00E-1E40-A652-5888ED4DC96E}">
      <dgm:prSet/>
      <dgm:spPr/>
      <dgm:t>
        <a:bodyPr/>
        <a:lstStyle/>
        <a:p>
          <a:endParaRPr lang="en-US"/>
        </a:p>
      </dgm:t>
    </dgm:pt>
    <dgm:pt modelId="{3C98F1CF-FDD6-F34E-91EF-109B62F25A9F}">
      <dgm:prSet custT="1"/>
      <dgm:spPr/>
      <dgm:t>
        <a:bodyPr/>
        <a:lstStyle/>
        <a:p>
          <a:r>
            <a:rPr lang="en-US" sz="1200" dirty="0"/>
            <a:t>Move away from centering issues of constitutionalism on constitutional internationalism and human rights regimes (the central issues in the supra national structures for reform of the German and Japanese constitutions)</a:t>
          </a:r>
        </a:p>
      </dgm:t>
    </dgm:pt>
    <dgm:pt modelId="{A83DEFFC-E79E-1348-AB1A-9E78670DFA6A}" type="parTrans" cxnId="{79679DC5-8627-9F49-9019-084A53E3488A}">
      <dgm:prSet/>
      <dgm:spPr/>
      <dgm:t>
        <a:bodyPr/>
        <a:lstStyle/>
        <a:p>
          <a:endParaRPr lang="en-US"/>
        </a:p>
      </dgm:t>
    </dgm:pt>
    <dgm:pt modelId="{528885AD-12D7-F843-A49E-E23AA3BBAA26}" type="sibTrans" cxnId="{79679DC5-8627-9F49-9019-084A53E3488A}">
      <dgm:prSet/>
      <dgm:spPr/>
      <dgm:t>
        <a:bodyPr/>
        <a:lstStyle/>
        <a:p>
          <a:endParaRPr lang="en-US"/>
        </a:p>
      </dgm:t>
    </dgm:pt>
    <dgm:pt modelId="{AB2B7FAD-5669-F345-9408-36AE06E9F63B}">
      <dgm:prSet custT="1"/>
      <dgm:spPr/>
      <dgm:t>
        <a:bodyPr/>
        <a:lstStyle/>
        <a:p>
          <a:r>
            <a:rPr lang="en-US" sz="1200" dirty="0"/>
            <a:t>Discourse now centers on protecting liberal democracy principles at the core of constitutional legitimacy</a:t>
          </a:r>
        </a:p>
      </dgm:t>
    </dgm:pt>
    <dgm:pt modelId="{756EDA6B-A433-3D40-8D05-35035D19D203}" type="parTrans" cxnId="{48A31826-3EA4-054B-8FFC-3D94EC2CB513}">
      <dgm:prSet/>
      <dgm:spPr/>
      <dgm:t>
        <a:bodyPr/>
        <a:lstStyle/>
        <a:p>
          <a:endParaRPr lang="en-US"/>
        </a:p>
      </dgm:t>
    </dgm:pt>
    <dgm:pt modelId="{7439E927-F791-2E4C-AFCA-1FA55128EDB3}" type="sibTrans" cxnId="{48A31826-3EA4-054B-8FFC-3D94EC2CB513}">
      <dgm:prSet/>
      <dgm:spPr/>
      <dgm:t>
        <a:bodyPr/>
        <a:lstStyle/>
        <a:p>
          <a:endParaRPr lang="en-US"/>
        </a:p>
      </dgm:t>
    </dgm:pt>
    <dgm:pt modelId="{E0A8E6DD-38CF-3A44-9F37-9A6D773496E2}">
      <dgm:prSet custT="1"/>
      <dgm:spPr/>
      <dgm:t>
        <a:bodyPr/>
        <a:lstStyle/>
        <a:p>
          <a:r>
            <a:rPr lang="en-US" sz="1200" b="1"/>
            <a:t>Constitutionalism merges into liberal democracy</a:t>
          </a:r>
          <a:endParaRPr lang="en-US" sz="1200"/>
        </a:p>
      </dgm:t>
    </dgm:pt>
    <dgm:pt modelId="{42533E6D-BFF0-8E46-B0F0-E3BE33DEECE2}" type="parTrans" cxnId="{9AF64F0A-9406-E944-BEFA-7A58D5DEA88F}">
      <dgm:prSet/>
      <dgm:spPr/>
      <dgm:t>
        <a:bodyPr/>
        <a:lstStyle/>
        <a:p>
          <a:endParaRPr lang="en-US"/>
        </a:p>
      </dgm:t>
    </dgm:pt>
    <dgm:pt modelId="{431159BF-5BD7-8C43-BEC5-D178AE72D64D}" type="sibTrans" cxnId="{9AF64F0A-9406-E944-BEFA-7A58D5DEA88F}">
      <dgm:prSet/>
      <dgm:spPr/>
      <dgm:t>
        <a:bodyPr/>
        <a:lstStyle/>
        <a:p>
          <a:endParaRPr lang="en-US"/>
        </a:p>
      </dgm:t>
    </dgm:pt>
    <dgm:pt modelId="{EF16527D-FE25-4541-89EF-E7CD9C65A18F}">
      <dgm:prSet custT="1"/>
      <dgm:spPr/>
      <dgm:t>
        <a:bodyPr/>
        <a:lstStyle/>
        <a:p>
          <a:r>
            <a:rPr lang="en-US" sz="1200" dirty="0"/>
            <a:t>The essence of study of constitutionalism and comparative constitutionalism, then, is reduced to the study of the compatibility of constitutional orders to the ideal of liberal democratic principles</a:t>
          </a:r>
        </a:p>
      </dgm:t>
    </dgm:pt>
    <dgm:pt modelId="{8C45A23E-B530-5242-844B-BACD3F255BB7}" type="parTrans" cxnId="{95C80585-9494-1C45-8B81-716093D2A844}">
      <dgm:prSet/>
      <dgm:spPr/>
      <dgm:t>
        <a:bodyPr/>
        <a:lstStyle/>
        <a:p>
          <a:endParaRPr lang="en-US"/>
        </a:p>
      </dgm:t>
    </dgm:pt>
    <dgm:pt modelId="{43E40A44-C9A6-5343-AA10-D8B2F848B436}" type="sibTrans" cxnId="{95C80585-9494-1C45-8B81-716093D2A844}">
      <dgm:prSet/>
      <dgm:spPr/>
      <dgm:t>
        <a:bodyPr/>
        <a:lstStyle/>
        <a:p>
          <a:endParaRPr lang="en-US"/>
        </a:p>
      </dgm:t>
    </dgm:pt>
    <dgm:pt modelId="{D15678BE-8CC7-FF49-86F5-EB052E00D1D5}">
      <dgm:prSet/>
      <dgm:spPr/>
      <dgm:t>
        <a:bodyPr/>
        <a:lstStyle/>
        <a:p>
          <a:r>
            <a:rPr lang="en-US"/>
            <a:t>The Metrics of Constitutionalism after 1989</a:t>
          </a:r>
        </a:p>
      </dgm:t>
    </dgm:pt>
    <dgm:pt modelId="{67C82732-8613-9A4A-AAF9-C3E05836A519}" type="parTrans" cxnId="{8B2DFF7C-340B-EA46-8F63-ABFA23F68CCC}">
      <dgm:prSet/>
      <dgm:spPr/>
      <dgm:t>
        <a:bodyPr/>
        <a:lstStyle/>
        <a:p>
          <a:endParaRPr lang="en-US"/>
        </a:p>
      </dgm:t>
    </dgm:pt>
    <dgm:pt modelId="{2B9F8038-82B7-8A46-BAA7-241ADF33B25B}" type="sibTrans" cxnId="{8B2DFF7C-340B-EA46-8F63-ABFA23F68CCC}">
      <dgm:prSet/>
      <dgm:spPr/>
      <dgm:t>
        <a:bodyPr/>
        <a:lstStyle/>
        <a:p>
          <a:endParaRPr lang="en-US"/>
        </a:p>
      </dgm:t>
    </dgm:pt>
    <dgm:pt modelId="{CA96277C-5520-9740-A6B1-50FC2EF30436}">
      <dgm:prSet custT="1"/>
      <dgm:spPr/>
      <dgm:t>
        <a:bodyPr/>
        <a:lstStyle/>
        <a:p>
          <a:r>
            <a:rPr lang="en-US" sz="1400" dirty="0"/>
            <a:t>Issue then became what were the elements of liberal democracy</a:t>
          </a:r>
        </a:p>
      </dgm:t>
    </dgm:pt>
    <dgm:pt modelId="{2A739A50-127A-DD44-8966-C70163D597AD}" type="parTrans" cxnId="{5A74DF0F-466A-4A48-B3D4-EFCF442EA63D}">
      <dgm:prSet/>
      <dgm:spPr/>
      <dgm:t>
        <a:bodyPr/>
        <a:lstStyle/>
        <a:p>
          <a:endParaRPr lang="en-US"/>
        </a:p>
      </dgm:t>
    </dgm:pt>
    <dgm:pt modelId="{77C5C9CD-0A0E-5948-AE84-0EB74C5426F9}" type="sibTrans" cxnId="{5A74DF0F-466A-4A48-B3D4-EFCF442EA63D}">
      <dgm:prSet/>
      <dgm:spPr/>
      <dgm:t>
        <a:bodyPr/>
        <a:lstStyle/>
        <a:p>
          <a:endParaRPr lang="en-US"/>
        </a:p>
      </dgm:t>
    </dgm:pt>
    <dgm:pt modelId="{9F38E111-8864-3A47-A6C1-783E09E77DF7}">
      <dgm:prSet custT="1"/>
      <dgm:spPr/>
      <dgm:t>
        <a:bodyPr/>
        <a:lstStyle/>
        <a:p>
          <a:r>
            <a:rPr lang="en-US" sz="1400" dirty="0"/>
            <a:t>That question tended to occupy the entire field of constitutional studies through the early 21</a:t>
          </a:r>
          <a:r>
            <a:rPr lang="en-US" sz="1400" baseline="30000" dirty="0"/>
            <a:t>st</a:t>
          </a:r>
          <a:r>
            <a:rPr lang="en-US" sz="1400" dirty="0"/>
            <a:t> century and is still quite potent</a:t>
          </a:r>
        </a:p>
      </dgm:t>
    </dgm:pt>
    <dgm:pt modelId="{73CDB913-0CE6-5441-88DF-30811175A901}" type="parTrans" cxnId="{ABA81526-A08A-7448-813B-96349283E9B0}">
      <dgm:prSet/>
      <dgm:spPr/>
      <dgm:t>
        <a:bodyPr/>
        <a:lstStyle/>
        <a:p>
          <a:endParaRPr lang="en-US"/>
        </a:p>
      </dgm:t>
    </dgm:pt>
    <dgm:pt modelId="{7B099625-72DC-C446-8FD4-B3A766AC5B8D}" type="sibTrans" cxnId="{ABA81526-A08A-7448-813B-96349283E9B0}">
      <dgm:prSet/>
      <dgm:spPr/>
      <dgm:t>
        <a:bodyPr/>
        <a:lstStyle/>
        <a:p>
          <a:endParaRPr lang="en-US"/>
        </a:p>
      </dgm:t>
    </dgm:pt>
    <dgm:pt modelId="{DABB8596-67CF-ED4B-9859-AA0B1CA3F135}">
      <dgm:prSet custT="1"/>
      <dgm:spPr/>
      <dgm:t>
        <a:bodyPr/>
        <a:lstStyle/>
        <a:p>
          <a:r>
            <a:rPr lang="en-US" sz="1400" dirty="0"/>
            <a:t>Constitutionalism as the development and protection of principles of liberal democracy at the core of legitimate political culture on which constitutions are built</a:t>
          </a:r>
        </a:p>
      </dgm:t>
    </dgm:pt>
    <dgm:pt modelId="{B2F6BB90-6563-8F4A-A4F0-2FBEDE549C44}" type="parTrans" cxnId="{B45D7787-D221-0C44-859C-1593D5DC9983}">
      <dgm:prSet/>
      <dgm:spPr/>
      <dgm:t>
        <a:bodyPr/>
        <a:lstStyle/>
        <a:p>
          <a:endParaRPr lang="en-US"/>
        </a:p>
      </dgm:t>
    </dgm:pt>
    <dgm:pt modelId="{F9CD243C-076F-DA4D-9C27-F595C86B00E8}" type="sibTrans" cxnId="{B45D7787-D221-0C44-859C-1593D5DC9983}">
      <dgm:prSet/>
      <dgm:spPr/>
      <dgm:t>
        <a:bodyPr/>
        <a:lstStyle/>
        <a:p>
          <a:endParaRPr lang="en-US"/>
        </a:p>
      </dgm:t>
    </dgm:pt>
    <dgm:pt modelId="{5645E999-73BC-B742-ABBC-0A3AABC43F89}">
      <dgm:prSet/>
      <dgm:spPr/>
      <dgm:t>
        <a:bodyPr/>
        <a:lstStyle/>
        <a:p>
          <a:r>
            <a:rPr lang="en-US" dirty="0"/>
            <a:t>What becomes important in constitutionalist discourse is almost exclusively debates about the key characteristics and principles of liberal democracy</a:t>
          </a:r>
        </a:p>
      </dgm:t>
    </dgm:pt>
    <dgm:pt modelId="{99773F12-C8C4-944E-9F06-086D9667D150}" type="parTrans" cxnId="{0FE8F0D1-5FA4-F549-B1D9-EB74BABA7D01}">
      <dgm:prSet/>
      <dgm:spPr/>
      <dgm:t>
        <a:bodyPr/>
        <a:lstStyle/>
        <a:p>
          <a:endParaRPr lang="en-US"/>
        </a:p>
      </dgm:t>
    </dgm:pt>
    <dgm:pt modelId="{470B5C67-70D1-E242-A602-9676FDAA9D46}" type="sibTrans" cxnId="{0FE8F0D1-5FA4-F549-B1D9-EB74BABA7D01}">
      <dgm:prSet/>
      <dgm:spPr/>
      <dgm:t>
        <a:bodyPr/>
        <a:lstStyle/>
        <a:p>
          <a:endParaRPr lang="en-US"/>
        </a:p>
      </dgm:t>
    </dgm:pt>
    <dgm:pt modelId="{850A9436-304A-254F-BF45-40C7C027B359}">
      <dgm:prSet custT="1"/>
      <dgm:spPr/>
      <dgm:t>
        <a:bodyPr/>
        <a:lstStyle/>
        <a:p>
          <a:r>
            <a:rPr lang="en-US" sz="1100" dirty="0"/>
            <a:t>Key characteristics of constitutionalism/liberal Democracy include:</a:t>
          </a:r>
        </a:p>
      </dgm:t>
    </dgm:pt>
    <dgm:pt modelId="{470A61E0-833F-7C4B-8103-075CDC1B30FA}" type="parTrans" cxnId="{1A8AACFA-FFA4-6245-9CA1-1ADE2E66705B}">
      <dgm:prSet/>
      <dgm:spPr/>
      <dgm:t>
        <a:bodyPr/>
        <a:lstStyle/>
        <a:p>
          <a:endParaRPr lang="en-US"/>
        </a:p>
      </dgm:t>
    </dgm:pt>
    <dgm:pt modelId="{03C97A20-04D9-5243-AEBD-943C7F49828E}" type="sibTrans" cxnId="{1A8AACFA-FFA4-6245-9CA1-1ADE2E66705B}">
      <dgm:prSet/>
      <dgm:spPr/>
      <dgm:t>
        <a:bodyPr/>
        <a:lstStyle/>
        <a:p>
          <a:endParaRPr lang="en-US"/>
        </a:p>
      </dgm:t>
    </dgm:pt>
    <dgm:pt modelId="{79D9F654-0E19-B14E-BF25-D1A0B7586A75}">
      <dgm:prSet custT="1"/>
      <dgm:spPr/>
      <dgm:t>
        <a:bodyPr/>
        <a:lstStyle/>
        <a:p>
          <a:r>
            <a:rPr lang="en-US" sz="1100" dirty="0"/>
            <a:t>Meaning of full participation of all individuals in political life</a:t>
          </a:r>
        </a:p>
      </dgm:t>
    </dgm:pt>
    <dgm:pt modelId="{CCA0D2D4-CC39-0345-AC04-F4A3F0921747}" type="parTrans" cxnId="{6DA0B5A3-FBC3-3F4B-83AD-4B972857BEC0}">
      <dgm:prSet/>
      <dgm:spPr/>
      <dgm:t>
        <a:bodyPr/>
        <a:lstStyle/>
        <a:p>
          <a:endParaRPr lang="en-US"/>
        </a:p>
      </dgm:t>
    </dgm:pt>
    <dgm:pt modelId="{0A6F137C-1208-4944-9A84-02B8D67ACC57}" type="sibTrans" cxnId="{6DA0B5A3-FBC3-3F4B-83AD-4B972857BEC0}">
      <dgm:prSet/>
      <dgm:spPr/>
      <dgm:t>
        <a:bodyPr/>
        <a:lstStyle/>
        <a:p>
          <a:endParaRPr lang="en-US"/>
        </a:p>
      </dgm:t>
    </dgm:pt>
    <dgm:pt modelId="{5D7FE069-3619-564E-92A8-082F6FF2B4CF}">
      <dgm:prSet custT="1"/>
      <dgm:spPr/>
      <dgm:t>
        <a:bodyPr/>
        <a:lstStyle/>
        <a:p>
          <a:r>
            <a:rPr lang="en-US" sz="1100" dirty="0"/>
            <a:t>The meaning and scope of political participation</a:t>
          </a:r>
        </a:p>
      </dgm:t>
    </dgm:pt>
    <dgm:pt modelId="{018F267C-60D5-0B48-87B9-5652B6176405}" type="parTrans" cxnId="{03523CB6-530E-0A49-8E32-1D57D2752E96}">
      <dgm:prSet/>
      <dgm:spPr/>
      <dgm:t>
        <a:bodyPr/>
        <a:lstStyle/>
        <a:p>
          <a:endParaRPr lang="en-US"/>
        </a:p>
      </dgm:t>
    </dgm:pt>
    <dgm:pt modelId="{6342CDC5-2835-2046-973A-BF73F6797F4B}" type="sibTrans" cxnId="{03523CB6-530E-0A49-8E32-1D57D2752E96}">
      <dgm:prSet/>
      <dgm:spPr/>
      <dgm:t>
        <a:bodyPr/>
        <a:lstStyle/>
        <a:p>
          <a:endParaRPr lang="en-US"/>
        </a:p>
      </dgm:t>
    </dgm:pt>
    <dgm:pt modelId="{FC0AD431-7EFB-1F41-A5D1-69CBF0680522}">
      <dgm:prSet custT="1"/>
      <dgm:spPr/>
      <dgm:t>
        <a:bodyPr/>
        <a:lstStyle/>
        <a:p>
          <a:r>
            <a:rPr lang="en-US" sz="1100" dirty="0"/>
            <a:t>Protection of political discourse; Protection of the modalities of discourse—free press</a:t>
          </a:r>
        </a:p>
      </dgm:t>
    </dgm:pt>
    <dgm:pt modelId="{D3D0D33E-F76A-0B41-B639-2EA175CCC0E5}" type="parTrans" cxnId="{B2AE91DA-9E74-3144-8A49-5609F969B492}">
      <dgm:prSet/>
      <dgm:spPr/>
      <dgm:t>
        <a:bodyPr/>
        <a:lstStyle/>
        <a:p>
          <a:endParaRPr lang="en-US"/>
        </a:p>
      </dgm:t>
    </dgm:pt>
    <dgm:pt modelId="{55E9487B-544C-D649-B366-085E92FC2796}" type="sibTrans" cxnId="{B2AE91DA-9E74-3144-8A49-5609F969B492}">
      <dgm:prSet/>
      <dgm:spPr/>
      <dgm:t>
        <a:bodyPr/>
        <a:lstStyle/>
        <a:p>
          <a:endParaRPr lang="en-US"/>
        </a:p>
      </dgm:t>
    </dgm:pt>
    <dgm:pt modelId="{E1EAF4EB-336F-AE4D-A097-1899811031BE}">
      <dgm:prSet custT="1"/>
      <dgm:spPr/>
      <dgm:t>
        <a:bodyPr/>
        <a:lstStyle/>
        <a:p>
          <a:r>
            <a:rPr lang="en-US" sz="1100" dirty="0"/>
            <a:t>Protection of rights to association, assembly, petition</a:t>
          </a:r>
        </a:p>
      </dgm:t>
    </dgm:pt>
    <dgm:pt modelId="{883BD326-473F-EE4B-A839-F5BB40F0BED8}" type="parTrans" cxnId="{873F26B5-BEE3-9849-8EDB-CAA9D0FD95AB}">
      <dgm:prSet/>
      <dgm:spPr/>
      <dgm:t>
        <a:bodyPr/>
        <a:lstStyle/>
        <a:p>
          <a:endParaRPr lang="en-US"/>
        </a:p>
      </dgm:t>
    </dgm:pt>
    <dgm:pt modelId="{BC348724-E52B-7E49-98B3-2F1B987B29CC}" type="sibTrans" cxnId="{873F26B5-BEE3-9849-8EDB-CAA9D0FD95AB}">
      <dgm:prSet/>
      <dgm:spPr/>
      <dgm:t>
        <a:bodyPr/>
        <a:lstStyle/>
        <a:p>
          <a:endParaRPr lang="en-US"/>
        </a:p>
      </dgm:t>
    </dgm:pt>
    <dgm:pt modelId="{A0BAD32F-30A1-9647-8D9B-C443E3866C97}">
      <dgm:prSet custT="1"/>
      <dgm:spPr/>
      <dgm:t>
        <a:bodyPr/>
        <a:lstStyle/>
        <a:p>
          <a:r>
            <a:rPr lang="en-US" sz="1100" dirty="0"/>
            <a:t>The centrality of voting as the essence of the exercise of political rights and participation</a:t>
          </a:r>
        </a:p>
      </dgm:t>
    </dgm:pt>
    <dgm:pt modelId="{139E4351-AE5B-0045-8770-DDD196F24994}" type="parTrans" cxnId="{A1DAF5F6-2ACA-034D-89D8-955C3B7741F1}">
      <dgm:prSet/>
      <dgm:spPr/>
      <dgm:t>
        <a:bodyPr/>
        <a:lstStyle/>
        <a:p>
          <a:endParaRPr lang="en-US"/>
        </a:p>
      </dgm:t>
    </dgm:pt>
    <dgm:pt modelId="{1623094E-7CA4-C749-A3BE-E46D0296C76A}" type="sibTrans" cxnId="{A1DAF5F6-2ACA-034D-89D8-955C3B7741F1}">
      <dgm:prSet/>
      <dgm:spPr/>
      <dgm:t>
        <a:bodyPr/>
        <a:lstStyle/>
        <a:p>
          <a:endParaRPr lang="en-US"/>
        </a:p>
      </dgm:t>
    </dgm:pt>
    <dgm:pt modelId="{A3705F4F-9CC4-A44E-AF2B-6A934FD46652}">
      <dgm:prSet custT="1"/>
      <dgm:spPr/>
      <dgm:t>
        <a:bodyPr/>
        <a:lstStyle/>
        <a:p>
          <a:r>
            <a:rPr lang="en-US" sz="1100" dirty="0"/>
            <a:t>The role of the judiciary: (1) independence; (2) scope of authority to interpret constitution and statutes AND to declare governmental actions void as against constitutional constraints</a:t>
          </a:r>
        </a:p>
      </dgm:t>
    </dgm:pt>
    <dgm:pt modelId="{16E58562-5618-244F-9D6E-3C80B2C6EB5D}" type="parTrans" cxnId="{7E728226-02EB-2347-A066-F009165A6F8B}">
      <dgm:prSet/>
      <dgm:spPr/>
      <dgm:t>
        <a:bodyPr/>
        <a:lstStyle/>
        <a:p>
          <a:endParaRPr lang="en-US"/>
        </a:p>
      </dgm:t>
    </dgm:pt>
    <dgm:pt modelId="{18086D85-81F9-A74B-A267-DAB140A17DA2}" type="sibTrans" cxnId="{7E728226-02EB-2347-A066-F009165A6F8B}">
      <dgm:prSet/>
      <dgm:spPr/>
      <dgm:t>
        <a:bodyPr/>
        <a:lstStyle/>
        <a:p>
          <a:endParaRPr lang="en-US"/>
        </a:p>
      </dgm:t>
    </dgm:pt>
    <dgm:pt modelId="{941B7CFF-67F2-B049-832E-E32CED3167EE}" type="pres">
      <dgm:prSet presAssocID="{AC19758E-56BA-244C-BB4D-AC92D4181C57}" presName="Name0" presStyleCnt="0">
        <dgm:presLayoutVars>
          <dgm:dir/>
          <dgm:animLvl val="lvl"/>
          <dgm:resizeHandles/>
        </dgm:presLayoutVars>
      </dgm:prSet>
      <dgm:spPr/>
    </dgm:pt>
    <dgm:pt modelId="{85A1FEE8-4DAF-B74A-9981-0B195440E3EC}" type="pres">
      <dgm:prSet presAssocID="{1B547E42-C5F2-C142-8F4D-159E2AA72A5E}" presName="linNode" presStyleCnt="0"/>
      <dgm:spPr/>
    </dgm:pt>
    <dgm:pt modelId="{BDA92291-D96A-634F-9B9F-81856FC4CBC2}" type="pres">
      <dgm:prSet presAssocID="{1B547E42-C5F2-C142-8F4D-159E2AA72A5E}" presName="parentShp" presStyleLbl="node1" presStyleIdx="0" presStyleCnt="4" custScaleX="65897" custLinFactNeighborX="-11368" custLinFactNeighborY="-1528">
        <dgm:presLayoutVars>
          <dgm:bulletEnabled val="1"/>
        </dgm:presLayoutVars>
      </dgm:prSet>
      <dgm:spPr/>
    </dgm:pt>
    <dgm:pt modelId="{D87C6C2C-82EF-4041-BA6B-A51F87E371F6}" type="pres">
      <dgm:prSet presAssocID="{1B547E42-C5F2-C142-8F4D-159E2AA72A5E}" presName="childShp" presStyleLbl="bgAccFollowNode1" presStyleIdx="0" presStyleCnt="4" custScaleX="112772">
        <dgm:presLayoutVars>
          <dgm:bulletEnabled val="1"/>
        </dgm:presLayoutVars>
      </dgm:prSet>
      <dgm:spPr/>
    </dgm:pt>
    <dgm:pt modelId="{EEB10B0E-24DB-4D47-B25A-A376265F24CE}" type="pres">
      <dgm:prSet presAssocID="{D231CB77-DF7D-DD46-AB93-5BBCAB665631}" presName="spacing" presStyleCnt="0"/>
      <dgm:spPr/>
    </dgm:pt>
    <dgm:pt modelId="{927EF602-EA2E-1A43-9DFA-B41AAD7999A7}" type="pres">
      <dgm:prSet presAssocID="{5853F6D4-FFA3-AC47-886B-B946720BA3ED}" presName="linNode" presStyleCnt="0"/>
      <dgm:spPr/>
    </dgm:pt>
    <dgm:pt modelId="{0ECFEDB1-E910-6D44-8A1F-B0915F078CBE}" type="pres">
      <dgm:prSet presAssocID="{5853F6D4-FFA3-AC47-886B-B946720BA3ED}" presName="parentShp" presStyleLbl="node1" presStyleIdx="1" presStyleCnt="4" custScaleX="65489" custLinFactNeighborX="-11504" custLinFactNeighborY="-2293">
        <dgm:presLayoutVars>
          <dgm:bulletEnabled val="1"/>
        </dgm:presLayoutVars>
      </dgm:prSet>
      <dgm:spPr/>
    </dgm:pt>
    <dgm:pt modelId="{05D531C2-E385-414A-AF44-021ED6738EF3}" type="pres">
      <dgm:prSet presAssocID="{5853F6D4-FFA3-AC47-886B-B946720BA3ED}" presName="childShp" presStyleLbl="bgAccFollowNode1" presStyleIdx="1" presStyleCnt="4" custScaleX="113043">
        <dgm:presLayoutVars>
          <dgm:bulletEnabled val="1"/>
        </dgm:presLayoutVars>
      </dgm:prSet>
      <dgm:spPr/>
    </dgm:pt>
    <dgm:pt modelId="{EBC6F30C-8742-274B-878B-C6264A89C88A}" type="pres">
      <dgm:prSet presAssocID="{1E9EC8EB-E796-6C43-8BFE-B0606624216B}" presName="spacing" presStyleCnt="0"/>
      <dgm:spPr/>
    </dgm:pt>
    <dgm:pt modelId="{1090A54A-F89D-574C-8518-72F949858649}" type="pres">
      <dgm:prSet presAssocID="{D15678BE-8CC7-FF49-86F5-EB052E00D1D5}" presName="linNode" presStyleCnt="0"/>
      <dgm:spPr/>
    </dgm:pt>
    <dgm:pt modelId="{20D2446D-E9B3-F540-8309-9D8A497B0168}" type="pres">
      <dgm:prSet presAssocID="{D15678BE-8CC7-FF49-86F5-EB052E00D1D5}" presName="parentShp" presStyleLbl="node1" presStyleIdx="2" presStyleCnt="4" custScaleX="65897" custLinFactNeighborX="-11368" custLinFactNeighborY="-3057">
        <dgm:presLayoutVars>
          <dgm:bulletEnabled val="1"/>
        </dgm:presLayoutVars>
      </dgm:prSet>
      <dgm:spPr/>
    </dgm:pt>
    <dgm:pt modelId="{DCB6C6C8-A597-764D-B282-F6E1868C67CB}" type="pres">
      <dgm:prSet presAssocID="{D15678BE-8CC7-FF49-86F5-EB052E00D1D5}" presName="childShp" presStyleLbl="bgAccFollowNode1" presStyleIdx="2" presStyleCnt="4" custScaleX="112772" custLinFactNeighborX="-1223" custLinFactNeighborY="2293">
        <dgm:presLayoutVars>
          <dgm:bulletEnabled val="1"/>
        </dgm:presLayoutVars>
      </dgm:prSet>
      <dgm:spPr/>
    </dgm:pt>
    <dgm:pt modelId="{FDFBD843-AA59-5C49-B76E-BEA4F3C3906C}" type="pres">
      <dgm:prSet presAssocID="{2B9F8038-82B7-8A46-BAA7-241ADF33B25B}" presName="spacing" presStyleCnt="0"/>
      <dgm:spPr/>
    </dgm:pt>
    <dgm:pt modelId="{BC090844-B9AC-4641-909D-2CA7464A45E6}" type="pres">
      <dgm:prSet presAssocID="{5645E999-73BC-B742-ABBC-0A3AABC43F89}" presName="linNode" presStyleCnt="0"/>
      <dgm:spPr/>
    </dgm:pt>
    <dgm:pt modelId="{91077612-54C9-844D-85A7-8928993F1858}" type="pres">
      <dgm:prSet presAssocID="{5645E999-73BC-B742-ABBC-0A3AABC43F89}" presName="parentShp" presStyleLbl="node1" presStyleIdx="3" presStyleCnt="4" custScaleX="64674" custLinFactNeighborX="-11775" custLinFactNeighborY="126">
        <dgm:presLayoutVars>
          <dgm:bulletEnabled val="1"/>
        </dgm:presLayoutVars>
      </dgm:prSet>
      <dgm:spPr/>
    </dgm:pt>
    <dgm:pt modelId="{9132830C-5FB5-1742-878A-C51B90D36143}" type="pres">
      <dgm:prSet presAssocID="{5645E999-73BC-B742-ABBC-0A3AABC43F89}" presName="childShp" presStyleLbl="bgAccFollowNode1" presStyleIdx="3" presStyleCnt="4" custScaleX="115489" custScaleY="135308">
        <dgm:presLayoutVars>
          <dgm:bulletEnabled val="1"/>
        </dgm:presLayoutVars>
      </dgm:prSet>
      <dgm:spPr/>
    </dgm:pt>
  </dgm:ptLst>
  <dgm:cxnLst>
    <dgm:cxn modelId="{9AF64F0A-9406-E944-BEFA-7A58D5DEA88F}" srcId="{5853F6D4-FFA3-AC47-886B-B946720BA3ED}" destId="{E0A8E6DD-38CF-3A44-9F37-9A6D773496E2}" srcOrd="2" destOrd="0" parTransId="{42533E6D-BFF0-8E46-B0F0-E3BE33DEECE2}" sibTransId="{431159BF-5BD7-8C43-BEC5-D178AE72D64D}"/>
    <dgm:cxn modelId="{5A74DF0F-466A-4A48-B3D4-EFCF442EA63D}" srcId="{D15678BE-8CC7-FF49-86F5-EB052E00D1D5}" destId="{CA96277C-5520-9740-A6B1-50FC2EF30436}" srcOrd="0" destOrd="0" parTransId="{2A739A50-127A-DD44-8966-C70163D597AD}" sibTransId="{77C5C9CD-0A0E-5948-AE84-0EB74C5426F9}"/>
    <dgm:cxn modelId="{ABA81526-A08A-7448-813B-96349283E9B0}" srcId="{D15678BE-8CC7-FF49-86F5-EB052E00D1D5}" destId="{9F38E111-8864-3A47-A6C1-783E09E77DF7}" srcOrd="1" destOrd="0" parTransId="{73CDB913-0CE6-5441-88DF-30811175A901}" sibTransId="{7B099625-72DC-C446-8FD4-B3A766AC5B8D}"/>
    <dgm:cxn modelId="{48A31826-3EA4-054B-8FFC-3D94EC2CB513}" srcId="{5853F6D4-FFA3-AC47-886B-B946720BA3ED}" destId="{AB2B7FAD-5669-F345-9408-36AE06E9F63B}" srcOrd="1" destOrd="0" parTransId="{756EDA6B-A433-3D40-8D05-35035D19D203}" sibTransId="{7439E927-F791-2E4C-AFCA-1FA55128EDB3}"/>
    <dgm:cxn modelId="{7E728226-02EB-2347-A066-F009165A6F8B}" srcId="{5645E999-73BC-B742-ABBC-0A3AABC43F89}" destId="{A3705F4F-9CC4-A44E-AF2B-6A934FD46652}" srcOrd="6" destOrd="0" parTransId="{16E58562-5618-244F-9D6E-3C80B2C6EB5D}" sibTransId="{18086D85-81F9-A74B-A267-DAB140A17DA2}"/>
    <dgm:cxn modelId="{9707163D-731F-8647-B3E3-858BD9119CCF}" type="presOf" srcId="{3C98F1CF-FDD6-F34E-91EF-109B62F25A9F}" destId="{05D531C2-E385-414A-AF44-021ED6738EF3}" srcOrd="0" destOrd="0" presId="urn:microsoft.com/office/officeart/2005/8/layout/vList6"/>
    <dgm:cxn modelId="{689E1047-D690-D54D-A02D-BD4DF9B5C4E7}" type="presOf" srcId="{E0A8E6DD-38CF-3A44-9F37-9A6D773496E2}" destId="{05D531C2-E385-414A-AF44-021ED6738EF3}" srcOrd="0" destOrd="2" presId="urn:microsoft.com/office/officeart/2005/8/layout/vList6"/>
    <dgm:cxn modelId="{52A6315C-6ACD-B041-86AC-A22447201F9E}" type="presOf" srcId="{5D7FE069-3619-564E-92A8-082F6FF2B4CF}" destId="{9132830C-5FB5-1742-878A-C51B90D36143}" srcOrd="0" destOrd="2" presId="urn:microsoft.com/office/officeart/2005/8/layout/vList6"/>
    <dgm:cxn modelId="{1ACE9D5E-CC29-C743-8F07-79AD8FBB8907}" type="presOf" srcId="{1B547E42-C5F2-C142-8F4D-159E2AA72A5E}" destId="{BDA92291-D96A-634F-9B9F-81856FC4CBC2}" srcOrd="0" destOrd="0" presId="urn:microsoft.com/office/officeart/2005/8/layout/vList6"/>
    <dgm:cxn modelId="{B75B1662-4AD4-954D-9EA4-CB91349EB240}" type="presOf" srcId="{EF16527D-FE25-4541-89EF-E7CD9C65A18F}" destId="{05D531C2-E385-414A-AF44-021ED6738EF3}" srcOrd="0" destOrd="3" presId="urn:microsoft.com/office/officeart/2005/8/layout/vList6"/>
    <dgm:cxn modelId="{8AE0026C-B8E5-1C48-8108-E3B0AD7BAA07}" type="presOf" srcId="{AC19758E-56BA-244C-BB4D-AC92D4181C57}" destId="{941B7CFF-67F2-B049-832E-E32CED3167EE}" srcOrd="0" destOrd="0" presId="urn:microsoft.com/office/officeart/2005/8/layout/vList6"/>
    <dgm:cxn modelId="{8B2DFF7C-340B-EA46-8F63-ABFA23F68CCC}" srcId="{AC19758E-56BA-244C-BB4D-AC92D4181C57}" destId="{D15678BE-8CC7-FF49-86F5-EB052E00D1D5}" srcOrd="2" destOrd="0" parTransId="{67C82732-8613-9A4A-AAF9-C3E05836A519}" sibTransId="{2B9F8038-82B7-8A46-BAA7-241ADF33B25B}"/>
    <dgm:cxn modelId="{D5A9EA7F-415B-984C-BA10-629AACF0CBCA}" type="presOf" srcId="{CA96277C-5520-9740-A6B1-50FC2EF30436}" destId="{DCB6C6C8-A597-764D-B282-F6E1868C67CB}" srcOrd="0" destOrd="0" presId="urn:microsoft.com/office/officeart/2005/8/layout/vList6"/>
    <dgm:cxn modelId="{69174C82-CF27-EE41-9F5E-BBA7927EB80C}" srcId="{AC19758E-56BA-244C-BB4D-AC92D4181C57}" destId="{1B547E42-C5F2-C142-8F4D-159E2AA72A5E}" srcOrd="0" destOrd="0" parTransId="{3D6EBF40-C794-F541-B65F-A29C629C008A}" sibTransId="{D231CB77-DF7D-DD46-AB93-5BBCAB665631}"/>
    <dgm:cxn modelId="{95C80585-9494-1C45-8B81-716093D2A844}" srcId="{5853F6D4-FFA3-AC47-886B-B946720BA3ED}" destId="{EF16527D-FE25-4541-89EF-E7CD9C65A18F}" srcOrd="3" destOrd="0" parTransId="{8C45A23E-B530-5242-844B-BACD3F255BB7}" sibTransId="{43E40A44-C9A6-5343-AA10-D8B2F848B436}"/>
    <dgm:cxn modelId="{B45D7787-D221-0C44-859C-1593D5DC9983}" srcId="{D15678BE-8CC7-FF49-86F5-EB052E00D1D5}" destId="{DABB8596-67CF-ED4B-9859-AA0B1CA3F135}" srcOrd="2" destOrd="0" parTransId="{B2F6BB90-6563-8F4A-A4F0-2FBEDE549C44}" sibTransId="{F9CD243C-076F-DA4D-9C27-F595C86B00E8}"/>
    <dgm:cxn modelId="{26EF788E-B428-3B4F-876F-85F059B60154}" type="presOf" srcId="{A0BAD32F-30A1-9647-8D9B-C443E3866C97}" destId="{9132830C-5FB5-1742-878A-C51B90D36143}" srcOrd="0" destOrd="5" presId="urn:microsoft.com/office/officeart/2005/8/layout/vList6"/>
    <dgm:cxn modelId="{37795E90-2975-0143-A991-93682FDCFE19}" type="presOf" srcId="{FC0AD431-7EFB-1F41-A5D1-69CBF0680522}" destId="{9132830C-5FB5-1742-878A-C51B90D36143}" srcOrd="0" destOrd="3" presId="urn:microsoft.com/office/officeart/2005/8/layout/vList6"/>
    <dgm:cxn modelId="{D44A6194-8299-F340-9EDC-127534582766}" type="presOf" srcId="{D15678BE-8CC7-FF49-86F5-EB052E00D1D5}" destId="{20D2446D-E9B3-F540-8309-9D8A497B0168}" srcOrd="0" destOrd="0" presId="urn:microsoft.com/office/officeart/2005/8/layout/vList6"/>
    <dgm:cxn modelId="{A894D194-0261-094C-8FC5-297E8FC4395E}" srcId="{1B547E42-C5F2-C142-8F4D-159E2AA72A5E}" destId="{46DFCB7B-20BB-BD4B-AAFB-F3BEFC6E135E}" srcOrd="0" destOrd="0" parTransId="{19107101-B6BA-5D4A-B94A-15B21B6DF156}" sibTransId="{247FAE89-4E0F-3540-B70C-0A45AD890A6E}"/>
    <dgm:cxn modelId="{372CB89A-D681-6E40-A9E2-698A9515E0D1}" type="presOf" srcId="{79D9F654-0E19-B14E-BF25-D1A0B7586A75}" destId="{9132830C-5FB5-1742-878A-C51B90D36143}" srcOrd="0" destOrd="1" presId="urn:microsoft.com/office/officeart/2005/8/layout/vList6"/>
    <dgm:cxn modelId="{6B5FC09F-0E50-174C-960C-E6D0B846C2DF}" type="presOf" srcId="{A3705F4F-9CC4-A44E-AF2B-6A934FD46652}" destId="{9132830C-5FB5-1742-878A-C51B90D36143}" srcOrd="0" destOrd="6" presId="urn:microsoft.com/office/officeart/2005/8/layout/vList6"/>
    <dgm:cxn modelId="{6DA0B5A3-FBC3-3F4B-83AD-4B972857BEC0}" srcId="{5645E999-73BC-B742-ABBC-0A3AABC43F89}" destId="{79D9F654-0E19-B14E-BF25-D1A0B7586A75}" srcOrd="1" destOrd="0" parTransId="{CCA0D2D4-CC39-0345-AC04-F4A3F0921747}" sibTransId="{0A6F137C-1208-4944-9A84-02B8D67ACC57}"/>
    <dgm:cxn modelId="{943249AB-1426-6740-90DA-45D58384F4A2}" type="presOf" srcId="{9F38E111-8864-3A47-A6C1-783E09E77DF7}" destId="{DCB6C6C8-A597-764D-B282-F6E1868C67CB}" srcOrd="0" destOrd="1" presId="urn:microsoft.com/office/officeart/2005/8/layout/vList6"/>
    <dgm:cxn modelId="{873F26B5-BEE3-9849-8EDB-CAA9D0FD95AB}" srcId="{5645E999-73BC-B742-ABBC-0A3AABC43F89}" destId="{E1EAF4EB-336F-AE4D-A097-1899811031BE}" srcOrd="4" destOrd="0" parTransId="{883BD326-473F-EE4B-A839-F5BB40F0BED8}" sibTransId="{BC348724-E52B-7E49-98B3-2F1B987B29CC}"/>
    <dgm:cxn modelId="{03523CB6-530E-0A49-8E32-1D57D2752E96}" srcId="{5645E999-73BC-B742-ABBC-0A3AABC43F89}" destId="{5D7FE069-3619-564E-92A8-082F6FF2B4CF}" srcOrd="2" destOrd="0" parTransId="{018F267C-60D5-0B48-87B9-5652B6176405}" sibTransId="{6342CDC5-2835-2046-973A-BF73F6797F4B}"/>
    <dgm:cxn modelId="{CC5C04B9-E005-4348-8E13-43D8C0C32D07}" type="presOf" srcId="{E1EAF4EB-336F-AE4D-A097-1899811031BE}" destId="{9132830C-5FB5-1742-878A-C51B90D36143}" srcOrd="0" destOrd="4" presId="urn:microsoft.com/office/officeart/2005/8/layout/vList6"/>
    <dgm:cxn modelId="{7CF76BBC-BA7B-924F-BC5D-9581943A02E5}" type="presOf" srcId="{5645E999-73BC-B742-ABBC-0A3AABC43F89}" destId="{91077612-54C9-844D-85A7-8928993F1858}" srcOrd="0" destOrd="0" presId="urn:microsoft.com/office/officeart/2005/8/layout/vList6"/>
    <dgm:cxn modelId="{79679DC5-8627-9F49-9019-084A53E3488A}" srcId="{5853F6D4-FFA3-AC47-886B-B946720BA3ED}" destId="{3C98F1CF-FDD6-F34E-91EF-109B62F25A9F}" srcOrd="0" destOrd="0" parTransId="{A83DEFFC-E79E-1348-AB1A-9E78670DFA6A}" sibTransId="{528885AD-12D7-F843-A49E-E23AA3BBAA26}"/>
    <dgm:cxn modelId="{DB1A81CB-1036-D540-A0D1-A49F90961BCB}" type="presOf" srcId="{46DFCB7B-20BB-BD4B-AAFB-F3BEFC6E135E}" destId="{D87C6C2C-82EF-4041-BA6B-A51F87E371F6}" srcOrd="0" destOrd="0" presId="urn:microsoft.com/office/officeart/2005/8/layout/vList6"/>
    <dgm:cxn modelId="{0FE8F0D1-5FA4-F549-B1D9-EB74BABA7D01}" srcId="{AC19758E-56BA-244C-BB4D-AC92D4181C57}" destId="{5645E999-73BC-B742-ABBC-0A3AABC43F89}" srcOrd="3" destOrd="0" parTransId="{99773F12-C8C4-944E-9F06-086D9667D150}" sibTransId="{470B5C67-70D1-E242-A602-9676FDAA9D46}"/>
    <dgm:cxn modelId="{8DF3B3D6-65BE-F949-A86F-79A44BA8DDBF}" type="presOf" srcId="{AB2B7FAD-5669-F345-9408-36AE06E9F63B}" destId="{05D531C2-E385-414A-AF44-021ED6738EF3}" srcOrd="0" destOrd="1" presId="urn:microsoft.com/office/officeart/2005/8/layout/vList6"/>
    <dgm:cxn modelId="{B2AE91DA-9E74-3144-8A49-5609F969B492}" srcId="{5645E999-73BC-B742-ABBC-0A3AABC43F89}" destId="{FC0AD431-7EFB-1F41-A5D1-69CBF0680522}" srcOrd="3" destOrd="0" parTransId="{D3D0D33E-F76A-0B41-B639-2EA175CCC0E5}" sibTransId="{55E9487B-544C-D649-B366-085E92FC2796}"/>
    <dgm:cxn modelId="{1E58BAE1-35DE-3846-88C6-DA8DDB4168E1}" type="presOf" srcId="{850A9436-304A-254F-BF45-40C7C027B359}" destId="{9132830C-5FB5-1742-878A-C51B90D36143}" srcOrd="0" destOrd="0" presId="urn:microsoft.com/office/officeart/2005/8/layout/vList6"/>
    <dgm:cxn modelId="{C68F70E5-AC3F-CB4A-843C-DD4E0BD5BB85}" type="presOf" srcId="{DABB8596-67CF-ED4B-9859-AA0B1CA3F135}" destId="{DCB6C6C8-A597-764D-B282-F6E1868C67CB}" srcOrd="0" destOrd="2" presId="urn:microsoft.com/office/officeart/2005/8/layout/vList6"/>
    <dgm:cxn modelId="{588DD5F2-C00E-1E40-A652-5888ED4DC96E}" srcId="{AC19758E-56BA-244C-BB4D-AC92D4181C57}" destId="{5853F6D4-FFA3-AC47-886B-B946720BA3ED}" srcOrd="1" destOrd="0" parTransId="{48AAA76A-B947-E741-8879-92362373CA18}" sibTransId="{1E9EC8EB-E796-6C43-8BFE-B0606624216B}"/>
    <dgm:cxn modelId="{763527F5-D8E9-E14C-A5ED-4CED3BA1B6AB}" type="presOf" srcId="{5853F6D4-FFA3-AC47-886B-B946720BA3ED}" destId="{0ECFEDB1-E910-6D44-8A1F-B0915F078CBE}" srcOrd="0" destOrd="0" presId="urn:microsoft.com/office/officeart/2005/8/layout/vList6"/>
    <dgm:cxn modelId="{A1DAF5F6-2ACA-034D-89D8-955C3B7741F1}" srcId="{5645E999-73BC-B742-ABBC-0A3AABC43F89}" destId="{A0BAD32F-30A1-9647-8D9B-C443E3866C97}" srcOrd="5" destOrd="0" parTransId="{139E4351-AE5B-0045-8770-DDD196F24994}" sibTransId="{1623094E-7CA4-C749-A3BE-E46D0296C76A}"/>
    <dgm:cxn modelId="{1A8AACFA-FFA4-6245-9CA1-1ADE2E66705B}" srcId="{5645E999-73BC-B742-ABBC-0A3AABC43F89}" destId="{850A9436-304A-254F-BF45-40C7C027B359}" srcOrd="0" destOrd="0" parTransId="{470A61E0-833F-7C4B-8103-075CDC1B30FA}" sibTransId="{03C97A20-04D9-5243-AEBD-943C7F49828E}"/>
    <dgm:cxn modelId="{760566E5-604C-3F4B-B505-860092756AC9}" type="presParOf" srcId="{941B7CFF-67F2-B049-832E-E32CED3167EE}" destId="{85A1FEE8-4DAF-B74A-9981-0B195440E3EC}" srcOrd="0" destOrd="0" presId="urn:microsoft.com/office/officeart/2005/8/layout/vList6"/>
    <dgm:cxn modelId="{D0F8E674-C9CE-2348-A891-AEAECB1228B1}" type="presParOf" srcId="{85A1FEE8-4DAF-B74A-9981-0B195440E3EC}" destId="{BDA92291-D96A-634F-9B9F-81856FC4CBC2}" srcOrd="0" destOrd="0" presId="urn:microsoft.com/office/officeart/2005/8/layout/vList6"/>
    <dgm:cxn modelId="{2198ED5E-5C85-2C43-A87C-7D879AF6FA94}" type="presParOf" srcId="{85A1FEE8-4DAF-B74A-9981-0B195440E3EC}" destId="{D87C6C2C-82EF-4041-BA6B-A51F87E371F6}" srcOrd="1" destOrd="0" presId="urn:microsoft.com/office/officeart/2005/8/layout/vList6"/>
    <dgm:cxn modelId="{590D3DD1-A6E6-3C42-9BCD-FF303B3441E7}" type="presParOf" srcId="{941B7CFF-67F2-B049-832E-E32CED3167EE}" destId="{EEB10B0E-24DB-4D47-B25A-A376265F24CE}" srcOrd="1" destOrd="0" presId="urn:microsoft.com/office/officeart/2005/8/layout/vList6"/>
    <dgm:cxn modelId="{DC85A055-1E87-8446-83D9-3F96BBD0407E}" type="presParOf" srcId="{941B7CFF-67F2-B049-832E-E32CED3167EE}" destId="{927EF602-EA2E-1A43-9DFA-B41AAD7999A7}" srcOrd="2" destOrd="0" presId="urn:microsoft.com/office/officeart/2005/8/layout/vList6"/>
    <dgm:cxn modelId="{19060462-C0BC-9042-B39D-96029E94100B}" type="presParOf" srcId="{927EF602-EA2E-1A43-9DFA-B41AAD7999A7}" destId="{0ECFEDB1-E910-6D44-8A1F-B0915F078CBE}" srcOrd="0" destOrd="0" presId="urn:microsoft.com/office/officeart/2005/8/layout/vList6"/>
    <dgm:cxn modelId="{136A6B7D-C73F-0F4B-B340-80F289E1D30E}" type="presParOf" srcId="{927EF602-EA2E-1A43-9DFA-B41AAD7999A7}" destId="{05D531C2-E385-414A-AF44-021ED6738EF3}" srcOrd="1" destOrd="0" presId="urn:microsoft.com/office/officeart/2005/8/layout/vList6"/>
    <dgm:cxn modelId="{BE9EA410-E9A4-0D49-A4D7-26DF15AF6992}" type="presParOf" srcId="{941B7CFF-67F2-B049-832E-E32CED3167EE}" destId="{EBC6F30C-8742-274B-878B-C6264A89C88A}" srcOrd="3" destOrd="0" presId="urn:microsoft.com/office/officeart/2005/8/layout/vList6"/>
    <dgm:cxn modelId="{A29A309E-DD5F-034E-A80A-42EB935910F2}" type="presParOf" srcId="{941B7CFF-67F2-B049-832E-E32CED3167EE}" destId="{1090A54A-F89D-574C-8518-72F949858649}" srcOrd="4" destOrd="0" presId="urn:microsoft.com/office/officeart/2005/8/layout/vList6"/>
    <dgm:cxn modelId="{83C4D431-ACC2-D745-BD3C-2F0919481CB1}" type="presParOf" srcId="{1090A54A-F89D-574C-8518-72F949858649}" destId="{20D2446D-E9B3-F540-8309-9D8A497B0168}" srcOrd="0" destOrd="0" presId="urn:microsoft.com/office/officeart/2005/8/layout/vList6"/>
    <dgm:cxn modelId="{21E59DC3-E551-4146-A210-21EF43373390}" type="presParOf" srcId="{1090A54A-F89D-574C-8518-72F949858649}" destId="{DCB6C6C8-A597-764D-B282-F6E1868C67CB}" srcOrd="1" destOrd="0" presId="urn:microsoft.com/office/officeart/2005/8/layout/vList6"/>
    <dgm:cxn modelId="{EBD1DDC7-E883-6F4E-8425-A0919AE3B9FA}" type="presParOf" srcId="{941B7CFF-67F2-B049-832E-E32CED3167EE}" destId="{FDFBD843-AA59-5C49-B76E-BEA4F3C3906C}" srcOrd="5" destOrd="0" presId="urn:microsoft.com/office/officeart/2005/8/layout/vList6"/>
    <dgm:cxn modelId="{388B37D0-7D08-3146-81FD-499A688AD6CA}" type="presParOf" srcId="{941B7CFF-67F2-B049-832E-E32CED3167EE}" destId="{BC090844-B9AC-4641-909D-2CA7464A45E6}" srcOrd="6" destOrd="0" presId="urn:microsoft.com/office/officeart/2005/8/layout/vList6"/>
    <dgm:cxn modelId="{51EF4317-597A-BB4F-852A-8CE0BF4D3F80}" type="presParOf" srcId="{BC090844-B9AC-4641-909D-2CA7464A45E6}" destId="{91077612-54C9-844D-85A7-8928993F1858}" srcOrd="0" destOrd="0" presId="urn:microsoft.com/office/officeart/2005/8/layout/vList6"/>
    <dgm:cxn modelId="{286F43D2-C339-0945-AD5F-B3605D586066}" type="presParOf" srcId="{BC090844-B9AC-4641-909D-2CA7464A45E6}" destId="{9132830C-5FB5-1742-878A-C51B90D36143}"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466103-AA25-E841-8B67-78955B355A3F}" type="doc">
      <dgm:prSet loTypeId="urn:microsoft.com/office/officeart/2005/8/layout/process2" loCatId="list" qsTypeId="urn:microsoft.com/office/officeart/2005/8/quickstyle/simple3" qsCatId="simple" csTypeId="urn:microsoft.com/office/officeart/2005/8/colors/colorful3" csCatId="colorful" phldr="1"/>
      <dgm:spPr/>
      <dgm:t>
        <a:bodyPr/>
        <a:lstStyle/>
        <a:p>
          <a:endParaRPr lang="en-US"/>
        </a:p>
      </dgm:t>
    </dgm:pt>
    <dgm:pt modelId="{891B44F7-3FC8-1B4A-AD57-2EDCDB7F3C9F}">
      <dgm:prSet custT="1"/>
      <dgm:spPr/>
      <dgm:t>
        <a:bodyPr/>
        <a:lstStyle/>
        <a:p>
          <a:r>
            <a:rPr lang="en-US" sz="1600" dirty="0"/>
            <a:t>Translation of objectives from the German and Japanese context to a general context applicable to all states</a:t>
          </a:r>
        </a:p>
      </dgm:t>
    </dgm:pt>
    <dgm:pt modelId="{3B663A78-7112-BD48-852C-11B4F1F6A1CF}" type="parTrans" cxnId="{9E46FE62-B5A4-9C4D-A505-58590335A69B}">
      <dgm:prSet/>
      <dgm:spPr/>
      <dgm:t>
        <a:bodyPr/>
        <a:lstStyle/>
        <a:p>
          <a:endParaRPr lang="en-US"/>
        </a:p>
      </dgm:t>
    </dgm:pt>
    <dgm:pt modelId="{104FDB04-1684-4A4A-B76F-ADC9954636B5}" type="sibTrans" cxnId="{9E46FE62-B5A4-9C4D-A505-58590335A69B}">
      <dgm:prSet/>
      <dgm:spPr/>
      <dgm:t>
        <a:bodyPr/>
        <a:lstStyle/>
        <a:p>
          <a:endParaRPr lang="en-US"/>
        </a:p>
      </dgm:t>
    </dgm:pt>
    <dgm:pt modelId="{1D04E883-7AE2-7943-A0B1-838EACF2C676}">
      <dgm:prSet custT="1"/>
      <dgm:spPr/>
      <dgm:t>
        <a:bodyPr/>
        <a:lstStyle/>
        <a:p>
          <a:r>
            <a:rPr lang="en-US" sz="1600" dirty="0"/>
            <a:t>The methods of institutionalizing the relationship between international law and constitutional constraints</a:t>
          </a:r>
        </a:p>
      </dgm:t>
    </dgm:pt>
    <dgm:pt modelId="{06BD941E-902A-1340-A4CC-9261772563D7}" type="parTrans" cxnId="{A1B6975B-1AED-1D43-94C9-347A6C63D3B0}">
      <dgm:prSet/>
      <dgm:spPr/>
      <dgm:t>
        <a:bodyPr/>
        <a:lstStyle/>
        <a:p>
          <a:endParaRPr lang="en-US"/>
        </a:p>
      </dgm:t>
    </dgm:pt>
    <dgm:pt modelId="{9F6D0694-AE68-C04A-A51C-D97D2E0C7CB9}" type="sibTrans" cxnId="{A1B6975B-1AED-1D43-94C9-347A6C63D3B0}">
      <dgm:prSet/>
      <dgm:spPr/>
      <dgm:t>
        <a:bodyPr/>
        <a:lstStyle/>
        <a:p>
          <a:endParaRPr lang="en-US"/>
        </a:p>
      </dgm:t>
    </dgm:pt>
    <dgm:pt modelId="{E058D3CC-1B7C-334F-ADA3-EB49238C6970}">
      <dgm:prSet custT="1"/>
      <dgm:spPr/>
      <dgm:t>
        <a:bodyPr/>
        <a:lstStyle/>
        <a:p>
          <a:r>
            <a:rPr lang="en-US" sz="1600" dirty="0"/>
            <a:t>The difficulty of consensus beyond Germany and Japan</a:t>
          </a:r>
        </a:p>
      </dgm:t>
    </dgm:pt>
    <dgm:pt modelId="{0096106A-4A24-E748-AD1E-D0D89CA47145}" type="parTrans" cxnId="{8F12632B-0FCA-1B4E-8626-EA07D005D49F}">
      <dgm:prSet/>
      <dgm:spPr/>
      <dgm:t>
        <a:bodyPr/>
        <a:lstStyle/>
        <a:p>
          <a:endParaRPr lang="en-US"/>
        </a:p>
      </dgm:t>
    </dgm:pt>
    <dgm:pt modelId="{013E2BAA-7F5B-974F-8FEA-C1FA8CEA0AF1}" type="sibTrans" cxnId="{8F12632B-0FCA-1B4E-8626-EA07D005D49F}">
      <dgm:prSet/>
      <dgm:spPr/>
      <dgm:t>
        <a:bodyPr/>
        <a:lstStyle/>
        <a:p>
          <a:endParaRPr lang="en-US"/>
        </a:p>
      </dgm:t>
    </dgm:pt>
    <dgm:pt modelId="{2879395C-C6B9-EA48-BBB0-0A3E8D2C9CC5}">
      <dgm:prSet custT="1"/>
      <dgm:spPr/>
      <dgm:t>
        <a:bodyPr/>
        <a:lstStyle/>
        <a:p>
          <a:r>
            <a:rPr lang="en-US" sz="1600" dirty="0"/>
            <a:t>The flexibility required in the face of ideological fracture after the 1940s</a:t>
          </a:r>
        </a:p>
      </dgm:t>
    </dgm:pt>
    <dgm:pt modelId="{9FD1FBC3-1D95-594C-81BD-54C52B3B0165}" type="parTrans" cxnId="{C5F314FB-5510-1346-AA0B-822A79BB06E9}">
      <dgm:prSet/>
      <dgm:spPr/>
      <dgm:t>
        <a:bodyPr/>
        <a:lstStyle/>
        <a:p>
          <a:endParaRPr lang="en-US"/>
        </a:p>
      </dgm:t>
    </dgm:pt>
    <dgm:pt modelId="{EFDACDE9-5A41-164C-A178-8AE237ADFF1B}" type="sibTrans" cxnId="{C5F314FB-5510-1346-AA0B-822A79BB06E9}">
      <dgm:prSet/>
      <dgm:spPr/>
      <dgm:t>
        <a:bodyPr/>
        <a:lstStyle/>
        <a:p>
          <a:endParaRPr lang="en-US"/>
        </a:p>
      </dgm:t>
    </dgm:pt>
    <dgm:pt modelId="{FBF17BE2-59C7-EA48-964F-D8291F7AE5BE}">
      <dgm:prSet custT="1"/>
      <dgm:spPr/>
      <dgm:t>
        <a:bodyPr/>
        <a:lstStyle/>
        <a:p>
          <a:r>
            <a:rPr lang="en-US" sz="1600" dirty="0"/>
            <a:t>The specific contexts of de-colonization, and post-Soviet states</a:t>
          </a:r>
        </a:p>
      </dgm:t>
    </dgm:pt>
    <dgm:pt modelId="{2EA249CB-D59D-B745-ADCC-B896D6549688}" type="parTrans" cxnId="{D1B3F4CB-6702-5248-BEDA-A47F75DF465A}">
      <dgm:prSet/>
      <dgm:spPr/>
      <dgm:t>
        <a:bodyPr/>
        <a:lstStyle/>
        <a:p>
          <a:endParaRPr lang="en-US"/>
        </a:p>
      </dgm:t>
    </dgm:pt>
    <dgm:pt modelId="{819DAEDA-E8C7-E54E-928B-7D1B1B2D6D76}" type="sibTrans" cxnId="{D1B3F4CB-6702-5248-BEDA-A47F75DF465A}">
      <dgm:prSet/>
      <dgm:spPr/>
      <dgm:t>
        <a:bodyPr/>
        <a:lstStyle/>
        <a:p>
          <a:endParaRPr lang="en-US"/>
        </a:p>
      </dgm:t>
    </dgm:pt>
    <dgm:pt modelId="{C1C5A443-4CBF-4F49-9116-F6A7539EC32F}">
      <dgm:prSet custT="1"/>
      <dgm:spPr/>
      <dgm:t>
        <a:bodyPr/>
        <a:lstStyle/>
        <a:p>
          <a:r>
            <a:rPr lang="en-US" sz="1600" dirty="0"/>
            <a:t>Regional variations (e.g., is Asia different?)</a:t>
          </a:r>
        </a:p>
      </dgm:t>
    </dgm:pt>
    <dgm:pt modelId="{A283966B-DDB9-8241-A3F6-AFC249F7F966}" type="parTrans" cxnId="{3B9A31E5-82DE-9E46-B2B4-34AB8C0C054C}">
      <dgm:prSet/>
      <dgm:spPr/>
      <dgm:t>
        <a:bodyPr/>
        <a:lstStyle/>
        <a:p>
          <a:endParaRPr lang="en-US"/>
        </a:p>
      </dgm:t>
    </dgm:pt>
    <dgm:pt modelId="{D472C86F-CACB-9A4B-9432-BC21D6257047}" type="sibTrans" cxnId="{3B9A31E5-82DE-9E46-B2B4-34AB8C0C054C}">
      <dgm:prSet/>
      <dgm:spPr/>
      <dgm:t>
        <a:bodyPr/>
        <a:lstStyle/>
        <a:p>
          <a:endParaRPr lang="en-US"/>
        </a:p>
      </dgm:t>
    </dgm:pt>
    <dgm:pt modelId="{F44B3C2A-1053-584F-8EFB-3AA8057FE337}">
      <dgm:prSet custT="1"/>
      <dgm:spPr/>
      <dgm:t>
        <a:bodyPr/>
        <a:lstStyle/>
        <a:p>
          <a:r>
            <a:rPr lang="en-US" sz="1600" dirty="0"/>
            <a:t>The battle over universalization of German/Japanese settlement as a “Western” rather than universal project</a:t>
          </a:r>
        </a:p>
      </dgm:t>
    </dgm:pt>
    <dgm:pt modelId="{C5CC3C21-CE1F-AE43-A784-691D2921D5CD}" type="parTrans" cxnId="{AC6DFFE3-415A-FB49-BED2-C3A49979E546}">
      <dgm:prSet/>
      <dgm:spPr/>
      <dgm:t>
        <a:bodyPr/>
        <a:lstStyle/>
        <a:p>
          <a:endParaRPr lang="en-US"/>
        </a:p>
      </dgm:t>
    </dgm:pt>
    <dgm:pt modelId="{6A76C18C-EAA4-614F-8D4B-1482EFB4AA2B}" type="sibTrans" cxnId="{AC6DFFE3-415A-FB49-BED2-C3A49979E546}">
      <dgm:prSet/>
      <dgm:spPr/>
      <dgm:t>
        <a:bodyPr/>
        <a:lstStyle/>
        <a:p>
          <a:endParaRPr lang="en-US"/>
        </a:p>
      </dgm:t>
    </dgm:pt>
    <dgm:pt modelId="{7CFED3E0-B5C3-434A-BFA5-8E984CEF14A1}" type="pres">
      <dgm:prSet presAssocID="{2C466103-AA25-E841-8B67-78955B355A3F}" presName="linearFlow" presStyleCnt="0">
        <dgm:presLayoutVars>
          <dgm:resizeHandles val="exact"/>
        </dgm:presLayoutVars>
      </dgm:prSet>
      <dgm:spPr/>
    </dgm:pt>
    <dgm:pt modelId="{FBE66A7A-EE34-304A-92DF-CC7CB749F0B9}" type="pres">
      <dgm:prSet presAssocID="{891B44F7-3FC8-1B4A-AD57-2EDCDB7F3C9F}" presName="node" presStyleLbl="node1" presStyleIdx="0" presStyleCnt="7" custScaleX="255732">
        <dgm:presLayoutVars>
          <dgm:bulletEnabled val="1"/>
        </dgm:presLayoutVars>
      </dgm:prSet>
      <dgm:spPr/>
    </dgm:pt>
    <dgm:pt modelId="{D852E0BA-FAE3-FF48-A626-57D4150AB5BE}" type="pres">
      <dgm:prSet presAssocID="{104FDB04-1684-4A4A-B76F-ADC9954636B5}" presName="sibTrans" presStyleLbl="sibTrans2D1" presStyleIdx="0" presStyleCnt="6"/>
      <dgm:spPr/>
    </dgm:pt>
    <dgm:pt modelId="{73C4E640-287A-124A-8A05-04AB709A689B}" type="pres">
      <dgm:prSet presAssocID="{104FDB04-1684-4A4A-B76F-ADC9954636B5}" presName="connectorText" presStyleLbl="sibTrans2D1" presStyleIdx="0" presStyleCnt="6"/>
      <dgm:spPr/>
    </dgm:pt>
    <dgm:pt modelId="{87026F6D-8C57-804F-8F67-CEDC7B498630}" type="pres">
      <dgm:prSet presAssocID="{1D04E883-7AE2-7943-A0B1-838EACF2C676}" presName="node" presStyleLbl="node1" presStyleIdx="1" presStyleCnt="7" custScaleX="256872">
        <dgm:presLayoutVars>
          <dgm:bulletEnabled val="1"/>
        </dgm:presLayoutVars>
      </dgm:prSet>
      <dgm:spPr/>
    </dgm:pt>
    <dgm:pt modelId="{C219F400-22B6-E144-91F4-B52B7B8CEA46}" type="pres">
      <dgm:prSet presAssocID="{9F6D0694-AE68-C04A-A51C-D97D2E0C7CB9}" presName="sibTrans" presStyleLbl="sibTrans2D1" presStyleIdx="1" presStyleCnt="6"/>
      <dgm:spPr/>
    </dgm:pt>
    <dgm:pt modelId="{0E23C82D-4A94-524A-BE22-772AE58DDF62}" type="pres">
      <dgm:prSet presAssocID="{9F6D0694-AE68-C04A-A51C-D97D2E0C7CB9}" presName="connectorText" presStyleLbl="sibTrans2D1" presStyleIdx="1" presStyleCnt="6"/>
      <dgm:spPr/>
    </dgm:pt>
    <dgm:pt modelId="{51363867-3176-A948-9D8B-B8BFDB335636}" type="pres">
      <dgm:prSet presAssocID="{E058D3CC-1B7C-334F-ADA3-EB49238C6970}" presName="node" presStyleLbl="node1" presStyleIdx="2" presStyleCnt="7" custScaleX="256872">
        <dgm:presLayoutVars>
          <dgm:bulletEnabled val="1"/>
        </dgm:presLayoutVars>
      </dgm:prSet>
      <dgm:spPr/>
    </dgm:pt>
    <dgm:pt modelId="{059C4659-64B7-664C-A12E-41EA3BBF9667}" type="pres">
      <dgm:prSet presAssocID="{013E2BAA-7F5B-974F-8FEA-C1FA8CEA0AF1}" presName="sibTrans" presStyleLbl="sibTrans2D1" presStyleIdx="2" presStyleCnt="6"/>
      <dgm:spPr/>
    </dgm:pt>
    <dgm:pt modelId="{AE5E0C48-4E25-4247-87BC-B00E1779D1BE}" type="pres">
      <dgm:prSet presAssocID="{013E2BAA-7F5B-974F-8FEA-C1FA8CEA0AF1}" presName="connectorText" presStyleLbl="sibTrans2D1" presStyleIdx="2" presStyleCnt="6"/>
      <dgm:spPr/>
    </dgm:pt>
    <dgm:pt modelId="{BFA3A15E-99FC-7142-980A-1DF11BD8083D}" type="pres">
      <dgm:prSet presAssocID="{2879395C-C6B9-EA48-BBB0-0A3E8D2C9CC5}" presName="node" presStyleLbl="node1" presStyleIdx="3" presStyleCnt="7" custScaleX="256872">
        <dgm:presLayoutVars>
          <dgm:bulletEnabled val="1"/>
        </dgm:presLayoutVars>
      </dgm:prSet>
      <dgm:spPr/>
    </dgm:pt>
    <dgm:pt modelId="{51532D2D-3B31-F343-B69F-627598B503A6}" type="pres">
      <dgm:prSet presAssocID="{EFDACDE9-5A41-164C-A178-8AE237ADFF1B}" presName="sibTrans" presStyleLbl="sibTrans2D1" presStyleIdx="3" presStyleCnt="6"/>
      <dgm:spPr/>
    </dgm:pt>
    <dgm:pt modelId="{27A0E745-8EDE-FA44-B0B7-08C0B218C623}" type="pres">
      <dgm:prSet presAssocID="{EFDACDE9-5A41-164C-A178-8AE237ADFF1B}" presName="connectorText" presStyleLbl="sibTrans2D1" presStyleIdx="3" presStyleCnt="6"/>
      <dgm:spPr/>
    </dgm:pt>
    <dgm:pt modelId="{1909F108-1144-094B-B33D-6D735205A152}" type="pres">
      <dgm:prSet presAssocID="{FBF17BE2-59C7-EA48-964F-D8291F7AE5BE}" presName="node" presStyleLbl="node1" presStyleIdx="4" presStyleCnt="7" custScaleX="255732">
        <dgm:presLayoutVars>
          <dgm:bulletEnabled val="1"/>
        </dgm:presLayoutVars>
      </dgm:prSet>
      <dgm:spPr/>
    </dgm:pt>
    <dgm:pt modelId="{82ED777C-0A5C-4642-825C-88C091111FCF}" type="pres">
      <dgm:prSet presAssocID="{819DAEDA-E8C7-E54E-928B-7D1B1B2D6D76}" presName="sibTrans" presStyleLbl="sibTrans2D1" presStyleIdx="4" presStyleCnt="6"/>
      <dgm:spPr/>
    </dgm:pt>
    <dgm:pt modelId="{1B475FF6-B356-F646-A261-42DEE38D3CFB}" type="pres">
      <dgm:prSet presAssocID="{819DAEDA-E8C7-E54E-928B-7D1B1B2D6D76}" presName="connectorText" presStyleLbl="sibTrans2D1" presStyleIdx="4" presStyleCnt="6"/>
      <dgm:spPr/>
    </dgm:pt>
    <dgm:pt modelId="{35A3CD83-6923-9646-B9B2-1434CB8E21F4}" type="pres">
      <dgm:prSet presAssocID="{C1C5A443-4CBF-4F49-9116-F6A7539EC32F}" presName="node" presStyleLbl="node1" presStyleIdx="5" presStyleCnt="7" custScaleX="255732">
        <dgm:presLayoutVars>
          <dgm:bulletEnabled val="1"/>
        </dgm:presLayoutVars>
      </dgm:prSet>
      <dgm:spPr/>
    </dgm:pt>
    <dgm:pt modelId="{46EB6962-ED10-F042-86D8-7FAB9C55EDC7}" type="pres">
      <dgm:prSet presAssocID="{D472C86F-CACB-9A4B-9432-BC21D6257047}" presName="sibTrans" presStyleLbl="sibTrans2D1" presStyleIdx="5" presStyleCnt="6"/>
      <dgm:spPr/>
    </dgm:pt>
    <dgm:pt modelId="{F94D3CC6-D331-9C4A-A437-D76BFC654743}" type="pres">
      <dgm:prSet presAssocID="{D472C86F-CACB-9A4B-9432-BC21D6257047}" presName="connectorText" presStyleLbl="sibTrans2D1" presStyleIdx="5" presStyleCnt="6"/>
      <dgm:spPr/>
    </dgm:pt>
    <dgm:pt modelId="{87BC0875-D174-1B49-A2E9-AE7868834412}" type="pres">
      <dgm:prSet presAssocID="{F44B3C2A-1053-584F-8EFB-3AA8057FE337}" presName="node" presStyleLbl="node1" presStyleIdx="6" presStyleCnt="7" custScaleX="256872">
        <dgm:presLayoutVars>
          <dgm:bulletEnabled val="1"/>
        </dgm:presLayoutVars>
      </dgm:prSet>
      <dgm:spPr/>
    </dgm:pt>
  </dgm:ptLst>
  <dgm:cxnLst>
    <dgm:cxn modelId="{91408C0F-9F11-8745-9893-F16C3AA5C02F}" type="presOf" srcId="{013E2BAA-7F5B-974F-8FEA-C1FA8CEA0AF1}" destId="{059C4659-64B7-664C-A12E-41EA3BBF9667}" srcOrd="0" destOrd="0" presId="urn:microsoft.com/office/officeart/2005/8/layout/process2"/>
    <dgm:cxn modelId="{30738416-7784-2A41-A467-9F70FE8B0E65}" type="presOf" srcId="{D472C86F-CACB-9A4B-9432-BC21D6257047}" destId="{46EB6962-ED10-F042-86D8-7FAB9C55EDC7}" srcOrd="0" destOrd="0" presId="urn:microsoft.com/office/officeart/2005/8/layout/process2"/>
    <dgm:cxn modelId="{68BB361A-CBBF-D844-9E7E-DEE6556D64CF}" type="presOf" srcId="{2879395C-C6B9-EA48-BBB0-0A3E8D2C9CC5}" destId="{BFA3A15E-99FC-7142-980A-1DF11BD8083D}" srcOrd="0" destOrd="0" presId="urn:microsoft.com/office/officeart/2005/8/layout/process2"/>
    <dgm:cxn modelId="{302B3925-9D15-4D41-9A46-D26E97DE4F9E}" type="presOf" srcId="{104FDB04-1684-4A4A-B76F-ADC9954636B5}" destId="{73C4E640-287A-124A-8A05-04AB709A689B}" srcOrd="1" destOrd="0" presId="urn:microsoft.com/office/officeart/2005/8/layout/process2"/>
    <dgm:cxn modelId="{8F12632B-0FCA-1B4E-8626-EA07D005D49F}" srcId="{2C466103-AA25-E841-8B67-78955B355A3F}" destId="{E058D3CC-1B7C-334F-ADA3-EB49238C6970}" srcOrd="2" destOrd="0" parTransId="{0096106A-4A24-E748-AD1E-D0D89CA47145}" sibTransId="{013E2BAA-7F5B-974F-8FEA-C1FA8CEA0AF1}"/>
    <dgm:cxn modelId="{3A6F7547-E07D-E34A-8944-3ABCD32CC208}" type="presOf" srcId="{891B44F7-3FC8-1B4A-AD57-2EDCDB7F3C9F}" destId="{FBE66A7A-EE34-304A-92DF-CC7CB749F0B9}" srcOrd="0" destOrd="0" presId="urn:microsoft.com/office/officeart/2005/8/layout/process2"/>
    <dgm:cxn modelId="{A1B6975B-1AED-1D43-94C9-347A6C63D3B0}" srcId="{2C466103-AA25-E841-8B67-78955B355A3F}" destId="{1D04E883-7AE2-7943-A0B1-838EACF2C676}" srcOrd="1" destOrd="0" parTransId="{06BD941E-902A-1340-A4CC-9261772563D7}" sibTransId="{9F6D0694-AE68-C04A-A51C-D97D2E0C7CB9}"/>
    <dgm:cxn modelId="{9E46FE62-B5A4-9C4D-A505-58590335A69B}" srcId="{2C466103-AA25-E841-8B67-78955B355A3F}" destId="{891B44F7-3FC8-1B4A-AD57-2EDCDB7F3C9F}" srcOrd="0" destOrd="0" parTransId="{3B663A78-7112-BD48-852C-11B4F1F6A1CF}" sibTransId="{104FDB04-1684-4A4A-B76F-ADC9954636B5}"/>
    <dgm:cxn modelId="{51CD7A73-8BF8-CA44-9270-37A5885265FA}" type="presOf" srcId="{819DAEDA-E8C7-E54E-928B-7D1B1B2D6D76}" destId="{82ED777C-0A5C-4642-825C-88C091111FCF}" srcOrd="0" destOrd="0" presId="urn:microsoft.com/office/officeart/2005/8/layout/process2"/>
    <dgm:cxn modelId="{9EB1F277-665C-9347-956D-A8C6D27EC9C3}" type="presOf" srcId="{9F6D0694-AE68-C04A-A51C-D97D2E0C7CB9}" destId="{0E23C82D-4A94-524A-BE22-772AE58DDF62}" srcOrd="1" destOrd="0" presId="urn:microsoft.com/office/officeart/2005/8/layout/process2"/>
    <dgm:cxn modelId="{C16C7B7D-7D60-6945-93ED-4A434D4573E5}" type="presOf" srcId="{C1C5A443-4CBF-4F49-9116-F6A7539EC32F}" destId="{35A3CD83-6923-9646-B9B2-1434CB8E21F4}" srcOrd="0" destOrd="0" presId="urn:microsoft.com/office/officeart/2005/8/layout/process2"/>
    <dgm:cxn modelId="{74FBBD7F-1F5D-F141-919A-73268D542117}" type="presOf" srcId="{EFDACDE9-5A41-164C-A178-8AE237ADFF1B}" destId="{27A0E745-8EDE-FA44-B0B7-08C0B218C623}" srcOrd="1" destOrd="0" presId="urn:microsoft.com/office/officeart/2005/8/layout/process2"/>
    <dgm:cxn modelId="{56440C8F-33D5-6E42-9BD5-9911D9E1FFE9}" type="presOf" srcId="{1D04E883-7AE2-7943-A0B1-838EACF2C676}" destId="{87026F6D-8C57-804F-8F67-CEDC7B498630}" srcOrd="0" destOrd="0" presId="urn:microsoft.com/office/officeart/2005/8/layout/process2"/>
    <dgm:cxn modelId="{674E2B95-2C8F-A149-8AAE-B284E9349E50}" type="presOf" srcId="{2C466103-AA25-E841-8B67-78955B355A3F}" destId="{7CFED3E0-B5C3-434A-BFA5-8E984CEF14A1}" srcOrd="0" destOrd="0" presId="urn:microsoft.com/office/officeart/2005/8/layout/process2"/>
    <dgm:cxn modelId="{E7262298-25C0-BD4C-8D2E-ECF331ACE748}" type="presOf" srcId="{9F6D0694-AE68-C04A-A51C-D97D2E0C7CB9}" destId="{C219F400-22B6-E144-91F4-B52B7B8CEA46}" srcOrd="0" destOrd="0" presId="urn:microsoft.com/office/officeart/2005/8/layout/process2"/>
    <dgm:cxn modelId="{415D04A8-4ACE-F246-B703-A1882B618871}" type="presOf" srcId="{104FDB04-1684-4A4A-B76F-ADC9954636B5}" destId="{D852E0BA-FAE3-FF48-A626-57D4150AB5BE}" srcOrd="0" destOrd="0" presId="urn:microsoft.com/office/officeart/2005/8/layout/process2"/>
    <dgm:cxn modelId="{2A1206AA-B102-ED40-BFF9-22B8A8465D56}" type="presOf" srcId="{FBF17BE2-59C7-EA48-964F-D8291F7AE5BE}" destId="{1909F108-1144-094B-B33D-6D735205A152}" srcOrd="0" destOrd="0" presId="urn:microsoft.com/office/officeart/2005/8/layout/process2"/>
    <dgm:cxn modelId="{C1A183B3-597C-9141-B591-232544C85B80}" type="presOf" srcId="{F44B3C2A-1053-584F-8EFB-3AA8057FE337}" destId="{87BC0875-D174-1B49-A2E9-AE7868834412}" srcOrd="0" destOrd="0" presId="urn:microsoft.com/office/officeart/2005/8/layout/process2"/>
    <dgm:cxn modelId="{D1B3F4CB-6702-5248-BEDA-A47F75DF465A}" srcId="{2C466103-AA25-E841-8B67-78955B355A3F}" destId="{FBF17BE2-59C7-EA48-964F-D8291F7AE5BE}" srcOrd="4" destOrd="0" parTransId="{2EA249CB-D59D-B745-ADCC-B896D6549688}" sibTransId="{819DAEDA-E8C7-E54E-928B-7D1B1B2D6D76}"/>
    <dgm:cxn modelId="{D716CDCE-24CF-0F4E-AA3C-3F78C06E640B}" type="presOf" srcId="{013E2BAA-7F5B-974F-8FEA-C1FA8CEA0AF1}" destId="{AE5E0C48-4E25-4247-87BC-B00E1779D1BE}" srcOrd="1" destOrd="0" presId="urn:microsoft.com/office/officeart/2005/8/layout/process2"/>
    <dgm:cxn modelId="{424D07DE-14CB-B94C-9A25-14BDDC295770}" type="presOf" srcId="{EFDACDE9-5A41-164C-A178-8AE237ADFF1B}" destId="{51532D2D-3B31-F343-B69F-627598B503A6}" srcOrd="0" destOrd="0" presId="urn:microsoft.com/office/officeart/2005/8/layout/process2"/>
    <dgm:cxn modelId="{AC6DFFE3-415A-FB49-BED2-C3A49979E546}" srcId="{2C466103-AA25-E841-8B67-78955B355A3F}" destId="{F44B3C2A-1053-584F-8EFB-3AA8057FE337}" srcOrd="6" destOrd="0" parTransId="{C5CC3C21-CE1F-AE43-A784-691D2921D5CD}" sibTransId="{6A76C18C-EAA4-614F-8D4B-1482EFB4AA2B}"/>
    <dgm:cxn modelId="{3B9A31E5-82DE-9E46-B2B4-34AB8C0C054C}" srcId="{2C466103-AA25-E841-8B67-78955B355A3F}" destId="{C1C5A443-4CBF-4F49-9116-F6A7539EC32F}" srcOrd="5" destOrd="0" parTransId="{A283966B-DDB9-8241-A3F6-AFC249F7F966}" sibTransId="{D472C86F-CACB-9A4B-9432-BC21D6257047}"/>
    <dgm:cxn modelId="{B7D0ACEB-998B-F64E-9A8C-09F70A5D8A40}" type="presOf" srcId="{D472C86F-CACB-9A4B-9432-BC21D6257047}" destId="{F94D3CC6-D331-9C4A-A437-D76BFC654743}" srcOrd="1" destOrd="0" presId="urn:microsoft.com/office/officeart/2005/8/layout/process2"/>
    <dgm:cxn modelId="{5B6AFBF3-AD06-8042-A19C-E3B3B373CCDE}" type="presOf" srcId="{E058D3CC-1B7C-334F-ADA3-EB49238C6970}" destId="{51363867-3176-A948-9D8B-B8BFDB335636}" srcOrd="0" destOrd="0" presId="urn:microsoft.com/office/officeart/2005/8/layout/process2"/>
    <dgm:cxn modelId="{C5F314FB-5510-1346-AA0B-822A79BB06E9}" srcId="{2C466103-AA25-E841-8B67-78955B355A3F}" destId="{2879395C-C6B9-EA48-BBB0-0A3E8D2C9CC5}" srcOrd="3" destOrd="0" parTransId="{9FD1FBC3-1D95-594C-81BD-54C52B3B0165}" sibTransId="{EFDACDE9-5A41-164C-A178-8AE237ADFF1B}"/>
    <dgm:cxn modelId="{DF90DDFE-142B-0E4C-9B81-5845EE51F558}" type="presOf" srcId="{819DAEDA-E8C7-E54E-928B-7D1B1B2D6D76}" destId="{1B475FF6-B356-F646-A261-42DEE38D3CFB}" srcOrd="1" destOrd="0" presId="urn:microsoft.com/office/officeart/2005/8/layout/process2"/>
    <dgm:cxn modelId="{BE2DE2FD-5CE0-CC4A-BE27-D4EC80E2BF45}" type="presParOf" srcId="{7CFED3E0-B5C3-434A-BFA5-8E984CEF14A1}" destId="{FBE66A7A-EE34-304A-92DF-CC7CB749F0B9}" srcOrd="0" destOrd="0" presId="urn:microsoft.com/office/officeart/2005/8/layout/process2"/>
    <dgm:cxn modelId="{5CBEA920-4881-FA40-97E5-7017A7F452E5}" type="presParOf" srcId="{7CFED3E0-B5C3-434A-BFA5-8E984CEF14A1}" destId="{D852E0BA-FAE3-FF48-A626-57D4150AB5BE}" srcOrd="1" destOrd="0" presId="urn:microsoft.com/office/officeart/2005/8/layout/process2"/>
    <dgm:cxn modelId="{A54EBE05-C747-A840-9254-92DF52005910}" type="presParOf" srcId="{D852E0BA-FAE3-FF48-A626-57D4150AB5BE}" destId="{73C4E640-287A-124A-8A05-04AB709A689B}" srcOrd="0" destOrd="0" presId="urn:microsoft.com/office/officeart/2005/8/layout/process2"/>
    <dgm:cxn modelId="{D703888B-8228-2C49-8701-2C40B32367D5}" type="presParOf" srcId="{7CFED3E0-B5C3-434A-BFA5-8E984CEF14A1}" destId="{87026F6D-8C57-804F-8F67-CEDC7B498630}" srcOrd="2" destOrd="0" presId="urn:microsoft.com/office/officeart/2005/8/layout/process2"/>
    <dgm:cxn modelId="{B33C811A-CC58-414C-BFCD-281C24B31F78}" type="presParOf" srcId="{7CFED3E0-B5C3-434A-BFA5-8E984CEF14A1}" destId="{C219F400-22B6-E144-91F4-B52B7B8CEA46}" srcOrd="3" destOrd="0" presId="urn:microsoft.com/office/officeart/2005/8/layout/process2"/>
    <dgm:cxn modelId="{1C332AE9-21EC-204F-86ED-11AAE88472C7}" type="presParOf" srcId="{C219F400-22B6-E144-91F4-B52B7B8CEA46}" destId="{0E23C82D-4A94-524A-BE22-772AE58DDF62}" srcOrd="0" destOrd="0" presId="urn:microsoft.com/office/officeart/2005/8/layout/process2"/>
    <dgm:cxn modelId="{48113E83-92B0-9847-AC47-68C3F3C566C6}" type="presParOf" srcId="{7CFED3E0-B5C3-434A-BFA5-8E984CEF14A1}" destId="{51363867-3176-A948-9D8B-B8BFDB335636}" srcOrd="4" destOrd="0" presId="urn:microsoft.com/office/officeart/2005/8/layout/process2"/>
    <dgm:cxn modelId="{47C7B979-807F-D545-8EE6-054FBD788BA3}" type="presParOf" srcId="{7CFED3E0-B5C3-434A-BFA5-8E984CEF14A1}" destId="{059C4659-64B7-664C-A12E-41EA3BBF9667}" srcOrd="5" destOrd="0" presId="urn:microsoft.com/office/officeart/2005/8/layout/process2"/>
    <dgm:cxn modelId="{29A64349-09D8-294F-9EDD-B8E39D852FB5}" type="presParOf" srcId="{059C4659-64B7-664C-A12E-41EA3BBF9667}" destId="{AE5E0C48-4E25-4247-87BC-B00E1779D1BE}" srcOrd="0" destOrd="0" presId="urn:microsoft.com/office/officeart/2005/8/layout/process2"/>
    <dgm:cxn modelId="{7A0596E7-D93A-D046-A787-4EBCDA449B3E}" type="presParOf" srcId="{7CFED3E0-B5C3-434A-BFA5-8E984CEF14A1}" destId="{BFA3A15E-99FC-7142-980A-1DF11BD8083D}" srcOrd="6" destOrd="0" presId="urn:microsoft.com/office/officeart/2005/8/layout/process2"/>
    <dgm:cxn modelId="{E498956E-3240-7D42-AD55-0E5AD1FA76B1}" type="presParOf" srcId="{7CFED3E0-B5C3-434A-BFA5-8E984CEF14A1}" destId="{51532D2D-3B31-F343-B69F-627598B503A6}" srcOrd="7" destOrd="0" presId="urn:microsoft.com/office/officeart/2005/8/layout/process2"/>
    <dgm:cxn modelId="{F8F14F87-E0D8-9F42-9F7C-2C8BF815BDED}" type="presParOf" srcId="{51532D2D-3B31-F343-B69F-627598B503A6}" destId="{27A0E745-8EDE-FA44-B0B7-08C0B218C623}" srcOrd="0" destOrd="0" presId="urn:microsoft.com/office/officeart/2005/8/layout/process2"/>
    <dgm:cxn modelId="{B836D619-5F3D-8C4F-B164-81B4892E4871}" type="presParOf" srcId="{7CFED3E0-B5C3-434A-BFA5-8E984CEF14A1}" destId="{1909F108-1144-094B-B33D-6D735205A152}" srcOrd="8" destOrd="0" presId="urn:microsoft.com/office/officeart/2005/8/layout/process2"/>
    <dgm:cxn modelId="{1AB9422E-B88E-0C4F-82C8-61672CB30069}" type="presParOf" srcId="{7CFED3E0-B5C3-434A-BFA5-8E984CEF14A1}" destId="{82ED777C-0A5C-4642-825C-88C091111FCF}" srcOrd="9" destOrd="0" presId="urn:microsoft.com/office/officeart/2005/8/layout/process2"/>
    <dgm:cxn modelId="{2F380A21-D5AA-E54D-B7D2-2040ED9E9598}" type="presParOf" srcId="{82ED777C-0A5C-4642-825C-88C091111FCF}" destId="{1B475FF6-B356-F646-A261-42DEE38D3CFB}" srcOrd="0" destOrd="0" presId="urn:microsoft.com/office/officeart/2005/8/layout/process2"/>
    <dgm:cxn modelId="{1324BBCD-2BBC-7046-8AA5-84BD7447AB22}" type="presParOf" srcId="{7CFED3E0-B5C3-434A-BFA5-8E984CEF14A1}" destId="{35A3CD83-6923-9646-B9B2-1434CB8E21F4}" srcOrd="10" destOrd="0" presId="urn:microsoft.com/office/officeart/2005/8/layout/process2"/>
    <dgm:cxn modelId="{3116D379-8842-C242-AA52-7F8CD72421FB}" type="presParOf" srcId="{7CFED3E0-B5C3-434A-BFA5-8E984CEF14A1}" destId="{46EB6962-ED10-F042-86D8-7FAB9C55EDC7}" srcOrd="11" destOrd="0" presId="urn:microsoft.com/office/officeart/2005/8/layout/process2"/>
    <dgm:cxn modelId="{CE5E7591-BA30-3C4B-ADE6-D91F03DD78CA}" type="presParOf" srcId="{46EB6962-ED10-F042-86D8-7FAB9C55EDC7}" destId="{F94D3CC6-D331-9C4A-A437-D76BFC654743}" srcOrd="0" destOrd="0" presId="urn:microsoft.com/office/officeart/2005/8/layout/process2"/>
    <dgm:cxn modelId="{5781E124-C84F-CA4C-844D-8F0F3B17360A}" type="presParOf" srcId="{7CFED3E0-B5C3-434A-BFA5-8E984CEF14A1}" destId="{87BC0875-D174-1B49-A2E9-AE7868834412}" srcOrd="1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EF003A7-8A1B-8B49-9540-122159F0F470}" type="doc">
      <dgm:prSet loTypeId="urn:microsoft.com/office/officeart/2005/8/layout/lProcess3" loCatId="process" qsTypeId="urn:microsoft.com/office/officeart/2005/8/quickstyle/simple3" qsCatId="simple" csTypeId="urn:microsoft.com/office/officeart/2005/8/colors/colorful1" csCatId="colorful" phldr="1"/>
      <dgm:spPr/>
      <dgm:t>
        <a:bodyPr/>
        <a:lstStyle/>
        <a:p>
          <a:endParaRPr lang="en-US"/>
        </a:p>
      </dgm:t>
    </dgm:pt>
    <dgm:pt modelId="{D7DDB2CA-5501-7748-A561-CDE3A3D403D4}">
      <dgm:prSet/>
      <dgm:spPr/>
      <dgm:t>
        <a:bodyPr/>
        <a:lstStyle/>
        <a:p>
          <a:r>
            <a:rPr lang="en-US"/>
            <a:t>Orange Revolution—Ukraine</a:t>
          </a:r>
        </a:p>
      </dgm:t>
    </dgm:pt>
    <dgm:pt modelId="{822224B4-1E57-4A44-859B-0F42555185A4}" type="parTrans" cxnId="{73F5E062-9AF9-C24F-9087-875616926858}">
      <dgm:prSet/>
      <dgm:spPr/>
      <dgm:t>
        <a:bodyPr/>
        <a:lstStyle/>
        <a:p>
          <a:endParaRPr lang="en-US"/>
        </a:p>
      </dgm:t>
    </dgm:pt>
    <dgm:pt modelId="{E1B25DC6-D0C8-6F43-8E99-CB9DC79D06D1}" type="sibTrans" cxnId="{73F5E062-9AF9-C24F-9087-875616926858}">
      <dgm:prSet/>
      <dgm:spPr/>
      <dgm:t>
        <a:bodyPr/>
        <a:lstStyle/>
        <a:p>
          <a:endParaRPr lang="en-US"/>
        </a:p>
      </dgm:t>
    </dgm:pt>
    <dgm:pt modelId="{9DCB21E9-D857-234A-8DFA-434FB8C642E4}">
      <dgm:prSet/>
      <dgm:spPr/>
      <dgm:t>
        <a:bodyPr/>
        <a:lstStyle/>
        <a:p>
          <a:r>
            <a:rPr lang="en-US"/>
            <a:t>Corruption of political culture</a:t>
          </a:r>
        </a:p>
      </dgm:t>
    </dgm:pt>
    <dgm:pt modelId="{D68FA86E-5F0E-5146-88A5-A70D80328C25}" type="parTrans" cxnId="{EE0E6E88-0F05-6840-AD6C-2C2D6289A07C}">
      <dgm:prSet/>
      <dgm:spPr/>
      <dgm:t>
        <a:bodyPr/>
        <a:lstStyle/>
        <a:p>
          <a:endParaRPr lang="en-US"/>
        </a:p>
      </dgm:t>
    </dgm:pt>
    <dgm:pt modelId="{A398AC41-A5D7-AC49-B120-CE0B76BDA72F}" type="sibTrans" cxnId="{EE0E6E88-0F05-6840-AD6C-2C2D6289A07C}">
      <dgm:prSet/>
      <dgm:spPr/>
      <dgm:t>
        <a:bodyPr/>
        <a:lstStyle/>
        <a:p>
          <a:endParaRPr lang="en-US"/>
        </a:p>
      </dgm:t>
    </dgm:pt>
    <dgm:pt modelId="{40B8A5A4-5D09-C445-9507-179C16341D55}">
      <dgm:prSet/>
      <dgm:spPr/>
      <dgm:t>
        <a:bodyPr/>
        <a:lstStyle/>
        <a:p>
          <a:r>
            <a:rPr lang="en-US"/>
            <a:t>Arab Spring</a:t>
          </a:r>
        </a:p>
      </dgm:t>
    </dgm:pt>
    <dgm:pt modelId="{73E4705F-EDD8-F24D-B07D-DD1D387C5F78}" type="parTrans" cxnId="{FA4F921D-322C-6442-AA27-1A14C651DA00}">
      <dgm:prSet/>
      <dgm:spPr/>
      <dgm:t>
        <a:bodyPr/>
        <a:lstStyle/>
        <a:p>
          <a:endParaRPr lang="en-US"/>
        </a:p>
      </dgm:t>
    </dgm:pt>
    <dgm:pt modelId="{793CAEE8-32E0-9345-940A-525A7A43851E}" type="sibTrans" cxnId="{FA4F921D-322C-6442-AA27-1A14C651DA00}">
      <dgm:prSet/>
      <dgm:spPr/>
      <dgm:t>
        <a:bodyPr/>
        <a:lstStyle/>
        <a:p>
          <a:endParaRPr lang="en-US"/>
        </a:p>
      </dgm:t>
    </dgm:pt>
    <dgm:pt modelId="{B7416814-B7FB-DD48-BC24-3ABBEEA552A1}">
      <dgm:prSet/>
      <dgm:spPr/>
      <dgm:t>
        <a:bodyPr/>
        <a:lstStyle/>
        <a:p>
          <a:r>
            <a:rPr lang="en-US"/>
            <a:t>Authoritarian governments illegitimate</a:t>
          </a:r>
        </a:p>
      </dgm:t>
    </dgm:pt>
    <dgm:pt modelId="{A0CABC18-D23B-5F4A-8FB2-47141923A73C}" type="parTrans" cxnId="{EA8AA8F5-0E41-4344-91E9-C35AC29B4629}">
      <dgm:prSet/>
      <dgm:spPr/>
      <dgm:t>
        <a:bodyPr/>
        <a:lstStyle/>
        <a:p>
          <a:endParaRPr lang="en-US"/>
        </a:p>
      </dgm:t>
    </dgm:pt>
    <dgm:pt modelId="{CCF98E8B-EEBB-C349-B776-088D924ABE97}" type="sibTrans" cxnId="{EA8AA8F5-0E41-4344-91E9-C35AC29B4629}">
      <dgm:prSet/>
      <dgm:spPr/>
      <dgm:t>
        <a:bodyPr/>
        <a:lstStyle/>
        <a:p>
          <a:endParaRPr lang="en-US"/>
        </a:p>
      </dgm:t>
    </dgm:pt>
    <dgm:pt modelId="{EF80DAD8-9C79-0041-823A-8A67574CBD1F}">
      <dgm:prSet/>
      <dgm:spPr/>
      <dgm:t>
        <a:bodyPr/>
        <a:lstStyle/>
        <a:p>
          <a:r>
            <a:rPr lang="en-US"/>
            <a:t>Regime Change policies against Cuba; Venezuela</a:t>
          </a:r>
        </a:p>
      </dgm:t>
    </dgm:pt>
    <dgm:pt modelId="{A72D40CC-2C72-A344-BBDE-BE4544527460}" type="parTrans" cxnId="{4115F1DE-C37E-F240-9E5A-6FD6F5CEDC2C}">
      <dgm:prSet/>
      <dgm:spPr/>
      <dgm:t>
        <a:bodyPr/>
        <a:lstStyle/>
        <a:p>
          <a:endParaRPr lang="en-US"/>
        </a:p>
      </dgm:t>
    </dgm:pt>
    <dgm:pt modelId="{9CF15708-3314-7847-B47A-A446101EB603}" type="sibTrans" cxnId="{4115F1DE-C37E-F240-9E5A-6FD6F5CEDC2C}">
      <dgm:prSet/>
      <dgm:spPr/>
      <dgm:t>
        <a:bodyPr/>
        <a:lstStyle/>
        <a:p>
          <a:endParaRPr lang="en-US"/>
        </a:p>
      </dgm:t>
    </dgm:pt>
    <dgm:pt modelId="{44CB520D-BD61-9843-B043-5A9CC73113DE}">
      <dgm:prSet/>
      <dgm:spPr/>
      <dgm:t>
        <a:bodyPr/>
        <a:lstStyle/>
        <a:p>
          <a:r>
            <a:rPr lang="en-US"/>
            <a:t>Dictatorships or Marxist Leninist regimes?</a:t>
          </a:r>
        </a:p>
      </dgm:t>
    </dgm:pt>
    <dgm:pt modelId="{66B8FD0E-79B8-0B43-8930-766F2AF9979A}" type="parTrans" cxnId="{854D8912-9D25-A349-AD86-9558295ECEA8}">
      <dgm:prSet/>
      <dgm:spPr/>
      <dgm:t>
        <a:bodyPr/>
        <a:lstStyle/>
        <a:p>
          <a:endParaRPr lang="en-US"/>
        </a:p>
      </dgm:t>
    </dgm:pt>
    <dgm:pt modelId="{A6193684-031E-EF46-937F-8AC8B38FEE82}" type="sibTrans" cxnId="{854D8912-9D25-A349-AD86-9558295ECEA8}">
      <dgm:prSet/>
      <dgm:spPr/>
      <dgm:t>
        <a:bodyPr/>
        <a:lstStyle/>
        <a:p>
          <a:endParaRPr lang="en-US"/>
        </a:p>
      </dgm:t>
    </dgm:pt>
    <dgm:pt modelId="{9FDDD77B-8DDD-7043-A573-ABEFD8B3D69B}">
      <dgm:prSet/>
      <dgm:spPr/>
      <dgm:t>
        <a:bodyPr/>
        <a:lstStyle/>
        <a:p>
          <a:r>
            <a:rPr lang="en-US" dirty="0"/>
            <a:t>Sanctions Regimes for Political Change</a:t>
          </a:r>
        </a:p>
      </dgm:t>
    </dgm:pt>
    <dgm:pt modelId="{54C7FD4C-68D0-094C-BF9B-8C68D08488AA}" type="parTrans" cxnId="{905F94E6-E16D-7645-B6D5-D6E0A4B90DCC}">
      <dgm:prSet/>
      <dgm:spPr/>
      <dgm:t>
        <a:bodyPr/>
        <a:lstStyle/>
        <a:p>
          <a:endParaRPr lang="en-US"/>
        </a:p>
      </dgm:t>
    </dgm:pt>
    <dgm:pt modelId="{55714768-1E53-6442-9B3A-24DE39627697}" type="sibTrans" cxnId="{905F94E6-E16D-7645-B6D5-D6E0A4B90DCC}">
      <dgm:prSet/>
      <dgm:spPr/>
      <dgm:t>
        <a:bodyPr/>
        <a:lstStyle/>
        <a:p>
          <a:endParaRPr lang="en-US"/>
        </a:p>
      </dgm:t>
    </dgm:pt>
    <dgm:pt modelId="{799DD12F-D4A1-9444-B90C-5A0A4727BEA0}">
      <dgm:prSet/>
      <dgm:spPr/>
      <dgm:t>
        <a:bodyPr/>
        <a:lstStyle/>
        <a:p>
          <a:r>
            <a:rPr lang="en-US"/>
            <a:t>Myanmar</a:t>
          </a:r>
        </a:p>
      </dgm:t>
    </dgm:pt>
    <dgm:pt modelId="{D95AC6FA-FC19-934D-8C41-396C9DCE9E5E}" type="parTrans" cxnId="{FC8CBDA6-6671-0D47-A219-050FD061C3E6}">
      <dgm:prSet/>
      <dgm:spPr/>
      <dgm:t>
        <a:bodyPr/>
        <a:lstStyle/>
        <a:p>
          <a:endParaRPr lang="en-US"/>
        </a:p>
      </dgm:t>
    </dgm:pt>
    <dgm:pt modelId="{922BC0A4-084E-9B4E-96EC-5DF730212995}" type="sibTrans" cxnId="{FC8CBDA6-6671-0D47-A219-050FD061C3E6}">
      <dgm:prSet/>
      <dgm:spPr/>
      <dgm:t>
        <a:bodyPr/>
        <a:lstStyle/>
        <a:p>
          <a:endParaRPr lang="en-US"/>
        </a:p>
      </dgm:t>
    </dgm:pt>
    <dgm:pt modelId="{A73EEB82-D9D2-4649-BD68-EDFEEE388FE4}">
      <dgm:prSet/>
      <dgm:spPr/>
      <dgm:t>
        <a:bodyPr/>
        <a:lstStyle/>
        <a:p>
          <a:r>
            <a:rPr lang="en-US" dirty="0"/>
            <a:t>South Africa (earliest example and source of pattern of 3</a:t>
          </a:r>
          <a:r>
            <a:rPr lang="en-US" baseline="30000" dirty="0"/>
            <a:t>rd</a:t>
          </a:r>
          <a:r>
            <a:rPr lang="en-US" dirty="0"/>
            <a:t> generation constitutionalism)</a:t>
          </a:r>
        </a:p>
      </dgm:t>
    </dgm:pt>
    <dgm:pt modelId="{2FDC0907-14E4-F240-9D93-59156DDA5A0D}" type="parTrans" cxnId="{E0CAD7DE-82F0-E44E-8F16-0C507395C5EB}">
      <dgm:prSet/>
      <dgm:spPr/>
      <dgm:t>
        <a:bodyPr/>
        <a:lstStyle/>
        <a:p>
          <a:endParaRPr lang="en-US"/>
        </a:p>
      </dgm:t>
    </dgm:pt>
    <dgm:pt modelId="{1D8A9441-49ED-1043-8030-D9716189653D}" type="sibTrans" cxnId="{E0CAD7DE-82F0-E44E-8F16-0C507395C5EB}">
      <dgm:prSet/>
      <dgm:spPr/>
      <dgm:t>
        <a:bodyPr/>
        <a:lstStyle/>
        <a:p>
          <a:endParaRPr lang="en-US"/>
        </a:p>
      </dgm:t>
    </dgm:pt>
    <dgm:pt modelId="{FF851DA5-2F6B-AE47-B81A-00E295753477}">
      <dgm:prSet/>
      <dgm:spPr/>
      <dgm:t>
        <a:bodyPr/>
        <a:lstStyle/>
        <a:p>
          <a:r>
            <a:rPr lang="en-US" dirty="0"/>
            <a:t>Abuse of Process and "soft coups"</a:t>
          </a:r>
        </a:p>
      </dgm:t>
    </dgm:pt>
    <dgm:pt modelId="{0082187C-362A-564B-92EE-1B03B244C360}" type="parTrans" cxnId="{1542EE72-7D97-BC40-8415-1C49E93FF187}">
      <dgm:prSet/>
      <dgm:spPr/>
      <dgm:t>
        <a:bodyPr/>
        <a:lstStyle/>
        <a:p>
          <a:endParaRPr lang="en-US"/>
        </a:p>
      </dgm:t>
    </dgm:pt>
    <dgm:pt modelId="{1B48B291-FCB5-9D4E-BFEE-960367EC6E69}" type="sibTrans" cxnId="{1542EE72-7D97-BC40-8415-1C49E93FF187}">
      <dgm:prSet/>
      <dgm:spPr/>
      <dgm:t>
        <a:bodyPr/>
        <a:lstStyle/>
        <a:p>
          <a:endParaRPr lang="en-US"/>
        </a:p>
      </dgm:t>
    </dgm:pt>
    <dgm:pt modelId="{0A2BFB40-C4B6-404B-A7C0-9FF0EDAD9201}">
      <dgm:prSet/>
      <dgm:spPr/>
      <dgm:t>
        <a:bodyPr/>
        <a:lstStyle/>
        <a:p>
          <a:r>
            <a:rPr lang="en-US" dirty="0"/>
            <a:t>Brazil; U.S.??</a:t>
          </a:r>
        </a:p>
      </dgm:t>
    </dgm:pt>
    <dgm:pt modelId="{B8EFCFE1-DCFA-464E-A141-D654D8DA0A59}" type="parTrans" cxnId="{142422E6-D834-C74D-A8F9-7E3AF510513B}">
      <dgm:prSet/>
      <dgm:spPr/>
      <dgm:t>
        <a:bodyPr/>
        <a:lstStyle/>
        <a:p>
          <a:endParaRPr lang="en-US"/>
        </a:p>
      </dgm:t>
    </dgm:pt>
    <dgm:pt modelId="{5D4AAAA5-E3B9-3545-BF71-377A8FC1C86E}" type="sibTrans" cxnId="{142422E6-D834-C74D-A8F9-7E3AF510513B}">
      <dgm:prSet/>
      <dgm:spPr/>
      <dgm:t>
        <a:bodyPr/>
        <a:lstStyle/>
        <a:p>
          <a:endParaRPr lang="en-US"/>
        </a:p>
      </dgm:t>
    </dgm:pt>
    <dgm:pt modelId="{E9BAB360-A86F-DE46-B4B0-85D72EBB88FA}">
      <dgm:prSet/>
      <dgm:spPr/>
      <dgm:t>
        <a:bodyPr/>
        <a:lstStyle/>
        <a:p>
          <a:r>
            <a:rPr lang="en-US" dirty="0"/>
            <a:t>Use of institutional processes of democratic institutions to undermine democracy (e.g., use of impeachment device to repudiate decision election—Brazil and US)</a:t>
          </a:r>
        </a:p>
      </dgm:t>
    </dgm:pt>
    <dgm:pt modelId="{053F26B5-DFAD-9848-AEB3-B83BCB4034A8}" type="parTrans" cxnId="{C625122B-BADA-D041-AD0A-3918CDCE4E8C}">
      <dgm:prSet/>
      <dgm:spPr/>
    </dgm:pt>
    <dgm:pt modelId="{4826934B-0F3A-E74D-9EF4-6C87D445FC7D}" type="sibTrans" cxnId="{C625122B-BADA-D041-AD0A-3918CDCE4E8C}">
      <dgm:prSet/>
      <dgm:spPr/>
    </dgm:pt>
    <dgm:pt modelId="{B501CB2A-2ED9-0642-B21C-1D533EB448EA}" type="pres">
      <dgm:prSet presAssocID="{1EF003A7-8A1B-8B49-9540-122159F0F470}" presName="Name0" presStyleCnt="0">
        <dgm:presLayoutVars>
          <dgm:chPref val="3"/>
          <dgm:dir/>
          <dgm:animLvl val="lvl"/>
          <dgm:resizeHandles/>
        </dgm:presLayoutVars>
      </dgm:prSet>
      <dgm:spPr/>
    </dgm:pt>
    <dgm:pt modelId="{0DD5DF9F-980B-3F4B-83F0-3D86C2961329}" type="pres">
      <dgm:prSet presAssocID="{D7DDB2CA-5501-7748-A561-CDE3A3D403D4}" presName="horFlow" presStyleCnt="0"/>
      <dgm:spPr/>
    </dgm:pt>
    <dgm:pt modelId="{5BC2CDF5-46A1-1A48-9FE9-16E71C9218E1}" type="pres">
      <dgm:prSet presAssocID="{D7DDB2CA-5501-7748-A561-CDE3A3D403D4}" presName="bigChev" presStyleLbl="node1" presStyleIdx="0" presStyleCnt="5" custScaleX="186225"/>
      <dgm:spPr/>
    </dgm:pt>
    <dgm:pt modelId="{C88C461F-8EAA-DC43-8710-CBA24EE4A365}" type="pres">
      <dgm:prSet presAssocID="{D68FA86E-5F0E-5146-88A5-A70D80328C25}" presName="parTrans" presStyleCnt="0"/>
      <dgm:spPr/>
    </dgm:pt>
    <dgm:pt modelId="{4E5CED75-C71D-2C45-B84B-F30E7CCBA0F9}" type="pres">
      <dgm:prSet presAssocID="{9DCB21E9-D857-234A-8DFA-434FB8C642E4}" presName="node" presStyleLbl="alignAccFollowNode1" presStyleIdx="0" presStyleCnt="7" custScaleX="159367">
        <dgm:presLayoutVars>
          <dgm:bulletEnabled val="1"/>
        </dgm:presLayoutVars>
      </dgm:prSet>
      <dgm:spPr/>
    </dgm:pt>
    <dgm:pt modelId="{4BA77EE3-B5E0-9C4A-8996-05AE86936C5A}" type="pres">
      <dgm:prSet presAssocID="{D7DDB2CA-5501-7748-A561-CDE3A3D403D4}" presName="vSp" presStyleCnt="0"/>
      <dgm:spPr/>
    </dgm:pt>
    <dgm:pt modelId="{27C9A84E-1F34-654A-A56A-B1B471AFD871}" type="pres">
      <dgm:prSet presAssocID="{40B8A5A4-5D09-C445-9507-179C16341D55}" presName="horFlow" presStyleCnt="0"/>
      <dgm:spPr/>
    </dgm:pt>
    <dgm:pt modelId="{F533E0B1-3930-D441-83CF-136E68348DA4}" type="pres">
      <dgm:prSet presAssocID="{40B8A5A4-5D09-C445-9507-179C16341D55}" presName="bigChev" presStyleLbl="node1" presStyleIdx="1" presStyleCnt="5" custScaleX="187545"/>
      <dgm:spPr/>
    </dgm:pt>
    <dgm:pt modelId="{9E7EA556-CD9D-574B-A87A-54DAD3528DFA}" type="pres">
      <dgm:prSet presAssocID="{A0CABC18-D23B-5F4A-8FB2-47141923A73C}" presName="parTrans" presStyleCnt="0"/>
      <dgm:spPr/>
    </dgm:pt>
    <dgm:pt modelId="{FBD5BE16-14E8-EC40-A125-FE584E0F693B}" type="pres">
      <dgm:prSet presAssocID="{B7416814-B7FB-DD48-BC24-3ABBEEA552A1}" presName="node" presStyleLbl="alignAccFollowNode1" presStyleIdx="1" presStyleCnt="7" custScaleX="161007">
        <dgm:presLayoutVars>
          <dgm:bulletEnabled val="1"/>
        </dgm:presLayoutVars>
      </dgm:prSet>
      <dgm:spPr/>
    </dgm:pt>
    <dgm:pt modelId="{94B927D3-DFB1-E347-8F6A-72464CDFD221}" type="pres">
      <dgm:prSet presAssocID="{40B8A5A4-5D09-C445-9507-179C16341D55}" presName="vSp" presStyleCnt="0"/>
      <dgm:spPr/>
    </dgm:pt>
    <dgm:pt modelId="{BC08EDD8-F47E-644B-B797-80321C50AC9E}" type="pres">
      <dgm:prSet presAssocID="{EF80DAD8-9C79-0041-823A-8A67574CBD1F}" presName="horFlow" presStyleCnt="0"/>
      <dgm:spPr/>
    </dgm:pt>
    <dgm:pt modelId="{DC06AE8B-13EF-444C-B2D6-8283DBC4A302}" type="pres">
      <dgm:prSet presAssocID="{EF80DAD8-9C79-0041-823A-8A67574CBD1F}" presName="bigChev" presStyleLbl="node1" presStyleIdx="2" presStyleCnt="5" custScaleX="186225"/>
      <dgm:spPr/>
    </dgm:pt>
    <dgm:pt modelId="{7C55A651-9D40-6C45-97C7-82AF2AA0428F}" type="pres">
      <dgm:prSet presAssocID="{66B8FD0E-79B8-0B43-8930-766F2AF9979A}" presName="parTrans" presStyleCnt="0"/>
      <dgm:spPr/>
    </dgm:pt>
    <dgm:pt modelId="{6DB26E1D-BC1C-BE44-BFAE-2BB73213355F}" type="pres">
      <dgm:prSet presAssocID="{44CB520D-BD61-9843-B043-5A9CC73113DE}" presName="node" presStyleLbl="alignAccFollowNode1" presStyleIdx="2" presStyleCnt="7" custScaleX="161007">
        <dgm:presLayoutVars>
          <dgm:bulletEnabled val="1"/>
        </dgm:presLayoutVars>
      </dgm:prSet>
      <dgm:spPr/>
    </dgm:pt>
    <dgm:pt modelId="{32D1B8FB-40BB-BB4D-AD93-47293A808084}" type="pres">
      <dgm:prSet presAssocID="{EF80DAD8-9C79-0041-823A-8A67574CBD1F}" presName="vSp" presStyleCnt="0"/>
      <dgm:spPr/>
    </dgm:pt>
    <dgm:pt modelId="{A5201306-799F-334A-85CB-2084644081F2}" type="pres">
      <dgm:prSet presAssocID="{9FDDD77B-8DDD-7043-A573-ABEFD8B3D69B}" presName="horFlow" presStyleCnt="0"/>
      <dgm:spPr/>
    </dgm:pt>
    <dgm:pt modelId="{09A22FC4-3942-5247-94AB-5CCF3499B704}" type="pres">
      <dgm:prSet presAssocID="{9FDDD77B-8DDD-7043-A573-ABEFD8B3D69B}" presName="bigChev" presStyleLbl="node1" presStyleIdx="3" presStyleCnt="5" custScaleX="187033"/>
      <dgm:spPr/>
    </dgm:pt>
    <dgm:pt modelId="{40FAC3E9-11D7-5E44-89DC-5383FBDC9ECC}" type="pres">
      <dgm:prSet presAssocID="{D95AC6FA-FC19-934D-8C41-396C9DCE9E5E}" presName="parTrans" presStyleCnt="0"/>
      <dgm:spPr/>
    </dgm:pt>
    <dgm:pt modelId="{93163197-72B5-7D4E-94B3-4D8D9FDC70C0}" type="pres">
      <dgm:prSet presAssocID="{799DD12F-D4A1-9444-B90C-5A0A4727BEA0}" presName="node" presStyleLbl="alignAccFollowNode1" presStyleIdx="3" presStyleCnt="7" custScaleX="87307">
        <dgm:presLayoutVars>
          <dgm:bulletEnabled val="1"/>
        </dgm:presLayoutVars>
      </dgm:prSet>
      <dgm:spPr/>
    </dgm:pt>
    <dgm:pt modelId="{D8D6AF04-CDC6-4448-B993-764CD96D366B}" type="pres">
      <dgm:prSet presAssocID="{922BC0A4-084E-9B4E-96EC-5DF730212995}" presName="sibTrans" presStyleCnt="0"/>
      <dgm:spPr/>
    </dgm:pt>
    <dgm:pt modelId="{B5B6B037-9854-BF49-8BB2-A2C31C7F0E5D}" type="pres">
      <dgm:prSet presAssocID="{A73EEB82-D9D2-4649-BD68-EDFEEE388FE4}" presName="node" presStyleLbl="alignAccFollowNode1" presStyleIdx="4" presStyleCnt="7" custScaleX="161708">
        <dgm:presLayoutVars>
          <dgm:bulletEnabled val="1"/>
        </dgm:presLayoutVars>
      </dgm:prSet>
      <dgm:spPr/>
    </dgm:pt>
    <dgm:pt modelId="{2619EB82-2646-FB4F-A967-BCA1D17C03C7}" type="pres">
      <dgm:prSet presAssocID="{9FDDD77B-8DDD-7043-A573-ABEFD8B3D69B}" presName="vSp" presStyleCnt="0"/>
      <dgm:spPr/>
    </dgm:pt>
    <dgm:pt modelId="{209737AE-D1E0-E34F-B843-66B651BC7CB9}" type="pres">
      <dgm:prSet presAssocID="{FF851DA5-2F6B-AE47-B81A-00E295753477}" presName="horFlow" presStyleCnt="0"/>
      <dgm:spPr/>
    </dgm:pt>
    <dgm:pt modelId="{CB171850-2CC3-DA4B-9D5C-10271EAEC8F8}" type="pres">
      <dgm:prSet presAssocID="{FF851DA5-2F6B-AE47-B81A-00E295753477}" presName="bigChev" presStyleLbl="node1" presStyleIdx="4" presStyleCnt="5" custScaleX="188023"/>
      <dgm:spPr/>
    </dgm:pt>
    <dgm:pt modelId="{A07D2918-794F-9D43-9C4C-28395405D7B5}" type="pres">
      <dgm:prSet presAssocID="{B8EFCFE1-DCFA-464E-A141-D654D8DA0A59}" presName="parTrans" presStyleCnt="0"/>
      <dgm:spPr/>
    </dgm:pt>
    <dgm:pt modelId="{08EC683F-B88F-A344-B7A4-027CA88FA9C8}" type="pres">
      <dgm:prSet presAssocID="{0A2BFB40-C4B6-404B-A7C0-9FF0EDAD9201}" presName="node" presStyleLbl="alignAccFollowNode1" presStyleIdx="5" presStyleCnt="7">
        <dgm:presLayoutVars>
          <dgm:bulletEnabled val="1"/>
        </dgm:presLayoutVars>
      </dgm:prSet>
      <dgm:spPr/>
    </dgm:pt>
    <dgm:pt modelId="{204615AF-CBFA-6349-84F4-E4B5D8A304C8}" type="pres">
      <dgm:prSet presAssocID="{5D4AAAA5-E3B9-3545-BF71-377A8FC1C86E}" presName="sibTrans" presStyleCnt="0"/>
      <dgm:spPr/>
    </dgm:pt>
    <dgm:pt modelId="{814188F1-5B5D-B74C-AABF-B6FE3CE88591}" type="pres">
      <dgm:prSet presAssocID="{E9BAB360-A86F-DE46-B4B0-85D72EBB88FA}" presName="node" presStyleLbl="alignAccFollowNode1" presStyleIdx="6" presStyleCnt="7" custScaleX="184452">
        <dgm:presLayoutVars>
          <dgm:bulletEnabled val="1"/>
        </dgm:presLayoutVars>
      </dgm:prSet>
      <dgm:spPr/>
    </dgm:pt>
  </dgm:ptLst>
  <dgm:cxnLst>
    <dgm:cxn modelId="{854D8912-9D25-A349-AD86-9558295ECEA8}" srcId="{EF80DAD8-9C79-0041-823A-8A67574CBD1F}" destId="{44CB520D-BD61-9843-B043-5A9CC73113DE}" srcOrd="0" destOrd="0" parTransId="{66B8FD0E-79B8-0B43-8930-766F2AF9979A}" sibTransId="{A6193684-031E-EF46-937F-8AC8B38FEE82}"/>
    <dgm:cxn modelId="{C724821D-3412-3D48-BEA8-A34E22642FC7}" type="presOf" srcId="{FF851DA5-2F6B-AE47-B81A-00E295753477}" destId="{CB171850-2CC3-DA4B-9D5C-10271EAEC8F8}" srcOrd="0" destOrd="0" presId="urn:microsoft.com/office/officeart/2005/8/layout/lProcess3"/>
    <dgm:cxn modelId="{FA4F921D-322C-6442-AA27-1A14C651DA00}" srcId="{1EF003A7-8A1B-8B49-9540-122159F0F470}" destId="{40B8A5A4-5D09-C445-9507-179C16341D55}" srcOrd="1" destOrd="0" parTransId="{73E4705F-EDD8-F24D-B07D-DD1D387C5F78}" sibTransId="{793CAEE8-32E0-9345-940A-525A7A43851E}"/>
    <dgm:cxn modelId="{C625122B-BADA-D041-AD0A-3918CDCE4E8C}" srcId="{FF851DA5-2F6B-AE47-B81A-00E295753477}" destId="{E9BAB360-A86F-DE46-B4B0-85D72EBB88FA}" srcOrd="1" destOrd="0" parTransId="{053F26B5-DFAD-9848-AEB3-B83BCB4034A8}" sibTransId="{4826934B-0F3A-E74D-9EF4-6C87D445FC7D}"/>
    <dgm:cxn modelId="{58E6E92D-08F6-344F-9E16-127B309B1A6A}" type="presOf" srcId="{44CB520D-BD61-9843-B043-5A9CC73113DE}" destId="{6DB26E1D-BC1C-BE44-BFAE-2BB73213355F}" srcOrd="0" destOrd="0" presId="urn:microsoft.com/office/officeart/2005/8/layout/lProcess3"/>
    <dgm:cxn modelId="{1D815348-D02C-5248-A466-C1934710B61B}" type="presOf" srcId="{799DD12F-D4A1-9444-B90C-5A0A4727BEA0}" destId="{93163197-72B5-7D4E-94B3-4D8D9FDC70C0}" srcOrd="0" destOrd="0" presId="urn:microsoft.com/office/officeart/2005/8/layout/lProcess3"/>
    <dgm:cxn modelId="{01213150-3208-534E-B2E5-C056F72881EC}" type="presOf" srcId="{A73EEB82-D9D2-4649-BD68-EDFEEE388FE4}" destId="{B5B6B037-9854-BF49-8BB2-A2C31C7F0E5D}" srcOrd="0" destOrd="0" presId="urn:microsoft.com/office/officeart/2005/8/layout/lProcess3"/>
    <dgm:cxn modelId="{E3991353-448B-0B4A-A9A0-712BE91887A7}" type="presOf" srcId="{40B8A5A4-5D09-C445-9507-179C16341D55}" destId="{F533E0B1-3930-D441-83CF-136E68348DA4}" srcOrd="0" destOrd="0" presId="urn:microsoft.com/office/officeart/2005/8/layout/lProcess3"/>
    <dgm:cxn modelId="{73F5E062-9AF9-C24F-9087-875616926858}" srcId="{1EF003A7-8A1B-8B49-9540-122159F0F470}" destId="{D7DDB2CA-5501-7748-A561-CDE3A3D403D4}" srcOrd="0" destOrd="0" parTransId="{822224B4-1E57-4A44-859B-0F42555185A4}" sibTransId="{E1B25DC6-D0C8-6F43-8E99-CB9DC79D06D1}"/>
    <dgm:cxn modelId="{28236363-5E60-414B-988A-296E5DE8B660}" type="presOf" srcId="{B7416814-B7FB-DD48-BC24-3ABBEEA552A1}" destId="{FBD5BE16-14E8-EC40-A125-FE584E0F693B}" srcOrd="0" destOrd="0" presId="urn:microsoft.com/office/officeart/2005/8/layout/lProcess3"/>
    <dgm:cxn modelId="{C6AEE569-1B9B-C14D-861B-AEC640A45B82}" type="presOf" srcId="{9FDDD77B-8DDD-7043-A573-ABEFD8B3D69B}" destId="{09A22FC4-3942-5247-94AB-5CCF3499B704}" srcOrd="0" destOrd="0" presId="urn:microsoft.com/office/officeart/2005/8/layout/lProcess3"/>
    <dgm:cxn modelId="{1542EE72-7D97-BC40-8415-1C49E93FF187}" srcId="{1EF003A7-8A1B-8B49-9540-122159F0F470}" destId="{FF851DA5-2F6B-AE47-B81A-00E295753477}" srcOrd="4" destOrd="0" parTransId="{0082187C-362A-564B-92EE-1B03B244C360}" sibTransId="{1B48B291-FCB5-9D4E-BFEE-960367EC6E69}"/>
    <dgm:cxn modelId="{F9C7CC87-3B8F-A043-BEE4-084E08C211A1}" type="presOf" srcId="{E9BAB360-A86F-DE46-B4B0-85D72EBB88FA}" destId="{814188F1-5B5D-B74C-AABF-B6FE3CE88591}" srcOrd="0" destOrd="0" presId="urn:microsoft.com/office/officeart/2005/8/layout/lProcess3"/>
    <dgm:cxn modelId="{EE0E6E88-0F05-6840-AD6C-2C2D6289A07C}" srcId="{D7DDB2CA-5501-7748-A561-CDE3A3D403D4}" destId="{9DCB21E9-D857-234A-8DFA-434FB8C642E4}" srcOrd="0" destOrd="0" parTransId="{D68FA86E-5F0E-5146-88A5-A70D80328C25}" sibTransId="{A398AC41-A5D7-AC49-B120-CE0B76BDA72F}"/>
    <dgm:cxn modelId="{0E777089-D841-C648-9E82-428C8E6042BF}" type="presOf" srcId="{1EF003A7-8A1B-8B49-9540-122159F0F470}" destId="{B501CB2A-2ED9-0642-B21C-1D533EB448EA}" srcOrd="0" destOrd="0" presId="urn:microsoft.com/office/officeart/2005/8/layout/lProcess3"/>
    <dgm:cxn modelId="{4B09C395-DE13-7F4A-96C9-523D520B2564}" type="presOf" srcId="{9DCB21E9-D857-234A-8DFA-434FB8C642E4}" destId="{4E5CED75-C71D-2C45-B84B-F30E7CCBA0F9}" srcOrd="0" destOrd="0" presId="urn:microsoft.com/office/officeart/2005/8/layout/lProcess3"/>
    <dgm:cxn modelId="{9EFDB89F-9E0E-1542-A8DC-15AC854BFDE1}" type="presOf" srcId="{EF80DAD8-9C79-0041-823A-8A67574CBD1F}" destId="{DC06AE8B-13EF-444C-B2D6-8283DBC4A302}" srcOrd="0" destOrd="0" presId="urn:microsoft.com/office/officeart/2005/8/layout/lProcess3"/>
    <dgm:cxn modelId="{FC8CBDA6-6671-0D47-A219-050FD061C3E6}" srcId="{9FDDD77B-8DDD-7043-A573-ABEFD8B3D69B}" destId="{799DD12F-D4A1-9444-B90C-5A0A4727BEA0}" srcOrd="0" destOrd="0" parTransId="{D95AC6FA-FC19-934D-8C41-396C9DCE9E5E}" sibTransId="{922BC0A4-084E-9B4E-96EC-5DF730212995}"/>
    <dgm:cxn modelId="{BAC57ECD-CE1E-DE49-8C3F-64047E359912}" type="presOf" srcId="{0A2BFB40-C4B6-404B-A7C0-9FF0EDAD9201}" destId="{08EC683F-B88F-A344-B7A4-027CA88FA9C8}" srcOrd="0" destOrd="0" presId="urn:microsoft.com/office/officeart/2005/8/layout/lProcess3"/>
    <dgm:cxn modelId="{E0CAD7DE-82F0-E44E-8F16-0C507395C5EB}" srcId="{9FDDD77B-8DDD-7043-A573-ABEFD8B3D69B}" destId="{A73EEB82-D9D2-4649-BD68-EDFEEE388FE4}" srcOrd="1" destOrd="0" parTransId="{2FDC0907-14E4-F240-9D93-59156DDA5A0D}" sibTransId="{1D8A9441-49ED-1043-8030-D9716189653D}"/>
    <dgm:cxn modelId="{4115F1DE-C37E-F240-9E5A-6FD6F5CEDC2C}" srcId="{1EF003A7-8A1B-8B49-9540-122159F0F470}" destId="{EF80DAD8-9C79-0041-823A-8A67574CBD1F}" srcOrd="2" destOrd="0" parTransId="{A72D40CC-2C72-A344-BBDE-BE4544527460}" sibTransId="{9CF15708-3314-7847-B47A-A446101EB603}"/>
    <dgm:cxn modelId="{3FF341DF-EFA8-4C41-A3D6-AAECB8F800CA}" type="presOf" srcId="{D7DDB2CA-5501-7748-A561-CDE3A3D403D4}" destId="{5BC2CDF5-46A1-1A48-9FE9-16E71C9218E1}" srcOrd="0" destOrd="0" presId="urn:microsoft.com/office/officeart/2005/8/layout/lProcess3"/>
    <dgm:cxn modelId="{142422E6-D834-C74D-A8F9-7E3AF510513B}" srcId="{FF851DA5-2F6B-AE47-B81A-00E295753477}" destId="{0A2BFB40-C4B6-404B-A7C0-9FF0EDAD9201}" srcOrd="0" destOrd="0" parTransId="{B8EFCFE1-DCFA-464E-A141-D654D8DA0A59}" sibTransId="{5D4AAAA5-E3B9-3545-BF71-377A8FC1C86E}"/>
    <dgm:cxn modelId="{905F94E6-E16D-7645-B6D5-D6E0A4B90DCC}" srcId="{1EF003A7-8A1B-8B49-9540-122159F0F470}" destId="{9FDDD77B-8DDD-7043-A573-ABEFD8B3D69B}" srcOrd="3" destOrd="0" parTransId="{54C7FD4C-68D0-094C-BF9B-8C68D08488AA}" sibTransId="{55714768-1E53-6442-9B3A-24DE39627697}"/>
    <dgm:cxn modelId="{EA8AA8F5-0E41-4344-91E9-C35AC29B4629}" srcId="{40B8A5A4-5D09-C445-9507-179C16341D55}" destId="{B7416814-B7FB-DD48-BC24-3ABBEEA552A1}" srcOrd="0" destOrd="0" parTransId="{A0CABC18-D23B-5F4A-8FB2-47141923A73C}" sibTransId="{CCF98E8B-EEBB-C349-B776-088D924ABE97}"/>
    <dgm:cxn modelId="{FFD0446C-BC02-3142-B9FD-1C9CAA5CF288}" type="presParOf" srcId="{B501CB2A-2ED9-0642-B21C-1D533EB448EA}" destId="{0DD5DF9F-980B-3F4B-83F0-3D86C2961329}" srcOrd="0" destOrd="0" presId="urn:microsoft.com/office/officeart/2005/8/layout/lProcess3"/>
    <dgm:cxn modelId="{BD437E55-A45D-B54D-9BE9-4F52215F6098}" type="presParOf" srcId="{0DD5DF9F-980B-3F4B-83F0-3D86C2961329}" destId="{5BC2CDF5-46A1-1A48-9FE9-16E71C9218E1}" srcOrd="0" destOrd="0" presId="urn:microsoft.com/office/officeart/2005/8/layout/lProcess3"/>
    <dgm:cxn modelId="{D4B7FDB4-46A9-8549-A1E3-0E83C54D1858}" type="presParOf" srcId="{0DD5DF9F-980B-3F4B-83F0-3D86C2961329}" destId="{C88C461F-8EAA-DC43-8710-CBA24EE4A365}" srcOrd="1" destOrd="0" presId="urn:microsoft.com/office/officeart/2005/8/layout/lProcess3"/>
    <dgm:cxn modelId="{A5980711-98BF-B948-BC99-ADDC685B0911}" type="presParOf" srcId="{0DD5DF9F-980B-3F4B-83F0-3D86C2961329}" destId="{4E5CED75-C71D-2C45-B84B-F30E7CCBA0F9}" srcOrd="2" destOrd="0" presId="urn:microsoft.com/office/officeart/2005/8/layout/lProcess3"/>
    <dgm:cxn modelId="{073C7358-CCB8-BE4C-AE68-B9C3A2CF8A37}" type="presParOf" srcId="{B501CB2A-2ED9-0642-B21C-1D533EB448EA}" destId="{4BA77EE3-B5E0-9C4A-8996-05AE86936C5A}" srcOrd="1" destOrd="0" presId="urn:microsoft.com/office/officeart/2005/8/layout/lProcess3"/>
    <dgm:cxn modelId="{152AC6AA-D31C-0E4B-A1AF-1C71B2F86222}" type="presParOf" srcId="{B501CB2A-2ED9-0642-B21C-1D533EB448EA}" destId="{27C9A84E-1F34-654A-A56A-B1B471AFD871}" srcOrd="2" destOrd="0" presId="urn:microsoft.com/office/officeart/2005/8/layout/lProcess3"/>
    <dgm:cxn modelId="{A0548C09-F932-4C43-A3A2-9657C53EFE35}" type="presParOf" srcId="{27C9A84E-1F34-654A-A56A-B1B471AFD871}" destId="{F533E0B1-3930-D441-83CF-136E68348DA4}" srcOrd="0" destOrd="0" presId="urn:microsoft.com/office/officeart/2005/8/layout/lProcess3"/>
    <dgm:cxn modelId="{55E80BAB-C3F5-4A49-85DC-D12A520F8D17}" type="presParOf" srcId="{27C9A84E-1F34-654A-A56A-B1B471AFD871}" destId="{9E7EA556-CD9D-574B-A87A-54DAD3528DFA}" srcOrd="1" destOrd="0" presId="urn:microsoft.com/office/officeart/2005/8/layout/lProcess3"/>
    <dgm:cxn modelId="{E6E4243A-8A85-7041-8A0C-64073D5F1884}" type="presParOf" srcId="{27C9A84E-1F34-654A-A56A-B1B471AFD871}" destId="{FBD5BE16-14E8-EC40-A125-FE584E0F693B}" srcOrd="2" destOrd="0" presId="urn:microsoft.com/office/officeart/2005/8/layout/lProcess3"/>
    <dgm:cxn modelId="{CE335B82-E296-9F4E-838F-FAB1F625801D}" type="presParOf" srcId="{B501CB2A-2ED9-0642-B21C-1D533EB448EA}" destId="{94B927D3-DFB1-E347-8F6A-72464CDFD221}" srcOrd="3" destOrd="0" presId="urn:microsoft.com/office/officeart/2005/8/layout/lProcess3"/>
    <dgm:cxn modelId="{7718ABAF-D5DF-9649-8D5A-AC80C4353E99}" type="presParOf" srcId="{B501CB2A-2ED9-0642-B21C-1D533EB448EA}" destId="{BC08EDD8-F47E-644B-B797-80321C50AC9E}" srcOrd="4" destOrd="0" presId="urn:microsoft.com/office/officeart/2005/8/layout/lProcess3"/>
    <dgm:cxn modelId="{E2F21B49-6542-BC41-9A3D-B05A902F0500}" type="presParOf" srcId="{BC08EDD8-F47E-644B-B797-80321C50AC9E}" destId="{DC06AE8B-13EF-444C-B2D6-8283DBC4A302}" srcOrd="0" destOrd="0" presId="urn:microsoft.com/office/officeart/2005/8/layout/lProcess3"/>
    <dgm:cxn modelId="{C0683394-FE1A-8E4C-9870-1E24EEA7EFA9}" type="presParOf" srcId="{BC08EDD8-F47E-644B-B797-80321C50AC9E}" destId="{7C55A651-9D40-6C45-97C7-82AF2AA0428F}" srcOrd="1" destOrd="0" presId="urn:microsoft.com/office/officeart/2005/8/layout/lProcess3"/>
    <dgm:cxn modelId="{B248CB6A-BDA6-B840-8DA8-8DD3ED7BEAE6}" type="presParOf" srcId="{BC08EDD8-F47E-644B-B797-80321C50AC9E}" destId="{6DB26E1D-BC1C-BE44-BFAE-2BB73213355F}" srcOrd="2" destOrd="0" presId="urn:microsoft.com/office/officeart/2005/8/layout/lProcess3"/>
    <dgm:cxn modelId="{42E7A0A5-241F-7849-A804-8230AFF623C7}" type="presParOf" srcId="{B501CB2A-2ED9-0642-B21C-1D533EB448EA}" destId="{32D1B8FB-40BB-BB4D-AD93-47293A808084}" srcOrd="5" destOrd="0" presId="urn:microsoft.com/office/officeart/2005/8/layout/lProcess3"/>
    <dgm:cxn modelId="{DCE0F5BD-1F9D-3241-A575-EE018B1AE20D}" type="presParOf" srcId="{B501CB2A-2ED9-0642-B21C-1D533EB448EA}" destId="{A5201306-799F-334A-85CB-2084644081F2}" srcOrd="6" destOrd="0" presId="urn:microsoft.com/office/officeart/2005/8/layout/lProcess3"/>
    <dgm:cxn modelId="{E7B7D982-901F-7F41-B91C-CD7FD2ED45C3}" type="presParOf" srcId="{A5201306-799F-334A-85CB-2084644081F2}" destId="{09A22FC4-3942-5247-94AB-5CCF3499B704}" srcOrd="0" destOrd="0" presId="urn:microsoft.com/office/officeart/2005/8/layout/lProcess3"/>
    <dgm:cxn modelId="{37FE13CB-4218-F340-A31D-97A64222B868}" type="presParOf" srcId="{A5201306-799F-334A-85CB-2084644081F2}" destId="{40FAC3E9-11D7-5E44-89DC-5383FBDC9ECC}" srcOrd="1" destOrd="0" presId="urn:microsoft.com/office/officeart/2005/8/layout/lProcess3"/>
    <dgm:cxn modelId="{58176D38-4F02-3246-96D3-D65FCBFFAB74}" type="presParOf" srcId="{A5201306-799F-334A-85CB-2084644081F2}" destId="{93163197-72B5-7D4E-94B3-4D8D9FDC70C0}" srcOrd="2" destOrd="0" presId="urn:microsoft.com/office/officeart/2005/8/layout/lProcess3"/>
    <dgm:cxn modelId="{7C4FB846-9524-5440-8B09-0F7D37B6D41C}" type="presParOf" srcId="{A5201306-799F-334A-85CB-2084644081F2}" destId="{D8D6AF04-CDC6-4448-B993-764CD96D366B}" srcOrd="3" destOrd="0" presId="urn:microsoft.com/office/officeart/2005/8/layout/lProcess3"/>
    <dgm:cxn modelId="{90EA26F1-A62D-4341-B334-53DC017079F2}" type="presParOf" srcId="{A5201306-799F-334A-85CB-2084644081F2}" destId="{B5B6B037-9854-BF49-8BB2-A2C31C7F0E5D}" srcOrd="4" destOrd="0" presId="urn:microsoft.com/office/officeart/2005/8/layout/lProcess3"/>
    <dgm:cxn modelId="{75177146-18FF-A64A-A10E-4AEDB8396308}" type="presParOf" srcId="{B501CB2A-2ED9-0642-B21C-1D533EB448EA}" destId="{2619EB82-2646-FB4F-A967-BCA1D17C03C7}" srcOrd="7" destOrd="0" presId="urn:microsoft.com/office/officeart/2005/8/layout/lProcess3"/>
    <dgm:cxn modelId="{CAB18B8E-BD68-8D4A-9EF6-5010B3EEF7FE}" type="presParOf" srcId="{B501CB2A-2ED9-0642-B21C-1D533EB448EA}" destId="{209737AE-D1E0-E34F-B843-66B651BC7CB9}" srcOrd="8" destOrd="0" presId="urn:microsoft.com/office/officeart/2005/8/layout/lProcess3"/>
    <dgm:cxn modelId="{B9345062-E170-944B-9D42-AC1D0F41D8FA}" type="presParOf" srcId="{209737AE-D1E0-E34F-B843-66B651BC7CB9}" destId="{CB171850-2CC3-DA4B-9D5C-10271EAEC8F8}" srcOrd="0" destOrd="0" presId="urn:microsoft.com/office/officeart/2005/8/layout/lProcess3"/>
    <dgm:cxn modelId="{EFF2E6CD-6135-AF48-9A5B-CF44C3C59D25}" type="presParOf" srcId="{209737AE-D1E0-E34F-B843-66B651BC7CB9}" destId="{A07D2918-794F-9D43-9C4C-28395405D7B5}" srcOrd="1" destOrd="0" presId="urn:microsoft.com/office/officeart/2005/8/layout/lProcess3"/>
    <dgm:cxn modelId="{43158B7D-D7C7-5140-8617-133A7AE38356}" type="presParOf" srcId="{209737AE-D1E0-E34F-B843-66B651BC7CB9}" destId="{08EC683F-B88F-A344-B7A4-027CA88FA9C8}" srcOrd="2" destOrd="0" presId="urn:microsoft.com/office/officeart/2005/8/layout/lProcess3"/>
    <dgm:cxn modelId="{369F42EC-BA46-1543-86D8-9FC052998D5F}" type="presParOf" srcId="{209737AE-D1E0-E34F-B843-66B651BC7CB9}" destId="{204615AF-CBFA-6349-84F4-E4B5D8A304C8}" srcOrd="3" destOrd="0" presId="urn:microsoft.com/office/officeart/2005/8/layout/lProcess3"/>
    <dgm:cxn modelId="{43C0BF29-750B-7C41-B2D0-73B4B3F69A92}" type="presParOf" srcId="{209737AE-D1E0-E34F-B843-66B651BC7CB9}" destId="{814188F1-5B5D-B74C-AABF-B6FE3CE88591}"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EBB1512-5523-2C42-9430-85CD908BCF76}" type="doc">
      <dgm:prSet loTypeId="urn:microsoft.com/office/officeart/2005/8/layout/vList2" loCatId="list" qsTypeId="urn:microsoft.com/office/officeart/2005/8/quickstyle/simple1" qsCatId="simple" csTypeId="urn:microsoft.com/office/officeart/2005/8/colors/accent5_2" csCatId="accent5" phldr="1"/>
      <dgm:spPr/>
      <dgm:t>
        <a:bodyPr/>
        <a:lstStyle/>
        <a:p>
          <a:endParaRPr lang="en-US"/>
        </a:p>
      </dgm:t>
    </dgm:pt>
    <dgm:pt modelId="{A525D7BD-2386-1744-BD77-2545EEB410CA}">
      <dgm:prSet/>
      <dgm:spPr/>
      <dgm:t>
        <a:bodyPr/>
        <a:lstStyle/>
        <a:p>
          <a:pPr>
            <a:lnSpc>
              <a:spcPct val="100000"/>
            </a:lnSpc>
          </a:pPr>
          <a:r>
            <a:rPr lang="en-US" dirty="0"/>
            <a:t>Development of 2</a:t>
          </a:r>
          <a:r>
            <a:rPr lang="en-US" baseline="30000" dirty="0"/>
            <a:t>nd</a:t>
          </a:r>
          <a:r>
            <a:rPr lang="en-US" dirty="0"/>
            <a:t> Generation template in the establishment of constitutional orders </a:t>
          </a:r>
        </a:p>
      </dgm:t>
    </dgm:pt>
    <dgm:pt modelId="{ED21A420-030B-6444-B989-B0BD884BE204}" type="parTrans" cxnId="{E80A5B98-3AD1-3D4F-92A6-CFA18129D0E2}">
      <dgm:prSet/>
      <dgm:spPr/>
      <dgm:t>
        <a:bodyPr/>
        <a:lstStyle/>
        <a:p>
          <a:endParaRPr lang="en-US"/>
        </a:p>
      </dgm:t>
    </dgm:pt>
    <dgm:pt modelId="{1DDF5077-B126-D045-854C-551A4A7F6779}" type="sibTrans" cxnId="{E80A5B98-3AD1-3D4F-92A6-CFA18129D0E2}">
      <dgm:prSet/>
      <dgm:spPr/>
      <dgm:t>
        <a:bodyPr/>
        <a:lstStyle/>
        <a:p>
          <a:endParaRPr lang="en-US"/>
        </a:p>
      </dgm:t>
    </dgm:pt>
    <dgm:pt modelId="{A94D70CB-F696-624E-AF71-E8BBD8BA13BE}">
      <dgm:prSet/>
      <dgm:spPr/>
      <dgm:t>
        <a:bodyPr/>
        <a:lstStyle/>
        <a:p>
          <a:pPr>
            <a:lnSpc>
              <a:spcPct val="100000"/>
            </a:lnSpc>
          </a:pPr>
          <a:r>
            <a:rPr lang="en-US"/>
            <a:t>3</a:t>
          </a:r>
          <a:r>
            <a:rPr lang="en-US" baseline="30000"/>
            <a:t>rd</a:t>
          </a:r>
          <a:r>
            <a:rPr lang="en-US"/>
            <a:t> generation constitutions reflect maturing and institutionalization of German-Japanese constitutional settlement for developing states and Post-Soviet Republic </a:t>
          </a:r>
        </a:p>
      </dgm:t>
    </dgm:pt>
    <dgm:pt modelId="{F7AFAFA5-3EFC-B94C-8E5C-ED30AF4696F0}" type="parTrans" cxnId="{3BFA81F5-5268-C746-BBA4-B4872CCFC45B}">
      <dgm:prSet/>
      <dgm:spPr/>
      <dgm:t>
        <a:bodyPr/>
        <a:lstStyle/>
        <a:p>
          <a:endParaRPr lang="en-US"/>
        </a:p>
      </dgm:t>
    </dgm:pt>
    <dgm:pt modelId="{67145DBF-2456-014B-AC9A-5193B6E5C358}" type="sibTrans" cxnId="{3BFA81F5-5268-C746-BBA4-B4872CCFC45B}">
      <dgm:prSet/>
      <dgm:spPr/>
      <dgm:t>
        <a:bodyPr/>
        <a:lstStyle/>
        <a:p>
          <a:endParaRPr lang="en-US"/>
        </a:p>
      </dgm:t>
    </dgm:pt>
    <dgm:pt modelId="{D8165F67-24C7-E547-AF42-4AD1D280DB91}">
      <dgm:prSet/>
      <dgm:spPr/>
      <dgm:t>
        <a:bodyPr/>
        <a:lstStyle/>
        <a:p>
          <a:pPr>
            <a:lnSpc>
              <a:spcPct val="100000"/>
            </a:lnSpc>
          </a:pPr>
          <a:r>
            <a:rPr lang="en-US"/>
            <a:t>Retain and deepen commitment to legitimacy/illegitimacy template </a:t>
          </a:r>
        </a:p>
      </dgm:t>
    </dgm:pt>
    <dgm:pt modelId="{C8F4B36B-B058-FE4F-B3A3-87BF07A35E5A}" type="parTrans" cxnId="{894BB07F-E981-5549-A8F9-A0CF2A8C83B2}">
      <dgm:prSet/>
      <dgm:spPr/>
      <dgm:t>
        <a:bodyPr/>
        <a:lstStyle/>
        <a:p>
          <a:endParaRPr lang="en-US"/>
        </a:p>
      </dgm:t>
    </dgm:pt>
    <dgm:pt modelId="{EFC72449-49AB-6742-B92F-450A2D3F7179}" type="sibTrans" cxnId="{894BB07F-E981-5549-A8F9-A0CF2A8C83B2}">
      <dgm:prSet/>
      <dgm:spPr/>
      <dgm:t>
        <a:bodyPr/>
        <a:lstStyle/>
        <a:p>
          <a:endParaRPr lang="en-US"/>
        </a:p>
      </dgm:t>
    </dgm:pt>
    <dgm:pt modelId="{71D3050E-10DA-0347-86EA-94ACF3C2BABA}">
      <dgm:prSet/>
      <dgm:spPr/>
      <dgm:t>
        <a:bodyPr/>
        <a:lstStyle/>
        <a:p>
          <a:pPr>
            <a:lnSpc>
              <a:spcPct val="100000"/>
            </a:lnSpc>
          </a:pPr>
          <a:r>
            <a:rPr lang="en-US" dirty="0"/>
            <a:t>Adhere to internationalism and to human rights constraints; center liberal democracy as baseline for legitimate constitutional ordering</a:t>
          </a:r>
        </a:p>
      </dgm:t>
    </dgm:pt>
    <dgm:pt modelId="{506080F4-C1B8-524C-AEFD-23BDC94CBC19}" type="parTrans" cxnId="{F248AFBD-3682-F24D-80D3-ACD0EDAD6699}">
      <dgm:prSet/>
      <dgm:spPr/>
      <dgm:t>
        <a:bodyPr/>
        <a:lstStyle/>
        <a:p>
          <a:endParaRPr lang="en-US"/>
        </a:p>
      </dgm:t>
    </dgm:pt>
    <dgm:pt modelId="{FBA802C6-E8A4-D549-86C4-830E1855914F}" type="sibTrans" cxnId="{F248AFBD-3682-F24D-80D3-ACD0EDAD6699}">
      <dgm:prSet/>
      <dgm:spPr/>
      <dgm:t>
        <a:bodyPr/>
        <a:lstStyle/>
        <a:p>
          <a:endParaRPr lang="en-US"/>
        </a:p>
      </dgm:t>
    </dgm:pt>
    <dgm:pt modelId="{AE4E4D5A-F159-B141-BDBB-A7EBD95D3287}">
      <dgm:prSet/>
      <dgm:spPr/>
      <dgm:t>
        <a:bodyPr/>
        <a:lstStyle/>
        <a:p>
          <a:pPr>
            <a:lnSpc>
              <a:spcPct val="100000"/>
            </a:lnSpc>
          </a:pPr>
          <a:r>
            <a:rPr lang="en-US"/>
            <a:t>But challenges are reflected in the construction of constitutions after the 1940s. </a:t>
          </a:r>
        </a:p>
      </dgm:t>
    </dgm:pt>
    <dgm:pt modelId="{7543C7FB-FF2C-1248-82B2-434BB34F6898}" type="parTrans" cxnId="{E4A11989-258A-E549-BD49-099983BD0AFA}">
      <dgm:prSet/>
      <dgm:spPr/>
      <dgm:t>
        <a:bodyPr/>
        <a:lstStyle/>
        <a:p>
          <a:endParaRPr lang="en-US"/>
        </a:p>
      </dgm:t>
    </dgm:pt>
    <dgm:pt modelId="{391B56B9-CF16-C24E-B63D-085B50034A24}" type="sibTrans" cxnId="{E4A11989-258A-E549-BD49-099983BD0AFA}">
      <dgm:prSet/>
      <dgm:spPr/>
      <dgm:t>
        <a:bodyPr/>
        <a:lstStyle/>
        <a:p>
          <a:endParaRPr lang="en-US"/>
        </a:p>
      </dgm:t>
    </dgm:pt>
    <dgm:pt modelId="{BEEB5AFA-4026-E246-824D-362F711735F6}" type="pres">
      <dgm:prSet presAssocID="{BEBB1512-5523-2C42-9430-85CD908BCF76}" presName="linear" presStyleCnt="0">
        <dgm:presLayoutVars>
          <dgm:animLvl val="lvl"/>
          <dgm:resizeHandles val="exact"/>
        </dgm:presLayoutVars>
      </dgm:prSet>
      <dgm:spPr/>
    </dgm:pt>
    <dgm:pt modelId="{CB04CBB8-C517-CF42-A86F-E1CBDB519153}" type="pres">
      <dgm:prSet presAssocID="{A525D7BD-2386-1744-BD77-2545EEB410CA}" presName="parentText" presStyleLbl="node1" presStyleIdx="0" presStyleCnt="5">
        <dgm:presLayoutVars>
          <dgm:chMax val="0"/>
          <dgm:bulletEnabled val="1"/>
        </dgm:presLayoutVars>
      </dgm:prSet>
      <dgm:spPr/>
    </dgm:pt>
    <dgm:pt modelId="{95F9061C-768C-0541-8693-377B3384D5C5}" type="pres">
      <dgm:prSet presAssocID="{1DDF5077-B126-D045-854C-551A4A7F6779}" presName="spacer" presStyleCnt="0"/>
      <dgm:spPr/>
    </dgm:pt>
    <dgm:pt modelId="{7B65DCFF-9F21-784A-ABED-4DE22771E74B}" type="pres">
      <dgm:prSet presAssocID="{A94D70CB-F696-624E-AF71-E8BBD8BA13BE}" presName="parentText" presStyleLbl="node1" presStyleIdx="1" presStyleCnt="5">
        <dgm:presLayoutVars>
          <dgm:chMax val="0"/>
          <dgm:bulletEnabled val="1"/>
        </dgm:presLayoutVars>
      </dgm:prSet>
      <dgm:spPr/>
    </dgm:pt>
    <dgm:pt modelId="{70825BFB-247A-354F-BE69-99A4C84A3F44}" type="pres">
      <dgm:prSet presAssocID="{67145DBF-2456-014B-AC9A-5193B6E5C358}" presName="spacer" presStyleCnt="0"/>
      <dgm:spPr/>
    </dgm:pt>
    <dgm:pt modelId="{4F64F055-C0D2-8E4F-AACB-3B9F7872A233}" type="pres">
      <dgm:prSet presAssocID="{D8165F67-24C7-E547-AF42-4AD1D280DB91}" presName="parentText" presStyleLbl="node1" presStyleIdx="2" presStyleCnt="5">
        <dgm:presLayoutVars>
          <dgm:chMax val="0"/>
          <dgm:bulletEnabled val="1"/>
        </dgm:presLayoutVars>
      </dgm:prSet>
      <dgm:spPr/>
    </dgm:pt>
    <dgm:pt modelId="{C83E68C9-6A11-5743-BD44-6E6BCBD608F3}" type="pres">
      <dgm:prSet presAssocID="{EFC72449-49AB-6742-B92F-450A2D3F7179}" presName="spacer" presStyleCnt="0"/>
      <dgm:spPr/>
    </dgm:pt>
    <dgm:pt modelId="{18D58764-B651-6741-BA76-B54565A0B837}" type="pres">
      <dgm:prSet presAssocID="{71D3050E-10DA-0347-86EA-94ACF3C2BABA}" presName="parentText" presStyleLbl="node1" presStyleIdx="3" presStyleCnt="5">
        <dgm:presLayoutVars>
          <dgm:chMax val="0"/>
          <dgm:bulletEnabled val="1"/>
        </dgm:presLayoutVars>
      </dgm:prSet>
      <dgm:spPr/>
    </dgm:pt>
    <dgm:pt modelId="{3FD02E03-4563-A547-BB6B-BB603FC62366}" type="pres">
      <dgm:prSet presAssocID="{FBA802C6-E8A4-D549-86C4-830E1855914F}" presName="spacer" presStyleCnt="0"/>
      <dgm:spPr/>
    </dgm:pt>
    <dgm:pt modelId="{DD6A5DAF-AF6F-4F4B-9778-B5A56D8838AD}" type="pres">
      <dgm:prSet presAssocID="{AE4E4D5A-F159-B141-BDBB-A7EBD95D3287}" presName="parentText" presStyleLbl="node1" presStyleIdx="4" presStyleCnt="5">
        <dgm:presLayoutVars>
          <dgm:chMax val="0"/>
          <dgm:bulletEnabled val="1"/>
        </dgm:presLayoutVars>
      </dgm:prSet>
      <dgm:spPr/>
    </dgm:pt>
  </dgm:ptLst>
  <dgm:cxnLst>
    <dgm:cxn modelId="{A7ADC02A-D148-784C-8C76-0FF6A6990734}" type="presOf" srcId="{AE4E4D5A-F159-B141-BDBB-A7EBD95D3287}" destId="{DD6A5DAF-AF6F-4F4B-9778-B5A56D8838AD}" srcOrd="0" destOrd="0" presId="urn:microsoft.com/office/officeart/2005/8/layout/vList2"/>
    <dgm:cxn modelId="{6D7DF92D-0501-F641-8D7F-5DE28780B19E}" type="presOf" srcId="{71D3050E-10DA-0347-86EA-94ACF3C2BABA}" destId="{18D58764-B651-6741-BA76-B54565A0B837}" srcOrd="0" destOrd="0" presId="urn:microsoft.com/office/officeart/2005/8/layout/vList2"/>
    <dgm:cxn modelId="{71B4772E-A5C6-3E4A-AAFD-B35A87F291E9}" type="presOf" srcId="{BEBB1512-5523-2C42-9430-85CD908BCF76}" destId="{BEEB5AFA-4026-E246-824D-362F711735F6}" srcOrd="0" destOrd="0" presId="urn:microsoft.com/office/officeart/2005/8/layout/vList2"/>
    <dgm:cxn modelId="{C2BC5548-8F9D-1548-89EE-AE681ED6A9FE}" type="presOf" srcId="{D8165F67-24C7-E547-AF42-4AD1D280DB91}" destId="{4F64F055-C0D2-8E4F-AACB-3B9F7872A233}" srcOrd="0" destOrd="0" presId="urn:microsoft.com/office/officeart/2005/8/layout/vList2"/>
    <dgm:cxn modelId="{894BB07F-E981-5549-A8F9-A0CF2A8C83B2}" srcId="{BEBB1512-5523-2C42-9430-85CD908BCF76}" destId="{D8165F67-24C7-E547-AF42-4AD1D280DB91}" srcOrd="2" destOrd="0" parTransId="{C8F4B36B-B058-FE4F-B3A3-87BF07A35E5A}" sibTransId="{EFC72449-49AB-6742-B92F-450A2D3F7179}"/>
    <dgm:cxn modelId="{E4A11989-258A-E549-BD49-099983BD0AFA}" srcId="{BEBB1512-5523-2C42-9430-85CD908BCF76}" destId="{AE4E4D5A-F159-B141-BDBB-A7EBD95D3287}" srcOrd="4" destOrd="0" parTransId="{7543C7FB-FF2C-1248-82B2-434BB34F6898}" sibTransId="{391B56B9-CF16-C24E-B63D-085B50034A24}"/>
    <dgm:cxn modelId="{E80A5B98-3AD1-3D4F-92A6-CFA18129D0E2}" srcId="{BEBB1512-5523-2C42-9430-85CD908BCF76}" destId="{A525D7BD-2386-1744-BD77-2545EEB410CA}" srcOrd="0" destOrd="0" parTransId="{ED21A420-030B-6444-B989-B0BD884BE204}" sibTransId="{1DDF5077-B126-D045-854C-551A4A7F6779}"/>
    <dgm:cxn modelId="{55DC159C-D729-F246-A79B-1B53485A56AC}" type="presOf" srcId="{A94D70CB-F696-624E-AF71-E8BBD8BA13BE}" destId="{7B65DCFF-9F21-784A-ABED-4DE22771E74B}" srcOrd="0" destOrd="0" presId="urn:microsoft.com/office/officeart/2005/8/layout/vList2"/>
    <dgm:cxn modelId="{F248AFBD-3682-F24D-80D3-ACD0EDAD6699}" srcId="{BEBB1512-5523-2C42-9430-85CD908BCF76}" destId="{71D3050E-10DA-0347-86EA-94ACF3C2BABA}" srcOrd="3" destOrd="0" parTransId="{506080F4-C1B8-524C-AEFD-23BDC94CBC19}" sibTransId="{FBA802C6-E8A4-D549-86C4-830E1855914F}"/>
    <dgm:cxn modelId="{3BFA81F5-5268-C746-BBA4-B4872CCFC45B}" srcId="{BEBB1512-5523-2C42-9430-85CD908BCF76}" destId="{A94D70CB-F696-624E-AF71-E8BBD8BA13BE}" srcOrd="1" destOrd="0" parTransId="{F7AFAFA5-3EFC-B94C-8E5C-ED30AF4696F0}" sibTransId="{67145DBF-2456-014B-AC9A-5193B6E5C358}"/>
    <dgm:cxn modelId="{C9F7BAFF-246D-3241-8B85-127017A54C6F}" type="presOf" srcId="{A525D7BD-2386-1744-BD77-2545EEB410CA}" destId="{CB04CBB8-C517-CF42-A86F-E1CBDB519153}" srcOrd="0" destOrd="0" presId="urn:microsoft.com/office/officeart/2005/8/layout/vList2"/>
    <dgm:cxn modelId="{FB0A9F2A-F49D-ED42-A15F-18AE19A5A704}" type="presParOf" srcId="{BEEB5AFA-4026-E246-824D-362F711735F6}" destId="{CB04CBB8-C517-CF42-A86F-E1CBDB519153}" srcOrd="0" destOrd="0" presId="urn:microsoft.com/office/officeart/2005/8/layout/vList2"/>
    <dgm:cxn modelId="{7E4A2FA0-079F-DC40-B049-73AC8CB0E3D7}" type="presParOf" srcId="{BEEB5AFA-4026-E246-824D-362F711735F6}" destId="{95F9061C-768C-0541-8693-377B3384D5C5}" srcOrd="1" destOrd="0" presId="urn:microsoft.com/office/officeart/2005/8/layout/vList2"/>
    <dgm:cxn modelId="{194549B9-E2D7-CF45-9BBF-B73972F2B1D9}" type="presParOf" srcId="{BEEB5AFA-4026-E246-824D-362F711735F6}" destId="{7B65DCFF-9F21-784A-ABED-4DE22771E74B}" srcOrd="2" destOrd="0" presId="urn:microsoft.com/office/officeart/2005/8/layout/vList2"/>
    <dgm:cxn modelId="{FA376096-2B74-264E-9178-5138DFA2C7C9}" type="presParOf" srcId="{BEEB5AFA-4026-E246-824D-362F711735F6}" destId="{70825BFB-247A-354F-BE69-99A4C84A3F44}" srcOrd="3" destOrd="0" presId="urn:microsoft.com/office/officeart/2005/8/layout/vList2"/>
    <dgm:cxn modelId="{EF207D88-DA4F-A84B-9D7F-24BA289E6AAB}" type="presParOf" srcId="{BEEB5AFA-4026-E246-824D-362F711735F6}" destId="{4F64F055-C0D2-8E4F-AACB-3B9F7872A233}" srcOrd="4" destOrd="0" presId="urn:microsoft.com/office/officeart/2005/8/layout/vList2"/>
    <dgm:cxn modelId="{A0A41186-B95C-0848-9B0A-A8ACBFF5FA10}" type="presParOf" srcId="{BEEB5AFA-4026-E246-824D-362F711735F6}" destId="{C83E68C9-6A11-5743-BD44-6E6BCBD608F3}" srcOrd="5" destOrd="0" presId="urn:microsoft.com/office/officeart/2005/8/layout/vList2"/>
    <dgm:cxn modelId="{E7A76F37-125D-2D4C-B3CB-E80C8DD7286A}" type="presParOf" srcId="{BEEB5AFA-4026-E246-824D-362F711735F6}" destId="{18D58764-B651-6741-BA76-B54565A0B837}" srcOrd="6" destOrd="0" presId="urn:microsoft.com/office/officeart/2005/8/layout/vList2"/>
    <dgm:cxn modelId="{13DA2CAC-0638-A144-888D-4F6C52C6D22F}" type="presParOf" srcId="{BEEB5AFA-4026-E246-824D-362F711735F6}" destId="{3FD02E03-4563-A547-BB6B-BB603FC62366}" srcOrd="7" destOrd="0" presId="urn:microsoft.com/office/officeart/2005/8/layout/vList2"/>
    <dgm:cxn modelId="{61C6B23A-B006-F54D-B425-A6F26689DB99}" type="presParOf" srcId="{BEEB5AFA-4026-E246-824D-362F711735F6}" destId="{DD6A5DAF-AF6F-4F4B-9778-B5A56D8838A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F183FD2-8FAA-E34E-8F57-BF7D62ED9B48}" type="doc">
      <dgm:prSet loTypeId="urn:microsoft.com/office/officeart/2005/8/layout/hList6" loCatId="process" qsTypeId="urn:microsoft.com/office/officeart/2005/8/quickstyle/simple3" qsCatId="simple" csTypeId="urn:microsoft.com/office/officeart/2005/8/colors/colorful4" csCatId="colorful"/>
      <dgm:spPr/>
      <dgm:t>
        <a:bodyPr/>
        <a:lstStyle/>
        <a:p>
          <a:endParaRPr lang="en-US"/>
        </a:p>
      </dgm:t>
    </dgm:pt>
    <dgm:pt modelId="{FC1EE993-C67D-914B-8246-5F0A44571E22}">
      <dgm:prSet/>
      <dgm:spPr/>
      <dgm:t>
        <a:bodyPr/>
        <a:lstStyle/>
        <a:p>
          <a:r>
            <a:rPr lang="en-US" dirty="0"/>
            <a:t>Incorporation of key normative provisions</a:t>
          </a:r>
        </a:p>
      </dgm:t>
    </dgm:pt>
    <dgm:pt modelId="{B572D6DB-1A0F-354E-A4A5-39EAD0D3F4F0}" type="parTrans" cxnId="{87A2A299-7E70-B246-ADAF-2763804CCF5E}">
      <dgm:prSet/>
      <dgm:spPr/>
      <dgm:t>
        <a:bodyPr/>
        <a:lstStyle/>
        <a:p>
          <a:endParaRPr lang="en-US"/>
        </a:p>
      </dgm:t>
    </dgm:pt>
    <dgm:pt modelId="{95A27A4A-826F-B241-A659-4C529AE8143B}" type="sibTrans" cxnId="{87A2A299-7E70-B246-ADAF-2763804CCF5E}">
      <dgm:prSet/>
      <dgm:spPr/>
      <dgm:t>
        <a:bodyPr/>
        <a:lstStyle/>
        <a:p>
          <a:endParaRPr lang="en-US"/>
        </a:p>
      </dgm:t>
    </dgm:pt>
    <dgm:pt modelId="{A89A32D1-F9CE-2743-878D-862CB52972C3}">
      <dgm:prSet/>
      <dgm:spPr/>
      <dgm:t>
        <a:bodyPr/>
        <a:lstStyle/>
        <a:p>
          <a:r>
            <a:rPr lang="en-US"/>
            <a:t>Liberal democracy principles </a:t>
          </a:r>
        </a:p>
      </dgm:t>
    </dgm:pt>
    <dgm:pt modelId="{767B9F89-CAB5-DA40-978D-4582ADB6D01D}" type="parTrans" cxnId="{000BF7EA-86F1-1B4D-B4A7-353F07A0C853}">
      <dgm:prSet/>
      <dgm:spPr/>
      <dgm:t>
        <a:bodyPr/>
        <a:lstStyle/>
        <a:p>
          <a:endParaRPr lang="en-US"/>
        </a:p>
      </dgm:t>
    </dgm:pt>
    <dgm:pt modelId="{A93BFCCA-EBB5-1E46-BA54-E480B8B0B433}" type="sibTrans" cxnId="{000BF7EA-86F1-1B4D-B4A7-353F07A0C853}">
      <dgm:prSet/>
      <dgm:spPr/>
      <dgm:t>
        <a:bodyPr/>
        <a:lstStyle/>
        <a:p>
          <a:endParaRPr lang="en-US"/>
        </a:p>
      </dgm:t>
    </dgm:pt>
    <dgm:pt modelId="{F3880FC1-9F62-964D-BA9D-AA437E91DE0B}">
      <dgm:prSet/>
      <dgm:spPr/>
      <dgm:t>
        <a:bodyPr/>
        <a:lstStyle/>
        <a:p>
          <a:r>
            <a:rPr lang="en-US"/>
            <a:t>Internationally recognized human rights</a:t>
          </a:r>
        </a:p>
      </dgm:t>
    </dgm:pt>
    <dgm:pt modelId="{3A2425D5-A1DD-CD49-AA34-C978852841B1}" type="parTrans" cxnId="{E346AD9D-21B1-CD46-93C8-5C3EFE011981}">
      <dgm:prSet/>
      <dgm:spPr/>
      <dgm:t>
        <a:bodyPr/>
        <a:lstStyle/>
        <a:p>
          <a:endParaRPr lang="en-US"/>
        </a:p>
      </dgm:t>
    </dgm:pt>
    <dgm:pt modelId="{A3C1FDEE-8FB2-DC47-B4E1-19F9C38EE30D}" type="sibTrans" cxnId="{E346AD9D-21B1-CD46-93C8-5C3EFE011981}">
      <dgm:prSet/>
      <dgm:spPr/>
      <dgm:t>
        <a:bodyPr/>
        <a:lstStyle/>
        <a:p>
          <a:endParaRPr lang="en-US"/>
        </a:p>
      </dgm:t>
    </dgm:pt>
    <dgm:pt modelId="{65C475BF-64C4-3445-95BD-2F1ECDB7ADBF}">
      <dgm:prSet/>
      <dgm:spPr/>
      <dgm:t>
        <a:bodyPr/>
        <a:lstStyle/>
        <a:p>
          <a:r>
            <a:rPr lang="en-US"/>
            <a:t>Deep embedding of international law into their domestic legal orders</a:t>
          </a:r>
        </a:p>
      </dgm:t>
    </dgm:pt>
    <dgm:pt modelId="{4B96BE2B-711D-9047-962C-410F21EF7512}" type="parTrans" cxnId="{19E4E1F6-E052-9A41-A9A4-C48FF6B4C1CF}">
      <dgm:prSet/>
      <dgm:spPr/>
      <dgm:t>
        <a:bodyPr/>
        <a:lstStyle/>
        <a:p>
          <a:endParaRPr lang="en-US"/>
        </a:p>
      </dgm:t>
    </dgm:pt>
    <dgm:pt modelId="{F54E01E9-A3B2-0A4D-AE8D-FE6AB1D6184A}" type="sibTrans" cxnId="{19E4E1F6-E052-9A41-A9A4-C48FF6B4C1CF}">
      <dgm:prSet/>
      <dgm:spPr/>
      <dgm:t>
        <a:bodyPr/>
        <a:lstStyle/>
        <a:p>
          <a:endParaRPr lang="en-US"/>
        </a:p>
      </dgm:t>
    </dgm:pt>
    <dgm:pt modelId="{19BCA7A7-BFCD-AE4E-B5B2-FD29E3809260}">
      <dgm:prSet/>
      <dgm:spPr/>
      <dgm:t>
        <a:bodyPr/>
        <a:lstStyle/>
        <a:p>
          <a:r>
            <a:rPr lang="en-US"/>
            <a:t>Deep embedding of international framework against militarism</a:t>
          </a:r>
        </a:p>
      </dgm:t>
    </dgm:pt>
    <dgm:pt modelId="{1B9BE243-CC17-204F-9EC7-7F1CA49EAACE}" type="parTrans" cxnId="{B4B63DE2-69DC-E447-BC5E-B75CFB4E99FF}">
      <dgm:prSet/>
      <dgm:spPr/>
      <dgm:t>
        <a:bodyPr/>
        <a:lstStyle/>
        <a:p>
          <a:endParaRPr lang="en-US"/>
        </a:p>
      </dgm:t>
    </dgm:pt>
    <dgm:pt modelId="{F7B16FBD-9346-604A-BF20-7E51E00E8A66}" type="sibTrans" cxnId="{B4B63DE2-69DC-E447-BC5E-B75CFB4E99FF}">
      <dgm:prSet/>
      <dgm:spPr/>
      <dgm:t>
        <a:bodyPr/>
        <a:lstStyle/>
        <a:p>
          <a:endParaRPr lang="en-US"/>
        </a:p>
      </dgm:t>
    </dgm:pt>
    <dgm:pt modelId="{DBF8AFA3-301C-A741-B7A7-EBADBA5730DE}">
      <dgm:prSet/>
      <dgm:spPr/>
      <dgm:t>
        <a:bodyPr/>
        <a:lstStyle/>
        <a:p>
          <a:r>
            <a:rPr lang="en-US"/>
            <a:t>Constitution framed in the national context from whioch constitution making developed</a:t>
          </a:r>
        </a:p>
      </dgm:t>
    </dgm:pt>
    <dgm:pt modelId="{25E983A7-2B0A-7740-81A1-2BA66260DFBC}" type="parTrans" cxnId="{3CE73762-C632-4A45-959A-8EF6619A7912}">
      <dgm:prSet/>
      <dgm:spPr/>
      <dgm:t>
        <a:bodyPr/>
        <a:lstStyle/>
        <a:p>
          <a:endParaRPr lang="en-US"/>
        </a:p>
      </dgm:t>
    </dgm:pt>
    <dgm:pt modelId="{11A56B38-FB83-F04B-9E88-67E974B37A22}" type="sibTrans" cxnId="{3CE73762-C632-4A45-959A-8EF6619A7912}">
      <dgm:prSet/>
      <dgm:spPr/>
      <dgm:t>
        <a:bodyPr/>
        <a:lstStyle/>
        <a:p>
          <a:endParaRPr lang="en-US"/>
        </a:p>
      </dgm:t>
    </dgm:pt>
    <dgm:pt modelId="{A1279272-C721-9B46-A30A-8D24A839FDD1}">
      <dgm:prSet/>
      <dgm:spPr/>
      <dgm:t>
        <a:bodyPr/>
        <a:lstStyle/>
        <a:p>
          <a:r>
            <a:rPr lang="en-US"/>
            <a:t>South Africa: Apartheid and colonialism</a:t>
          </a:r>
        </a:p>
      </dgm:t>
    </dgm:pt>
    <dgm:pt modelId="{E11D11AA-009A-6247-8C47-B7335F43F7CF}" type="parTrans" cxnId="{D4CB0530-61DB-FE49-8719-9C028D144D78}">
      <dgm:prSet/>
      <dgm:spPr/>
      <dgm:t>
        <a:bodyPr/>
        <a:lstStyle/>
        <a:p>
          <a:endParaRPr lang="en-US"/>
        </a:p>
      </dgm:t>
    </dgm:pt>
    <dgm:pt modelId="{290A9C80-B7B1-1640-BFED-967A7DE17B21}" type="sibTrans" cxnId="{D4CB0530-61DB-FE49-8719-9C028D144D78}">
      <dgm:prSet/>
      <dgm:spPr/>
      <dgm:t>
        <a:bodyPr/>
        <a:lstStyle/>
        <a:p>
          <a:endParaRPr lang="en-US"/>
        </a:p>
      </dgm:t>
    </dgm:pt>
    <dgm:pt modelId="{612151F7-C30F-8344-BFAE-9B98A25FA8BA}">
      <dgm:prSet/>
      <dgm:spPr/>
      <dgm:t>
        <a:bodyPr/>
        <a:lstStyle/>
        <a:p>
          <a:r>
            <a:rPr lang="en-US"/>
            <a:t>Argentina: Military dictatorship</a:t>
          </a:r>
        </a:p>
      </dgm:t>
    </dgm:pt>
    <dgm:pt modelId="{1A2C4E9D-C49B-EE44-8733-828CF5007DD8}" type="parTrans" cxnId="{ADE739CF-89D2-0945-8BDF-11FC65CD6F49}">
      <dgm:prSet/>
      <dgm:spPr/>
      <dgm:t>
        <a:bodyPr/>
        <a:lstStyle/>
        <a:p>
          <a:endParaRPr lang="en-US"/>
        </a:p>
      </dgm:t>
    </dgm:pt>
    <dgm:pt modelId="{EB5E1027-4909-184A-8231-44462444BEC8}" type="sibTrans" cxnId="{ADE739CF-89D2-0945-8BDF-11FC65CD6F49}">
      <dgm:prSet/>
      <dgm:spPr/>
      <dgm:t>
        <a:bodyPr/>
        <a:lstStyle/>
        <a:p>
          <a:endParaRPr lang="en-US"/>
        </a:p>
      </dgm:t>
    </dgm:pt>
    <dgm:pt modelId="{65097240-C6E8-A141-9211-BFC186213736}">
      <dgm:prSet/>
      <dgm:spPr/>
      <dgm:t>
        <a:bodyPr/>
        <a:lstStyle/>
        <a:p>
          <a:r>
            <a:rPr lang="en-US"/>
            <a:t>Bosnia-Herzegovina: Ethnic civil war and the break up of a multi-ethnic state</a:t>
          </a:r>
        </a:p>
      </dgm:t>
    </dgm:pt>
    <dgm:pt modelId="{87599667-F30D-9D4B-8885-961DB9D436E3}" type="parTrans" cxnId="{E6B7FBDE-07D0-5A4E-885C-48025DDCAE7D}">
      <dgm:prSet/>
      <dgm:spPr/>
      <dgm:t>
        <a:bodyPr/>
        <a:lstStyle/>
        <a:p>
          <a:endParaRPr lang="en-US"/>
        </a:p>
      </dgm:t>
    </dgm:pt>
    <dgm:pt modelId="{DC5E9FBC-2C7C-7B44-A239-E31E7D100A9F}" type="sibTrans" cxnId="{E6B7FBDE-07D0-5A4E-885C-48025DDCAE7D}">
      <dgm:prSet/>
      <dgm:spPr/>
      <dgm:t>
        <a:bodyPr/>
        <a:lstStyle/>
        <a:p>
          <a:endParaRPr lang="en-US"/>
        </a:p>
      </dgm:t>
    </dgm:pt>
    <dgm:pt modelId="{682586E9-167E-E74A-8166-1ADD9F4EBBF1}">
      <dgm:prSet/>
      <dgm:spPr/>
      <dgm:t>
        <a:bodyPr/>
        <a:lstStyle/>
        <a:p>
          <a:r>
            <a:rPr lang="en-US"/>
            <a:t>Poland: Anti-Soviet reaction and need to conform to EU Requirements</a:t>
          </a:r>
        </a:p>
      </dgm:t>
    </dgm:pt>
    <dgm:pt modelId="{F7B6C6F5-092B-ED44-A78B-CABB11D70C96}" type="parTrans" cxnId="{89E67E7B-4A71-8A4E-9CEC-4461FFA5C20B}">
      <dgm:prSet/>
      <dgm:spPr/>
      <dgm:t>
        <a:bodyPr/>
        <a:lstStyle/>
        <a:p>
          <a:endParaRPr lang="en-US"/>
        </a:p>
      </dgm:t>
    </dgm:pt>
    <dgm:pt modelId="{323EA60E-CED3-C346-825D-F7171AFCDDF8}" type="sibTrans" cxnId="{89E67E7B-4A71-8A4E-9CEC-4461FFA5C20B}">
      <dgm:prSet/>
      <dgm:spPr/>
      <dgm:t>
        <a:bodyPr/>
        <a:lstStyle/>
        <a:p>
          <a:endParaRPr lang="en-US"/>
        </a:p>
      </dgm:t>
    </dgm:pt>
    <dgm:pt modelId="{E35C3C8D-69F2-D340-833D-FA385DD52E76}">
      <dgm:prSet/>
      <dgm:spPr/>
      <dgm:t>
        <a:bodyPr/>
        <a:lstStyle/>
        <a:p>
          <a:r>
            <a:rPr lang="en-US"/>
            <a:t>Honduras: Deep embedding in regional human rights and political system</a:t>
          </a:r>
        </a:p>
      </dgm:t>
    </dgm:pt>
    <dgm:pt modelId="{0F9C2003-55D0-584D-A78B-ABC0569EFED1}" type="parTrans" cxnId="{2046AABA-B4F8-CB40-87A8-E3256409A390}">
      <dgm:prSet/>
      <dgm:spPr/>
      <dgm:t>
        <a:bodyPr/>
        <a:lstStyle/>
        <a:p>
          <a:endParaRPr lang="en-US"/>
        </a:p>
      </dgm:t>
    </dgm:pt>
    <dgm:pt modelId="{C8B71CF3-E762-B84B-B421-02250A562841}" type="sibTrans" cxnId="{2046AABA-B4F8-CB40-87A8-E3256409A390}">
      <dgm:prSet/>
      <dgm:spPr/>
      <dgm:t>
        <a:bodyPr/>
        <a:lstStyle/>
        <a:p>
          <a:endParaRPr lang="en-US"/>
        </a:p>
      </dgm:t>
    </dgm:pt>
    <dgm:pt modelId="{22701492-F341-534C-ADD2-9EC07D215301}" type="pres">
      <dgm:prSet presAssocID="{AF183FD2-8FAA-E34E-8F57-BF7D62ED9B48}" presName="Name0" presStyleCnt="0">
        <dgm:presLayoutVars>
          <dgm:dir/>
          <dgm:resizeHandles val="exact"/>
        </dgm:presLayoutVars>
      </dgm:prSet>
      <dgm:spPr/>
    </dgm:pt>
    <dgm:pt modelId="{5CF8FB1A-90CC-BF4A-9FBB-FC744102FA49}" type="pres">
      <dgm:prSet presAssocID="{FC1EE993-C67D-914B-8246-5F0A44571E22}" presName="node" presStyleLbl="node1" presStyleIdx="0" presStyleCnt="2">
        <dgm:presLayoutVars>
          <dgm:bulletEnabled val="1"/>
        </dgm:presLayoutVars>
      </dgm:prSet>
      <dgm:spPr/>
    </dgm:pt>
    <dgm:pt modelId="{87F86951-DC01-224F-BBAF-E93D0E757F5C}" type="pres">
      <dgm:prSet presAssocID="{95A27A4A-826F-B241-A659-4C529AE8143B}" presName="sibTrans" presStyleCnt="0"/>
      <dgm:spPr/>
    </dgm:pt>
    <dgm:pt modelId="{F8F2881B-FECC-1C4B-8148-948D3200BA1F}" type="pres">
      <dgm:prSet presAssocID="{DBF8AFA3-301C-A741-B7A7-EBADBA5730DE}" presName="node" presStyleLbl="node1" presStyleIdx="1" presStyleCnt="2">
        <dgm:presLayoutVars>
          <dgm:bulletEnabled val="1"/>
        </dgm:presLayoutVars>
      </dgm:prSet>
      <dgm:spPr/>
    </dgm:pt>
  </dgm:ptLst>
  <dgm:cxnLst>
    <dgm:cxn modelId="{6978530E-3031-9046-8F56-87303A818DF2}" type="presOf" srcId="{AF183FD2-8FAA-E34E-8F57-BF7D62ED9B48}" destId="{22701492-F341-534C-ADD2-9EC07D215301}" srcOrd="0" destOrd="0" presId="urn:microsoft.com/office/officeart/2005/8/layout/hList6"/>
    <dgm:cxn modelId="{1C332F1A-0046-D149-AE5D-100AA149A823}" type="presOf" srcId="{65097240-C6E8-A141-9211-BFC186213736}" destId="{F8F2881B-FECC-1C4B-8148-948D3200BA1F}" srcOrd="0" destOrd="3" presId="urn:microsoft.com/office/officeart/2005/8/layout/hList6"/>
    <dgm:cxn modelId="{FE4DBC2A-737F-CB42-99C1-3109E961F139}" type="presOf" srcId="{65C475BF-64C4-3445-95BD-2F1ECDB7ADBF}" destId="{5CF8FB1A-90CC-BF4A-9FBB-FC744102FA49}" srcOrd="0" destOrd="3" presId="urn:microsoft.com/office/officeart/2005/8/layout/hList6"/>
    <dgm:cxn modelId="{D4CB0530-61DB-FE49-8719-9C028D144D78}" srcId="{DBF8AFA3-301C-A741-B7A7-EBADBA5730DE}" destId="{A1279272-C721-9B46-A30A-8D24A839FDD1}" srcOrd="0" destOrd="0" parTransId="{E11D11AA-009A-6247-8C47-B7335F43F7CF}" sibTransId="{290A9C80-B7B1-1640-BFED-967A7DE17B21}"/>
    <dgm:cxn modelId="{8F7E774D-F889-5E4E-BDE9-E43EDD87E833}" type="presOf" srcId="{19BCA7A7-BFCD-AE4E-B5B2-FD29E3809260}" destId="{5CF8FB1A-90CC-BF4A-9FBB-FC744102FA49}" srcOrd="0" destOrd="4" presId="urn:microsoft.com/office/officeart/2005/8/layout/hList6"/>
    <dgm:cxn modelId="{3952EC53-1E39-F141-B96B-CB3AF0AA8824}" type="presOf" srcId="{612151F7-C30F-8344-BFAE-9B98A25FA8BA}" destId="{F8F2881B-FECC-1C4B-8148-948D3200BA1F}" srcOrd="0" destOrd="2" presId="urn:microsoft.com/office/officeart/2005/8/layout/hList6"/>
    <dgm:cxn modelId="{3CE73762-C632-4A45-959A-8EF6619A7912}" srcId="{AF183FD2-8FAA-E34E-8F57-BF7D62ED9B48}" destId="{DBF8AFA3-301C-A741-B7A7-EBADBA5730DE}" srcOrd="1" destOrd="0" parTransId="{25E983A7-2B0A-7740-81A1-2BA66260DFBC}" sibTransId="{11A56B38-FB83-F04B-9E88-67E974B37A22}"/>
    <dgm:cxn modelId="{0F865B72-007A-144B-B6D1-BBD554C16039}" type="presOf" srcId="{FC1EE993-C67D-914B-8246-5F0A44571E22}" destId="{5CF8FB1A-90CC-BF4A-9FBB-FC744102FA49}" srcOrd="0" destOrd="0" presId="urn:microsoft.com/office/officeart/2005/8/layout/hList6"/>
    <dgm:cxn modelId="{3EBCE777-B801-9841-94C4-F705E5CB1025}" type="presOf" srcId="{A1279272-C721-9B46-A30A-8D24A839FDD1}" destId="{F8F2881B-FECC-1C4B-8148-948D3200BA1F}" srcOrd="0" destOrd="1" presId="urn:microsoft.com/office/officeart/2005/8/layout/hList6"/>
    <dgm:cxn modelId="{89E67E7B-4A71-8A4E-9CEC-4461FFA5C20B}" srcId="{DBF8AFA3-301C-A741-B7A7-EBADBA5730DE}" destId="{682586E9-167E-E74A-8166-1ADD9F4EBBF1}" srcOrd="3" destOrd="0" parTransId="{F7B6C6F5-092B-ED44-A78B-CABB11D70C96}" sibTransId="{323EA60E-CED3-C346-825D-F7171AFCDDF8}"/>
    <dgm:cxn modelId="{A32B6793-8E67-F440-9C4F-8BC4C3CB19BC}" type="presOf" srcId="{A89A32D1-F9CE-2743-878D-862CB52972C3}" destId="{5CF8FB1A-90CC-BF4A-9FBB-FC744102FA49}" srcOrd="0" destOrd="1" presId="urn:microsoft.com/office/officeart/2005/8/layout/hList6"/>
    <dgm:cxn modelId="{AE5C1C94-E1BF-1647-8C8D-9C1E2348F476}" type="presOf" srcId="{F3880FC1-9F62-964D-BA9D-AA437E91DE0B}" destId="{5CF8FB1A-90CC-BF4A-9FBB-FC744102FA49}" srcOrd="0" destOrd="2" presId="urn:microsoft.com/office/officeart/2005/8/layout/hList6"/>
    <dgm:cxn modelId="{1CC19598-2C5A-C046-8AF8-150FF13FF1EE}" type="presOf" srcId="{682586E9-167E-E74A-8166-1ADD9F4EBBF1}" destId="{F8F2881B-FECC-1C4B-8148-948D3200BA1F}" srcOrd="0" destOrd="4" presId="urn:microsoft.com/office/officeart/2005/8/layout/hList6"/>
    <dgm:cxn modelId="{87A2A299-7E70-B246-ADAF-2763804CCF5E}" srcId="{AF183FD2-8FAA-E34E-8F57-BF7D62ED9B48}" destId="{FC1EE993-C67D-914B-8246-5F0A44571E22}" srcOrd="0" destOrd="0" parTransId="{B572D6DB-1A0F-354E-A4A5-39EAD0D3F4F0}" sibTransId="{95A27A4A-826F-B241-A659-4C529AE8143B}"/>
    <dgm:cxn modelId="{E346AD9D-21B1-CD46-93C8-5C3EFE011981}" srcId="{FC1EE993-C67D-914B-8246-5F0A44571E22}" destId="{F3880FC1-9F62-964D-BA9D-AA437E91DE0B}" srcOrd="1" destOrd="0" parTransId="{3A2425D5-A1DD-CD49-AA34-C978852841B1}" sibTransId="{A3C1FDEE-8FB2-DC47-B4E1-19F9C38EE30D}"/>
    <dgm:cxn modelId="{C1467DAB-1E98-9541-B0DA-16A876B2EABF}" type="presOf" srcId="{DBF8AFA3-301C-A741-B7A7-EBADBA5730DE}" destId="{F8F2881B-FECC-1C4B-8148-948D3200BA1F}" srcOrd="0" destOrd="0" presId="urn:microsoft.com/office/officeart/2005/8/layout/hList6"/>
    <dgm:cxn modelId="{40718BBA-765A-1645-9754-B6E18B1F35C5}" type="presOf" srcId="{E35C3C8D-69F2-D340-833D-FA385DD52E76}" destId="{F8F2881B-FECC-1C4B-8148-948D3200BA1F}" srcOrd="0" destOrd="5" presId="urn:microsoft.com/office/officeart/2005/8/layout/hList6"/>
    <dgm:cxn modelId="{2046AABA-B4F8-CB40-87A8-E3256409A390}" srcId="{DBF8AFA3-301C-A741-B7A7-EBADBA5730DE}" destId="{E35C3C8D-69F2-D340-833D-FA385DD52E76}" srcOrd="4" destOrd="0" parTransId="{0F9C2003-55D0-584D-A78B-ABC0569EFED1}" sibTransId="{C8B71CF3-E762-B84B-B421-02250A562841}"/>
    <dgm:cxn modelId="{ADE739CF-89D2-0945-8BDF-11FC65CD6F49}" srcId="{DBF8AFA3-301C-A741-B7A7-EBADBA5730DE}" destId="{612151F7-C30F-8344-BFAE-9B98A25FA8BA}" srcOrd="1" destOrd="0" parTransId="{1A2C4E9D-C49B-EE44-8733-828CF5007DD8}" sibTransId="{EB5E1027-4909-184A-8231-44462444BEC8}"/>
    <dgm:cxn modelId="{E6B7FBDE-07D0-5A4E-885C-48025DDCAE7D}" srcId="{DBF8AFA3-301C-A741-B7A7-EBADBA5730DE}" destId="{65097240-C6E8-A141-9211-BFC186213736}" srcOrd="2" destOrd="0" parTransId="{87599667-F30D-9D4B-8885-961DB9D436E3}" sibTransId="{DC5E9FBC-2C7C-7B44-A239-E31E7D100A9F}"/>
    <dgm:cxn modelId="{B4B63DE2-69DC-E447-BC5E-B75CFB4E99FF}" srcId="{FC1EE993-C67D-914B-8246-5F0A44571E22}" destId="{19BCA7A7-BFCD-AE4E-B5B2-FD29E3809260}" srcOrd="3" destOrd="0" parTransId="{1B9BE243-CC17-204F-9EC7-7F1CA49EAACE}" sibTransId="{F7B16FBD-9346-604A-BF20-7E51E00E8A66}"/>
    <dgm:cxn modelId="{000BF7EA-86F1-1B4D-B4A7-353F07A0C853}" srcId="{FC1EE993-C67D-914B-8246-5F0A44571E22}" destId="{A89A32D1-F9CE-2743-878D-862CB52972C3}" srcOrd="0" destOrd="0" parTransId="{767B9F89-CAB5-DA40-978D-4582ADB6D01D}" sibTransId="{A93BFCCA-EBB5-1E46-BA54-E480B8B0B433}"/>
    <dgm:cxn modelId="{19E4E1F6-E052-9A41-A9A4-C48FF6B4C1CF}" srcId="{FC1EE993-C67D-914B-8246-5F0A44571E22}" destId="{65C475BF-64C4-3445-95BD-2F1ECDB7ADBF}" srcOrd="2" destOrd="0" parTransId="{4B96BE2B-711D-9047-962C-410F21EF7512}" sibTransId="{F54E01E9-A3B2-0A4D-AE8D-FE6AB1D6184A}"/>
    <dgm:cxn modelId="{F111DA90-AC52-384C-97B2-727D1353A507}" type="presParOf" srcId="{22701492-F341-534C-ADD2-9EC07D215301}" destId="{5CF8FB1A-90CC-BF4A-9FBB-FC744102FA49}" srcOrd="0" destOrd="0" presId="urn:microsoft.com/office/officeart/2005/8/layout/hList6"/>
    <dgm:cxn modelId="{DBDB4AB9-4C5C-A04F-9447-E68A89336699}" type="presParOf" srcId="{22701492-F341-534C-ADD2-9EC07D215301}" destId="{87F86951-DC01-224F-BBAF-E93D0E757F5C}" srcOrd="1" destOrd="0" presId="urn:microsoft.com/office/officeart/2005/8/layout/hList6"/>
    <dgm:cxn modelId="{52DA459B-2C09-2249-8C3E-6FEB4F4E9AC3}" type="presParOf" srcId="{22701492-F341-534C-ADD2-9EC07D215301}" destId="{F8F2881B-FECC-1C4B-8148-948D3200BA1F}" srcOrd="2"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60A535-DC40-BE4E-B552-14BDF3105BEE}">
      <dsp:nvSpPr>
        <dsp:cNvPr id="0" name=""/>
        <dsp:cNvSpPr/>
      </dsp:nvSpPr>
      <dsp:spPr>
        <a:xfrm>
          <a:off x="4877990" y="90949"/>
          <a:ext cx="7308056" cy="2176096"/>
        </a:xfrm>
        <a:prstGeom prst="rightArrow">
          <a:avLst>
            <a:gd name="adj1" fmla="val 75000"/>
            <a:gd name="adj2" fmla="val 5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a:t>Introduction of concept of legitimacy and illegitimacy</a:t>
          </a:r>
        </a:p>
        <a:p>
          <a:pPr marL="171450" lvl="1" indent="-171450" algn="l" defTabSz="800100">
            <a:lnSpc>
              <a:spcPct val="90000"/>
            </a:lnSpc>
            <a:spcBef>
              <a:spcPct val="0"/>
            </a:spcBef>
            <a:spcAft>
              <a:spcPct val="15000"/>
            </a:spcAft>
            <a:buChar char="•"/>
          </a:pPr>
          <a:r>
            <a:rPr lang="en-US" sz="1800" kern="1200"/>
            <a:t>Development of notion of </a:t>
          </a:r>
          <a:r>
            <a:rPr lang="en-US" sz="1800" b="1" i="1" kern="1200"/>
            <a:t>internal resistance </a:t>
          </a:r>
          <a:r>
            <a:rPr lang="en-US" sz="1800" kern="1200"/>
            <a:t>to illegitimate constitutional practice</a:t>
          </a:r>
        </a:p>
        <a:p>
          <a:pPr marL="171450" lvl="1" indent="-171450" algn="l" defTabSz="800100">
            <a:lnSpc>
              <a:spcPct val="90000"/>
            </a:lnSpc>
            <a:spcBef>
              <a:spcPct val="0"/>
            </a:spcBef>
            <a:spcAft>
              <a:spcPct val="15000"/>
            </a:spcAft>
            <a:buChar char="•"/>
          </a:pPr>
          <a:r>
            <a:rPr lang="en-US" sz="1800" kern="1200" dirty="0"/>
            <a:t>Development of notion of </a:t>
          </a:r>
          <a:r>
            <a:rPr lang="en-US" sz="1800" b="1" kern="1200" dirty="0"/>
            <a:t>external intervention </a:t>
          </a:r>
          <a:r>
            <a:rPr lang="en-US" sz="1800" kern="1200" dirty="0"/>
            <a:t>in face of illegitimate constitutional practice</a:t>
          </a:r>
        </a:p>
      </dsp:txBody>
      <dsp:txXfrm>
        <a:off x="4877990" y="362961"/>
        <a:ext cx="6492020" cy="1632072"/>
      </dsp:txXfrm>
    </dsp:sp>
    <dsp:sp modelId="{DF6BCDEB-AA54-0C48-ACD3-AC789C597126}">
      <dsp:nvSpPr>
        <dsp:cNvPr id="0" name=""/>
        <dsp:cNvSpPr/>
      </dsp:nvSpPr>
      <dsp:spPr>
        <a:xfrm>
          <a:off x="5953" y="744"/>
          <a:ext cx="4872037" cy="2356505"/>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Fundamental changes in the context in which constitutional orders could be established after 1945</a:t>
          </a:r>
        </a:p>
      </dsp:txBody>
      <dsp:txXfrm>
        <a:off x="120988" y="115779"/>
        <a:ext cx="4641967" cy="2126435"/>
      </dsp:txXfrm>
    </dsp:sp>
    <dsp:sp modelId="{ED302927-3877-CD47-96BA-45F2D1249011}">
      <dsp:nvSpPr>
        <dsp:cNvPr id="0" name=""/>
        <dsp:cNvSpPr/>
      </dsp:nvSpPr>
      <dsp:spPr>
        <a:xfrm>
          <a:off x="4876799" y="2594751"/>
          <a:ext cx="7315200" cy="966463"/>
        </a:xfrm>
        <a:prstGeom prst="rightArrow">
          <a:avLst>
            <a:gd name="adj1" fmla="val 75000"/>
            <a:gd name="adj2" fmla="val 50000"/>
          </a:avLst>
        </a:prstGeom>
        <a:solidFill>
          <a:schemeClr val="accent4">
            <a:tint val="40000"/>
            <a:alpha val="90000"/>
            <a:hueOff val="5430963"/>
            <a:satOff val="-25622"/>
            <a:lumOff val="-925"/>
            <a:alphaOff val="0"/>
          </a:schemeClr>
        </a:solidFill>
        <a:ln w="6350" cap="flat" cmpd="sng" algn="ctr">
          <a:solidFill>
            <a:schemeClr val="accent4">
              <a:tint val="40000"/>
              <a:alpha val="90000"/>
              <a:hueOff val="5430963"/>
              <a:satOff val="-25622"/>
              <a:lumOff val="-92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endParaRPr lang="en-US" sz="1800" kern="1200"/>
        </a:p>
        <a:p>
          <a:pPr marL="171450" lvl="1" indent="-171450" algn="l" defTabSz="800100">
            <a:lnSpc>
              <a:spcPct val="90000"/>
            </a:lnSpc>
            <a:spcBef>
              <a:spcPct val="0"/>
            </a:spcBef>
            <a:spcAft>
              <a:spcPct val="15000"/>
            </a:spcAft>
            <a:buChar char="•"/>
          </a:pPr>
          <a:r>
            <a:rPr lang="en-US" sz="1800" kern="1200" dirty="0"/>
            <a:t>German and Japanese constitutions, but institutionalizing those efforts</a:t>
          </a:r>
        </a:p>
      </dsp:txBody>
      <dsp:txXfrm>
        <a:off x="4876799" y="2715559"/>
        <a:ext cx="6952776" cy="724847"/>
      </dsp:txXfrm>
    </dsp:sp>
    <dsp:sp modelId="{E3320494-93C6-C440-A5C4-8C54C9E2FDDF}">
      <dsp:nvSpPr>
        <dsp:cNvPr id="0" name=""/>
        <dsp:cNvSpPr/>
      </dsp:nvSpPr>
      <dsp:spPr>
        <a:xfrm>
          <a:off x="0" y="2539536"/>
          <a:ext cx="4876800" cy="1076892"/>
        </a:xfrm>
        <a:prstGeom prst="roundRect">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Template </a:t>
          </a:r>
        </a:p>
      </dsp:txBody>
      <dsp:txXfrm>
        <a:off x="52570" y="2592106"/>
        <a:ext cx="4771660" cy="971752"/>
      </dsp:txXfrm>
    </dsp:sp>
    <dsp:sp modelId="{DBA931A9-7BCC-9046-BF42-1DF9FC4E38B6}">
      <dsp:nvSpPr>
        <dsp:cNvPr id="0" name=""/>
        <dsp:cNvSpPr/>
      </dsp:nvSpPr>
      <dsp:spPr>
        <a:xfrm>
          <a:off x="4876800" y="3798715"/>
          <a:ext cx="7315200" cy="1822862"/>
        </a:xfrm>
        <a:prstGeom prst="rightArrow">
          <a:avLst>
            <a:gd name="adj1" fmla="val 75000"/>
            <a:gd name="adj2" fmla="val 50000"/>
          </a:avLst>
        </a:prstGeom>
        <a:solidFill>
          <a:schemeClr val="accent4">
            <a:tint val="40000"/>
            <a:alpha val="90000"/>
            <a:hueOff val="10861925"/>
            <a:satOff val="-51245"/>
            <a:lumOff val="-1851"/>
            <a:alphaOff val="0"/>
          </a:schemeClr>
        </a:solidFill>
        <a:ln w="6350" cap="flat" cmpd="sng" algn="ctr">
          <a:solidFill>
            <a:schemeClr val="accent4">
              <a:tint val="40000"/>
              <a:alpha val="90000"/>
              <a:hueOff val="10861925"/>
              <a:satOff val="-51245"/>
              <a:lumOff val="-185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a:t>Core: Prevent/mitigate aggression between states (anti-militarism principle)</a:t>
          </a:r>
        </a:p>
        <a:p>
          <a:pPr marL="171450" lvl="1" indent="-171450" algn="l" defTabSz="800100">
            <a:lnSpc>
              <a:spcPct val="90000"/>
            </a:lnSpc>
            <a:spcBef>
              <a:spcPct val="0"/>
            </a:spcBef>
            <a:spcAft>
              <a:spcPct val="15000"/>
            </a:spcAft>
            <a:buChar char="•"/>
          </a:pPr>
          <a:r>
            <a:rPr lang="en-US" sz="1800" kern="1200"/>
            <a:t>Core: Human rights (anti-barbarian principle) based on human dignity as a positive obligation of states and as a liberty of individuals that constrains state power</a:t>
          </a:r>
        </a:p>
      </dsp:txBody>
      <dsp:txXfrm>
        <a:off x="4876800" y="4026573"/>
        <a:ext cx="6631627" cy="1367146"/>
      </dsp:txXfrm>
    </dsp:sp>
    <dsp:sp modelId="{68DAFDE6-B851-FC45-AC62-BF94B689D8F9}">
      <dsp:nvSpPr>
        <dsp:cNvPr id="0" name=""/>
        <dsp:cNvSpPr/>
      </dsp:nvSpPr>
      <dsp:spPr>
        <a:xfrm>
          <a:off x="0" y="3798715"/>
          <a:ext cx="4876800" cy="1822862"/>
        </a:xfrm>
        <a:prstGeom prst="roundRec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Basis of this change was centered on the remaking of the global order around a strong community of nations ideology structured through the emerging UN system</a:t>
          </a:r>
        </a:p>
      </dsp:txBody>
      <dsp:txXfrm>
        <a:off x="88985" y="3887700"/>
        <a:ext cx="4698830" cy="164489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D45376-9867-544C-93E2-0EA104288AA1}">
      <dsp:nvSpPr>
        <dsp:cNvPr id="0" name=""/>
        <dsp:cNvSpPr/>
      </dsp:nvSpPr>
      <dsp:spPr>
        <a:xfrm>
          <a:off x="740382" y="2733"/>
          <a:ext cx="2122004" cy="1273202"/>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Move to political culture as the touchstone of legitimacy</a:t>
          </a:r>
        </a:p>
      </dsp:txBody>
      <dsp:txXfrm>
        <a:off x="740382" y="2733"/>
        <a:ext cx="2122004" cy="1273202"/>
      </dsp:txXfrm>
    </dsp:sp>
    <dsp:sp modelId="{E71875F3-9B0E-D744-B8E7-852DFBF00156}">
      <dsp:nvSpPr>
        <dsp:cNvPr id="0" name=""/>
        <dsp:cNvSpPr/>
      </dsp:nvSpPr>
      <dsp:spPr>
        <a:xfrm>
          <a:off x="3074587" y="2733"/>
          <a:ext cx="2122004" cy="1273202"/>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Tied intervention rights to legitimacy determination</a:t>
          </a:r>
        </a:p>
      </dsp:txBody>
      <dsp:txXfrm>
        <a:off x="3074587" y="2733"/>
        <a:ext cx="2122004" cy="1273202"/>
      </dsp:txXfrm>
    </dsp:sp>
    <dsp:sp modelId="{ABD0CB28-D45D-8A46-8472-F41729FF8C6D}">
      <dsp:nvSpPr>
        <dsp:cNvPr id="0" name=""/>
        <dsp:cNvSpPr/>
      </dsp:nvSpPr>
      <dsp:spPr>
        <a:xfrm>
          <a:off x="740382" y="1488136"/>
          <a:ext cx="2122004" cy="1273202"/>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Liberal democracy—Legitimate</a:t>
          </a:r>
        </a:p>
      </dsp:txBody>
      <dsp:txXfrm>
        <a:off x="740382" y="1488136"/>
        <a:ext cx="2122004" cy="1273202"/>
      </dsp:txXfrm>
    </dsp:sp>
    <dsp:sp modelId="{6DBF0A28-F422-1C46-8640-735E85C82C80}">
      <dsp:nvSpPr>
        <dsp:cNvPr id="0" name=""/>
        <dsp:cNvSpPr/>
      </dsp:nvSpPr>
      <dsp:spPr>
        <a:xfrm>
          <a:off x="3074587" y="1488136"/>
          <a:ext cx="2122004" cy="1273202"/>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Other ordering principles—Illegitimate or suspect</a:t>
          </a:r>
        </a:p>
      </dsp:txBody>
      <dsp:txXfrm>
        <a:off x="3074587" y="1488136"/>
        <a:ext cx="2122004" cy="1273202"/>
      </dsp:txXfrm>
    </dsp:sp>
    <dsp:sp modelId="{EBB809FF-20CE-C749-A43C-BE30DF313AD5}">
      <dsp:nvSpPr>
        <dsp:cNvPr id="0" name=""/>
        <dsp:cNvSpPr/>
      </dsp:nvSpPr>
      <dsp:spPr>
        <a:xfrm>
          <a:off x="740382" y="2973539"/>
          <a:ext cx="2122004" cy="1273202"/>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Derivative notion of human rights</a:t>
          </a:r>
        </a:p>
      </dsp:txBody>
      <dsp:txXfrm>
        <a:off x="740382" y="2973539"/>
        <a:ext cx="2122004" cy="1273202"/>
      </dsp:txXfrm>
    </dsp:sp>
    <dsp:sp modelId="{A060E289-55E4-B44A-84CA-5629ADFB564D}">
      <dsp:nvSpPr>
        <dsp:cNvPr id="0" name=""/>
        <dsp:cNvSpPr/>
      </dsp:nvSpPr>
      <dsp:spPr>
        <a:xfrm>
          <a:off x="3074587" y="2973539"/>
          <a:ext cx="2122004" cy="1273202"/>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Tied to civil and political rights culture</a:t>
          </a:r>
        </a:p>
      </dsp:txBody>
      <dsp:txXfrm>
        <a:off x="3074587" y="2973539"/>
        <a:ext cx="2122004" cy="1273202"/>
      </dsp:txXfrm>
    </dsp:sp>
    <dsp:sp modelId="{B7FDD94D-D5A5-F34B-BEE7-3C758ED1B4DD}">
      <dsp:nvSpPr>
        <dsp:cNvPr id="0" name=""/>
        <dsp:cNvSpPr/>
      </dsp:nvSpPr>
      <dsp:spPr>
        <a:xfrm>
          <a:off x="1907484" y="4458942"/>
          <a:ext cx="2122004" cy="1273202"/>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Constitutional settlements in the 1990s based on these principles</a:t>
          </a:r>
        </a:p>
      </dsp:txBody>
      <dsp:txXfrm>
        <a:off x="1907484" y="4458942"/>
        <a:ext cx="2122004" cy="12732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E5D05-4353-A644-8CF2-200087F8BA83}">
      <dsp:nvSpPr>
        <dsp:cNvPr id="0" name=""/>
        <dsp:cNvSpPr/>
      </dsp:nvSpPr>
      <dsp:spPr>
        <a:xfrm>
          <a:off x="0" y="351182"/>
          <a:ext cx="5181600" cy="5181600"/>
        </a:xfrm>
        <a:prstGeom prst="ellipse">
          <a:avLst/>
        </a:prstGeom>
        <a:gradFill rotWithShape="0">
          <a:gsLst>
            <a:gs pos="0">
              <a:schemeClr val="accent6">
                <a:shade val="50000"/>
                <a:hueOff val="0"/>
                <a:satOff val="0"/>
                <a:lumOff val="0"/>
                <a:alphaOff val="0"/>
                <a:lumMod val="110000"/>
                <a:satMod val="105000"/>
                <a:tint val="67000"/>
              </a:schemeClr>
            </a:gs>
            <a:gs pos="50000">
              <a:schemeClr val="accent6">
                <a:shade val="50000"/>
                <a:hueOff val="0"/>
                <a:satOff val="0"/>
                <a:lumOff val="0"/>
                <a:alphaOff val="0"/>
                <a:lumMod val="105000"/>
                <a:satMod val="103000"/>
                <a:tint val="73000"/>
              </a:schemeClr>
            </a:gs>
            <a:gs pos="100000">
              <a:schemeClr val="accent6">
                <a:shade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t>Constitutional settlements in the 1990s based on these principles.</a:t>
          </a:r>
        </a:p>
      </dsp:txBody>
      <dsp:txXfrm>
        <a:off x="1230629" y="739802"/>
        <a:ext cx="2720340" cy="880872"/>
      </dsp:txXfrm>
    </dsp:sp>
    <dsp:sp modelId="{7319A2A2-BE71-B14F-947B-DB4ACC024694}">
      <dsp:nvSpPr>
        <dsp:cNvPr id="0" name=""/>
        <dsp:cNvSpPr/>
      </dsp:nvSpPr>
      <dsp:spPr>
        <a:xfrm>
          <a:off x="647699" y="1646582"/>
          <a:ext cx="3886200" cy="3886200"/>
        </a:xfrm>
        <a:prstGeom prst="ellipse">
          <a:avLst/>
        </a:prstGeom>
        <a:gradFill rotWithShape="0">
          <a:gsLst>
            <a:gs pos="0">
              <a:schemeClr val="accent6">
                <a:shade val="50000"/>
                <a:hueOff val="368424"/>
                <a:satOff val="-16105"/>
                <a:lumOff val="43961"/>
                <a:alphaOff val="0"/>
                <a:lumMod val="110000"/>
                <a:satMod val="105000"/>
                <a:tint val="67000"/>
              </a:schemeClr>
            </a:gs>
            <a:gs pos="50000">
              <a:schemeClr val="accent6">
                <a:shade val="50000"/>
                <a:hueOff val="368424"/>
                <a:satOff val="-16105"/>
                <a:lumOff val="43961"/>
                <a:alphaOff val="0"/>
                <a:lumMod val="105000"/>
                <a:satMod val="103000"/>
                <a:tint val="73000"/>
              </a:schemeClr>
            </a:gs>
            <a:gs pos="100000">
              <a:schemeClr val="accent6">
                <a:shade val="50000"/>
                <a:hueOff val="368424"/>
                <a:satOff val="-16105"/>
                <a:lumOff val="4396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t" anchorCtr="0">
          <a:noAutofit/>
        </a:bodyPr>
        <a:lstStyle/>
        <a:p>
          <a:pPr marL="0" lvl="0" indent="0" algn="l" defTabSz="666750">
            <a:lnSpc>
              <a:spcPct val="90000"/>
            </a:lnSpc>
            <a:spcBef>
              <a:spcPct val="0"/>
            </a:spcBef>
            <a:spcAft>
              <a:spcPct val="35000"/>
            </a:spcAft>
            <a:buNone/>
          </a:pPr>
          <a:r>
            <a:rPr lang="en-US" sz="1500" kern="1200" dirty="0"/>
            <a:t>At the same time see rise in counter-narratives</a:t>
          </a:r>
        </a:p>
        <a:p>
          <a:pPr marL="114300" lvl="1" indent="-114300" algn="l" defTabSz="533400">
            <a:lnSpc>
              <a:spcPct val="90000"/>
            </a:lnSpc>
            <a:spcBef>
              <a:spcPct val="0"/>
            </a:spcBef>
            <a:spcAft>
              <a:spcPct val="15000"/>
            </a:spcAft>
            <a:buChar char="•"/>
          </a:pPr>
          <a:r>
            <a:rPr lang="en-US" sz="1200" kern="1200"/>
            <a:t>Asian values constitutionalism</a:t>
          </a:r>
        </a:p>
        <a:p>
          <a:pPr marL="114300" lvl="1" indent="-114300" algn="l" defTabSz="533400">
            <a:lnSpc>
              <a:spcPct val="90000"/>
            </a:lnSpc>
            <a:spcBef>
              <a:spcPct val="0"/>
            </a:spcBef>
            <a:spcAft>
              <a:spcPct val="15000"/>
            </a:spcAft>
            <a:buChar char="•"/>
          </a:pPr>
          <a:r>
            <a:rPr lang="en-US" sz="1200" kern="1200"/>
            <a:t>Indigenous models : e.g. Plurinational Constitution of Bolivia</a:t>
          </a:r>
        </a:p>
      </dsp:txBody>
      <dsp:txXfrm>
        <a:off x="1216820" y="2618132"/>
        <a:ext cx="2747958" cy="19431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811392-7ED3-5040-AD4D-1A787327DFBA}">
      <dsp:nvSpPr>
        <dsp:cNvPr id="0" name=""/>
        <dsp:cNvSpPr/>
      </dsp:nvSpPr>
      <dsp:spPr>
        <a:xfrm>
          <a:off x="0" y="225978"/>
          <a:ext cx="12192000" cy="43173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The lesson of the reform of German and Japanese political orders expressed through constitutions </a:t>
          </a:r>
        </a:p>
      </dsp:txBody>
      <dsp:txXfrm>
        <a:off x="21075" y="247053"/>
        <a:ext cx="12149850" cy="389580"/>
      </dsp:txXfrm>
    </dsp:sp>
    <dsp:sp modelId="{BB5C186C-9D55-0543-AF32-D5B52681C782}">
      <dsp:nvSpPr>
        <dsp:cNvPr id="0" name=""/>
        <dsp:cNvSpPr/>
      </dsp:nvSpPr>
      <dsp:spPr>
        <a:xfrm>
          <a:off x="0" y="657708"/>
          <a:ext cx="12192000" cy="931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Constitutional documents was not enough</a:t>
          </a:r>
        </a:p>
        <a:p>
          <a:pPr marL="114300" lvl="1" indent="-114300" algn="l" defTabSz="622300">
            <a:lnSpc>
              <a:spcPct val="90000"/>
            </a:lnSpc>
            <a:spcBef>
              <a:spcPct val="0"/>
            </a:spcBef>
            <a:spcAft>
              <a:spcPct val="20000"/>
            </a:spcAft>
            <a:buChar char="•"/>
          </a:pPr>
          <a:r>
            <a:rPr lang="en-US" sz="1400" kern="1200"/>
            <a:t>They merely guaranteed rule by by—rechtstaat</a:t>
          </a:r>
        </a:p>
        <a:p>
          <a:pPr marL="114300" lvl="1" indent="-114300" algn="l" defTabSz="622300">
            <a:lnSpc>
              <a:spcPct val="90000"/>
            </a:lnSpc>
            <a:spcBef>
              <a:spcPct val="0"/>
            </a:spcBef>
            <a:spcAft>
              <a:spcPct val="20000"/>
            </a:spcAft>
            <a:buChar char="•"/>
          </a:pPr>
          <a:r>
            <a:rPr lang="en-US" sz="1400" kern="1200"/>
            <a:t>But it could not prevent militarism (spillover effects of constitutionally sanctioned expansionism) or what became viewed as abuses of “natural” liberties of individuals (the treatment of subject populations and the imposition of racial hierarchies and extermination in Germany)</a:t>
          </a:r>
        </a:p>
      </dsp:txBody>
      <dsp:txXfrm>
        <a:off x="0" y="657708"/>
        <a:ext cx="12192000" cy="931500"/>
      </dsp:txXfrm>
    </dsp:sp>
    <dsp:sp modelId="{69E2829A-0378-8346-8E37-6C3F393FE8B4}">
      <dsp:nvSpPr>
        <dsp:cNvPr id="0" name=""/>
        <dsp:cNvSpPr/>
      </dsp:nvSpPr>
      <dsp:spPr>
        <a:xfrm>
          <a:off x="0" y="1589208"/>
          <a:ext cx="12192000" cy="431730"/>
        </a:xfrm>
        <a:prstGeom prst="roundRect">
          <a:avLst/>
        </a:prstGeom>
        <a:gradFill rotWithShape="0">
          <a:gsLst>
            <a:gs pos="0">
              <a:schemeClr val="accent2">
                <a:hueOff val="-363841"/>
                <a:satOff val="-20982"/>
                <a:lumOff val="2157"/>
                <a:alphaOff val="0"/>
                <a:lumMod val="110000"/>
                <a:satMod val="105000"/>
                <a:tint val="67000"/>
              </a:schemeClr>
            </a:gs>
            <a:gs pos="50000">
              <a:schemeClr val="accent2">
                <a:hueOff val="-363841"/>
                <a:satOff val="-20982"/>
                <a:lumOff val="2157"/>
                <a:alphaOff val="0"/>
                <a:lumMod val="105000"/>
                <a:satMod val="103000"/>
                <a:tint val="73000"/>
              </a:schemeClr>
            </a:gs>
            <a:gs pos="100000">
              <a:schemeClr val="accent2">
                <a:hueOff val="-363841"/>
                <a:satOff val="-20982"/>
                <a:lumOff val="215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What was need was structural constraints on political culture</a:t>
          </a:r>
        </a:p>
      </dsp:txBody>
      <dsp:txXfrm>
        <a:off x="21075" y="1610283"/>
        <a:ext cx="12149850" cy="389580"/>
      </dsp:txXfrm>
    </dsp:sp>
    <dsp:sp modelId="{DBF1E535-2128-2746-ACD0-272A7B24B9FE}">
      <dsp:nvSpPr>
        <dsp:cNvPr id="0" name=""/>
        <dsp:cNvSpPr/>
      </dsp:nvSpPr>
      <dsp:spPr>
        <a:xfrm>
          <a:off x="0" y="2020938"/>
          <a:ext cx="12192000" cy="484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It was clear after 1945 that such constraints could not be supplied by an “authoritarian model” of either the Japanese or German form</a:t>
          </a:r>
        </a:p>
        <a:p>
          <a:pPr marL="114300" lvl="1" indent="-114300" algn="l" defTabSz="622300">
            <a:lnSpc>
              <a:spcPct val="90000"/>
            </a:lnSpc>
            <a:spcBef>
              <a:spcPct val="0"/>
            </a:spcBef>
            <a:spcAft>
              <a:spcPct val="20000"/>
            </a:spcAft>
            <a:buChar char="•"/>
          </a:pPr>
          <a:r>
            <a:rPr lang="en-US" sz="1400" kern="1200"/>
            <a:t>It was then assumed that to fix the problem of constitutions required the determination of the “proper” or “highest” form of political culture</a:t>
          </a:r>
        </a:p>
      </dsp:txBody>
      <dsp:txXfrm>
        <a:off x="0" y="2020938"/>
        <a:ext cx="12192000" cy="484380"/>
      </dsp:txXfrm>
    </dsp:sp>
    <dsp:sp modelId="{35B80A77-F1C4-1146-828E-4A6D960D2E32}">
      <dsp:nvSpPr>
        <dsp:cNvPr id="0" name=""/>
        <dsp:cNvSpPr/>
      </dsp:nvSpPr>
      <dsp:spPr>
        <a:xfrm>
          <a:off x="0" y="2505318"/>
          <a:ext cx="12192000" cy="431730"/>
        </a:xfrm>
        <a:prstGeom prst="roundRect">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The answer</a:t>
          </a:r>
        </a:p>
      </dsp:txBody>
      <dsp:txXfrm>
        <a:off x="21075" y="2526393"/>
        <a:ext cx="12149850" cy="389580"/>
      </dsp:txXfrm>
    </dsp:sp>
    <dsp:sp modelId="{2ED170E6-090E-BF48-8FF7-A15B4D21128A}">
      <dsp:nvSpPr>
        <dsp:cNvPr id="0" name=""/>
        <dsp:cNvSpPr/>
      </dsp:nvSpPr>
      <dsp:spPr>
        <a:xfrm>
          <a:off x="0" y="2937048"/>
          <a:ext cx="12192000" cy="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The political cultures of France, the US and UK “worked”</a:t>
          </a:r>
        </a:p>
        <a:p>
          <a:pPr marL="114300" lvl="1" indent="-114300" algn="l" defTabSz="622300">
            <a:lnSpc>
              <a:spcPct val="90000"/>
            </a:lnSpc>
            <a:spcBef>
              <a:spcPct val="0"/>
            </a:spcBef>
            <a:spcAft>
              <a:spcPct val="20000"/>
            </a:spcAft>
            <a:buChar char="•"/>
          </a:pPr>
          <a:r>
            <a:rPr lang="en-US" sz="1400" kern="1200"/>
            <a:t>That was distilled as the liberal democratic model</a:t>
          </a:r>
        </a:p>
        <a:p>
          <a:pPr marL="114300" lvl="1" indent="-114300" algn="l" defTabSz="622300">
            <a:lnSpc>
              <a:spcPct val="90000"/>
            </a:lnSpc>
            <a:spcBef>
              <a:spcPct val="0"/>
            </a:spcBef>
            <a:spcAft>
              <a:spcPct val="20000"/>
            </a:spcAft>
            <a:buChar char="•"/>
          </a:pPr>
          <a:r>
            <a:rPr lang="en-US" sz="1400" kern="1200"/>
            <a:t>And then embedded as the operational core of the political culture that all constitutions (legitimate) must serve</a:t>
          </a:r>
        </a:p>
      </dsp:txBody>
      <dsp:txXfrm>
        <a:off x="0" y="2937048"/>
        <a:ext cx="12192000" cy="726570"/>
      </dsp:txXfrm>
    </dsp:sp>
    <dsp:sp modelId="{D02E534D-B808-8344-9906-1730D2840AE1}">
      <dsp:nvSpPr>
        <dsp:cNvPr id="0" name=""/>
        <dsp:cNvSpPr/>
      </dsp:nvSpPr>
      <dsp:spPr>
        <a:xfrm>
          <a:off x="0" y="3663618"/>
          <a:ext cx="12192000" cy="431730"/>
        </a:xfrm>
        <a:prstGeom prst="roundRect">
          <a:avLst/>
        </a:prstGeom>
        <a:gradFill rotWithShape="0">
          <a:gsLst>
            <a:gs pos="0">
              <a:schemeClr val="accent2">
                <a:hueOff val="-1091522"/>
                <a:satOff val="-62946"/>
                <a:lumOff val="6471"/>
                <a:alphaOff val="0"/>
                <a:lumMod val="110000"/>
                <a:satMod val="105000"/>
                <a:tint val="67000"/>
              </a:schemeClr>
            </a:gs>
            <a:gs pos="50000">
              <a:schemeClr val="accent2">
                <a:hueOff val="-1091522"/>
                <a:satOff val="-62946"/>
                <a:lumOff val="6471"/>
                <a:alphaOff val="0"/>
                <a:lumMod val="105000"/>
                <a:satMod val="103000"/>
                <a:tint val="73000"/>
              </a:schemeClr>
            </a:gs>
            <a:gs pos="100000">
              <a:schemeClr val="accent2">
                <a:hueOff val="-1091522"/>
                <a:satOff val="-62946"/>
                <a:lumOff val="647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Supra-National Structuralism</a:t>
          </a:r>
        </a:p>
      </dsp:txBody>
      <dsp:txXfrm>
        <a:off x="21075" y="3684693"/>
        <a:ext cx="12149850" cy="389580"/>
      </dsp:txXfrm>
    </dsp:sp>
    <dsp:sp modelId="{6623A968-C4BD-084B-88EF-A31059949D15}">
      <dsp:nvSpPr>
        <dsp:cNvPr id="0" name=""/>
        <dsp:cNvSpPr/>
      </dsp:nvSpPr>
      <dsp:spPr>
        <a:xfrm>
          <a:off x="0" y="4095348"/>
          <a:ext cx="12192000" cy="484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Constitutional internationalism to secure the specific liberties and social cultures necessary to support a democratic political order (the human rights project)</a:t>
          </a:r>
        </a:p>
        <a:p>
          <a:pPr marL="114300" lvl="1" indent="-114300" algn="l" defTabSz="622300">
            <a:lnSpc>
              <a:spcPct val="90000"/>
            </a:lnSpc>
            <a:spcBef>
              <a:spcPct val="0"/>
            </a:spcBef>
            <a:spcAft>
              <a:spcPct val="20000"/>
            </a:spcAft>
            <a:buChar char="•"/>
          </a:pPr>
          <a:r>
            <a:rPr lang="en-US" sz="1400" kern="1200"/>
            <a:t>An international system to provide a united front against militarism and the outward expression of constitutional illegitimacy in the form of aggression.</a:t>
          </a:r>
        </a:p>
      </dsp:txBody>
      <dsp:txXfrm>
        <a:off x="0" y="4095348"/>
        <a:ext cx="12192000" cy="484380"/>
      </dsp:txXfrm>
    </dsp:sp>
    <dsp:sp modelId="{8C2110E1-8DAD-6543-9C2A-3A156746F500}">
      <dsp:nvSpPr>
        <dsp:cNvPr id="0" name=""/>
        <dsp:cNvSpPr/>
      </dsp:nvSpPr>
      <dsp:spPr>
        <a:xfrm>
          <a:off x="0" y="4579728"/>
          <a:ext cx="12192000" cy="431730"/>
        </a:xfrm>
        <a:prstGeom prst="round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3</a:t>
          </a:r>
          <a:r>
            <a:rPr lang="en-US" sz="1800" kern="1200" baseline="30000"/>
            <a:t>rd</a:t>
          </a:r>
          <a:r>
            <a:rPr lang="en-US" sz="1800" kern="1200"/>
            <a:t> Generation Constitutions </a:t>
          </a:r>
        </a:p>
      </dsp:txBody>
      <dsp:txXfrm>
        <a:off x="21075" y="4600803"/>
        <a:ext cx="12149850" cy="389580"/>
      </dsp:txXfrm>
    </dsp:sp>
    <dsp:sp modelId="{7405ED58-A0A0-5942-AA65-33D5BCB4BDA1}">
      <dsp:nvSpPr>
        <dsp:cNvPr id="0" name=""/>
        <dsp:cNvSpPr/>
      </dsp:nvSpPr>
      <dsp:spPr>
        <a:xfrm>
          <a:off x="0" y="5011458"/>
          <a:ext cx="12192000" cy="437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were meant to express the maturing structures within which all emerging states were to conform to and apply the model and lessons of Japanese and German deficiencies</a:t>
          </a:r>
        </a:p>
      </dsp:txBody>
      <dsp:txXfrm>
        <a:off x="0" y="5011458"/>
        <a:ext cx="12192000" cy="4378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2CF771-615E-B045-9F8F-FE22520D7E11}">
      <dsp:nvSpPr>
        <dsp:cNvPr id="0" name=""/>
        <dsp:cNvSpPr/>
      </dsp:nvSpPr>
      <dsp:spPr>
        <a:xfrm rot="16200000">
          <a:off x="-1164072" y="1167001"/>
          <a:ext cx="5208103" cy="2874099"/>
        </a:xfrm>
        <a:prstGeom prst="flowChartManualOperation">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0" tIns="0" rIns="164579" bIns="0" numCol="1" spcCol="1270" anchor="t" anchorCtr="0">
          <a:noAutofit/>
        </a:bodyPr>
        <a:lstStyle/>
        <a:p>
          <a:pPr marL="0" lvl="0" indent="0" algn="l" defTabSz="1155700">
            <a:lnSpc>
              <a:spcPct val="90000"/>
            </a:lnSpc>
            <a:spcBef>
              <a:spcPct val="0"/>
            </a:spcBef>
            <a:spcAft>
              <a:spcPct val="35000"/>
            </a:spcAft>
            <a:buNone/>
          </a:pPr>
          <a:r>
            <a:rPr lang="en-US" sz="2600" b="1" kern="1200" dirty="0"/>
            <a:t>Use of UN system as a buffer against militarism became more difficult after the start of the Cold War</a:t>
          </a:r>
        </a:p>
        <a:p>
          <a:pPr marL="228600" lvl="1" indent="-228600" algn="l" defTabSz="889000">
            <a:lnSpc>
              <a:spcPct val="90000"/>
            </a:lnSpc>
            <a:spcBef>
              <a:spcPct val="0"/>
            </a:spcBef>
            <a:spcAft>
              <a:spcPct val="15000"/>
            </a:spcAft>
            <a:buChar char="•"/>
          </a:pPr>
          <a:r>
            <a:rPr lang="en-US" sz="2000" kern="1200" dirty="0"/>
            <a:t>Some triumphs</a:t>
          </a:r>
        </a:p>
        <a:p>
          <a:pPr marL="228600" lvl="1" indent="-228600" algn="l" defTabSz="889000">
            <a:lnSpc>
              <a:spcPct val="90000"/>
            </a:lnSpc>
            <a:spcBef>
              <a:spcPct val="0"/>
            </a:spcBef>
            <a:spcAft>
              <a:spcPct val="15000"/>
            </a:spcAft>
            <a:buChar char="•"/>
          </a:pPr>
          <a:r>
            <a:rPr lang="en-US" sz="2000" kern="1200"/>
            <a:t>Korean Conflict </a:t>
          </a:r>
        </a:p>
      </dsp:txBody>
      <dsp:txXfrm rot="5400000">
        <a:off x="2930" y="1041620"/>
        <a:ext cx="2874099" cy="3124861"/>
      </dsp:txXfrm>
    </dsp:sp>
    <dsp:sp modelId="{6DAC216E-BB37-3847-949D-73F418D6BF9E}">
      <dsp:nvSpPr>
        <dsp:cNvPr id="0" name=""/>
        <dsp:cNvSpPr/>
      </dsp:nvSpPr>
      <dsp:spPr>
        <a:xfrm rot="16200000">
          <a:off x="1925584" y="1167001"/>
          <a:ext cx="5208103" cy="2874099"/>
        </a:xfrm>
        <a:prstGeom prst="flowChartManualOperation">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0" rIns="76200" bIns="0" numCol="1" spcCol="1270" anchor="t" anchorCtr="0">
          <a:noAutofit/>
        </a:bodyPr>
        <a:lstStyle/>
        <a:p>
          <a:pPr marL="0" lvl="0" indent="0" algn="l" defTabSz="622300">
            <a:lnSpc>
              <a:spcPct val="90000"/>
            </a:lnSpc>
            <a:spcBef>
              <a:spcPct val="0"/>
            </a:spcBef>
            <a:spcAft>
              <a:spcPct val="35000"/>
            </a:spcAft>
            <a:buNone/>
          </a:pPr>
          <a:r>
            <a:rPr lang="en-US" sz="1400" b="1" kern="1200" dirty="0"/>
            <a:t>Challenge and Isolation:</a:t>
          </a:r>
        </a:p>
        <a:p>
          <a:pPr marL="114300" lvl="1" indent="-114300" algn="l" defTabSz="533400">
            <a:lnSpc>
              <a:spcPct val="90000"/>
            </a:lnSpc>
            <a:spcBef>
              <a:spcPct val="0"/>
            </a:spcBef>
            <a:spcAft>
              <a:spcPct val="15000"/>
            </a:spcAft>
            <a:buChar char="•"/>
          </a:pPr>
          <a:r>
            <a:rPr lang="en-US" sz="1200" kern="1200" dirty="0"/>
            <a:t>Signaled the beginning of a challenge to 3</a:t>
          </a:r>
          <a:r>
            <a:rPr lang="en-US" sz="1200" kern="1200" baseline="30000" dirty="0"/>
            <a:t>rd</a:t>
          </a:r>
          <a:r>
            <a:rPr lang="en-US" sz="1200" kern="1200" dirty="0"/>
            <a:t> generation model by Marxist Leninist States </a:t>
          </a:r>
        </a:p>
        <a:p>
          <a:pPr marL="114300" lvl="1" indent="-114300" algn="l" defTabSz="533400">
            <a:lnSpc>
              <a:spcPct val="90000"/>
            </a:lnSpc>
            <a:spcBef>
              <a:spcPct val="0"/>
            </a:spcBef>
            <a:spcAft>
              <a:spcPct val="15000"/>
            </a:spcAft>
            <a:buChar char="•"/>
          </a:pPr>
          <a:r>
            <a:rPr lang="en-US" sz="1200" kern="1200" dirty="0"/>
            <a:t>They saw themselves increasingly viewed as fundamentally illegitimate political orders when judged against the model developed for use by post colonial states after the reform of the German and Japanese constitutional orders</a:t>
          </a:r>
        </a:p>
        <a:p>
          <a:pPr marL="114300" lvl="1" indent="-114300" algn="l" defTabSz="533400">
            <a:lnSpc>
              <a:spcPct val="90000"/>
            </a:lnSpc>
            <a:spcBef>
              <a:spcPct val="0"/>
            </a:spcBef>
            <a:spcAft>
              <a:spcPct val="15000"/>
            </a:spcAft>
            <a:buChar char="•"/>
          </a:pPr>
          <a:r>
            <a:rPr lang="en-US" sz="1200" kern="1200" dirty="0"/>
            <a:t>Constitutionalism created a measure in which non-liberal democratic states were excluded</a:t>
          </a:r>
        </a:p>
      </dsp:txBody>
      <dsp:txXfrm rot="5400000">
        <a:off x="3092586" y="1041620"/>
        <a:ext cx="2874099" cy="3124861"/>
      </dsp:txXfrm>
    </dsp:sp>
    <dsp:sp modelId="{2C60514F-FC8E-584E-B785-3C1C03CAF6F5}">
      <dsp:nvSpPr>
        <dsp:cNvPr id="0" name=""/>
        <dsp:cNvSpPr/>
      </dsp:nvSpPr>
      <dsp:spPr>
        <a:xfrm rot="16200000">
          <a:off x="5015242" y="1167001"/>
          <a:ext cx="5208103" cy="2874099"/>
        </a:xfrm>
        <a:prstGeom prst="flowChartManualOperation">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0" tIns="0" rIns="88900" bIns="0" numCol="1" spcCol="1270" anchor="t" anchorCtr="0">
          <a:noAutofit/>
        </a:bodyPr>
        <a:lstStyle/>
        <a:p>
          <a:pPr marL="0" lvl="0" indent="0" algn="l" defTabSz="622300">
            <a:lnSpc>
              <a:spcPct val="90000"/>
            </a:lnSpc>
            <a:spcBef>
              <a:spcPct val="0"/>
            </a:spcBef>
            <a:spcAft>
              <a:spcPct val="35000"/>
            </a:spcAft>
            <a:buNone/>
          </a:pPr>
          <a:r>
            <a:rPr lang="en-US" sz="1400" b="1" kern="1200" dirty="0"/>
            <a:t>The issue of sham constitutionalism and the limits of intervention</a:t>
          </a:r>
        </a:p>
        <a:p>
          <a:pPr marL="114300" lvl="1" indent="-114300" algn="l" defTabSz="622300">
            <a:lnSpc>
              <a:spcPct val="90000"/>
            </a:lnSpc>
            <a:spcBef>
              <a:spcPct val="0"/>
            </a:spcBef>
            <a:spcAft>
              <a:spcPct val="15000"/>
            </a:spcAft>
            <a:buChar char="•"/>
          </a:pPr>
          <a:r>
            <a:rPr lang="en-US" sz="1400" kern="1200" dirty="0"/>
            <a:t>To what extent did 3</a:t>
          </a:r>
          <a:r>
            <a:rPr lang="en-US" sz="1400" kern="1200" baseline="30000" dirty="0"/>
            <a:t>rd</a:t>
          </a:r>
          <a:r>
            <a:rPr lang="en-US" sz="1400" kern="1200" dirty="0"/>
            <a:t> Generation constitutional ideology REQUIRE intervention of the international community to eliminate illegitimate political orders.</a:t>
          </a:r>
        </a:p>
        <a:p>
          <a:pPr marL="114300" lvl="1" indent="-114300" algn="l" defTabSz="622300">
            <a:lnSpc>
              <a:spcPct val="90000"/>
            </a:lnSpc>
            <a:spcBef>
              <a:spcPct val="0"/>
            </a:spcBef>
            <a:spcAft>
              <a:spcPct val="15000"/>
            </a:spcAft>
            <a:buChar char="•"/>
          </a:pPr>
          <a:r>
            <a:rPr lang="en-US" sz="1400" kern="1200" dirty="0"/>
            <a:t>Were all non-liberal democratic orders by definition illegitimate</a:t>
          </a:r>
          <a:r>
            <a:rPr lang="en-US" sz="1100" kern="1200" dirty="0"/>
            <a:t>?</a:t>
          </a:r>
        </a:p>
      </dsp:txBody>
      <dsp:txXfrm rot="5400000">
        <a:off x="6182244" y="1041620"/>
        <a:ext cx="2874099" cy="3124861"/>
      </dsp:txXfrm>
    </dsp:sp>
    <dsp:sp modelId="{BAFC67EE-9219-464D-BD1C-85B255D1331A}">
      <dsp:nvSpPr>
        <dsp:cNvPr id="0" name=""/>
        <dsp:cNvSpPr/>
      </dsp:nvSpPr>
      <dsp:spPr>
        <a:xfrm rot="16200000">
          <a:off x="8104899" y="1167001"/>
          <a:ext cx="5208103" cy="2874099"/>
        </a:xfrm>
        <a:prstGeom prst="flowChartManualOperation">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0" tIns="0" rIns="88900" bIns="0" numCol="1" spcCol="1270" anchor="t" anchorCtr="0">
          <a:noAutofit/>
        </a:bodyPr>
        <a:lstStyle/>
        <a:p>
          <a:pPr marL="0" lvl="0" indent="0" algn="l" defTabSz="622300">
            <a:lnSpc>
              <a:spcPct val="90000"/>
            </a:lnSpc>
            <a:spcBef>
              <a:spcPct val="0"/>
            </a:spcBef>
            <a:spcAft>
              <a:spcPct val="35000"/>
            </a:spcAft>
            <a:buNone/>
          </a:pPr>
          <a:r>
            <a:rPr lang="en-US" sz="1400" b="1" kern="1200" dirty="0"/>
            <a:t>Fracture points</a:t>
          </a:r>
        </a:p>
        <a:p>
          <a:pPr marL="114300" lvl="1" indent="-114300" algn="l" defTabSz="622300">
            <a:lnSpc>
              <a:spcPct val="90000"/>
            </a:lnSpc>
            <a:spcBef>
              <a:spcPct val="0"/>
            </a:spcBef>
            <a:spcAft>
              <a:spcPct val="15000"/>
            </a:spcAft>
            <a:buChar char="•"/>
          </a:pPr>
          <a:r>
            <a:rPr lang="en-US" sz="1400" kern="1200" dirty="0"/>
            <a:t>Dictatorships versus non-liberal democratic orders</a:t>
          </a:r>
        </a:p>
        <a:p>
          <a:pPr marL="114300" lvl="1" indent="-114300" algn="l" defTabSz="622300">
            <a:lnSpc>
              <a:spcPct val="90000"/>
            </a:lnSpc>
            <a:spcBef>
              <a:spcPct val="0"/>
            </a:spcBef>
            <a:spcAft>
              <a:spcPct val="15000"/>
            </a:spcAft>
            <a:buChar char="•"/>
          </a:pPr>
          <a:r>
            <a:rPr lang="en-US" sz="1400" kern="1200" dirty="0"/>
            <a:t>The front lines of the battle fought around notions of process and substance protections in “rule of law”.</a:t>
          </a:r>
        </a:p>
      </dsp:txBody>
      <dsp:txXfrm rot="5400000">
        <a:off x="9271901" y="1041620"/>
        <a:ext cx="2874099" cy="31248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52F466-A2D8-754A-892A-81EFCC113F2B}">
      <dsp:nvSpPr>
        <dsp:cNvPr id="0" name=""/>
        <dsp:cNvSpPr/>
      </dsp:nvSpPr>
      <dsp:spPr>
        <a:xfrm>
          <a:off x="0" y="110617"/>
          <a:ext cx="12192000" cy="527670"/>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Initial parallelism of constitutional constraints and international approaches</a:t>
          </a:r>
        </a:p>
      </dsp:txBody>
      <dsp:txXfrm>
        <a:off x="25759" y="136376"/>
        <a:ext cx="12140482" cy="476152"/>
      </dsp:txXfrm>
    </dsp:sp>
    <dsp:sp modelId="{EEB01665-063B-D349-931C-D569FF2C98BC}">
      <dsp:nvSpPr>
        <dsp:cNvPr id="0" name=""/>
        <dsp:cNvSpPr/>
      </dsp:nvSpPr>
      <dsp:spPr>
        <a:xfrm>
          <a:off x="0" y="638287"/>
          <a:ext cx="12192000" cy="888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t>Universal Declaration of Human Rights</a:t>
          </a:r>
        </a:p>
        <a:p>
          <a:pPr marL="171450" lvl="1" indent="-171450" algn="l" defTabSz="755650">
            <a:lnSpc>
              <a:spcPct val="90000"/>
            </a:lnSpc>
            <a:spcBef>
              <a:spcPct val="0"/>
            </a:spcBef>
            <a:spcAft>
              <a:spcPct val="20000"/>
            </a:spcAft>
            <a:buChar char="•"/>
          </a:pPr>
          <a:r>
            <a:rPr lang="en-US" sz="1700" kern="1200"/>
            <a:t>International Labor Organization (ILO) Conventions</a:t>
          </a:r>
        </a:p>
        <a:p>
          <a:pPr marL="171450" lvl="1" indent="-171450" algn="l" defTabSz="755650">
            <a:lnSpc>
              <a:spcPct val="90000"/>
            </a:lnSpc>
            <a:spcBef>
              <a:spcPct val="0"/>
            </a:spcBef>
            <a:spcAft>
              <a:spcPct val="20000"/>
            </a:spcAft>
            <a:buChar char="•"/>
          </a:pPr>
          <a:r>
            <a:rPr lang="en-US" sz="1700" kern="1200"/>
            <a:t>Jus cogens (slavery, piracy, etc.)</a:t>
          </a:r>
        </a:p>
      </dsp:txBody>
      <dsp:txXfrm>
        <a:off x="0" y="638287"/>
        <a:ext cx="12192000" cy="888030"/>
      </dsp:txXfrm>
    </dsp:sp>
    <dsp:sp modelId="{E223E2C1-9D6F-5846-A5DF-A498B569352E}">
      <dsp:nvSpPr>
        <dsp:cNvPr id="0" name=""/>
        <dsp:cNvSpPr/>
      </dsp:nvSpPr>
      <dsp:spPr>
        <a:xfrm>
          <a:off x="0" y="1526317"/>
          <a:ext cx="12192000" cy="527670"/>
        </a:xfrm>
        <a:prstGeom prst="roundRect">
          <a:avLst/>
        </a:prstGeom>
        <a:gradFill rotWithShape="0">
          <a:gsLst>
            <a:gs pos="0">
              <a:schemeClr val="accent5">
                <a:hueOff val="-2252848"/>
                <a:satOff val="-5806"/>
                <a:lumOff val="-3922"/>
                <a:alphaOff val="0"/>
                <a:lumMod val="110000"/>
                <a:satMod val="105000"/>
                <a:tint val="67000"/>
              </a:schemeClr>
            </a:gs>
            <a:gs pos="50000">
              <a:schemeClr val="accent5">
                <a:hueOff val="-2252848"/>
                <a:satOff val="-5806"/>
                <a:lumOff val="-3922"/>
                <a:alphaOff val="0"/>
                <a:lumMod val="105000"/>
                <a:satMod val="103000"/>
                <a:tint val="73000"/>
              </a:schemeClr>
            </a:gs>
            <a:gs pos="100000">
              <a:schemeClr val="accent5">
                <a:hueOff val="-2252848"/>
                <a:satOff val="-5806"/>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Cold War Fracture: Bi-polarity in Internationalism and National Constraints </a:t>
          </a:r>
        </a:p>
      </dsp:txBody>
      <dsp:txXfrm>
        <a:off x="25759" y="1552076"/>
        <a:ext cx="12140482" cy="476152"/>
      </dsp:txXfrm>
    </dsp:sp>
    <dsp:sp modelId="{0FA69554-B328-7049-8794-485432691879}">
      <dsp:nvSpPr>
        <dsp:cNvPr id="0" name=""/>
        <dsp:cNvSpPr/>
      </dsp:nvSpPr>
      <dsp:spPr>
        <a:xfrm>
          <a:off x="0" y="2053987"/>
          <a:ext cx="12192000" cy="535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1940s-1980s two camps each viewing the other as illegitimate ion terms of post 1945 internationalism and constitutionalism parameters (liberal democracy versus Marxist Leninist ideology, plus variations in developing states))</a:t>
          </a:r>
        </a:p>
      </dsp:txBody>
      <dsp:txXfrm>
        <a:off x="0" y="2053987"/>
        <a:ext cx="12192000" cy="535095"/>
      </dsp:txXfrm>
    </dsp:sp>
    <dsp:sp modelId="{FEDB3188-C7D5-E347-912C-269546780DF7}">
      <dsp:nvSpPr>
        <dsp:cNvPr id="0" name=""/>
        <dsp:cNvSpPr/>
      </dsp:nvSpPr>
      <dsp:spPr>
        <a:xfrm>
          <a:off x="0" y="2589082"/>
          <a:ext cx="12192000" cy="527670"/>
        </a:xfrm>
        <a:prstGeom prst="roundRect">
          <a:avLst/>
        </a:prstGeom>
        <a:gradFill rotWithShape="0">
          <a:gsLst>
            <a:gs pos="0">
              <a:schemeClr val="accent5">
                <a:hueOff val="-4505695"/>
                <a:satOff val="-11613"/>
                <a:lumOff val="-7843"/>
                <a:alphaOff val="0"/>
                <a:lumMod val="110000"/>
                <a:satMod val="105000"/>
                <a:tint val="67000"/>
              </a:schemeClr>
            </a:gs>
            <a:gs pos="50000">
              <a:schemeClr val="accent5">
                <a:hueOff val="-4505695"/>
                <a:satOff val="-11613"/>
                <a:lumOff val="-7843"/>
                <a:alphaOff val="0"/>
                <a:lumMod val="105000"/>
                <a:satMod val="103000"/>
                <a:tint val="73000"/>
              </a:schemeClr>
            </a:gs>
            <a:gs pos="100000">
              <a:schemeClr val="accent5">
                <a:hueOff val="-4505695"/>
                <a:satOff val="-11613"/>
                <a:lumOff val="-78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1970s: Ideology and Human Rights Internationalism, Division of UDHR</a:t>
          </a:r>
        </a:p>
      </dsp:txBody>
      <dsp:txXfrm>
        <a:off x="25759" y="2614841"/>
        <a:ext cx="12140482" cy="476152"/>
      </dsp:txXfrm>
    </dsp:sp>
    <dsp:sp modelId="{5DEE31FC-3AC1-6343-A7D8-F831FA0690E2}">
      <dsp:nvSpPr>
        <dsp:cNvPr id="0" name=""/>
        <dsp:cNvSpPr/>
      </dsp:nvSpPr>
      <dsp:spPr>
        <a:xfrm>
          <a:off x="0" y="3116752"/>
          <a:ext cx="12192000" cy="1411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t>International Covenant for Civil and Political Rights: </a:t>
          </a:r>
        </a:p>
        <a:p>
          <a:pPr marL="342900" lvl="2" indent="-171450" algn="l" defTabSz="755650">
            <a:lnSpc>
              <a:spcPct val="90000"/>
            </a:lnSpc>
            <a:spcBef>
              <a:spcPct val="0"/>
            </a:spcBef>
            <a:spcAft>
              <a:spcPct val="20000"/>
            </a:spcAft>
            <a:buChar char="•"/>
          </a:pPr>
          <a:r>
            <a:rPr lang="en-US" sz="1700" kern="1200"/>
            <a:t>favored by liberal democratic states: centering democracy, markets, direct political liberties as a core constitutional values</a:t>
          </a:r>
        </a:p>
        <a:p>
          <a:pPr marL="171450" lvl="1" indent="-171450" algn="l" defTabSz="755650">
            <a:lnSpc>
              <a:spcPct val="90000"/>
            </a:lnSpc>
            <a:spcBef>
              <a:spcPct val="0"/>
            </a:spcBef>
            <a:spcAft>
              <a:spcPct val="20000"/>
            </a:spcAft>
            <a:buChar char="•"/>
          </a:pPr>
          <a:r>
            <a:rPr lang="en-US" sz="1700" kern="1200"/>
            <a:t>International Covenant for Economic, Social and Cultural Rights</a:t>
          </a:r>
        </a:p>
        <a:p>
          <a:pPr marL="342900" lvl="2" indent="-171450" algn="l" defTabSz="755650">
            <a:lnSpc>
              <a:spcPct val="90000"/>
            </a:lnSpc>
            <a:spcBef>
              <a:spcPct val="0"/>
            </a:spcBef>
            <a:spcAft>
              <a:spcPct val="20000"/>
            </a:spcAft>
            <a:buChar char="•"/>
          </a:pPr>
          <a:r>
            <a:rPr lang="en-US" sz="1700" kern="1200"/>
            <a:t>Favored by developing states and Marxist-Leninist camp; centering economic development, strong state leadership, and stability as core constitutional values</a:t>
          </a:r>
        </a:p>
      </dsp:txBody>
      <dsp:txXfrm>
        <a:off x="0" y="3116752"/>
        <a:ext cx="12192000" cy="1411740"/>
      </dsp:txXfrm>
    </dsp:sp>
    <dsp:sp modelId="{74F6788E-5057-414D-9B42-FE0C7BB9B0D0}">
      <dsp:nvSpPr>
        <dsp:cNvPr id="0" name=""/>
        <dsp:cNvSpPr/>
      </dsp:nvSpPr>
      <dsp:spPr>
        <a:xfrm>
          <a:off x="0" y="4528492"/>
          <a:ext cx="12192000" cy="527670"/>
        </a:xfrm>
        <a:prstGeom prst="roundRect">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From 1980s</a:t>
          </a:r>
        </a:p>
      </dsp:txBody>
      <dsp:txXfrm>
        <a:off x="25759" y="4554251"/>
        <a:ext cx="12140482" cy="476152"/>
      </dsp:txXfrm>
    </dsp:sp>
    <dsp:sp modelId="{09B68BD0-C8EC-3A4F-917B-00A02F953B96}">
      <dsp:nvSpPr>
        <dsp:cNvPr id="0" name=""/>
        <dsp:cNvSpPr/>
      </dsp:nvSpPr>
      <dsp:spPr>
        <a:xfrm>
          <a:off x="0" y="5056162"/>
          <a:ext cx="12192000" cy="888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t>Large series of soft and hard law additional human rights related instruments</a:t>
          </a:r>
        </a:p>
        <a:p>
          <a:pPr marL="171450" lvl="1" indent="-171450" algn="l" defTabSz="755650">
            <a:lnSpc>
              <a:spcPct val="90000"/>
            </a:lnSpc>
            <a:spcBef>
              <a:spcPct val="0"/>
            </a:spcBef>
            <a:spcAft>
              <a:spcPct val="20000"/>
            </a:spcAft>
            <a:buChar char="•"/>
          </a:pPr>
          <a:r>
            <a:rPr lang="en-US" sz="1700" kern="1200"/>
            <a:t>Anti-Racism, Gender, Religion, Child Labor, Corruption</a:t>
          </a:r>
        </a:p>
        <a:p>
          <a:pPr marL="171450" lvl="1" indent="-171450" algn="l" defTabSz="755650">
            <a:lnSpc>
              <a:spcPct val="90000"/>
            </a:lnSpc>
            <a:spcBef>
              <a:spcPct val="0"/>
            </a:spcBef>
            <a:spcAft>
              <a:spcPct val="20000"/>
            </a:spcAft>
            <a:buChar char="•"/>
          </a:pPr>
          <a:r>
            <a:rPr lang="en-US" sz="1700" kern="1200"/>
            <a:t>Current: Human rights and sustainability; Climate Change, and Human Rightds and Bi-diversity</a:t>
          </a:r>
        </a:p>
      </dsp:txBody>
      <dsp:txXfrm>
        <a:off x="0" y="5056162"/>
        <a:ext cx="12192000" cy="8880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7C6C2C-82EF-4041-BA6B-A51F87E371F6}">
      <dsp:nvSpPr>
        <dsp:cNvPr id="0" name=""/>
        <dsp:cNvSpPr/>
      </dsp:nvSpPr>
      <dsp:spPr>
        <a:xfrm>
          <a:off x="3578083" y="880"/>
          <a:ext cx="8249497" cy="1202207"/>
        </a:xfrm>
        <a:prstGeom prst="rightArrow">
          <a:avLst>
            <a:gd name="adj1" fmla="val 75000"/>
            <a:gd name="adj2" fmla="val 50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Consensus among leading forces in UN system that tended to universalize the principle of liberal democracy as the foundation</a:t>
          </a:r>
        </a:p>
      </dsp:txBody>
      <dsp:txXfrm>
        <a:off x="3578083" y="151156"/>
        <a:ext cx="7798669" cy="901655"/>
      </dsp:txXfrm>
    </dsp:sp>
    <dsp:sp modelId="{BDA92291-D96A-634F-9B9F-81856FC4CBC2}">
      <dsp:nvSpPr>
        <dsp:cNvPr id="0" name=""/>
        <dsp:cNvSpPr/>
      </dsp:nvSpPr>
      <dsp:spPr>
        <a:xfrm>
          <a:off x="0" y="0"/>
          <a:ext cx="3213664" cy="1202207"/>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Accelerated after 1989 and the collapse of the Soviet Union</a:t>
          </a:r>
        </a:p>
      </dsp:txBody>
      <dsp:txXfrm>
        <a:off x="58687" y="58687"/>
        <a:ext cx="3096290" cy="1084833"/>
      </dsp:txXfrm>
    </dsp:sp>
    <dsp:sp modelId="{05D531C2-E385-414A-AF44-021ED6738EF3}">
      <dsp:nvSpPr>
        <dsp:cNvPr id="0" name=""/>
        <dsp:cNvSpPr/>
      </dsp:nvSpPr>
      <dsp:spPr>
        <a:xfrm>
          <a:off x="3558223" y="1323309"/>
          <a:ext cx="8269321" cy="1202207"/>
        </a:xfrm>
        <a:prstGeom prst="rightArrow">
          <a:avLst>
            <a:gd name="adj1" fmla="val 75000"/>
            <a:gd name="adj2" fmla="val 50000"/>
          </a:avLst>
        </a:prstGeom>
        <a:solidFill>
          <a:schemeClr val="accent5">
            <a:tint val="40000"/>
            <a:alpha val="90000"/>
            <a:hueOff val="-2246587"/>
            <a:satOff val="-7611"/>
            <a:lumOff val="-976"/>
            <a:alphaOff val="0"/>
          </a:schemeClr>
        </a:solidFill>
        <a:ln w="6350" cap="flat" cmpd="sng" algn="ctr">
          <a:solidFill>
            <a:schemeClr val="accent5">
              <a:tint val="40000"/>
              <a:alpha val="90000"/>
              <a:hueOff val="-2246587"/>
              <a:satOff val="-7611"/>
              <a:lumOff val="-97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 tIns="7620" rIns="7620" bIns="762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Move away from centering issues of constitutionalism on constitutional internationalism and human rights regimes (the central issues in the supra national structures for reform of the German and Japanese constitutions)</a:t>
          </a:r>
        </a:p>
        <a:p>
          <a:pPr marL="114300" lvl="1" indent="-114300" algn="l" defTabSz="533400">
            <a:lnSpc>
              <a:spcPct val="90000"/>
            </a:lnSpc>
            <a:spcBef>
              <a:spcPct val="0"/>
            </a:spcBef>
            <a:spcAft>
              <a:spcPct val="15000"/>
            </a:spcAft>
            <a:buChar char="•"/>
          </a:pPr>
          <a:r>
            <a:rPr lang="en-US" sz="1200" kern="1200" dirty="0"/>
            <a:t>Discourse now centers on protecting liberal democracy principles at the core of constitutional legitimacy</a:t>
          </a:r>
        </a:p>
        <a:p>
          <a:pPr marL="114300" lvl="1" indent="-114300" algn="l" defTabSz="533400">
            <a:lnSpc>
              <a:spcPct val="90000"/>
            </a:lnSpc>
            <a:spcBef>
              <a:spcPct val="0"/>
            </a:spcBef>
            <a:spcAft>
              <a:spcPct val="15000"/>
            </a:spcAft>
            <a:buChar char="•"/>
          </a:pPr>
          <a:r>
            <a:rPr lang="en-US" sz="1200" b="1" kern="1200"/>
            <a:t>Constitutionalism merges into liberal democracy</a:t>
          </a:r>
          <a:endParaRPr lang="en-US" sz="1200" kern="1200"/>
        </a:p>
        <a:p>
          <a:pPr marL="114300" lvl="1" indent="-114300" algn="l" defTabSz="533400">
            <a:lnSpc>
              <a:spcPct val="90000"/>
            </a:lnSpc>
            <a:spcBef>
              <a:spcPct val="0"/>
            </a:spcBef>
            <a:spcAft>
              <a:spcPct val="15000"/>
            </a:spcAft>
            <a:buChar char="•"/>
          </a:pPr>
          <a:r>
            <a:rPr lang="en-US" sz="1200" kern="1200" dirty="0"/>
            <a:t>The essence of study of constitutionalism and comparative constitutionalism, then, is reduced to the study of the compatibility of constitutional orders to the ideal of liberal democratic principles</a:t>
          </a:r>
        </a:p>
      </dsp:txBody>
      <dsp:txXfrm>
        <a:off x="3558223" y="1473585"/>
        <a:ext cx="7818493" cy="901655"/>
      </dsp:txXfrm>
    </dsp:sp>
    <dsp:sp modelId="{0ECFEDB1-E910-6D44-8A1F-B0915F078CBE}">
      <dsp:nvSpPr>
        <dsp:cNvPr id="0" name=""/>
        <dsp:cNvSpPr/>
      </dsp:nvSpPr>
      <dsp:spPr>
        <a:xfrm>
          <a:off x="0" y="1295742"/>
          <a:ext cx="3193767" cy="1202207"/>
        </a:xfrm>
        <a:prstGeom prst="roundRect">
          <a:avLst/>
        </a:prstGeom>
        <a:gradFill rotWithShape="0">
          <a:gsLst>
            <a:gs pos="0">
              <a:schemeClr val="accent5">
                <a:hueOff val="-2252848"/>
                <a:satOff val="-5806"/>
                <a:lumOff val="-3922"/>
                <a:alphaOff val="0"/>
                <a:lumMod val="110000"/>
                <a:satMod val="105000"/>
                <a:tint val="67000"/>
              </a:schemeClr>
            </a:gs>
            <a:gs pos="50000">
              <a:schemeClr val="accent5">
                <a:hueOff val="-2252848"/>
                <a:satOff val="-5806"/>
                <a:lumOff val="-3922"/>
                <a:alphaOff val="0"/>
                <a:lumMod val="105000"/>
                <a:satMod val="103000"/>
                <a:tint val="73000"/>
              </a:schemeClr>
            </a:gs>
            <a:gs pos="100000">
              <a:schemeClr val="accent5">
                <a:hueOff val="-2252848"/>
                <a:satOff val="-5806"/>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a:t>Constitutionalism reframed </a:t>
          </a:r>
        </a:p>
      </dsp:txBody>
      <dsp:txXfrm>
        <a:off x="58687" y="1354429"/>
        <a:ext cx="3076393" cy="1084833"/>
      </dsp:txXfrm>
    </dsp:sp>
    <dsp:sp modelId="{DCB6C6C8-A597-764D-B282-F6E1868C67CB}">
      <dsp:nvSpPr>
        <dsp:cNvPr id="0" name=""/>
        <dsp:cNvSpPr/>
      </dsp:nvSpPr>
      <dsp:spPr>
        <a:xfrm>
          <a:off x="3518440" y="2673303"/>
          <a:ext cx="8249497" cy="1202207"/>
        </a:xfrm>
        <a:prstGeom prst="rightArrow">
          <a:avLst>
            <a:gd name="adj1" fmla="val 75000"/>
            <a:gd name="adj2" fmla="val 50000"/>
          </a:avLst>
        </a:prstGeom>
        <a:solidFill>
          <a:schemeClr val="accent5">
            <a:tint val="40000"/>
            <a:alpha val="90000"/>
            <a:hueOff val="-4493175"/>
            <a:satOff val="-15221"/>
            <a:lumOff val="-1952"/>
            <a:alphaOff val="0"/>
          </a:schemeClr>
        </a:solidFill>
        <a:ln w="6350" cap="flat" cmpd="sng" algn="ctr">
          <a:solidFill>
            <a:schemeClr val="accent5">
              <a:tint val="40000"/>
              <a:alpha val="90000"/>
              <a:hueOff val="-4493175"/>
              <a:satOff val="-15221"/>
              <a:lumOff val="-195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Issue then became what were the elements of liberal democracy</a:t>
          </a:r>
        </a:p>
        <a:p>
          <a:pPr marL="114300" lvl="1" indent="-114300" algn="l" defTabSz="622300">
            <a:lnSpc>
              <a:spcPct val="90000"/>
            </a:lnSpc>
            <a:spcBef>
              <a:spcPct val="0"/>
            </a:spcBef>
            <a:spcAft>
              <a:spcPct val="15000"/>
            </a:spcAft>
            <a:buChar char="•"/>
          </a:pPr>
          <a:r>
            <a:rPr lang="en-US" sz="1400" kern="1200" dirty="0"/>
            <a:t>That question tended to occupy the entire field of constitutional studies through the early 21</a:t>
          </a:r>
          <a:r>
            <a:rPr lang="en-US" sz="1400" kern="1200" baseline="30000" dirty="0"/>
            <a:t>st</a:t>
          </a:r>
          <a:r>
            <a:rPr lang="en-US" sz="1400" kern="1200" dirty="0"/>
            <a:t> century and is still quite potent</a:t>
          </a:r>
        </a:p>
        <a:p>
          <a:pPr marL="114300" lvl="1" indent="-114300" algn="l" defTabSz="622300">
            <a:lnSpc>
              <a:spcPct val="90000"/>
            </a:lnSpc>
            <a:spcBef>
              <a:spcPct val="0"/>
            </a:spcBef>
            <a:spcAft>
              <a:spcPct val="15000"/>
            </a:spcAft>
            <a:buChar char="•"/>
          </a:pPr>
          <a:r>
            <a:rPr lang="en-US" sz="1400" kern="1200" dirty="0"/>
            <a:t>Constitutionalism as the development and protection of principles of liberal democracy at the core of legitimate political culture on which constitutions are built</a:t>
          </a:r>
        </a:p>
      </dsp:txBody>
      <dsp:txXfrm>
        <a:off x="3518440" y="2823579"/>
        <a:ext cx="7798669" cy="901655"/>
      </dsp:txXfrm>
    </dsp:sp>
    <dsp:sp modelId="{20D2446D-E9B3-F540-8309-9D8A497B0168}">
      <dsp:nvSpPr>
        <dsp:cNvPr id="0" name=""/>
        <dsp:cNvSpPr/>
      </dsp:nvSpPr>
      <dsp:spPr>
        <a:xfrm>
          <a:off x="0" y="2608985"/>
          <a:ext cx="3213664" cy="1202207"/>
        </a:xfrm>
        <a:prstGeom prst="roundRect">
          <a:avLst/>
        </a:prstGeom>
        <a:gradFill rotWithShape="0">
          <a:gsLst>
            <a:gs pos="0">
              <a:schemeClr val="accent5">
                <a:hueOff val="-4505695"/>
                <a:satOff val="-11613"/>
                <a:lumOff val="-7843"/>
                <a:alphaOff val="0"/>
                <a:lumMod val="110000"/>
                <a:satMod val="105000"/>
                <a:tint val="67000"/>
              </a:schemeClr>
            </a:gs>
            <a:gs pos="50000">
              <a:schemeClr val="accent5">
                <a:hueOff val="-4505695"/>
                <a:satOff val="-11613"/>
                <a:lumOff val="-7843"/>
                <a:alphaOff val="0"/>
                <a:lumMod val="105000"/>
                <a:satMod val="103000"/>
                <a:tint val="73000"/>
              </a:schemeClr>
            </a:gs>
            <a:gs pos="100000">
              <a:schemeClr val="accent5">
                <a:hueOff val="-4505695"/>
                <a:satOff val="-11613"/>
                <a:lumOff val="-78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a:t>The Metrics of Constitutionalism after 1989</a:t>
          </a:r>
        </a:p>
      </dsp:txBody>
      <dsp:txXfrm>
        <a:off x="58687" y="2667672"/>
        <a:ext cx="3096290" cy="1084833"/>
      </dsp:txXfrm>
    </dsp:sp>
    <dsp:sp modelId="{9132830C-5FB5-1742-878A-C51B90D36143}">
      <dsp:nvSpPr>
        <dsp:cNvPr id="0" name=""/>
        <dsp:cNvSpPr/>
      </dsp:nvSpPr>
      <dsp:spPr>
        <a:xfrm>
          <a:off x="3451470" y="3968165"/>
          <a:ext cx="8440001" cy="1626682"/>
        </a:xfrm>
        <a:prstGeom prst="rightArrow">
          <a:avLst>
            <a:gd name="adj1" fmla="val 75000"/>
            <a:gd name="adj2" fmla="val 50000"/>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6739762"/>
              <a:satOff val="-22832"/>
              <a:lumOff val="-29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n-US" sz="1100" kern="1200" dirty="0"/>
            <a:t>Key characteristics of constitutionalism/liberal Democracy include:</a:t>
          </a:r>
        </a:p>
        <a:p>
          <a:pPr marL="57150" lvl="1" indent="-57150" algn="l" defTabSz="488950">
            <a:lnSpc>
              <a:spcPct val="90000"/>
            </a:lnSpc>
            <a:spcBef>
              <a:spcPct val="0"/>
            </a:spcBef>
            <a:spcAft>
              <a:spcPct val="15000"/>
            </a:spcAft>
            <a:buChar char="•"/>
          </a:pPr>
          <a:r>
            <a:rPr lang="en-US" sz="1100" kern="1200" dirty="0"/>
            <a:t>Meaning of full participation of all individuals in political life</a:t>
          </a:r>
        </a:p>
        <a:p>
          <a:pPr marL="57150" lvl="1" indent="-57150" algn="l" defTabSz="488950">
            <a:lnSpc>
              <a:spcPct val="90000"/>
            </a:lnSpc>
            <a:spcBef>
              <a:spcPct val="0"/>
            </a:spcBef>
            <a:spcAft>
              <a:spcPct val="15000"/>
            </a:spcAft>
            <a:buChar char="•"/>
          </a:pPr>
          <a:r>
            <a:rPr lang="en-US" sz="1100" kern="1200" dirty="0"/>
            <a:t>The meaning and scope of political participation</a:t>
          </a:r>
        </a:p>
        <a:p>
          <a:pPr marL="57150" lvl="1" indent="-57150" algn="l" defTabSz="488950">
            <a:lnSpc>
              <a:spcPct val="90000"/>
            </a:lnSpc>
            <a:spcBef>
              <a:spcPct val="0"/>
            </a:spcBef>
            <a:spcAft>
              <a:spcPct val="15000"/>
            </a:spcAft>
            <a:buChar char="•"/>
          </a:pPr>
          <a:r>
            <a:rPr lang="en-US" sz="1100" kern="1200" dirty="0"/>
            <a:t>Protection of political discourse; Protection of the modalities of discourse—free press</a:t>
          </a:r>
        </a:p>
        <a:p>
          <a:pPr marL="57150" lvl="1" indent="-57150" algn="l" defTabSz="488950">
            <a:lnSpc>
              <a:spcPct val="90000"/>
            </a:lnSpc>
            <a:spcBef>
              <a:spcPct val="0"/>
            </a:spcBef>
            <a:spcAft>
              <a:spcPct val="15000"/>
            </a:spcAft>
            <a:buChar char="•"/>
          </a:pPr>
          <a:r>
            <a:rPr lang="en-US" sz="1100" kern="1200" dirty="0"/>
            <a:t>Protection of rights to association, assembly, petition</a:t>
          </a:r>
        </a:p>
        <a:p>
          <a:pPr marL="57150" lvl="1" indent="-57150" algn="l" defTabSz="488950">
            <a:lnSpc>
              <a:spcPct val="90000"/>
            </a:lnSpc>
            <a:spcBef>
              <a:spcPct val="0"/>
            </a:spcBef>
            <a:spcAft>
              <a:spcPct val="15000"/>
            </a:spcAft>
            <a:buChar char="•"/>
          </a:pPr>
          <a:r>
            <a:rPr lang="en-US" sz="1100" kern="1200" dirty="0"/>
            <a:t>The centrality of voting as the essence of the exercise of political rights and participation</a:t>
          </a:r>
        </a:p>
        <a:p>
          <a:pPr marL="57150" lvl="1" indent="-57150" algn="l" defTabSz="488950">
            <a:lnSpc>
              <a:spcPct val="90000"/>
            </a:lnSpc>
            <a:spcBef>
              <a:spcPct val="0"/>
            </a:spcBef>
            <a:spcAft>
              <a:spcPct val="15000"/>
            </a:spcAft>
            <a:buChar char="•"/>
          </a:pPr>
          <a:r>
            <a:rPr lang="en-US" sz="1100" kern="1200" dirty="0"/>
            <a:t>The role of the judiciary: (1) independence; (2) scope of authority to interpret constitution and statutes AND to declare governmental actions void as against constitutional constraints</a:t>
          </a:r>
        </a:p>
      </dsp:txBody>
      <dsp:txXfrm>
        <a:off x="3451470" y="4171500"/>
        <a:ext cx="7829995" cy="1220012"/>
      </dsp:txXfrm>
    </dsp:sp>
    <dsp:sp modelId="{91077612-54C9-844D-85A7-8928993F1858}">
      <dsp:nvSpPr>
        <dsp:cNvPr id="0" name=""/>
        <dsp:cNvSpPr/>
      </dsp:nvSpPr>
      <dsp:spPr>
        <a:xfrm>
          <a:off x="0" y="4181917"/>
          <a:ext cx="3150941" cy="1202207"/>
        </a:xfrm>
        <a:prstGeom prst="roundRect">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What becomes important in constitutionalist discourse is almost exclusively debates about the key characteristics and principles of liberal democracy</a:t>
          </a:r>
        </a:p>
      </dsp:txBody>
      <dsp:txXfrm>
        <a:off x="58687" y="4240604"/>
        <a:ext cx="3033567" cy="10848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E66A7A-EE34-304A-92DF-CC7CB749F0B9}">
      <dsp:nvSpPr>
        <dsp:cNvPr id="0" name=""/>
        <dsp:cNvSpPr/>
      </dsp:nvSpPr>
      <dsp:spPr>
        <a:xfrm>
          <a:off x="313659" y="3559"/>
          <a:ext cx="5958831" cy="582526"/>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Translation of objectives from the German and Japanese context to a general context applicable to all states</a:t>
          </a:r>
        </a:p>
      </dsp:txBody>
      <dsp:txXfrm>
        <a:off x="330721" y="20621"/>
        <a:ext cx="5924707" cy="548402"/>
      </dsp:txXfrm>
    </dsp:sp>
    <dsp:sp modelId="{D852E0BA-FAE3-FF48-A626-57D4150AB5BE}">
      <dsp:nvSpPr>
        <dsp:cNvPr id="0" name=""/>
        <dsp:cNvSpPr/>
      </dsp:nvSpPr>
      <dsp:spPr>
        <a:xfrm rot="5400000">
          <a:off x="3183851" y="600649"/>
          <a:ext cx="218447" cy="262137"/>
        </a:xfrm>
        <a:prstGeom prst="rightArrow">
          <a:avLst>
            <a:gd name="adj1" fmla="val 60000"/>
            <a:gd name="adj2" fmla="val 5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214433" y="622494"/>
        <a:ext cx="157283" cy="152913"/>
      </dsp:txXfrm>
    </dsp:sp>
    <dsp:sp modelId="{87026F6D-8C57-804F-8F67-CEDC7B498630}">
      <dsp:nvSpPr>
        <dsp:cNvPr id="0" name=""/>
        <dsp:cNvSpPr/>
      </dsp:nvSpPr>
      <dsp:spPr>
        <a:xfrm>
          <a:off x="300378" y="877349"/>
          <a:ext cx="5985394" cy="582526"/>
        </a:xfrm>
        <a:prstGeom prst="roundRect">
          <a:avLst>
            <a:gd name="adj" fmla="val 10000"/>
          </a:avLst>
        </a:prstGeom>
        <a:gradFill rotWithShape="0">
          <a:gsLst>
            <a:gs pos="0">
              <a:schemeClr val="accent3">
                <a:hueOff val="451767"/>
                <a:satOff val="16667"/>
                <a:lumOff val="-2451"/>
                <a:alphaOff val="0"/>
                <a:lumMod val="110000"/>
                <a:satMod val="105000"/>
                <a:tint val="67000"/>
              </a:schemeClr>
            </a:gs>
            <a:gs pos="50000">
              <a:schemeClr val="accent3">
                <a:hueOff val="451767"/>
                <a:satOff val="16667"/>
                <a:lumOff val="-2451"/>
                <a:alphaOff val="0"/>
                <a:lumMod val="105000"/>
                <a:satMod val="103000"/>
                <a:tint val="73000"/>
              </a:schemeClr>
            </a:gs>
            <a:gs pos="100000">
              <a:schemeClr val="accent3">
                <a:hueOff val="451767"/>
                <a:satOff val="16667"/>
                <a:lumOff val="-245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The methods of institutionalizing the relationship between international law and constitutional constraints</a:t>
          </a:r>
        </a:p>
      </dsp:txBody>
      <dsp:txXfrm>
        <a:off x="317440" y="894411"/>
        <a:ext cx="5951270" cy="548402"/>
      </dsp:txXfrm>
    </dsp:sp>
    <dsp:sp modelId="{C219F400-22B6-E144-91F4-B52B7B8CEA46}">
      <dsp:nvSpPr>
        <dsp:cNvPr id="0" name=""/>
        <dsp:cNvSpPr/>
      </dsp:nvSpPr>
      <dsp:spPr>
        <a:xfrm rot="5400000">
          <a:off x="3183851" y="1474439"/>
          <a:ext cx="218447" cy="262137"/>
        </a:xfrm>
        <a:prstGeom prst="rightArrow">
          <a:avLst>
            <a:gd name="adj1" fmla="val 60000"/>
            <a:gd name="adj2" fmla="val 50000"/>
          </a:avLst>
        </a:prstGeom>
        <a:gradFill rotWithShape="0">
          <a:gsLst>
            <a:gs pos="0">
              <a:schemeClr val="accent3">
                <a:hueOff val="542120"/>
                <a:satOff val="20000"/>
                <a:lumOff val="-2941"/>
                <a:alphaOff val="0"/>
                <a:lumMod val="110000"/>
                <a:satMod val="105000"/>
                <a:tint val="67000"/>
              </a:schemeClr>
            </a:gs>
            <a:gs pos="50000">
              <a:schemeClr val="accent3">
                <a:hueOff val="542120"/>
                <a:satOff val="20000"/>
                <a:lumOff val="-2941"/>
                <a:alphaOff val="0"/>
                <a:lumMod val="105000"/>
                <a:satMod val="103000"/>
                <a:tint val="73000"/>
              </a:schemeClr>
            </a:gs>
            <a:gs pos="100000">
              <a:schemeClr val="accent3">
                <a:hueOff val="542120"/>
                <a:satOff val="20000"/>
                <a:lumOff val="-2941"/>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214433" y="1496284"/>
        <a:ext cx="157283" cy="152913"/>
      </dsp:txXfrm>
    </dsp:sp>
    <dsp:sp modelId="{51363867-3176-A948-9D8B-B8BFDB335636}">
      <dsp:nvSpPr>
        <dsp:cNvPr id="0" name=""/>
        <dsp:cNvSpPr/>
      </dsp:nvSpPr>
      <dsp:spPr>
        <a:xfrm>
          <a:off x="300378" y="1751140"/>
          <a:ext cx="5985394" cy="582526"/>
        </a:xfrm>
        <a:prstGeom prst="roundRect">
          <a:avLst>
            <a:gd name="adj" fmla="val 10000"/>
          </a:avLst>
        </a:prstGeom>
        <a:gradFill rotWithShape="0">
          <a:gsLst>
            <a:gs pos="0">
              <a:schemeClr val="accent3">
                <a:hueOff val="903533"/>
                <a:satOff val="33333"/>
                <a:lumOff val="-4902"/>
                <a:alphaOff val="0"/>
                <a:lumMod val="110000"/>
                <a:satMod val="105000"/>
                <a:tint val="67000"/>
              </a:schemeClr>
            </a:gs>
            <a:gs pos="50000">
              <a:schemeClr val="accent3">
                <a:hueOff val="903533"/>
                <a:satOff val="33333"/>
                <a:lumOff val="-4902"/>
                <a:alphaOff val="0"/>
                <a:lumMod val="105000"/>
                <a:satMod val="103000"/>
                <a:tint val="73000"/>
              </a:schemeClr>
            </a:gs>
            <a:gs pos="100000">
              <a:schemeClr val="accent3">
                <a:hueOff val="903533"/>
                <a:satOff val="33333"/>
                <a:lumOff val="-49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The difficulty of consensus beyond Germany and Japan</a:t>
          </a:r>
        </a:p>
      </dsp:txBody>
      <dsp:txXfrm>
        <a:off x="317440" y="1768202"/>
        <a:ext cx="5951270" cy="548402"/>
      </dsp:txXfrm>
    </dsp:sp>
    <dsp:sp modelId="{059C4659-64B7-664C-A12E-41EA3BBF9667}">
      <dsp:nvSpPr>
        <dsp:cNvPr id="0" name=""/>
        <dsp:cNvSpPr/>
      </dsp:nvSpPr>
      <dsp:spPr>
        <a:xfrm rot="5400000">
          <a:off x="3183851" y="2348230"/>
          <a:ext cx="218447" cy="262137"/>
        </a:xfrm>
        <a:prstGeom prst="rightArrow">
          <a:avLst>
            <a:gd name="adj1" fmla="val 60000"/>
            <a:gd name="adj2" fmla="val 50000"/>
          </a:avLst>
        </a:prstGeom>
        <a:gradFill rotWithShape="0">
          <a:gsLst>
            <a:gs pos="0">
              <a:schemeClr val="accent3">
                <a:hueOff val="1084240"/>
                <a:satOff val="40000"/>
                <a:lumOff val="-5882"/>
                <a:alphaOff val="0"/>
                <a:lumMod val="110000"/>
                <a:satMod val="105000"/>
                <a:tint val="67000"/>
              </a:schemeClr>
            </a:gs>
            <a:gs pos="50000">
              <a:schemeClr val="accent3">
                <a:hueOff val="1084240"/>
                <a:satOff val="40000"/>
                <a:lumOff val="-5882"/>
                <a:alphaOff val="0"/>
                <a:lumMod val="105000"/>
                <a:satMod val="103000"/>
                <a:tint val="73000"/>
              </a:schemeClr>
            </a:gs>
            <a:gs pos="100000">
              <a:schemeClr val="accent3">
                <a:hueOff val="1084240"/>
                <a:satOff val="40000"/>
                <a:lumOff val="-5882"/>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214433" y="2370075"/>
        <a:ext cx="157283" cy="152913"/>
      </dsp:txXfrm>
    </dsp:sp>
    <dsp:sp modelId="{BFA3A15E-99FC-7142-980A-1DF11BD8083D}">
      <dsp:nvSpPr>
        <dsp:cNvPr id="0" name=""/>
        <dsp:cNvSpPr/>
      </dsp:nvSpPr>
      <dsp:spPr>
        <a:xfrm>
          <a:off x="300378" y="2624930"/>
          <a:ext cx="5985394" cy="582526"/>
        </a:xfrm>
        <a:prstGeom prst="roundRect">
          <a:avLst>
            <a:gd name="adj" fmla="val 10000"/>
          </a:avLst>
        </a:prstGeom>
        <a:gradFill rotWithShape="0">
          <a:gsLst>
            <a:gs pos="0">
              <a:schemeClr val="accent3">
                <a:hueOff val="1355300"/>
                <a:satOff val="50000"/>
                <a:lumOff val="-7353"/>
                <a:alphaOff val="0"/>
                <a:lumMod val="110000"/>
                <a:satMod val="105000"/>
                <a:tint val="67000"/>
              </a:schemeClr>
            </a:gs>
            <a:gs pos="50000">
              <a:schemeClr val="accent3">
                <a:hueOff val="1355300"/>
                <a:satOff val="50000"/>
                <a:lumOff val="-7353"/>
                <a:alphaOff val="0"/>
                <a:lumMod val="105000"/>
                <a:satMod val="103000"/>
                <a:tint val="73000"/>
              </a:schemeClr>
            </a:gs>
            <a:gs pos="100000">
              <a:schemeClr val="accent3">
                <a:hueOff val="1355300"/>
                <a:satOff val="50000"/>
                <a:lumOff val="-73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The flexibility required in the face of ideological fracture after the 1940s</a:t>
          </a:r>
        </a:p>
      </dsp:txBody>
      <dsp:txXfrm>
        <a:off x="317440" y="2641992"/>
        <a:ext cx="5951270" cy="548402"/>
      </dsp:txXfrm>
    </dsp:sp>
    <dsp:sp modelId="{51532D2D-3B31-F343-B69F-627598B503A6}">
      <dsp:nvSpPr>
        <dsp:cNvPr id="0" name=""/>
        <dsp:cNvSpPr/>
      </dsp:nvSpPr>
      <dsp:spPr>
        <a:xfrm rot="5400000">
          <a:off x="3183851" y="3222020"/>
          <a:ext cx="218447" cy="262137"/>
        </a:xfrm>
        <a:prstGeom prst="rightArrow">
          <a:avLst>
            <a:gd name="adj1" fmla="val 60000"/>
            <a:gd name="adj2" fmla="val 50000"/>
          </a:avLst>
        </a:prstGeom>
        <a:gradFill rotWithShape="0">
          <a:gsLst>
            <a:gs pos="0">
              <a:schemeClr val="accent3">
                <a:hueOff val="1626359"/>
                <a:satOff val="60000"/>
                <a:lumOff val="-8824"/>
                <a:alphaOff val="0"/>
                <a:lumMod val="110000"/>
                <a:satMod val="105000"/>
                <a:tint val="67000"/>
              </a:schemeClr>
            </a:gs>
            <a:gs pos="50000">
              <a:schemeClr val="accent3">
                <a:hueOff val="1626359"/>
                <a:satOff val="60000"/>
                <a:lumOff val="-8824"/>
                <a:alphaOff val="0"/>
                <a:lumMod val="105000"/>
                <a:satMod val="103000"/>
                <a:tint val="73000"/>
              </a:schemeClr>
            </a:gs>
            <a:gs pos="100000">
              <a:schemeClr val="accent3">
                <a:hueOff val="1626359"/>
                <a:satOff val="60000"/>
                <a:lumOff val="-8824"/>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214433" y="3243865"/>
        <a:ext cx="157283" cy="152913"/>
      </dsp:txXfrm>
    </dsp:sp>
    <dsp:sp modelId="{1909F108-1144-094B-B33D-6D735205A152}">
      <dsp:nvSpPr>
        <dsp:cNvPr id="0" name=""/>
        <dsp:cNvSpPr/>
      </dsp:nvSpPr>
      <dsp:spPr>
        <a:xfrm>
          <a:off x="313659" y="3498720"/>
          <a:ext cx="5958831" cy="582526"/>
        </a:xfrm>
        <a:prstGeom prst="roundRect">
          <a:avLst>
            <a:gd name="adj" fmla="val 10000"/>
          </a:avLst>
        </a:prstGeom>
        <a:gradFill rotWithShape="0">
          <a:gsLst>
            <a:gs pos="0">
              <a:schemeClr val="accent3">
                <a:hueOff val="1807066"/>
                <a:satOff val="66667"/>
                <a:lumOff val="-9804"/>
                <a:alphaOff val="0"/>
                <a:lumMod val="110000"/>
                <a:satMod val="105000"/>
                <a:tint val="67000"/>
              </a:schemeClr>
            </a:gs>
            <a:gs pos="50000">
              <a:schemeClr val="accent3">
                <a:hueOff val="1807066"/>
                <a:satOff val="66667"/>
                <a:lumOff val="-9804"/>
                <a:alphaOff val="0"/>
                <a:lumMod val="105000"/>
                <a:satMod val="103000"/>
                <a:tint val="73000"/>
              </a:schemeClr>
            </a:gs>
            <a:gs pos="100000">
              <a:schemeClr val="accent3">
                <a:hueOff val="1807066"/>
                <a:satOff val="66667"/>
                <a:lumOff val="-9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The specific contexts of de-colonization, and post-Soviet states</a:t>
          </a:r>
        </a:p>
      </dsp:txBody>
      <dsp:txXfrm>
        <a:off x="330721" y="3515782"/>
        <a:ext cx="5924707" cy="548402"/>
      </dsp:txXfrm>
    </dsp:sp>
    <dsp:sp modelId="{82ED777C-0A5C-4642-825C-88C091111FCF}">
      <dsp:nvSpPr>
        <dsp:cNvPr id="0" name=""/>
        <dsp:cNvSpPr/>
      </dsp:nvSpPr>
      <dsp:spPr>
        <a:xfrm rot="5400000">
          <a:off x="3183851" y="4095811"/>
          <a:ext cx="218447" cy="262137"/>
        </a:xfrm>
        <a:prstGeom prst="rightArrow">
          <a:avLst>
            <a:gd name="adj1" fmla="val 60000"/>
            <a:gd name="adj2" fmla="val 50000"/>
          </a:avLst>
        </a:prstGeom>
        <a:gradFill rotWithShape="0">
          <a:gsLst>
            <a:gs pos="0">
              <a:schemeClr val="accent3">
                <a:hueOff val="2168479"/>
                <a:satOff val="80000"/>
                <a:lumOff val="-11765"/>
                <a:alphaOff val="0"/>
                <a:lumMod val="110000"/>
                <a:satMod val="105000"/>
                <a:tint val="67000"/>
              </a:schemeClr>
            </a:gs>
            <a:gs pos="50000">
              <a:schemeClr val="accent3">
                <a:hueOff val="2168479"/>
                <a:satOff val="80000"/>
                <a:lumOff val="-11765"/>
                <a:alphaOff val="0"/>
                <a:lumMod val="105000"/>
                <a:satMod val="103000"/>
                <a:tint val="73000"/>
              </a:schemeClr>
            </a:gs>
            <a:gs pos="100000">
              <a:schemeClr val="accent3">
                <a:hueOff val="2168479"/>
                <a:satOff val="80000"/>
                <a:lumOff val="-1176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214433" y="4117656"/>
        <a:ext cx="157283" cy="152913"/>
      </dsp:txXfrm>
    </dsp:sp>
    <dsp:sp modelId="{35A3CD83-6923-9646-B9B2-1434CB8E21F4}">
      <dsp:nvSpPr>
        <dsp:cNvPr id="0" name=""/>
        <dsp:cNvSpPr/>
      </dsp:nvSpPr>
      <dsp:spPr>
        <a:xfrm>
          <a:off x="313659" y="4372511"/>
          <a:ext cx="5958831" cy="582526"/>
        </a:xfrm>
        <a:prstGeom prst="roundRect">
          <a:avLst>
            <a:gd name="adj" fmla="val 10000"/>
          </a:avLst>
        </a:prstGeom>
        <a:gradFill rotWithShape="0">
          <a:gsLst>
            <a:gs pos="0">
              <a:schemeClr val="accent3">
                <a:hueOff val="2258833"/>
                <a:satOff val="83333"/>
                <a:lumOff val="-12255"/>
                <a:alphaOff val="0"/>
                <a:lumMod val="110000"/>
                <a:satMod val="105000"/>
                <a:tint val="67000"/>
              </a:schemeClr>
            </a:gs>
            <a:gs pos="50000">
              <a:schemeClr val="accent3">
                <a:hueOff val="2258833"/>
                <a:satOff val="83333"/>
                <a:lumOff val="-12255"/>
                <a:alphaOff val="0"/>
                <a:lumMod val="105000"/>
                <a:satMod val="103000"/>
                <a:tint val="73000"/>
              </a:schemeClr>
            </a:gs>
            <a:gs pos="100000">
              <a:schemeClr val="accent3">
                <a:hueOff val="2258833"/>
                <a:satOff val="83333"/>
                <a:lumOff val="-1225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Regional variations (e.g., is Asia different?)</a:t>
          </a:r>
        </a:p>
      </dsp:txBody>
      <dsp:txXfrm>
        <a:off x="330721" y="4389573"/>
        <a:ext cx="5924707" cy="548402"/>
      </dsp:txXfrm>
    </dsp:sp>
    <dsp:sp modelId="{46EB6962-ED10-F042-86D8-7FAB9C55EDC7}">
      <dsp:nvSpPr>
        <dsp:cNvPr id="0" name=""/>
        <dsp:cNvSpPr/>
      </dsp:nvSpPr>
      <dsp:spPr>
        <a:xfrm rot="5400000">
          <a:off x="3183851" y="4969601"/>
          <a:ext cx="218447" cy="262137"/>
        </a:xfrm>
        <a:prstGeom prst="rightArrow">
          <a:avLst>
            <a:gd name="adj1" fmla="val 60000"/>
            <a:gd name="adj2" fmla="val 50000"/>
          </a:avLst>
        </a:prstGeom>
        <a:gradFill rotWithShape="0">
          <a:gsLst>
            <a:gs pos="0">
              <a:schemeClr val="accent3">
                <a:hueOff val="2710599"/>
                <a:satOff val="100000"/>
                <a:lumOff val="-14706"/>
                <a:alphaOff val="0"/>
                <a:lumMod val="110000"/>
                <a:satMod val="105000"/>
                <a:tint val="67000"/>
              </a:schemeClr>
            </a:gs>
            <a:gs pos="50000">
              <a:schemeClr val="accent3">
                <a:hueOff val="2710599"/>
                <a:satOff val="100000"/>
                <a:lumOff val="-14706"/>
                <a:alphaOff val="0"/>
                <a:lumMod val="105000"/>
                <a:satMod val="103000"/>
                <a:tint val="73000"/>
              </a:schemeClr>
            </a:gs>
            <a:gs pos="100000">
              <a:schemeClr val="accent3">
                <a:hueOff val="2710599"/>
                <a:satOff val="100000"/>
                <a:lumOff val="-14706"/>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214433" y="4991446"/>
        <a:ext cx="157283" cy="152913"/>
      </dsp:txXfrm>
    </dsp:sp>
    <dsp:sp modelId="{87BC0875-D174-1B49-A2E9-AE7868834412}">
      <dsp:nvSpPr>
        <dsp:cNvPr id="0" name=""/>
        <dsp:cNvSpPr/>
      </dsp:nvSpPr>
      <dsp:spPr>
        <a:xfrm>
          <a:off x="300378" y="5246301"/>
          <a:ext cx="5985394" cy="582526"/>
        </a:xfrm>
        <a:prstGeom prst="roundRect">
          <a:avLst>
            <a:gd name="adj" fmla="val 10000"/>
          </a:avLst>
        </a:prstGeom>
        <a:gradFill rotWithShape="0">
          <a:gsLst>
            <a:gs pos="0">
              <a:schemeClr val="accent3">
                <a:hueOff val="2710599"/>
                <a:satOff val="100000"/>
                <a:lumOff val="-14706"/>
                <a:alphaOff val="0"/>
                <a:lumMod val="110000"/>
                <a:satMod val="105000"/>
                <a:tint val="67000"/>
              </a:schemeClr>
            </a:gs>
            <a:gs pos="50000">
              <a:schemeClr val="accent3">
                <a:hueOff val="2710599"/>
                <a:satOff val="100000"/>
                <a:lumOff val="-14706"/>
                <a:alphaOff val="0"/>
                <a:lumMod val="105000"/>
                <a:satMod val="103000"/>
                <a:tint val="73000"/>
              </a:schemeClr>
            </a:gs>
            <a:gs pos="100000">
              <a:schemeClr val="accent3">
                <a:hueOff val="2710599"/>
                <a:satOff val="10000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The battle over universalization of German/Japanese settlement as a “Western” rather than universal project</a:t>
          </a:r>
        </a:p>
      </dsp:txBody>
      <dsp:txXfrm>
        <a:off x="317440" y="5263363"/>
        <a:ext cx="5951270" cy="5484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C2CDF5-46A1-1A48-9FE9-16E71C9218E1}">
      <dsp:nvSpPr>
        <dsp:cNvPr id="0" name=""/>
        <dsp:cNvSpPr/>
      </dsp:nvSpPr>
      <dsp:spPr>
        <a:xfrm>
          <a:off x="1662414" y="1574"/>
          <a:ext cx="4079354" cy="876220"/>
        </a:xfrm>
        <a:prstGeom prst="chevron">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0" tIns="15875" rIns="0" bIns="15875" numCol="1" spcCol="1270" anchor="ctr" anchorCtr="0">
          <a:noAutofit/>
        </a:bodyPr>
        <a:lstStyle/>
        <a:p>
          <a:pPr marL="0" lvl="0" indent="0" algn="ctr" defTabSz="1111250">
            <a:lnSpc>
              <a:spcPct val="90000"/>
            </a:lnSpc>
            <a:spcBef>
              <a:spcPct val="0"/>
            </a:spcBef>
            <a:spcAft>
              <a:spcPct val="35000"/>
            </a:spcAft>
            <a:buNone/>
          </a:pPr>
          <a:r>
            <a:rPr lang="en-US" sz="2500" kern="1200"/>
            <a:t>Orange Revolution—Ukraine</a:t>
          </a:r>
        </a:p>
      </dsp:txBody>
      <dsp:txXfrm>
        <a:off x="2100524" y="1574"/>
        <a:ext cx="3203134" cy="876220"/>
      </dsp:txXfrm>
    </dsp:sp>
    <dsp:sp modelId="{4E5CED75-C71D-2C45-B84B-F30E7CCBA0F9}">
      <dsp:nvSpPr>
        <dsp:cNvPr id="0" name=""/>
        <dsp:cNvSpPr/>
      </dsp:nvSpPr>
      <dsp:spPr>
        <a:xfrm>
          <a:off x="5456997" y="76053"/>
          <a:ext cx="2897543" cy="727263"/>
        </a:xfrm>
        <a:prstGeom prst="chevron">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US" sz="1100" kern="1200"/>
            <a:t>Corruption of political culture</a:t>
          </a:r>
        </a:p>
      </dsp:txBody>
      <dsp:txXfrm>
        <a:off x="5820629" y="76053"/>
        <a:ext cx="2170280" cy="727263"/>
      </dsp:txXfrm>
    </dsp:sp>
    <dsp:sp modelId="{F533E0B1-3930-D441-83CF-136E68348DA4}">
      <dsp:nvSpPr>
        <dsp:cNvPr id="0" name=""/>
        <dsp:cNvSpPr/>
      </dsp:nvSpPr>
      <dsp:spPr>
        <a:xfrm>
          <a:off x="1662414" y="1000466"/>
          <a:ext cx="4108270" cy="876220"/>
        </a:xfrm>
        <a:prstGeom prst="chevron">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0" tIns="15875" rIns="0" bIns="15875" numCol="1" spcCol="1270" anchor="ctr" anchorCtr="0">
          <a:noAutofit/>
        </a:bodyPr>
        <a:lstStyle/>
        <a:p>
          <a:pPr marL="0" lvl="0" indent="0" algn="ctr" defTabSz="1111250">
            <a:lnSpc>
              <a:spcPct val="90000"/>
            </a:lnSpc>
            <a:spcBef>
              <a:spcPct val="0"/>
            </a:spcBef>
            <a:spcAft>
              <a:spcPct val="35000"/>
            </a:spcAft>
            <a:buNone/>
          </a:pPr>
          <a:r>
            <a:rPr lang="en-US" sz="2500" kern="1200"/>
            <a:t>Arab Spring</a:t>
          </a:r>
        </a:p>
      </dsp:txBody>
      <dsp:txXfrm>
        <a:off x="2100524" y="1000466"/>
        <a:ext cx="3232050" cy="876220"/>
      </dsp:txXfrm>
    </dsp:sp>
    <dsp:sp modelId="{FBD5BE16-14E8-EC40-A125-FE584E0F693B}">
      <dsp:nvSpPr>
        <dsp:cNvPr id="0" name=""/>
        <dsp:cNvSpPr/>
      </dsp:nvSpPr>
      <dsp:spPr>
        <a:xfrm>
          <a:off x="5485913" y="1074945"/>
          <a:ext cx="2927361" cy="727263"/>
        </a:xfrm>
        <a:prstGeom prst="chevron">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US" sz="1100" kern="1200"/>
            <a:t>Authoritarian governments illegitimate</a:t>
          </a:r>
        </a:p>
      </dsp:txBody>
      <dsp:txXfrm>
        <a:off x="5849545" y="1074945"/>
        <a:ext cx="2200098" cy="727263"/>
      </dsp:txXfrm>
    </dsp:sp>
    <dsp:sp modelId="{DC06AE8B-13EF-444C-B2D6-8283DBC4A302}">
      <dsp:nvSpPr>
        <dsp:cNvPr id="0" name=""/>
        <dsp:cNvSpPr/>
      </dsp:nvSpPr>
      <dsp:spPr>
        <a:xfrm>
          <a:off x="1662414" y="1999358"/>
          <a:ext cx="4079354" cy="876220"/>
        </a:xfrm>
        <a:prstGeom prst="chevron">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0" tIns="15875" rIns="0" bIns="15875" numCol="1" spcCol="1270" anchor="ctr" anchorCtr="0">
          <a:noAutofit/>
        </a:bodyPr>
        <a:lstStyle/>
        <a:p>
          <a:pPr marL="0" lvl="0" indent="0" algn="ctr" defTabSz="1111250">
            <a:lnSpc>
              <a:spcPct val="90000"/>
            </a:lnSpc>
            <a:spcBef>
              <a:spcPct val="0"/>
            </a:spcBef>
            <a:spcAft>
              <a:spcPct val="35000"/>
            </a:spcAft>
            <a:buNone/>
          </a:pPr>
          <a:r>
            <a:rPr lang="en-US" sz="2500" kern="1200"/>
            <a:t>Regime Change policies against Cuba; Venezuela</a:t>
          </a:r>
        </a:p>
      </dsp:txBody>
      <dsp:txXfrm>
        <a:off x="2100524" y="1999358"/>
        <a:ext cx="3203134" cy="876220"/>
      </dsp:txXfrm>
    </dsp:sp>
    <dsp:sp modelId="{6DB26E1D-BC1C-BE44-BFAE-2BB73213355F}">
      <dsp:nvSpPr>
        <dsp:cNvPr id="0" name=""/>
        <dsp:cNvSpPr/>
      </dsp:nvSpPr>
      <dsp:spPr>
        <a:xfrm>
          <a:off x="5456997" y="2073836"/>
          <a:ext cx="2927361" cy="727263"/>
        </a:xfrm>
        <a:prstGeom prst="chevron">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US" sz="1100" kern="1200"/>
            <a:t>Dictatorships or Marxist Leninist regimes?</a:t>
          </a:r>
        </a:p>
      </dsp:txBody>
      <dsp:txXfrm>
        <a:off x="5820629" y="2073836"/>
        <a:ext cx="2200098" cy="727263"/>
      </dsp:txXfrm>
    </dsp:sp>
    <dsp:sp modelId="{09A22FC4-3942-5247-94AB-5CCF3499B704}">
      <dsp:nvSpPr>
        <dsp:cNvPr id="0" name=""/>
        <dsp:cNvSpPr/>
      </dsp:nvSpPr>
      <dsp:spPr>
        <a:xfrm>
          <a:off x="1662414" y="2998249"/>
          <a:ext cx="4097054" cy="876220"/>
        </a:xfrm>
        <a:prstGeom prst="chevron">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0" tIns="15875" rIns="0" bIns="15875" numCol="1" spcCol="1270" anchor="ctr" anchorCtr="0">
          <a:noAutofit/>
        </a:bodyPr>
        <a:lstStyle/>
        <a:p>
          <a:pPr marL="0" lvl="0" indent="0" algn="ctr" defTabSz="1111250">
            <a:lnSpc>
              <a:spcPct val="90000"/>
            </a:lnSpc>
            <a:spcBef>
              <a:spcPct val="0"/>
            </a:spcBef>
            <a:spcAft>
              <a:spcPct val="35000"/>
            </a:spcAft>
            <a:buNone/>
          </a:pPr>
          <a:r>
            <a:rPr lang="en-US" sz="2500" kern="1200" dirty="0"/>
            <a:t>Sanctions Regimes for Political Change</a:t>
          </a:r>
        </a:p>
      </dsp:txBody>
      <dsp:txXfrm>
        <a:off x="2100524" y="2998249"/>
        <a:ext cx="3220834" cy="876220"/>
      </dsp:txXfrm>
    </dsp:sp>
    <dsp:sp modelId="{93163197-72B5-7D4E-94B3-4D8D9FDC70C0}">
      <dsp:nvSpPr>
        <dsp:cNvPr id="0" name=""/>
        <dsp:cNvSpPr/>
      </dsp:nvSpPr>
      <dsp:spPr>
        <a:xfrm>
          <a:off x="5474697" y="3072728"/>
          <a:ext cx="1587379" cy="727263"/>
        </a:xfrm>
        <a:prstGeom prst="chevron">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US" sz="1100" kern="1200"/>
            <a:t>Myanmar</a:t>
          </a:r>
        </a:p>
      </dsp:txBody>
      <dsp:txXfrm>
        <a:off x="5838329" y="3072728"/>
        <a:ext cx="860116" cy="727263"/>
      </dsp:txXfrm>
    </dsp:sp>
    <dsp:sp modelId="{B5B6B037-9854-BF49-8BB2-A2C31C7F0E5D}">
      <dsp:nvSpPr>
        <dsp:cNvPr id="0" name=""/>
        <dsp:cNvSpPr/>
      </dsp:nvSpPr>
      <dsp:spPr>
        <a:xfrm>
          <a:off x="6807534" y="3072728"/>
          <a:ext cx="2940106" cy="727263"/>
        </a:xfrm>
        <a:prstGeom prst="chevron">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US" sz="1100" kern="1200" dirty="0"/>
            <a:t>South Africa (earliest example and source of pattern of 3</a:t>
          </a:r>
          <a:r>
            <a:rPr lang="en-US" sz="1100" kern="1200" baseline="30000" dirty="0"/>
            <a:t>rd</a:t>
          </a:r>
          <a:r>
            <a:rPr lang="en-US" sz="1100" kern="1200" dirty="0"/>
            <a:t> generation constitutionalism)</a:t>
          </a:r>
        </a:p>
      </dsp:txBody>
      <dsp:txXfrm>
        <a:off x="7171166" y="3072728"/>
        <a:ext cx="2212843" cy="727263"/>
      </dsp:txXfrm>
    </dsp:sp>
    <dsp:sp modelId="{CB171850-2CC3-DA4B-9D5C-10271EAEC8F8}">
      <dsp:nvSpPr>
        <dsp:cNvPr id="0" name=""/>
        <dsp:cNvSpPr/>
      </dsp:nvSpPr>
      <dsp:spPr>
        <a:xfrm>
          <a:off x="1662414" y="3997141"/>
          <a:ext cx="4118741" cy="876220"/>
        </a:xfrm>
        <a:prstGeom prst="chevron">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0" tIns="15875" rIns="0" bIns="15875" numCol="1" spcCol="1270" anchor="ctr" anchorCtr="0">
          <a:noAutofit/>
        </a:bodyPr>
        <a:lstStyle/>
        <a:p>
          <a:pPr marL="0" lvl="0" indent="0" algn="ctr" defTabSz="1111250">
            <a:lnSpc>
              <a:spcPct val="90000"/>
            </a:lnSpc>
            <a:spcBef>
              <a:spcPct val="0"/>
            </a:spcBef>
            <a:spcAft>
              <a:spcPct val="35000"/>
            </a:spcAft>
            <a:buNone/>
          </a:pPr>
          <a:r>
            <a:rPr lang="en-US" sz="2500" kern="1200" dirty="0"/>
            <a:t>Abuse of Process and "soft coups"</a:t>
          </a:r>
        </a:p>
      </dsp:txBody>
      <dsp:txXfrm>
        <a:off x="2100524" y="3997141"/>
        <a:ext cx="3242521" cy="876220"/>
      </dsp:txXfrm>
    </dsp:sp>
    <dsp:sp modelId="{08EC683F-B88F-A344-B7A4-027CA88FA9C8}">
      <dsp:nvSpPr>
        <dsp:cNvPr id="0" name=""/>
        <dsp:cNvSpPr/>
      </dsp:nvSpPr>
      <dsp:spPr>
        <a:xfrm>
          <a:off x="5496383" y="4071620"/>
          <a:ext cx="1818157" cy="727263"/>
        </a:xfrm>
        <a:prstGeom prst="chevron">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US" sz="1100" kern="1200" dirty="0"/>
            <a:t>Brazil; U.S.??</a:t>
          </a:r>
        </a:p>
      </dsp:txBody>
      <dsp:txXfrm>
        <a:off x="5860015" y="4071620"/>
        <a:ext cx="1090894" cy="727263"/>
      </dsp:txXfrm>
    </dsp:sp>
    <dsp:sp modelId="{814188F1-5B5D-B74C-AABF-B6FE3CE88591}">
      <dsp:nvSpPr>
        <dsp:cNvPr id="0" name=""/>
        <dsp:cNvSpPr/>
      </dsp:nvSpPr>
      <dsp:spPr>
        <a:xfrm>
          <a:off x="7059999" y="4071620"/>
          <a:ext cx="3353628" cy="727263"/>
        </a:xfrm>
        <a:prstGeom prst="chevron">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US" sz="1100" kern="1200" dirty="0"/>
            <a:t>Use of institutional processes of democratic institutions to undermine democracy (e.g., use of impeachment device to repudiate decision election—Brazil and US)</a:t>
          </a:r>
        </a:p>
      </dsp:txBody>
      <dsp:txXfrm>
        <a:off x="7423631" y="4071620"/>
        <a:ext cx="2626365" cy="72726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04CBB8-C517-CF42-A86F-E1CBDB519153}">
      <dsp:nvSpPr>
        <dsp:cNvPr id="0" name=""/>
        <dsp:cNvSpPr/>
      </dsp:nvSpPr>
      <dsp:spPr>
        <a:xfrm>
          <a:off x="0" y="84650"/>
          <a:ext cx="5235490" cy="79139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100000"/>
            </a:lnSpc>
            <a:spcBef>
              <a:spcPct val="0"/>
            </a:spcBef>
            <a:spcAft>
              <a:spcPct val="35000"/>
            </a:spcAft>
            <a:buNone/>
          </a:pPr>
          <a:r>
            <a:rPr lang="en-US" sz="1300" kern="1200" dirty="0"/>
            <a:t>Development of 2</a:t>
          </a:r>
          <a:r>
            <a:rPr lang="en-US" sz="1300" kern="1200" baseline="30000" dirty="0"/>
            <a:t>nd</a:t>
          </a:r>
          <a:r>
            <a:rPr lang="en-US" sz="1300" kern="1200" dirty="0"/>
            <a:t> Generation template in the establishment of constitutional orders </a:t>
          </a:r>
        </a:p>
      </dsp:txBody>
      <dsp:txXfrm>
        <a:off x="38633" y="123283"/>
        <a:ext cx="5158224" cy="714129"/>
      </dsp:txXfrm>
    </dsp:sp>
    <dsp:sp modelId="{7B65DCFF-9F21-784A-ABED-4DE22771E74B}">
      <dsp:nvSpPr>
        <dsp:cNvPr id="0" name=""/>
        <dsp:cNvSpPr/>
      </dsp:nvSpPr>
      <dsp:spPr>
        <a:xfrm>
          <a:off x="0" y="913486"/>
          <a:ext cx="5235490" cy="79139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100000"/>
            </a:lnSpc>
            <a:spcBef>
              <a:spcPct val="0"/>
            </a:spcBef>
            <a:spcAft>
              <a:spcPct val="35000"/>
            </a:spcAft>
            <a:buNone/>
          </a:pPr>
          <a:r>
            <a:rPr lang="en-US" sz="1300" kern="1200"/>
            <a:t>3</a:t>
          </a:r>
          <a:r>
            <a:rPr lang="en-US" sz="1300" kern="1200" baseline="30000"/>
            <a:t>rd</a:t>
          </a:r>
          <a:r>
            <a:rPr lang="en-US" sz="1300" kern="1200"/>
            <a:t> generation constitutions reflect maturing and institutionalization of German-Japanese constitutional settlement for developing states and Post-Soviet Republic </a:t>
          </a:r>
        </a:p>
      </dsp:txBody>
      <dsp:txXfrm>
        <a:off x="38633" y="952119"/>
        <a:ext cx="5158224" cy="714129"/>
      </dsp:txXfrm>
    </dsp:sp>
    <dsp:sp modelId="{4F64F055-C0D2-8E4F-AACB-3B9F7872A233}">
      <dsp:nvSpPr>
        <dsp:cNvPr id="0" name=""/>
        <dsp:cNvSpPr/>
      </dsp:nvSpPr>
      <dsp:spPr>
        <a:xfrm>
          <a:off x="0" y="1742321"/>
          <a:ext cx="5235490" cy="79139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100000"/>
            </a:lnSpc>
            <a:spcBef>
              <a:spcPct val="0"/>
            </a:spcBef>
            <a:spcAft>
              <a:spcPct val="35000"/>
            </a:spcAft>
            <a:buNone/>
          </a:pPr>
          <a:r>
            <a:rPr lang="en-US" sz="1300" kern="1200"/>
            <a:t>Retain and deepen commitment to legitimacy/illegitimacy template </a:t>
          </a:r>
        </a:p>
      </dsp:txBody>
      <dsp:txXfrm>
        <a:off x="38633" y="1780954"/>
        <a:ext cx="5158224" cy="714129"/>
      </dsp:txXfrm>
    </dsp:sp>
    <dsp:sp modelId="{18D58764-B651-6741-BA76-B54565A0B837}">
      <dsp:nvSpPr>
        <dsp:cNvPr id="0" name=""/>
        <dsp:cNvSpPr/>
      </dsp:nvSpPr>
      <dsp:spPr>
        <a:xfrm>
          <a:off x="0" y="2571156"/>
          <a:ext cx="5235490" cy="79139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100000"/>
            </a:lnSpc>
            <a:spcBef>
              <a:spcPct val="0"/>
            </a:spcBef>
            <a:spcAft>
              <a:spcPct val="35000"/>
            </a:spcAft>
            <a:buNone/>
          </a:pPr>
          <a:r>
            <a:rPr lang="en-US" sz="1300" kern="1200" dirty="0"/>
            <a:t>Adhere to internationalism and to human rights constraints; center liberal democracy as baseline for legitimate constitutional ordering</a:t>
          </a:r>
        </a:p>
      </dsp:txBody>
      <dsp:txXfrm>
        <a:off x="38633" y="2609789"/>
        <a:ext cx="5158224" cy="714129"/>
      </dsp:txXfrm>
    </dsp:sp>
    <dsp:sp modelId="{DD6A5DAF-AF6F-4F4B-9778-B5A56D8838AD}">
      <dsp:nvSpPr>
        <dsp:cNvPr id="0" name=""/>
        <dsp:cNvSpPr/>
      </dsp:nvSpPr>
      <dsp:spPr>
        <a:xfrm>
          <a:off x="0" y="3399991"/>
          <a:ext cx="5235490" cy="79139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100000"/>
            </a:lnSpc>
            <a:spcBef>
              <a:spcPct val="0"/>
            </a:spcBef>
            <a:spcAft>
              <a:spcPct val="35000"/>
            </a:spcAft>
            <a:buNone/>
          </a:pPr>
          <a:r>
            <a:rPr lang="en-US" sz="1300" kern="1200"/>
            <a:t>But challenges are reflected in the construction of constitutions after the 1940s. </a:t>
          </a:r>
        </a:p>
      </dsp:txBody>
      <dsp:txXfrm>
        <a:off x="38633" y="3438624"/>
        <a:ext cx="5158224" cy="71412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8FB1A-90CC-BF4A-9FBB-FC744102FA49}">
      <dsp:nvSpPr>
        <dsp:cNvPr id="0" name=""/>
        <dsp:cNvSpPr/>
      </dsp:nvSpPr>
      <dsp:spPr>
        <a:xfrm rot="16200000">
          <a:off x="-64547" y="70589"/>
          <a:ext cx="5953538" cy="5812359"/>
        </a:xfrm>
        <a:prstGeom prst="flowChartManualOperation">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0" rIns="151608" bIns="0" numCol="1" spcCol="1270" anchor="t" anchorCtr="0">
          <a:noAutofit/>
        </a:bodyPr>
        <a:lstStyle/>
        <a:p>
          <a:pPr marL="0" lvl="0" indent="0" algn="l" defTabSz="1066800">
            <a:lnSpc>
              <a:spcPct val="90000"/>
            </a:lnSpc>
            <a:spcBef>
              <a:spcPct val="0"/>
            </a:spcBef>
            <a:spcAft>
              <a:spcPct val="35000"/>
            </a:spcAft>
            <a:buNone/>
          </a:pPr>
          <a:r>
            <a:rPr lang="en-US" sz="2400" kern="1200" dirty="0"/>
            <a:t>Incorporation of key normative provisions</a:t>
          </a:r>
        </a:p>
        <a:p>
          <a:pPr marL="171450" lvl="1" indent="-171450" algn="l" defTabSz="844550">
            <a:lnSpc>
              <a:spcPct val="90000"/>
            </a:lnSpc>
            <a:spcBef>
              <a:spcPct val="0"/>
            </a:spcBef>
            <a:spcAft>
              <a:spcPct val="15000"/>
            </a:spcAft>
            <a:buChar char="•"/>
          </a:pPr>
          <a:r>
            <a:rPr lang="en-US" sz="1900" kern="1200"/>
            <a:t>Liberal democracy principles </a:t>
          </a:r>
        </a:p>
        <a:p>
          <a:pPr marL="171450" lvl="1" indent="-171450" algn="l" defTabSz="844550">
            <a:lnSpc>
              <a:spcPct val="90000"/>
            </a:lnSpc>
            <a:spcBef>
              <a:spcPct val="0"/>
            </a:spcBef>
            <a:spcAft>
              <a:spcPct val="15000"/>
            </a:spcAft>
            <a:buChar char="•"/>
          </a:pPr>
          <a:r>
            <a:rPr lang="en-US" sz="1900" kern="1200"/>
            <a:t>Internationally recognized human rights</a:t>
          </a:r>
        </a:p>
        <a:p>
          <a:pPr marL="171450" lvl="1" indent="-171450" algn="l" defTabSz="844550">
            <a:lnSpc>
              <a:spcPct val="90000"/>
            </a:lnSpc>
            <a:spcBef>
              <a:spcPct val="0"/>
            </a:spcBef>
            <a:spcAft>
              <a:spcPct val="15000"/>
            </a:spcAft>
            <a:buChar char="•"/>
          </a:pPr>
          <a:r>
            <a:rPr lang="en-US" sz="1900" kern="1200"/>
            <a:t>Deep embedding of international law into their domestic legal orders</a:t>
          </a:r>
        </a:p>
        <a:p>
          <a:pPr marL="171450" lvl="1" indent="-171450" algn="l" defTabSz="844550">
            <a:lnSpc>
              <a:spcPct val="90000"/>
            </a:lnSpc>
            <a:spcBef>
              <a:spcPct val="0"/>
            </a:spcBef>
            <a:spcAft>
              <a:spcPct val="15000"/>
            </a:spcAft>
            <a:buChar char="•"/>
          </a:pPr>
          <a:r>
            <a:rPr lang="en-US" sz="1900" kern="1200"/>
            <a:t>Deep embedding of international framework against militarism</a:t>
          </a:r>
        </a:p>
      </dsp:txBody>
      <dsp:txXfrm rot="5400000">
        <a:off x="6043" y="1190707"/>
        <a:ext cx="5812359" cy="3572122"/>
      </dsp:txXfrm>
    </dsp:sp>
    <dsp:sp modelId="{F8F2881B-FECC-1C4B-8148-948D3200BA1F}">
      <dsp:nvSpPr>
        <dsp:cNvPr id="0" name=""/>
        <dsp:cNvSpPr/>
      </dsp:nvSpPr>
      <dsp:spPr>
        <a:xfrm rot="16200000">
          <a:off x="6183739" y="70589"/>
          <a:ext cx="5953538" cy="5812359"/>
        </a:xfrm>
        <a:prstGeom prst="flowChartManualOperation">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0" rIns="151608" bIns="0" numCol="1" spcCol="1270" anchor="t" anchorCtr="0">
          <a:noAutofit/>
        </a:bodyPr>
        <a:lstStyle/>
        <a:p>
          <a:pPr marL="0" lvl="0" indent="0" algn="l" defTabSz="1066800">
            <a:lnSpc>
              <a:spcPct val="90000"/>
            </a:lnSpc>
            <a:spcBef>
              <a:spcPct val="0"/>
            </a:spcBef>
            <a:spcAft>
              <a:spcPct val="35000"/>
            </a:spcAft>
            <a:buNone/>
          </a:pPr>
          <a:r>
            <a:rPr lang="en-US" sz="2400" kern="1200"/>
            <a:t>Constitution framed in the national context from whioch constitution making developed</a:t>
          </a:r>
        </a:p>
        <a:p>
          <a:pPr marL="171450" lvl="1" indent="-171450" algn="l" defTabSz="844550">
            <a:lnSpc>
              <a:spcPct val="90000"/>
            </a:lnSpc>
            <a:spcBef>
              <a:spcPct val="0"/>
            </a:spcBef>
            <a:spcAft>
              <a:spcPct val="15000"/>
            </a:spcAft>
            <a:buChar char="•"/>
          </a:pPr>
          <a:r>
            <a:rPr lang="en-US" sz="1900" kern="1200"/>
            <a:t>South Africa: Apartheid and colonialism</a:t>
          </a:r>
        </a:p>
        <a:p>
          <a:pPr marL="171450" lvl="1" indent="-171450" algn="l" defTabSz="844550">
            <a:lnSpc>
              <a:spcPct val="90000"/>
            </a:lnSpc>
            <a:spcBef>
              <a:spcPct val="0"/>
            </a:spcBef>
            <a:spcAft>
              <a:spcPct val="15000"/>
            </a:spcAft>
            <a:buChar char="•"/>
          </a:pPr>
          <a:r>
            <a:rPr lang="en-US" sz="1900" kern="1200"/>
            <a:t>Argentina: Military dictatorship</a:t>
          </a:r>
        </a:p>
        <a:p>
          <a:pPr marL="171450" lvl="1" indent="-171450" algn="l" defTabSz="844550">
            <a:lnSpc>
              <a:spcPct val="90000"/>
            </a:lnSpc>
            <a:spcBef>
              <a:spcPct val="0"/>
            </a:spcBef>
            <a:spcAft>
              <a:spcPct val="15000"/>
            </a:spcAft>
            <a:buChar char="•"/>
          </a:pPr>
          <a:r>
            <a:rPr lang="en-US" sz="1900" kern="1200"/>
            <a:t>Bosnia-Herzegovina: Ethnic civil war and the break up of a multi-ethnic state</a:t>
          </a:r>
        </a:p>
        <a:p>
          <a:pPr marL="171450" lvl="1" indent="-171450" algn="l" defTabSz="844550">
            <a:lnSpc>
              <a:spcPct val="90000"/>
            </a:lnSpc>
            <a:spcBef>
              <a:spcPct val="0"/>
            </a:spcBef>
            <a:spcAft>
              <a:spcPct val="15000"/>
            </a:spcAft>
            <a:buChar char="•"/>
          </a:pPr>
          <a:r>
            <a:rPr lang="en-US" sz="1900" kern="1200"/>
            <a:t>Poland: Anti-Soviet reaction and need to conform to EU Requirements</a:t>
          </a:r>
        </a:p>
        <a:p>
          <a:pPr marL="171450" lvl="1" indent="-171450" algn="l" defTabSz="844550">
            <a:lnSpc>
              <a:spcPct val="90000"/>
            </a:lnSpc>
            <a:spcBef>
              <a:spcPct val="0"/>
            </a:spcBef>
            <a:spcAft>
              <a:spcPct val="15000"/>
            </a:spcAft>
            <a:buChar char="•"/>
          </a:pPr>
          <a:r>
            <a:rPr lang="en-US" sz="1900" kern="1200"/>
            <a:t>Honduras: Deep embedding in regional human rights and political system</a:t>
          </a:r>
        </a:p>
      </dsp:txBody>
      <dsp:txXfrm rot="5400000">
        <a:off x="6254329" y="1190707"/>
        <a:ext cx="5812359" cy="3572122"/>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9742F-2062-8F48-A8FD-0304191DC6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BEE567-CBF8-EC46-9616-28E56233E8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D00B4E-F69D-F643-A226-A8F390F864D2}"/>
              </a:ext>
            </a:extLst>
          </p:cNvPr>
          <p:cNvSpPr>
            <a:spLocks noGrp="1"/>
          </p:cNvSpPr>
          <p:nvPr>
            <p:ph type="dt" sz="half" idx="10"/>
          </p:nvPr>
        </p:nvSpPr>
        <p:spPr/>
        <p:txBody>
          <a:bodyPr/>
          <a:lstStyle/>
          <a:p>
            <a:fld id="{A6A47169-97C8-3549-BB6D-22C047EBB702}" type="datetimeFigureOut">
              <a:rPr lang="en-US" smtClean="0"/>
              <a:t>12/4/19</a:t>
            </a:fld>
            <a:endParaRPr lang="en-US"/>
          </a:p>
        </p:txBody>
      </p:sp>
      <p:sp>
        <p:nvSpPr>
          <p:cNvPr id="5" name="Footer Placeholder 4">
            <a:extLst>
              <a:ext uri="{FF2B5EF4-FFF2-40B4-BE49-F238E27FC236}">
                <a16:creationId xmlns:a16="http://schemas.microsoft.com/office/drawing/2014/main" id="{9AEAAFCB-51D0-1C46-BA6F-38F95B29C6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835386-E733-F84C-A1B1-8249101034DE}"/>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4156091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F0D41-F706-1142-91FE-2883324404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33DF91-A432-094E-9E6D-EFBA510A31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DDC069-49F4-3F4C-9D0E-97091AF037EE}"/>
              </a:ext>
            </a:extLst>
          </p:cNvPr>
          <p:cNvSpPr>
            <a:spLocks noGrp="1"/>
          </p:cNvSpPr>
          <p:nvPr>
            <p:ph type="dt" sz="half" idx="10"/>
          </p:nvPr>
        </p:nvSpPr>
        <p:spPr/>
        <p:txBody>
          <a:bodyPr/>
          <a:lstStyle/>
          <a:p>
            <a:fld id="{A6A47169-97C8-3549-BB6D-22C047EBB702}" type="datetimeFigureOut">
              <a:rPr lang="en-US" smtClean="0"/>
              <a:t>12/4/19</a:t>
            </a:fld>
            <a:endParaRPr lang="en-US"/>
          </a:p>
        </p:txBody>
      </p:sp>
      <p:sp>
        <p:nvSpPr>
          <p:cNvPr id="5" name="Footer Placeholder 4">
            <a:extLst>
              <a:ext uri="{FF2B5EF4-FFF2-40B4-BE49-F238E27FC236}">
                <a16:creationId xmlns:a16="http://schemas.microsoft.com/office/drawing/2014/main" id="{1C699933-FF95-1F47-B78B-2E58E8DC60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D16C82-94B3-714E-AC27-8DC8CFDCEFFC}"/>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2041654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7BFF89-2546-9E46-A81B-E951AA9384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A32D56-9AE1-B649-89E5-96A2E7868A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C3E8D8-86D7-A94E-946E-111F77EEDDE8}"/>
              </a:ext>
            </a:extLst>
          </p:cNvPr>
          <p:cNvSpPr>
            <a:spLocks noGrp="1"/>
          </p:cNvSpPr>
          <p:nvPr>
            <p:ph type="dt" sz="half" idx="10"/>
          </p:nvPr>
        </p:nvSpPr>
        <p:spPr/>
        <p:txBody>
          <a:bodyPr/>
          <a:lstStyle/>
          <a:p>
            <a:fld id="{A6A47169-97C8-3549-BB6D-22C047EBB702}" type="datetimeFigureOut">
              <a:rPr lang="en-US" smtClean="0"/>
              <a:t>12/4/19</a:t>
            </a:fld>
            <a:endParaRPr lang="en-US"/>
          </a:p>
        </p:txBody>
      </p:sp>
      <p:sp>
        <p:nvSpPr>
          <p:cNvPr id="5" name="Footer Placeholder 4">
            <a:extLst>
              <a:ext uri="{FF2B5EF4-FFF2-40B4-BE49-F238E27FC236}">
                <a16:creationId xmlns:a16="http://schemas.microsoft.com/office/drawing/2014/main" id="{F4554866-8CBE-094F-B05F-8C8868AF3D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002BA9-A2A0-194C-91BE-4EC894946D41}"/>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1949326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8C435-8E01-054C-B265-578C75DB92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EF7D95-683E-494D-AFD2-A6F6C397FE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7E9F25-9132-6742-A3B2-E6F05DC5197B}"/>
              </a:ext>
            </a:extLst>
          </p:cNvPr>
          <p:cNvSpPr>
            <a:spLocks noGrp="1"/>
          </p:cNvSpPr>
          <p:nvPr>
            <p:ph type="dt" sz="half" idx="10"/>
          </p:nvPr>
        </p:nvSpPr>
        <p:spPr/>
        <p:txBody>
          <a:bodyPr/>
          <a:lstStyle/>
          <a:p>
            <a:fld id="{A6A47169-97C8-3549-BB6D-22C047EBB702}" type="datetimeFigureOut">
              <a:rPr lang="en-US" smtClean="0"/>
              <a:t>12/4/19</a:t>
            </a:fld>
            <a:endParaRPr lang="en-US"/>
          </a:p>
        </p:txBody>
      </p:sp>
      <p:sp>
        <p:nvSpPr>
          <p:cNvPr id="5" name="Footer Placeholder 4">
            <a:extLst>
              <a:ext uri="{FF2B5EF4-FFF2-40B4-BE49-F238E27FC236}">
                <a16:creationId xmlns:a16="http://schemas.microsoft.com/office/drawing/2014/main" id="{C004D092-FB5E-2A44-80D1-F31FD23758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19499-CBCD-E049-9DD1-146C7CCC2FEC}"/>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765498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518DA-4941-C44E-9F74-71356ABFE4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F220B4-1DC2-D44E-948E-8EA5275625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AD5578-AE4F-764A-A5F3-1E3C838919A2}"/>
              </a:ext>
            </a:extLst>
          </p:cNvPr>
          <p:cNvSpPr>
            <a:spLocks noGrp="1"/>
          </p:cNvSpPr>
          <p:nvPr>
            <p:ph type="dt" sz="half" idx="10"/>
          </p:nvPr>
        </p:nvSpPr>
        <p:spPr/>
        <p:txBody>
          <a:bodyPr/>
          <a:lstStyle/>
          <a:p>
            <a:fld id="{A6A47169-97C8-3549-BB6D-22C047EBB702}" type="datetimeFigureOut">
              <a:rPr lang="en-US" smtClean="0"/>
              <a:t>12/4/19</a:t>
            </a:fld>
            <a:endParaRPr lang="en-US"/>
          </a:p>
        </p:txBody>
      </p:sp>
      <p:sp>
        <p:nvSpPr>
          <p:cNvPr id="5" name="Footer Placeholder 4">
            <a:extLst>
              <a:ext uri="{FF2B5EF4-FFF2-40B4-BE49-F238E27FC236}">
                <a16:creationId xmlns:a16="http://schemas.microsoft.com/office/drawing/2014/main" id="{155CB8B9-37F3-E642-B778-AEC7CBBFF9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6656D1-EBD2-C940-8F3E-379667241558}"/>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2566342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BBC0-0180-E544-B06D-8434330D6D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E91F2B-1CFF-0F48-B32F-7300B73B2F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A85D21-9517-7443-B91A-0EB0A87F0D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766389-C680-F247-AA44-9808DF6FD00F}"/>
              </a:ext>
            </a:extLst>
          </p:cNvPr>
          <p:cNvSpPr>
            <a:spLocks noGrp="1"/>
          </p:cNvSpPr>
          <p:nvPr>
            <p:ph type="dt" sz="half" idx="10"/>
          </p:nvPr>
        </p:nvSpPr>
        <p:spPr/>
        <p:txBody>
          <a:bodyPr/>
          <a:lstStyle/>
          <a:p>
            <a:fld id="{A6A47169-97C8-3549-BB6D-22C047EBB702}" type="datetimeFigureOut">
              <a:rPr lang="en-US" smtClean="0"/>
              <a:t>12/4/19</a:t>
            </a:fld>
            <a:endParaRPr lang="en-US"/>
          </a:p>
        </p:txBody>
      </p:sp>
      <p:sp>
        <p:nvSpPr>
          <p:cNvPr id="6" name="Footer Placeholder 5">
            <a:extLst>
              <a:ext uri="{FF2B5EF4-FFF2-40B4-BE49-F238E27FC236}">
                <a16:creationId xmlns:a16="http://schemas.microsoft.com/office/drawing/2014/main" id="{74FFBAB4-5696-3148-94D6-9CE3D6DBB6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9E95A7-87E1-664A-AC6B-9024CA309876}"/>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1630809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73FFD-43F3-3542-A103-BF3E6AE63A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06AF93-7349-E84F-BFF9-4C4A871327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FB430F-9917-CC47-B09A-C212D67A83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1DF024-339B-4F47-BBA4-1EE5EB14F2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64FB74-E052-6E49-AD60-31D7DA2F75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4745C4-EBC1-454D-953A-C691933D382D}"/>
              </a:ext>
            </a:extLst>
          </p:cNvPr>
          <p:cNvSpPr>
            <a:spLocks noGrp="1"/>
          </p:cNvSpPr>
          <p:nvPr>
            <p:ph type="dt" sz="half" idx="10"/>
          </p:nvPr>
        </p:nvSpPr>
        <p:spPr/>
        <p:txBody>
          <a:bodyPr/>
          <a:lstStyle/>
          <a:p>
            <a:fld id="{A6A47169-97C8-3549-BB6D-22C047EBB702}" type="datetimeFigureOut">
              <a:rPr lang="en-US" smtClean="0"/>
              <a:t>12/4/19</a:t>
            </a:fld>
            <a:endParaRPr lang="en-US"/>
          </a:p>
        </p:txBody>
      </p:sp>
      <p:sp>
        <p:nvSpPr>
          <p:cNvPr id="8" name="Footer Placeholder 7">
            <a:extLst>
              <a:ext uri="{FF2B5EF4-FFF2-40B4-BE49-F238E27FC236}">
                <a16:creationId xmlns:a16="http://schemas.microsoft.com/office/drawing/2014/main" id="{B816BAD9-36B7-914D-B4DF-C9D926D4C6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37192F-0E21-8D41-B8F0-898B3335D65D}"/>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2445097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5B552-1C22-814A-A618-4708B6AC05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1E8CB5-5888-7944-90E1-DC54F35147EE}"/>
              </a:ext>
            </a:extLst>
          </p:cNvPr>
          <p:cNvSpPr>
            <a:spLocks noGrp="1"/>
          </p:cNvSpPr>
          <p:nvPr>
            <p:ph type="dt" sz="half" idx="10"/>
          </p:nvPr>
        </p:nvSpPr>
        <p:spPr/>
        <p:txBody>
          <a:bodyPr/>
          <a:lstStyle/>
          <a:p>
            <a:fld id="{A6A47169-97C8-3549-BB6D-22C047EBB702}" type="datetimeFigureOut">
              <a:rPr lang="en-US" smtClean="0"/>
              <a:t>12/4/19</a:t>
            </a:fld>
            <a:endParaRPr lang="en-US"/>
          </a:p>
        </p:txBody>
      </p:sp>
      <p:sp>
        <p:nvSpPr>
          <p:cNvPr id="4" name="Footer Placeholder 3">
            <a:extLst>
              <a:ext uri="{FF2B5EF4-FFF2-40B4-BE49-F238E27FC236}">
                <a16:creationId xmlns:a16="http://schemas.microsoft.com/office/drawing/2014/main" id="{8586EA7D-8250-3840-9FE0-143D0DFE0D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7A8D3D-EF62-AF40-9C19-65763DC2857F}"/>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2908672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3162C4-A1B1-2044-B634-8636C88030A4}"/>
              </a:ext>
            </a:extLst>
          </p:cNvPr>
          <p:cNvSpPr>
            <a:spLocks noGrp="1"/>
          </p:cNvSpPr>
          <p:nvPr>
            <p:ph type="dt" sz="half" idx="10"/>
          </p:nvPr>
        </p:nvSpPr>
        <p:spPr/>
        <p:txBody>
          <a:bodyPr/>
          <a:lstStyle/>
          <a:p>
            <a:fld id="{A6A47169-97C8-3549-BB6D-22C047EBB702}" type="datetimeFigureOut">
              <a:rPr lang="en-US" smtClean="0"/>
              <a:t>12/4/19</a:t>
            </a:fld>
            <a:endParaRPr lang="en-US"/>
          </a:p>
        </p:txBody>
      </p:sp>
      <p:sp>
        <p:nvSpPr>
          <p:cNvPr id="3" name="Footer Placeholder 2">
            <a:extLst>
              <a:ext uri="{FF2B5EF4-FFF2-40B4-BE49-F238E27FC236}">
                <a16:creationId xmlns:a16="http://schemas.microsoft.com/office/drawing/2014/main" id="{C697F2CB-9AEB-1C49-B723-79632CA7C2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910DA9-F29C-4442-A2D5-3829EB7AD335}"/>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3309282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0D688-6CC2-644A-86CE-1F79B1BE8F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5E3A97-0890-4A4D-B699-C636CF3FC0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80C09F-878E-C248-92AB-265A36E8B8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0B17FE-9DE1-954C-B505-54CBBB353284}"/>
              </a:ext>
            </a:extLst>
          </p:cNvPr>
          <p:cNvSpPr>
            <a:spLocks noGrp="1"/>
          </p:cNvSpPr>
          <p:nvPr>
            <p:ph type="dt" sz="half" idx="10"/>
          </p:nvPr>
        </p:nvSpPr>
        <p:spPr/>
        <p:txBody>
          <a:bodyPr/>
          <a:lstStyle/>
          <a:p>
            <a:fld id="{A6A47169-97C8-3549-BB6D-22C047EBB702}" type="datetimeFigureOut">
              <a:rPr lang="en-US" smtClean="0"/>
              <a:t>12/4/19</a:t>
            </a:fld>
            <a:endParaRPr lang="en-US"/>
          </a:p>
        </p:txBody>
      </p:sp>
      <p:sp>
        <p:nvSpPr>
          <p:cNvPr id="6" name="Footer Placeholder 5">
            <a:extLst>
              <a:ext uri="{FF2B5EF4-FFF2-40B4-BE49-F238E27FC236}">
                <a16:creationId xmlns:a16="http://schemas.microsoft.com/office/drawing/2014/main" id="{40FA4D42-882A-4042-A5AC-36C24A1FF6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9B9947-385C-3D42-A162-DCA8A67D108B}"/>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3015341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4E37D-0485-DC44-A0A7-EAAD3DC7B0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79BD24-DD1A-884D-B4C1-F6E80E2975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66E68E-081E-4847-8243-6FF2CFBFEA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89CAF3-694E-4A4A-9504-EF89EAFF2377}"/>
              </a:ext>
            </a:extLst>
          </p:cNvPr>
          <p:cNvSpPr>
            <a:spLocks noGrp="1"/>
          </p:cNvSpPr>
          <p:nvPr>
            <p:ph type="dt" sz="half" idx="10"/>
          </p:nvPr>
        </p:nvSpPr>
        <p:spPr/>
        <p:txBody>
          <a:bodyPr/>
          <a:lstStyle/>
          <a:p>
            <a:fld id="{A6A47169-97C8-3549-BB6D-22C047EBB702}" type="datetimeFigureOut">
              <a:rPr lang="en-US" smtClean="0"/>
              <a:t>12/4/19</a:t>
            </a:fld>
            <a:endParaRPr lang="en-US"/>
          </a:p>
        </p:txBody>
      </p:sp>
      <p:sp>
        <p:nvSpPr>
          <p:cNvPr id="6" name="Footer Placeholder 5">
            <a:extLst>
              <a:ext uri="{FF2B5EF4-FFF2-40B4-BE49-F238E27FC236}">
                <a16:creationId xmlns:a16="http://schemas.microsoft.com/office/drawing/2014/main" id="{85BDAB5D-E71F-1F47-9FF0-E0A874244C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10AA9D-9D36-944C-916E-8D8BC60017E0}"/>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2717251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000"/>
            <a:lum/>
          </a:blip>
          <a:srcRect/>
          <a:stretch>
            <a:fillRect t="-16000" b="-1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340A80-BFB5-A64A-8C3F-A88C0A1473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3279CA3-730B-CE4F-9221-23152FBCCA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53FE5D6-04D4-2F43-8394-4E04B49CFC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A47169-97C8-3549-BB6D-22C047EBB702}" type="datetimeFigureOut">
              <a:rPr lang="en-US" smtClean="0"/>
              <a:t>12/4/19</a:t>
            </a:fld>
            <a:endParaRPr lang="en-US"/>
          </a:p>
        </p:txBody>
      </p:sp>
      <p:sp>
        <p:nvSpPr>
          <p:cNvPr id="5" name="Footer Placeholder 4">
            <a:extLst>
              <a:ext uri="{FF2B5EF4-FFF2-40B4-BE49-F238E27FC236}">
                <a16:creationId xmlns:a16="http://schemas.microsoft.com/office/drawing/2014/main" id="{902519E3-A08E-A247-B3BC-955E5544B4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751B38-B319-1B4C-A557-FCB9134671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0824F2-CB4D-594C-BDFD-D88E9A738320}" type="slidenum">
              <a:rPr lang="en-US" smtClean="0"/>
              <a:t>‹#›</a:t>
            </a:fld>
            <a:endParaRPr lang="en-US"/>
          </a:p>
        </p:txBody>
      </p:sp>
    </p:spTree>
    <p:extLst>
      <p:ext uri="{BB962C8B-B14F-4D97-AF65-F5344CB8AC3E}">
        <p14:creationId xmlns:p14="http://schemas.microsoft.com/office/powerpoint/2010/main" val="3527608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news.bbc.co.uk/2/hi/americas/8124154.stm" TargetMode="External"/><Relationship Id="rId2" Type="http://schemas.openxmlformats.org/officeDocument/2006/relationships/hyperlink" Target="http://www.americasquarterly.org/hirst/article"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cnn.com/2009/WORLD/americas/06/27/honduras.zelaya/index.html" TargetMode="External"/><Relationship Id="rId2" Type="http://schemas.openxmlformats.org/officeDocument/2006/relationships/hyperlink" Target="http://www.nytimes.com/2009/06/29/world/americas/29honduras.html?pagewanted=all&amp;_r=0" TargetMode="External"/><Relationship Id="rId1" Type="http://schemas.openxmlformats.org/officeDocument/2006/relationships/slideLayout" Target="../slideLayouts/slideLayout2.xml"/><Relationship Id="rId5" Type="http://schemas.openxmlformats.org/officeDocument/2006/relationships/hyperlink" Target="http://www.foreignaffairs.com/articles/140283/dana-frank/hopeless-in-honduras" TargetMode="External"/><Relationship Id="rId4" Type="http://schemas.openxmlformats.org/officeDocument/2006/relationships/hyperlink" Target="http://america.aljazeera.com/opinions/2013/11/honduras-presidentialelectionfraudintimidation.htm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www.state.gov/j/drl/rls/hrrpt/2009/wha/136117.htm" TargetMode="External"/><Relationship Id="rId2" Type="http://schemas.openxmlformats.org/officeDocument/2006/relationships/hyperlink" Target="http://www.bbc.com/news/world-latin-america-14072148"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0.xml"/><Relationship Id="rId7" Type="http://schemas.openxmlformats.org/officeDocument/2006/relationships/diagramData" Target="../diagrams/data11.xml"/><Relationship Id="rId2" Type="http://schemas.openxmlformats.org/officeDocument/2006/relationships/diagramData" Target="../diagrams/data10.xml"/><Relationship Id="rId1" Type="http://schemas.openxmlformats.org/officeDocument/2006/relationships/slideLayout" Target="../slideLayouts/slideLayout4.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6.png"/><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4A697-1664-8F42-A43C-D7220FD6C4B1}"/>
              </a:ext>
            </a:extLst>
          </p:cNvPr>
          <p:cNvSpPr>
            <a:spLocks noGrp="1"/>
          </p:cNvSpPr>
          <p:nvPr>
            <p:ph type="ctrTitle"/>
          </p:nvPr>
        </p:nvSpPr>
        <p:spPr>
          <a:xfrm>
            <a:off x="0" y="3929449"/>
            <a:ext cx="3855308" cy="2928550"/>
          </a:xfrm>
          <a:solidFill>
            <a:schemeClr val="accent4">
              <a:lumMod val="20000"/>
              <a:lumOff val="80000"/>
            </a:schemeClr>
          </a:solidFill>
        </p:spPr>
        <p:txBody>
          <a:bodyPr>
            <a:noAutofit/>
          </a:bodyPr>
          <a:lstStyle/>
          <a:p>
            <a:r>
              <a:rPr lang="en-US" sz="4000" b="1" dirty="0"/>
              <a:t>Comparative Constitutionalism</a:t>
            </a:r>
            <a:br>
              <a:rPr lang="en-US" sz="4000" b="1" dirty="0"/>
            </a:br>
            <a:r>
              <a:rPr lang="zh-CN" altLang="en-US" sz="4000" b="1" dirty="0"/>
              <a:t>比较立宪主义</a:t>
            </a:r>
            <a:br>
              <a:rPr lang="es-ES" altLang="zh-CN" sz="4000" b="1" dirty="0"/>
            </a:br>
            <a:r>
              <a:rPr lang="en-US" altLang="zh-CN" sz="2000" dirty="0"/>
              <a:t>East China University of Political Science and Law </a:t>
            </a:r>
            <a:br>
              <a:rPr lang="en-US" altLang="zh-CN" sz="2000" dirty="0"/>
            </a:br>
            <a:r>
              <a:rPr lang="en-US" altLang="zh-CN" sz="2000" dirty="0"/>
              <a:t>Shanghai, China November-December 2019 </a:t>
            </a:r>
            <a:endParaRPr lang="en-US" sz="2000" dirty="0"/>
          </a:p>
        </p:txBody>
      </p:sp>
      <p:sp>
        <p:nvSpPr>
          <p:cNvPr id="3" name="Subtitle 2">
            <a:extLst>
              <a:ext uri="{FF2B5EF4-FFF2-40B4-BE49-F238E27FC236}">
                <a16:creationId xmlns:a16="http://schemas.microsoft.com/office/drawing/2014/main" id="{FA6E0D95-752D-B14D-826F-9F30AEFB2AEE}"/>
              </a:ext>
            </a:extLst>
          </p:cNvPr>
          <p:cNvSpPr>
            <a:spLocks noGrp="1"/>
          </p:cNvSpPr>
          <p:nvPr>
            <p:ph type="subTitle" idx="1"/>
          </p:nvPr>
        </p:nvSpPr>
        <p:spPr>
          <a:xfrm>
            <a:off x="3855308" y="5696467"/>
            <a:ext cx="8213123" cy="1161533"/>
          </a:xfrm>
          <a:solidFill>
            <a:schemeClr val="accent4">
              <a:lumMod val="20000"/>
              <a:lumOff val="80000"/>
            </a:schemeClr>
          </a:solidFill>
        </p:spPr>
        <p:txBody>
          <a:bodyPr>
            <a:normAutofit fontScale="92500" lnSpcReduction="10000"/>
          </a:bodyPr>
          <a:lstStyle/>
          <a:p>
            <a:r>
              <a:rPr lang="en-US" dirty="0"/>
              <a:t>Larry Catá Backer</a:t>
            </a:r>
          </a:p>
          <a:p>
            <a:pPr algn="l"/>
            <a:r>
              <a:rPr lang="en-US" sz="1700" dirty="0"/>
              <a:t>W. Richard and Mary Eshelman Faculty Scholar Professor of Law and International Affairs</a:t>
            </a:r>
            <a:br>
              <a:rPr lang="en-US" sz="1700" dirty="0"/>
            </a:br>
            <a:r>
              <a:rPr lang="en-US" sz="1700" dirty="0"/>
              <a:t>Pennsylvania State University | 239 Lewis Katz Building, University Park, PA 16802    1.814.863.3640 (direct) ||  lcb11@psu.edu</a:t>
            </a:r>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9EC33B6B-827B-8945-886E-60FDEA6917FA}"/>
              </a:ext>
            </a:extLst>
          </p:cNvPr>
          <p:cNvPicPr>
            <a:picLocks noChangeAspect="1"/>
          </p:cNvPicPr>
          <p:nvPr/>
        </p:nvPicPr>
        <p:blipFill>
          <a:blip r:embed="rId3"/>
          <a:stretch>
            <a:fillRect/>
          </a:stretch>
        </p:blipFill>
        <p:spPr>
          <a:xfrm>
            <a:off x="11273481" y="5820033"/>
            <a:ext cx="914400" cy="914400"/>
          </a:xfrm>
          <a:prstGeom prst="rect">
            <a:avLst/>
          </a:prstGeom>
        </p:spPr>
      </p:pic>
      <p:pic>
        <p:nvPicPr>
          <p:cNvPr id="6" name="Picture 5">
            <a:extLst>
              <a:ext uri="{FF2B5EF4-FFF2-40B4-BE49-F238E27FC236}">
                <a16:creationId xmlns:a16="http://schemas.microsoft.com/office/drawing/2014/main" id="{B4E09C35-76A4-2D4A-810B-F4E4DD1737C2}"/>
              </a:ext>
            </a:extLst>
          </p:cNvPr>
          <p:cNvPicPr>
            <a:picLocks noChangeAspect="1"/>
          </p:cNvPicPr>
          <p:nvPr/>
        </p:nvPicPr>
        <p:blipFill>
          <a:blip r:embed="rId4"/>
          <a:stretch>
            <a:fillRect/>
          </a:stretch>
        </p:blipFill>
        <p:spPr>
          <a:xfrm>
            <a:off x="379714" y="258416"/>
            <a:ext cx="1930581" cy="1930581"/>
          </a:xfrm>
          <a:prstGeom prst="rect">
            <a:avLst/>
          </a:prstGeom>
        </p:spPr>
      </p:pic>
      <p:sp>
        <p:nvSpPr>
          <p:cNvPr id="7" name="TextBox 6">
            <a:extLst>
              <a:ext uri="{FF2B5EF4-FFF2-40B4-BE49-F238E27FC236}">
                <a16:creationId xmlns:a16="http://schemas.microsoft.com/office/drawing/2014/main" id="{E2069C0A-368E-AB4B-A20A-7792593248D2}"/>
              </a:ext>
            </a:extLst>
          </p:cNvPr>
          <p:cNvSpPr txBox="1"/>
          <p:nvPr/>
        </p:nvSpPr>
        <p:spPr>
          <a:xfrm>
            <a:off x="7076661" y="0"/>
            <a:ext cx="4909930" cy="646331"/>
          </a:xfrm>
          <a:prstGeom prst="rect">
            <a:avLst/>
          </a:prstGeom>
          <a:noFill/>
        </p:spPr>
        <p:txBody>
          <a:bodyPr wrap="square" rtlCol="0">
            <a:spAutoFit/>
          </a:bodyPr>
          <a:lstStyle/>
          <a:p>
            <a:r>
              <a:rPr lang="en-US" dirty="0"/>
              <a:t>Lecture 6: Third Generation Constitutions and the maturation of constitutionalism</a:t>
            </a:r>
          </a:p>
        </p:txBody>
      </p:sp>
    </p:spTree>
    <p:extLst>
      <p:ext uri="{BB962C8B-B14F-4D97-AF65-F5344CB8AC3E}">
        <p14:creationId xmlns:p14="http://schemas.microsoft.com/office/powerpoint/2010/main" val="2440399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2C17FF05-3F59-5241-85D9-3455C45B835C}"/>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4700" kern="1200">
                <a:solidFill>
                  <a:srgbClr val="FFFFFF"/>
                </a:solidFill>
                <a:latin typeface="+mj-lt"/>
                <a:ea typeface="+mj-ea"/>
                <a:cs typeface="+mj-cs"/>
              </a:rPr>
              <a:t>3</a:t>
            </a:r>
            <a:r>
              <a:rPr lang="en-US" sz="4700" kern="1200" baseline="30000">
                <a:solidFill>
                  <a:srgbClr val="FFFFFF"/>
                </a:solidFill>
                <a:latin typeface="+mj-lt"/>
                <a:ea typeface="+mj-ea"/>
                <a:cs typeface="+mj-cs"/>
              </a:rPr>
              <a:t>rd</a:t>
            </a:r>
            <a:r>
              <a:rPr lang="en-US" sz="4700" kern="1200">
                <a:solidFill>
                  <a:srgbClr val="FFFFFF"/>
                </a:solidFill>
                <a:latin typeface="+mj-lt"/>
                <a:ea typeface="+mj-ea"/>
                <a:cs typeface="+mj-cs"/>
              </a:rPr>
              <a:t> Generation Constitutions: Examples and Specific Features</a:t>
            </a:r>
          </a:p>
        </p:txBody>
      </p:sp>
    </p:spTree>
    <p:extLst>
      <p:ext uri="{BB962C8B-B14F-4D97-AF65-F5344CB8AC3E}">
        <p14:creationId xmlns:p14="http://schemas.microsoft.com/office/powerpoint/2010/main" val="2320931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48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C52D73-C944-7E4B-99C7-63D02138EFE2}"/>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a:solidFill>
                  <a:srgbClr val="FFFFFF"/>
                </a:solidFill>
              </a:rPr>
              <a:t>The South African Constitution as a Model</a:t>
            </a:r>
          </a:p>
        </p:txBody>
      </p:sp>
      <p:pic>
        <p:nvPicPr>
          <p:cNvPr id="9" name="Content Placeholder 8">
            <a:extLst>
              <a:ext uri="{FF2B5EF4-FFF2-40B4-BE49-F238E27FC236}">
                <a16:creationId xmlns:a16="http://schemas.microsoft.com/office/drawing/2014/main" id="{38874F52-825F-B341-AC01-938190B4CB30}"/>
              </a:ext>
            </a:extLst>
          </p:cNvPr>
          <p:cNvPicPr>
            <a:picLocks noGrp="1" noChangeAspect="1"/>
          </p:cNvPicPr>
          <p:nvPr>
            <p:ph sz="half" idx="2"/>
          </p:nvPr>
        </p:nvPicPr>
        <p:blipFill rotWithShape="1">
          <a:blip r:embed="rId2"/>
          <a:srcRect r="1" b="56356"/>
          <a:stretch/>
        </p:blipFill>
        <p:spPr>
          <a:xfrm>
            <a:off x="327547" y="321733"/>
            <a:ext cx="7058306" cy="4107392"/>
          </a:xfrm>
          <a:prstGeom prst="rect">
            <a:avLst/>
          </a:prstGeom>
        </p:spPr>
      </p:pic>
      <p:sp>
        <p:nvSpPr>
          <p:cNvPr id="20" name="Rectangle 1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AF79D5B-2F8A-2B43-96CE-129BCC837931}"/>
              </a:ext>
            </a:extLst>
          </p:cNvPr>
          <p:cNvSpPr>
            <a:spLocks noGrp="1"/>
          </p:cNvSpPr>
          <p:nvPr>
            <p:ph sz="half" idx="1"/>
          </p:nvPr>
        </p:nvSpPr>
        <p:spPr>
          <a:xfrm>
            <a:off x="8029319" y="917725"/>
            <a:ext cx="3424739" cy="4852362"/>
          </a:xfrm>
        </p:spPr>
        <p:txBody>
          <a:bodyPr vert="horz" lIns="91440" tIns="45720" rIns="91440" bIns="45720" rtlCol="0" anchor="ctr">
            <a:normAutofit/>
          </a:bodyPr>
          <a:lstStyle/>
          <a:p>
            <a:r>
              <a:rPr lang="en-US" sz="1700" b="1">
                <a:solidFill>
                  <a:srgbClr val="FFFFFF"/>
                </a:solidFill>
              </a:rPr>
              <a:t>Challenge:</a:t>
            </a:r>
          </a:p>
          <a:p>
            <a:pPr lvl="1"/>
            <a:r>
              <a:rPr lang="en-US" sz="1700" b="1">
                <a:solidFill>
                  <a:srgbClr val="FFFFFF"/>
                </a:solidFill>
              </a:rPr>
              <a:t>Constructing a constitutional order after Apartheid regime and period of colonialism</a:t>
            </a:r>
          </a:p>
          <a:p>
            <a:pPr lvl="1"/>
            <a:r>
              <a:rPr lang="en-US" sz="1700" b="1">
                <a:solidFill>
                  <a:srgbClr val="FFFFFF"/>
                </a:solidFill>
              </a:rPr>
              <a:t>Reality of multiple races and multiple indigenous groups</a:t>
            </a:r>
          </a:p>
          <a:p>
            <a:pPr lvl="1"/>
            <a:r>
              <a:rPr lang="en-US" sz="1700" b="1">
                <a:solidFill>
                  <a:srgbClr val="FFFFFF"/>
                </a:solidFill>
              </a:rPr>
              <a:t>Long period of violence and hostility</a:t>
            </a:r>
          </a:p>
          <a:p>
            <a:r>
              <a:rPr lang="en-US" sz="1700" b="1">
                <a:solidFill>
                  <a:srgbClr val="FFFFFF"/>
                </a:solidFill>
              </a:rPr>
              <a:t>Take 2</a:t>
            </a:r>
            <a:r>
              <a:rPr lang="en-US" sz="1700" b="1" baseline="30000">
                <a:solidFill>
                  <a:srgbClr val="FFFFFF"/>
                </a:solidFill>
              </a:rPr>
              <a:t>nd</a:t>
            </a:r>
            <a:r>
              <a:rPr lang="en-US" sz="1700" b="1">
                <a:solidFill>
                  <a:srgbClr val="FFFFFF"/>
                </a:solidFill>
              </a:rPr>
              <a:t> Generation constitutions as a baseline and then adapt to suit  new conditions</a:t>
            </a:r>
          </a:p>
          <a:p>
            <a:pPr lvl="1"/>
            <a:r>
              <a:rPr lang="en-US" sz="1700" b="1">
                <a:solidFill>
                  <a:srgbClr val="FFFFFF"/>
                </a:solidFill>
              </a:rPr>
              <a:t>Maturing UN system (embed internationalism)</a:t>
            </a:r>
          </a:p>
          <a:p>
            <a:pPr lvl="1"/>
            <a:r>
              <a:rPr lang="en-US" sz="1700" b="1">
                <a:solidFill>
                  <a:srgbClr val="FFFFFF"/>
                </a:solidFill>
              </a:rPr>
              <a:t>Embrace ort principles of liberal democratic order</a:t>
            </a:r>
          </a:p>
          <a:p>
            <a:pPr lvl="1"/>
            <a:r>
              <a:rPr lang="en-US" sz="1700" b="1">
                <a:solidFill>
                  <a:srgbClr val="FFFFFF"/>
                </a:solidFill>
              </a:rPr>
              <a:t>Embrace of human rights centered regimes</a:t>
            </a:r>
            <a:endParaRPr lang="en-US" sz="1700" b="1" dirty="0">
              <a:solidFill>
                <a:srgbClr val="FFFFFF"/>
              </a:solidFill>
            </a:endParaRPr>
          </a:p>
        </p:txBody>
      </p:sp>
    </p:spTree>
    <p:extLst>
      <p:ext uri="{BB962C8B-B14F-4D97-AF65-F5344CB8AC3E}">
        <p14:creationId xmlns:p14="http://schemas.microsoft.com/office/powerpoint/2010/main" val="22624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B722C-A431-9D4D-96CF-D4AD58698B59}"/>
              </a:ext>
            </a:extLst>
          </p:cNvPr>
          <p:cNvSpPr>
            <a:spLocks noGrp="1"/>
          </p:cNvSpPr>
          <p:nvPr>
            <p:ph type="title"/>
          </p:nvPr>
        </p:nvSpPr>
        <p:spPr/>
        <p:txBody>
          <a:bodyPr/>
          <a:lstStyle/>
          <a:p>
            <a:r>
              <a:rPr lang="en-US" dirty="0"/>
              <a:t>Foundational Provisions</a:t>
            </a:r>
          </a:p>
        </p:txBody>
      </p:sp>
      <p:sp>
        <p:nvSpPr>
          <p:cNvPr id="3" name="Content Placeholder 2">
            <a:extLst>
              <a:ext uri="{FF2B5EF4-FFF2-40B4-BE49-F238E27FC236}">
                <a16:creationId xmlns:a16="http://schemas.microsoft.com/office/drawing/2014/main" id="{C659084B-6D98-AC4F-A629-33A5A3CAEE0B}"/>
              </a:ext>
            </a:extLst>
          </p:cNvPr>
          <p:cNvSpPr>
            <a:spLocks noGrp="1"/>
          </p:cNvSpPr>
          <p:nvPr>
            <p:ph idx="1"/>
          </p:nvPr>
        </p:nvSpPr>
        <p:spPr/>
        <p:txBody>
          <a:bodyPr>
            <a:normAutofit/>
          </a:bodyPr>
          <a:lstStyle/>
          <a:p>
            <a:r>
              <a:rPr lang="en-US" dirty="0"/>
              <a:t>1. The Republic of South Africa is one, sovereign, democratic state founded on the following values:</a:t>
            </a:r>
          </a:p>
          <a:p>
            <a:pPr lvl="1"/>
            <a:r>
              <a:rPr lang="en-US" dirty="0"/>
              <a:t>(a) Human dignity, the achievement of equality and the advancement of human rights and freedoms.</a:t>
            </a:r>
          </a:p>
          <a:p>
            <a:pPr lvl="1"/>
            <a:r>
              <a:rPr lang="en-US" dirty="0"/>
              <a:t>(b) Non-</a:t>
            </a:r>
            <a:r>
              <a:rPr lang="en-US" dirty="0" err="1"/>
              <a:t>racalism</a:t>
            </a:r>
            <a:r>
              <a:rPr lang="en-US" dirty="0"/>
              <a:t> and non-sexism.</a:t>
            </a:r>
          </a:p>
          <a:p>
            <a:pPr lvl="1"/>
            <a:r>
              <a:rPr lang="en-US" dirty="0"/>
              <a:t>(c) Supremacy of the constitution and the rule of law.</a:t>
            </a:r>
          </a:p>
          <a:p>
            <a:pPr lvl="1"/>
            <a:r>
              <a:rPr lang="en-US" dirty="0"/>
              <a:t>(d) Universal adult suffrage, a national common voters roll, regular elections and a multi-party system of democratic government, to ensure accountability, responsiveness and openness.</a:t>
            </a:r>
          </a:p>
          <a:p>
            <a:endParaRPr lang="en-US" dirty="0"/>
          </a:p>
        </p:txBody>
      </p:sp>
    </p:spTree>
    <p:extLst>
      <p:ext uri="{BB962C8B-B14F-4D97-AF65-F5344CB8AC3E}">
        <p14:creationId xmlns:p14="http://schemas.microsoft.com/office/powerpoint/2010/main" val="3580793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19F23-C422-604B-BACE-D2927E871B0C}"/>
              </a:ext>
            </a:extLst>
          </p:cNvPr>
          <p:cNvSpPr>
            <a:spLocks noGrp="1"/>
          </p:cNvSpPr>
          <p:nvPr>
            <p:ph type="title"/>
          </p:nvPr>
        </p:nvSpPr>
        <p:spPr>
          <a:xfrm>
            <a:off x="838200" y="1"/>
            <a:ext cx="10515600" cy="852615"/>
          </a:xfrm>
        </p:spPr>
        <p:txBody>
          <a:bodyPr/>
          <a:lstStyle/>
          <a:p>
            <a:r>
              <a:rPr lang="en-US" dirty="0"/>
              <a:t>Human Rights: Structural Provisions</a:t>
            </a:r>
          </a:p>
        </p:txBody>
      </p:sp>
      <p:sp>
        <p:nvSpPr>
          <p:cNvPr id="5" name="Content Placeholder 4">
            <a:extLst>
              <a:ext uri="{FF2B5EF4-FFF2-40B4-BE49-F238E27FC236}">
                <a16:creationId xmlns:a16="http://schemas.microsoft.com/office/drawing/2014/main" id="{9112C18D-53C0-C648-9E73-E2EFC3D82784}"/>
              </a:ext>
            </a:extLst>
          </p:cNvPr>
          <p:cNvSpPr>
            <a:spLocks noGrp="1"/>
          </p:cNvSpPr>
          <p:nvPr>
            <p:ph idx="1"/>
          </p:nvPr>
        </p:nvSpPr>
        <p:spPr>
          <a:xfrm>
            <a:off x="0" y="976184"/>
            <a:ext cx="12192000" cy="5881815"/>
          </a:xfrm>
        </p:spPr>
        <p:txBody>
          <a:bodyPr>
            <a:normAutofit fontScale="62500" lnSpcReduction="20000"/>
          </a:bodyPr>
          <a:lstStyle/>
          <a:p>
            <a:r>
              <a:rPr lang="en-US" b="1" dirty="0"/>
              <a:t>Rights</a:t>
            </a:r>
          </a:p>
          <a:p>
            <a:pPr lvl="1"/>
            <a:r>
              <a:rPr lang="en-US" dirty="0"/>
              <a:t>7. (1) This Bill of Rights is a cornerstone of democracy in South Africa. It enshrines the rights of all people in our country and affirms the democratic values of human dignity, equality and freedom.</a:t>
            </a:r>
          </a:p>
          <a:p>
            <a:pPr lvl="1"/>
            <a:r>
              <a:rPr lang="en-US" dirty="0"/>
              <a:t>(2) The state must respect, protect, promote and fulfil the rights in the Bill of Rights.</a:t>
            </a:r>
          </a:p>
          <a:p>
            <a:pPr lvl="1"/>
            <a:r>
              <a:rPr lang="en-US" dirty="0"/>
              <a:t>(3) The rights in the Bill of Rights are subject to the limitations contained or referred to in section 36, or elsewhere in the Bill.</a:t>
            </a:r>
          </a:p>
          <a:p>
            <a:r>
              <a:rPr lang="en-US" b="1" dirty="0"/>
              <a:t>Application</a:t>
            </a:r>
            <a:endParaRPr lang="en-US" dirty="0"/>
          </a:p>
          <a:p>
            <a:pPr lvl="1"/>
            <a:r>
              <a:rPr lang="en-US" dirty="0"/>
              <a:t>8. (1) The Bill of Rights applies to all law, and binds the legislature, the executive, the judiciary and all organs of state.</a:t>
            </a:r>
          </a:p>
          <a:p>
            <a:pPr lvl="1"/>
            <a:r>
              <a:rPr lang="en-US" dirty="0"/>
              <a:t>(2) A provision of the Bill of Rights binds a natural or a juristic person if, and to the extent that, it is applicable, taking into account the nature of the right and the nature of any duty imposed by the right.</a:t>
            </a:r>
          </a:p>
          <a:p>
            <a:pPr lvl="1"/>
            <a:r>
              <a:rPr lang="en-US" dirty="0"/>
              <a:t>(3) When applying a provision of the Bill of Rights to a natural or juristic person in terms of subsection (2), a court—</a:t>
            </a:r>
          </a:p>
          <a:p>
            <a:pPr lvl="2"/>
            <a:r>
              <a:rPr lang="en-US" dirty="0"/>
              <a:t>(a) in order to give effect to a right in the Bill, must apply, or if necessary develop, the common law to the extent that legislation does not give effect to that right; and</a:t>
            </a:r>
          </a:p>
          <a:p>
            <a:pPr lvl="2"/>
            <a:r>
              <a:rPr lang="en-US" dirty="0"/>
              <a:t>(b) may develop rules of the common law to limit the right, provided that the limitation is in accordance with section 36(1).</a:t>
            </a:r>
          </a:p>
          <a:p>
            <a:pPr lvl="1"/>
            <a:r>
              <a:rPr lang="en-US" dirty="0"/>
              <a:t>(4) A juristic person is entitled to the rights in the Bill of Rights to the extent required by the nature of the rights and the nature of that juristic person.</a:t>
            </a:r>
          </a:p>
          <a:p>
            <a:r>
              <a:rPr lang="en-US" b="1" dirty="0"/>
              <a:t>Limitation of rights</a:t>
            </a:r>
            <a:endParaRPr lang="en-US" dirty="0"/>
          </a:p>
          <a:p>
            <a:pPr lvl="1"/>
            <a:r>
              <a:rPr lang="en-US" dirty="0"/>
              <a:t>36. (1) The rights in the Bill of Rights may be limited only in terms of law of general application to the extent that the limitation is reasonable and justifiable in an open and democratic society based on human dignity, equality and freedom, taking into account all relevant factors, including—</a:t>
            </a:r>
          </a:p>
          <a:p>
            <a:pPr lvl="2"/>
            <a:r>
              <a:rPr lang="en-US" dirty="0"/>
              <a:t>(a) the nature of the right;</a:t>
            </a:r>
          </a:p>
          <a:p>
            <a:pPr lvl="2"/>
            <a:r>
              <a:rPr lang="en-US" dirty="0"/>
              <a:t>(b) the importance of the purpose of the limitation;</a:t>
            </a:r>
          </a:p>
          <a:p>
            <a:pPr lvl="2"/>
            <a:r>
              <a:rPr lang="en-US" dirty="0"/>
              <a:t>(c) the nature and extent of the limitation;</a:t>
            </a:r>
          </a:p>
          <a:p>
            <a:pPr lvl="2"/>
            <a:r>
              <a:rPr lang="en-US" dirty="0"/>
              <a:t>(d) the relation between the limitation and its purpose; and</a:t>
            </a:r>
          </a:p>
          <a:p>
            <a:pPr lvl="2"/>
            <a:r>
              <a:rPr lang="en-US" dirty="0"/>
              <a:t>(e) less restrictive means to achieve the purpose.</a:t>
            </a:r>
          </a:p>
          <a:p>
            <a:pPr lvl="1"/>
            <a:r>
              <a:rPr lang="en-US" dirty="0"/>
              <a:t>(2) Except as provided in subsection (1) or in any other provision of the Constitution, no law may limit any right entrenched in the Bill of Rights.</a:t>
            </a:r>
          </a:p>
          <a:p>
            <a:endParaRPr lang="en-US" dirty="0"/>
          </a:p>
        </p:txBody>
      </p:sp>
    </p:spTree>
    <p:extLst>
      <p:ext uri="{BB962C8B-B14F-4D97-AF65-F5344CB8AC3E}">
        <p14:creationId xmlns:p14="http://schemas.microsoft.com/office/powerpoint/2010/main" val="441333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CE5D-9FF4-F441-B4F8-3697098A9F7E}"/>
              </a:ext>
            </a:extLst>
          </p:cNvPr>
          <p:cNvSpPr>
            <a:spLocks noGrp="1"/>
          </p:cNvSpPr>
          <p:nvPr>
            <p:ph type="title"/>
          </p:nvPr>
        </p:nvSpPr>
        <p:spPr>
          <a:xfrm>
            <a:off x="838200" y="1"/>
            <a:ext cx="10515600" cy="852615"/>
          </a:xfrm>
        </p:spPr>
        <p:txBody>
          <a:bodyPr/>
          <a:lstStyle/>
          <a:p>
            <a:pPr algn="ctr"/>
            <a:r>
              <a:rPr lang="en-US" dirty="0"/>
              <a:t>Emergencies and Non-Derogation of Rights</a:t>
            </a:r>
          </a:p>
        </p:txBody>
      </p:sp>
      <p:sp>
        <p:nvSpPr>
          <p:cNvPr id="4" name="Content Placeholder 3">
            <a:extLst>
              <a:ext uri="{FF2B5EF4-FFF2-40B4-BE49-F238E27FC236}">
                <a16:creationId xmlns:a16="http://schemas.microsoft.com/office/drawing/2014/main" id="{E88FD905-6E4D-7F47-8428-1371A3D0AF1D}"/>
              </a:ext>
            </a:extLst>
          </p:cNvPr>
          <p:cNvSpPr>
            <a:spLocks noGrp="1"/>
          </p:cNvSpPr>
          <p:nvPr>
            <p:ph sz="half" idx="1"/>
          </p:nvPr>
        </p:nvSpPr>
        <p:spPr>
          <a:xfrm>
            <a:off x="271670" y="973010"/>
            <a:ext cx="5181600" cy="4351338"/>
          </a:xfrm>
        </p:spPr>
        <p:txBody>
          <a:bodyPr>
            <a:normAutofit fontScale="92500" lnSpcReduction="20000"/>
          </a:bodyPr>
          <a:lstStyle/>
          <a:p>
            <a:r>
              <a:rPr lang="en-US" dirty="0"/>
              <a:t>Article 37</a:t>
            </a:r>
          </a:p>
          <a:p>
            <a:r>
              <a:rPr lang="en-US" dirty="0"/>
              <a:t>(5) No Act of Parliament that </a:t>
            </a:r>
            <a:r>
              <a:rPr lang="en-US" dirty="0" err="1"/>
              <a:t>authorises</a:t>
            </a:r>
            <a:r>
              <a:rPr lang="en-US" dirty="0"/>
              <a:t> a declaration of a state of emergency, and no legislation enacted or other action taken in consequence of a declaration, may permit or </a:t>
            </a:r>
            <a:r>
              <a:rPr lang="en-US" dirty="0" err="1"/>
              <a:t>authorise</a:t>
            </a:r>
            <a:r>
              <a:rPr lang="en-US" dirty="0"/>
              <a:t>—</a:t>
            </a:r>
          </a:p>
          <a:p>
            <a:r>
              <a:rPr lang="en-US" dirty="0"/>
              <a:t>* * * </a:t>
            </a:r>
          </a:p>
          <a:p>
            <a:r>
              <a:rPr lang="en-US" dirty="0"/>
              <a:t>(c) any derogation from a section mentioned in column 1 of the Table of Non- </a:t>
            </a:r>
            <a:r>
              <a:rPr lang="en-US" dirty="0" err="1"/>
              <a:t>Derogable</a:t>
            </a:r>
            <a:r>
              <a:rPr lang="en-US" dirty="0"/>
              <a:t> Rights, to the extent indicated opposite that section in column 3 of the Table.</a:t>
            </a:r>
          </a:p>
          <a:p>
            <a:endParaRPr lang="en-US" dirty="0"/>
          </a:p>
        </p:txBody>
      </p:sp>
      <p:pic>
        <p:nvPicPr>
          <p:cNvPr id="7" name="Content Placeholder 6">
            <a:extLst>
              <a:ext uri="{FF2B5EF4-FFF2-40B4-BE49-F238E27FC236}">
                <a16:creationId xmlns:a16="http://schemas.microsoft.com/office/drawing/2014/main" id="{1EEE3FD5-EEF0-3F42-BA89-3539E972AE56}"/>
              </a:ext>
            </a:extLst>
          </p:cNvPr>
          <p:cNvPicPr>
            <a:picLocks noGrp="1" noChangeAspect="1"/>
          </p:cNvPicPr>
          <p:nvPr>
            <p:ph sz="half" idx="2"/>
          </p:nvPr>
        </p:nvPicPr>
        <p:blipFill>
          <a:blip r:embed="rId2"/>
          <a:stretch>
            <a:fillRect/>
          </a:stretch>
        </p:blipFill>
        <p:spPr>
          <a:xfrm>
            <a:off x="5685183" y="669630"/>
            <a:ext cx="6506817" cy="6169115"/>
          </a:xfrm>
        </p:spPr>
      </p:pic>
    </p:spTree>
    <p:extLst>
      <p:ext uri="{BB962C8B-B14F-4D97-AF65-F5344CB8AC3E}">
        <p14:creationId xmlns:p14="http://schemas.microsoft.com/office/powerpoint/2010/main" val="3136284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DCBF83-1B69-E24F-A644-5C4B341BB118}"/>
              </a:ext>
            </a:extLst>
          </p:cNvPr>
          <p:cNvSpPr>
            <a:spLocks noGrp="1"/>
          </p:cNvSpPr>
          <p:nvPr>
            <p:ph type="title"/>
          </p:nvPr>
        </p:nvSpPr>
        <p:spPr>
          <a:xfrm>
            <a:off x="838200" y="1"/>
            <a:ext cx="10515600" cy="1142999"/>
          </a:xfrm>
        </p:spPr>
        <p:txBody>
          <a:bodyPr/>
          <a:lstStyle/>
          <a:p>
            <a:pPr algn="ctr"/>
            <a:r>
              <a:rPr lang="en-US" dirty="0"/>
              <a:t>Human Rights and Internationalism</a:t>
            </a:r>
          </a:p>
        </p:txBody>
      </p:sp>
      <p:sp>
        <p:nvSpPr>
          <p:cNvPr id="6" name="Content Placeholder 5">
            <a:extLst>
              <a:ext uri="{FF2B5EF4-FFF2-40B4-BE49-F238E27FC236}">
                <a16:creationId xmlns:a16="http://schemas.microsoft.com/office/drawing/2014/main" id="{E19899E4-2314-F743-84BA-325AA96F60CD}"/>
              </a:ext>
            </a:extLst>
          </p:cNvPr>
          <p:cNvSpPr>
            <a:spLocks noGrp="1"/>
          </p:cNvSpPr>
          <p:nvPr>
            <p:ph idx="1"/>
          </p:nvPr>
        </p:nvSpPr>
        <p:spPr>
          <a:xfrm>
            <a:off x="838200" y="1391478"/>
            <a:ext cx="10515600" cy="5257800"/>
          </a:xfrm>
        </p:spPr>
        <p:txBody>
          <a:bodyPr>
            <a:normAutofit/>
          </a:bodyPr>
          <a:lstStyle/>
          <a:p>
            <a:r>
              <a:rPr lang="en-US" b="1" dirty="0"/>
              <a:t>Interpretation of Bill of Rights</a:t>
            </a:r>
            <a:br>
              <a:rPr lang="en-US" dirty="0"/>
            </a:br>
            <a:r>
              <a:rPr lang="en-US" dirty="0"/>
              <a:t>	39. (1) When interpreting the Bill of Rights, a court, tribunal or forum—</a:t>
            </a:r>
          </a:p>
          <a:p>
            <a:pPr lvl="2"/>
            <a:r>
              <a:rPr lang="en-US" dirty="0"/>
              <a:t>(a) must promote the values that underlie an open and democratic society based on human dignity, equality and freedom;</a:t>
            </a:r>
          </a:p>
          <a:p>
            <a:pPr lvl="2"/>
            <a:r>
              <a:rPr lang="en-US" dirty="0"/>
              <a:t>(b) must consider international law; and</a:t>
            </a:r>
          </a:p>
          <a:p>
            <a:pPr lvl="2"/>
            <a:r>
              <a:rPr lang="en-US" dirty="0"/>
              <a:t>(c) may consider foreign law.</a:t>
            </a:r>
          </a:p>
          <a:p>
            <a:pPr lvl="1"/>
            <a:r>
              <a:rPr lang="en-US" dirty="0"/>
              <a:t>(2) When interpreting any legislation, and when developing the common law or customary law, every court, tribunal or forum must promote the spirit, purport and objects of the Bill of Rights.</a:t>
            </a:r>
          </a:p>
          <a:p>
            <a:pPr lvl="1"/>
            <a:r>
              <a:rPr lang="en-US" dirty="0"/>
              <a:t>(3) The Bill of Rights does not deny the existence of any other rights or freedoms that are </a:t>
            </a:r>
            <a:r>
              <a:rPr lang="en-US" dirty="0" err="1"/>
              <a:t>recognised</a:t>
            </a:r>
            <a:r>
              <a:rPr lang="en-US" dirty="0"/>
              <a:t> or conferred by common law, customary law or legislation, to the extent that they are consistent with the Bill.</a:t>
            </a:r>
          </a:p>
          <a:p>
            <a:endParaRPr lang="en-US" dirty="0"/>
          </a:p>
        </p:txBody>
      </p:sp>
    </p:spTree>
    <p:extLst>
      <p:ext uri="{BB962C8B-B14F-4D97-AF65-F5344CB8AC3E}">
        <p14:creationId xmlns:p14="http://schemas.microsoft.com/office/powerpoint/2010/main" val="729515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5C14D-9E8C-7446-8BCA-6868E01340CC}"/>
              </a:ext>
            </a:extLst>
          </p:cNvPr>
          <p:cNvSpPr>
            <a:spLocks noGrp="1"/>
          </p:cNvSpPr>
          <p:nvPr>
            <p:ph type="title"/>
          </p:nvPr>
        </p:nvSpPr>
        <p:spPr>
          <a:xfrm>
            <a:off x="838200" y="1"/>
            <a:ext cx="10515600" cy="785190"/>
          </a:xfrm>
        </p:spPr>
        <p:txBody>
          <a:bodyPr/>
          <a:lstStyle/>
          <a:p>
            <a:pPr algn="ctr"/>
            <a:r>
              <a:rPr lang="en-US" dirty="0"/>
              <a:t>Militarism</a:t>
            </a:r>
          </a:p>
        </p:txBody>
      </p:sp>
      <p:sp>
        <p:nvSpPr>
          <p:cNvPr id="3" name="Content Placeholder 2">
            <a:extLst>
              <a:ext uri="{FF2B5EF4-FFF2-40B4-BE49-F238E27FC236}">
                <a16:creationId xmlns:a16="http://schemas.microsoft.com/office/drawing/2014/main" id="{87BFF87B-BBC1-2142-9E13-E6B006FFC6CB}"/>
              </a:ext>
            </a:extLst>
          </p:cNvPr>
          <p:cNvSpPr>
            <a:spLocks noGrp="1"/>
          </p:cNvSpPr>
          <p:nvPr>
            <p:ph idx="1"/>
          </p:nvPr>
        </p:nvSpPr>
        <p:spPr>
          <a:xfrm>
            <a:off x="-1" y="944218"/>
            <a:ext cx="12105861" cy="5913782"/>
          </a:xfrm>
        </p:spPr>
        <p:txBody>
          <a:bodyPr>
            <a:normAutofit fontScale="92500" lnSpcReduction="10000"/>
          </a:bodyPr>
          <a:lstStyle/>
          <a:p>
            <a:r>
              <a:rPr lang="en-US" dirty="0"/>
              <a:t>Governing principles </a:t>
            </a:r>
          </a:p>
          <a:p>
            <a:pPr lvl="1"/>
            <a:r>
              <a:rPr lang="en-US" dirty="0"/>
              <a:t>198. The following principles govern national security in the Republic: </a:t>
            </a:r>
          </a:p>
          <a:p>
            <a:pPr lvl="2"/>
            <a:r>
              <a:rPr lang="en-US" dirty="0"/>
              <a:t>(a) National security must reflect the resolve of South Africans, as individuals and as a nation, to live as equals, to live in peace and harmony, to be free from fear and want and to seek a better life. </a:t>
            </a:r>
          </a:p>
          <a:p>
            <a:pPr lvl="2"/>
            <a:r>
              <a:rPr lang="en-US" dirty="0"/>
              <a:t>(b) The resolve to live in peace and harmony precludes any South African citizen from participating in armed conflict, nationally or internationally, except as provided for in terms of the Constitution or national legislation. </a:t>
            </a:r>
          </a:p>
          <a:p>
            <a:pPr lvl="2"/>
            <a:r>
              <a:rPr lang="en-US" dirty="0"/>
              <a:t>(c) National security must be pursued in compliance with the law, including international law.</a:t>
            </a:r>
          </a:p>
          <a:p>
            <a:r>
              <a:rPr lang="en-US" dirty="0"/>
              <a:t>Establishment, structuring and conduct of security services</a:t>
            </a:r>
          </a:p>
          <a:p>
            <a:pPr lvl="1"/>
            <a:r>
              <a:rPr lang="en-US" dirty="0"/>
              <a:t>199 * * *  </a:t>
            </a:r>
          </a:p>
          <a:p>
            <a:pPr lvl="1"/>
            <a:r>
              <a:rPr lang="en-US" dirty="0"/>
              <a:t>(5) The security services must act, and must teach and require their members to act, in accordance with the Constitution and the law, including customary international law and international agreements binding on the Republic.</a:t>
            </a:r>
          </a:p>
          <a:p>
            <a:r>
              <a:rPr lang="en-US" dirty="0" err="1"/>
              <a:t>Defence</a:t>
            </a:r>
            <a:r>
              <a:rPr lang="en-US" dirty="0"/>
              <a:t> force </a:t>
            </a:r>
          </a:p>
          <a:p>
            <a:pPr lvl="1"/>
            <a:r>
              <a:rPr lang="en-US" dirty="0"/>
              <a:t>200 (1) The </a:t>
            </a:r>
            <a:r>
              <a:rPr lang="en-US" dirty="0" err="1"/>
              <a:t>defence</a:t>
            </a:r>
            <a:r>
              <a:rPr lang="en-US" dirty="0"/>
              <a:t> force must be structured and managed as a disciplined military force.</a:t>
            </a:r>
          </a:p>
          <a:p>
            <a:pPr lvl="1"/>
            <a:r>
              <a:rPr lang="en-US" dirty="0"/>
              <a:t>(2) The primary object of the </a:t>
            </a:r>
            <a:r>
              <a:rPr lang="en-US" dirty="0" err="1"/>
              <a:t>defence</a:t>
            </a:r>
            <a:r>
              <a:rPr lang="en-US" dirty="0"/>
              <a:t> force is to defend and protect the Republic, its territorial integrity and its people in accordance with the Constitution and the principles of international law regulating the use of force.</a:t>
            </a:r>
          </a:p>
        </p:txBody>
      </p:sp>
    </p:spTree>
    <p:extLst>
      <p:ext uri="{BB962C8B-B14F-4D97-AF65-F5344CB8AC3E}">
        <p14:creationId xmlns:p14="http://schemas.microsoft.com/office/powerpoint/2010/main" val="2497078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4D330D-98A2-7745-AA10-AB989786AEB4}"/>
              </a:ext>
            </a:extLst>
          </p:cNvPr>
          <p:cNvSpPr>
            <a:spLocks noGrp="1"/>
          </p:cNvSpPr>
          <p:nvPr>
            <p:ph type="title"/>
          </p:nvPr>
        </p:nvSpPr>
        <p:spPr>
          <a:xfrm>
            <a:off x="870204" y="606564"/>
            <a:ext cx="10451592" cy="1325563"/>
          </a:xfrm>
        </p:spPr>
        <p:txBody>
          <a:bodyPr anchor="ctr">
            <a:normAutofit/>
          </a:bodyPr>
          <a:lstStyle/>
          <a:p>
            <a:r>
              <a:rPr lang="en-US" dirty="0"/>
              <a:t>The Apex of 3</a:t>
            </a:r>
            <a:r>
              <a:rPr lang="en-US" baseline="30000" dirty="0"/>
              <a:t>rd</a:t>
            </a:r>
            <a:r>
              <a:rPr lang="en-US" dirty="0"/>
              <a:t> Generation Constitutions: </a:t>
            </a:r>
            <a:br>
              <a:rPr lang="en-US" dirty="0"/>
            </a:br>
            <a:r>
              <a:rPr lang="en-US" dirty="0"/>
              <a:t>The Honduras Intervention of 2009</a:t>
            </a:r>
            <a:endParaRPr lang="en-US"/>
          </a:p>
        </p:txBody>
      </p:sp>
      <p:sp>
        <p:nvSpPr>
          <p:cNvPr id="19" name="Rectangle 18">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Content Placeholder 11">
            <a:extLst>
              <a:ext uri="{FF2B5EF4-FFF2-40B4-BE49-F238E27FC236}">
                <a16:creationId xmlns:a16="http://schemas.microsoft.com/office/drawing/2014/main" id="{AB8C7CAA-7DB8-F14B-9648-0421703C0730}"/>
              </a:ext>
            </a:extLst>
          </p:cNvPr>
          <p:cNvPicPr>
            <a:picLocks noGrp="1" noChangeAspect="1"/>
          </p:cNvPicPr>
          <p:nvPr>
            <p:ph idx="1"/>
          </p:nvPr>
        </p:nvPicPr>
        <p:blipFill>
          <a:blip r:embed="rId2"/>
          <a:stretch>
            <a:fillRect/>
          </a:stretch>
        </p:blipFill>
        <p:spPr>
          <a:xfrm>
            <a:off x="6108700" y="2425700"/>
            <a:ext cx="5024438" cy="3535363"/>
          </a:xfrm>
        </p:spPr>
      </p:pic>
      <p:pic>
        <p:nvPicPr>
          <p:cNvPr id="14" name="Picture 13">
            <a:extLst>
              <a:ext uri="{FF2B5EF4-FFF2-40B4-BE49-F238E27FC236}">
                <a16:creationId xmlns:a16="http://schemas.microsoft.com/office/drawing/2014/main" id="{5BC32E64-24F3-8F4B-B1F6-B555FD579A20}"/>
              </a:ext>
            </a:extLst>
          </p:cNvPr>
          <p:cNvPicPr>
            <a:picLocks noChangeAspect="1"/>
          </p:cNvPicPr>
          <p:nvPr/>
        </p:nvPicPr>
        <p:blipFill>
          <a:blip r:embed="rId3"/>
          <a:stretch>
            <a:fillRect/>
          </a:stretch>
        </p:blipFill>
        <p:spPr>
          <a:xfrm>
            <a:off x="1055688" y="2425700"/>
            <a:ext cx="4970463" cy="3535363"/>
          </a:xfrm>
          <a:prstGeom prst="rect">
            <a:avLst/>
          </a:prstGeom>
        </p:spPr>
      </p:pic>
    </p:spTree>
    <p:extLst>
      <p:ext uri="{BB962C8B-B14F-4D97-AF65-F5344CB8AC3E}">
        <p14:creationId xmlns:p14="http://schemas.microsoft.com/office/powerpoint/2010/main" val="1965469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8AB5F-FB25-7C42-8D6A-D468557FEC18}"/>
              </a:ext>
            </a:extLst>
          </p:cNvPr>
          <p:cNvSpPr>
            <a:spLocks noGrp="1"/>
          </p:cNvSpPr>
          <p:nvPr>
            <p:ph type="title"/>
          </p:nvPr>
        </p:nvSpPr>
        <p:spPr>
          <a:xfrm>
            <a:off x="838200" y="1"/>
            <a:ext cx="10515600" cy="974034"/>
          </a:xfrm>
        </p:spPr>
        <p:txBody>
          <a:bodyPr/>
          <a:lstStyle/>
          <a:p>
            <a:pPr algn="ctr"/>
            <a:r>
              <a:rPr lang="en-US" dirty="0"/>
              <a:t>Coup? Whose Coup? Background</a:t>
            </a:r>
          </a:p>
        </p:txBody>
      </p:sp>
      <p:sp>
        <p:nvSpPr>
          <p:cNvPr id="3" name="Content Placeholder 2">
            <a:extLst>
              <a:ext uri="{FF2B5EF4-FFF2-40B4-BE49-F238E27FC236}">
                <a16:creationId xmlns:a16="http://schemas.microsoft.com/office/drawing/2014/main" id="{152CB41C-F43E-014A-8FBB-A415D168988F}"/>
              </a:ext>
            </a:extLst>
          </p:cNvPr>
          <p:cNvSpPr>
            <a:spLocks noGrp="1"/>
          </p:cNvSpPr>
          <p:nvPr>
            <p:ph idx="1"/>
          </p:nvPr>
        </p:nvSpPr>
        <p:spPr>
          <a:xfrm>
            <a:off x="0" y="904462"/>
            <a:ext cx="12192000" cy="5953538"/>
          </a:xfrm>
        </p:spPr>
        <p:txBody>
          <a:bodyPr>
            <a:normAutofit/>
          </a:bodyPr>
          <a:lstStyle/>
          <a:p>
            <a:r>
              <a:rPr lang="en-US" dirty="0"/>
              <a:t>Manuel Zelaya, the nominee of the center-right Liberal Party of Honduras, elected in 2005.</a:t>
            </a:r>
          </a:p>
          <a:p>
            <a:pPr lvl="1"/>
            <a:r>
              <a:rPr lang="en-US" dirty="0"/>
              <a:t>Zelaya moved policies from center to left, provoking </a:t>
            </a:r>
            <a:r>
              <a:rPr lang="en-US" dirty="0" err="1"/>
              <a:t>op`postion</a:t>
            </a:r>
            <a:r>
              <a:rPr lang="en-US" dirty="0"/>
              <a:t> among right wing factions.</a:t>
            </a:r>
          </a:p>
          <a:p>
            <a:pPr lvl="1"/>
            <a:r>
              <a:rPr lang="en-US" dirty="0"/>
              <a:t>Pivot towards Cuba in 2008  when Zelaya </a:t>
            </a:r>
            <a:r>
              <a:rPr lang="en-US" dirty="0">
                <a:hlinkClick r:id="rId2"/>
              </a:rPr>
              <a:t>sought membership in</a:t>
            </a:r>
            <a:r>
              <a:rPr lang="en-US" dirty="0"/>
              <a:t> the Bolivarian Alliance for the Peoples of Our America (ALBA) (Venezuela, Cuba, Nicaragua, and Bolivia).</a:t>
            </a:r>
          </a:p>
          <a:p>
            <a:r>
              <a:rPr lang="en-US" dirty="0"/>
              <a:t>Constitutional constraints</a:t>
            </a:r>
          </a:p>
          <a:p>
            <a:pPr lvl="1"/>
            <a:r>
              <a:rPr lang="en-US" dirty="0"/>
              <a:t>Zelaya’s programs of domestic reform limited by an uncooperative legislature</a:t>
            </a:r>
          </a:p>
          <a:p>
            <a:pPr lvl="1"/>
            <a:r>
              <a:rPr lang="en-US" dirty="0"/>
              <a:t>1982 Constitution of Honduras, which decentralized power after decades of military rule, made presidential rule impossible. </a:t>
            </a:r>
          </a:p>
          <a:p>
            <a:r>
              <a:rPr lang="en-US" dirty="0"/>
              <a:t>Constitutional Reform?</a:t>
            </a:r>
          </a:p>
          <a:p>
            <a:pPr lvl="1"/>
            <a:r>
              <a:rPr lang="en-US" dirty="0"/>
              <a:t>In 2008 Zelaya sought a </a:t>
            </a:r>
            <a:r>
              <a:rPr lang="en-US" dirty="0">
                <a:hlinkClick r:id="rId3"/>
              </a:rPr>
              <a:t>non-binding referendum</a:t>
            </a:r>
            <a:r>
              <a:rPr lang="en-US" dirty="0"/>
              <a:t> on a vote to convene a constitutional assembly (among other things to consider extension of his term of office as president)</a:t>
            </a:r>
          </a:p>
          <a:p>
            <a:pPr lvl="1"/>
            <a:r>
              <a:rPr lang="en-US" dirty="0"/>
              <a:t>Followed the precedent of other ALBA states whose Presidents sought to extend their terms. </a:t>
            </a:r>
          </a:p>
          <a:p>
            <a:pPr lvl="1"/>
            <a:r>
              <a:rPr lang="en-US" dirty="0"/>
              <a:t>Opposition accused him of plotting to remain in office. </a:t>
            </a:r>
          </a:p>
        </p:txBody>
      </p:sp>
    </p:spTree>
    <p:extLst>
      <p:ext uri="{BB962C8B-B14F-4D97-AF65-F5344CB8AC3E}">
        <p14:creationId xmlns:p14="http://schemas.microsoft.com/office/powerpoint/2010/main" val="547299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1EB1E-CC30-B14D-9743-D8E82E435B5F}"/>
              </a:ext>
            </a:extLst>
          </p:cNvPr>
          <p:cNvSpPr>
            <a:spLocks noGrp="1"/>
          </p:cNvSpPr>
          <p:nvPr>
            <p:ph type="title"/>
          </p:nvPr>
        </p:nvSpPr>
        <p:spPr>
          <a:xfrm>
            <a:off x="838200" y="1"/>
            <a:ext cx="10515600" cy="874642"/>
          </a:xfrm>
        </p:spPr>
        <p:txBody>
          <a:bodyPr/>
          <a:lstStyle/>
          <a:p>
            <a:pPr algn="ctr"/>
            <a:r>
              <a:rPr lang="en-US" dirty="0"/>
              <a:t>Competing Illegalities</a:t>
            </a:r>
          </a:p>
        </p:txBody>
      </p:sp>
      <p:sp>
        <p:nvSpPr>
          <p:cNvPr id="3" name="Content Placeholder 2">
            <a:extLst>
              <a:ext uri="{FF2B5EF4-FFF2-40B4-BE49-F238E27FC236}">
                <a16:creationId xmlns:a16="http://schemas.microsoft.com/office/drawing/2014/main" id="{B73B0154-9344-CD4B-BF1D-FEB96D8A8D7E}"/>
              </a:ext>
            </a:extLst>
          </p:cNvPr>
          <p:cNvSpPr>
            <a:spLocks noGrp="1"/>
          </p:cNvSpPr>
          <p:nvPr>
            <p:ph idx="1"/>
          </p:nvPr>
        </p:nvSpPr>
        <p:spPr>
          <a:xfrm>
            <a:off x="838200" y="874643"/>
            <a:ext cx="10515600" cy="5302320"/>
          </a:xfrm>
        </p:spPr>
        <p:txBody>
          <a:bodyPr>
            <a:normAutofit fontScale="92500" lnSpcReduction="20000"/>
          </a:bodyPr>
          <a:lstStyle/>
          <a:p>
            <a:r>
              <a:rPr lang="en-US" dirty="0"/>
              <a:t>Non-binding referendum was illegal under terms of Honduran constitution.</a:t>
            </a:r>
          </a:p>
          <a:p>
            <a:pPr lvl="1"/>
            <a:r>
              <a:rPr lang="en-US" dirty="0"/>
              <a:t>Honduran constitution provided that only the Supreme Electoral Tribunal and Honduran Congress can propose changes to the constitution. </a:t>
            </a:r>
          </a:p>
          <a:p>
            <a:r>
              <a:rPr lang="en-US" dirty="0"/>
              <a:t>The Honduran Supreme Court warned Zelaya that carrying out this referendum would result in criminal charges</a:t>
            </a:r>
          </a:p>
          <a:p>
            <a:pPr lvl="1"/>
            <a:r>
              <a:rPr lang="en-US" dirty="0"/>
              <a:t>Zelaya continued to move forward the referendum process.</a:t>
            </a:r>
          </a:p>
          <a:p>
            <a:r>
              <a:rPr lang="en-US" dirty="0"/>
              <a:t>On June 28, 2009, the military </a:t>
            </a:r>
            <a:r>
              <a:rPr lang="en-US" dirty="0">
                <a:hlinkClick r:id="rId2"/>
              </a:rPr>
              <a:t>arrested</a:t>
            </a:r>
            <a:r>
              <a:rPr lang="en-US" dirty="0"/>
              <a:t> and </a:t>
            </a:r>
            <a:r>
              <a:rPr lang="en-US" dirty="0">
                <a:hlinkClick r:id="rId3"/>
              </a:rPr>
              <a:t>quickly exiled him to Costa Rica</a:t>
            </a:r>
            <a:r>
              <a:rPr lang="en-US" dirty="0"/>
              <a:t> without trial. </a:t>
            </a:r>
          </a:p>
          <a:p>
            <a:pPr lvl="1"/>
            <a:r>
              <a:rPr lang="en-US" dirty="0"/>
              <a:t>The military </a:t>
            </a:r>
            <a:r>
              <a:rPr lang="en-US" dirty="0">
                <a:hlinkClick r:id="rId4"/>
              </a:rPr>
              <a:t>oversaw</a:t>
            </a:r>
            <a:r>
              <a:rPr lang="en-US" dirty="0"/>
              <a:t> the next election, which took place in November 2009. </a:t>
            </a:r>
          </a:p>
          <a:p>
            <a:pPr lvl="1"/>
            <a:r>
              <a:rPr lang="en-US" dirty="0"/>
              <a:t>M</a:t>
            </a:r>
            <a:r>
              <a:rPr lang="en-US" dirty="0">
                <a:hlinkClick r:id="rId5"/>
              </a:rPr>
              <a:t>ajor international observers</a:t>
            </a:r>
            <a:r>
              <a:rPr lang="en-US" dirty="0"/>
              <a:t> such as the United Nations and the Carter Center refused to monitor the vote.</a:t>
            </a:r>
          </a:p>
          <a:p>
            <a:pPr lvl="1"/>
            <a:endParaRPr lang="en-US" dirty="0"/>
          </a:p>
          <a:p>
            <a:r>
              <a:rPr lang="en-US" dirty="0"/>
              <a:t>The problem of double illegality (weighing their relative effects)</a:t>
            </a:r>
          </a:p>
          <a:p>
            <a:pPr lvl="1"/>
            <a:r>
              <a:rPr lang="en-US" dirty="0"/>
              <a:t>Was one illegality to be excused (Zelaya’s referendum), while the other condemned (the removal form office and exile)?</a:t>
            </a:r>
          </a:p>
          <a:p>
            <a:pPr lvl="1"/>
            <a:r>
              <a:rPr lang="en-US" dirty="0"/>
              <a:t>Factions split on  which was the more important illegality and its effect on the integrity of the Honduran constitutional order. </a:t>
            </a:r>
          </a:p>
        </p:txBody>
      </p:sp>
    </p:spTree>
    <p:extLst>
      <p:ext uri="{BB962C8B-B14F-4D97-AF65-F5344CB8AC3E}">
        <p14:creationId xmlns:p14="http://schemas.microsoft.com/office/powerpoint/2010/main" val="1475196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7ED6334-8741-A848-9B83-758A8B871B60}"/>
              </a:ext>
            </a:extLst>
          </p:cNvPr>
          <p:cNvPicPr>
            <a:picLocks noGrp="1" noChangeAspect="1"/>
          </p:cNvPicPr>
          <p:nvPr>
            <p:ph sz="half" idx="2"/>
          </p:nvPr>
        </p:nvPicPr>
        <p:blipFill rotWithShape="1">
          <a:blip r:embed="rId2"/>
          <a:srcRect t="11948" b="17075"/>
          <a:stretch/>
        </p:blipFill>
        <p:spPr>
          <a:xfrm>
            <a:off x="-1"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F4D9622D-E28B-0042-A9DE-9273AD65FA1F}"/>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a:t>Class 6</a:t>
            </a:r>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0683B0F-3FE3-6D40-BE16-D7079BD9924B}"/>
              </a:ext>
            </a:extLst>
          </p:cNvPr>
          <p:cNvSpPr>
            <a:spLocks noGrp="1"/>
          </p:cNvSpPr>
          <p:nvPr>
            <p:ph sz="half" idx="1"/>
          </p:nvPr>
        </p:nvSpPr>
        <p:spPr>
          <a:xfrm>
            <a:off x="525516" y="3417573"/>
            <a:ext cx="4593021" cy="2619839"/>
          </a:xfrm>
        </p:spPr>
        <p:txBody>
          <a:bodyPr vert="horz" lIns="91440" tIns="45720" rIns="91440" bIns="45720" rtlCol="0" anchor="ctr">
            <a:normAutofit/>
          </a:bodyPr>
          <a:lstStyle/>
          <a:p>
            <a:r>
              <a:rPr lang="en-US" dirty="0"/>
              <a:t>December 3, Tuesday</a:t>
            </a:r>
          </a:p>
          <a:p>
            <a:r>
              <a:rPr lang="en-US" dirty="0"/>
              <a:t> </a:t>
            </a:r>
          </a:p>
          <a:p>
            <a:r>
              <a:rPr lang="zh-CN" altLang="en-US" dirty="0"/>
              <a:t>第</a:t>
            </a:r>
            <a:r>
              <a:rPr lang="en-US" dirty="0"/>
              <a:t>9—12</a:t>
            </a:r>
            <a:r>
              <a:rPr lang="zh-CN" altLang="en-US" dirty="0"/>
              <a:t>节</a:t>
            </a:r>
            <a:r>
              <a:rPr lang="en-US" dirty="0"/>
              <a:t>18:00-21:15</a:t>
            </a:r>
            <a:r>
              <a:rPr lang="en-US" sz="1800" dirty="0"/>
              <a:t> </a:t>
            </a:r>
          </a:p>
          <a:p>
            <a:endParaRPr lang="en-US" sz="1800" b="1" dirty="0"/>
          </a:p>
          <a:p>
            <a:r>
              <a:rPr lang="en-US" sz="1800" b="1" dirty="0"/>
              <a:t>3</a:t>
            </a:r>
            <a:r>
              <a:rPr lang="en-US" sz="1800" b="1" baseline="30000" dirty="0"/>
              <a:t>rd</a:t>
            </a:r>
            <a:r>
              <a:rPr lang="en-US" sz="1800" b="1" dirty="0"/>
              <a:t> Generation Constitutions</a:t>
            </a:r>
          </a:p>
        </p:txBody>
      </p:sp>
    </p:spTree>
    <p:extLst>
      <p:ext uri="{BB962C8B-B14F-4D97-AF65-F5344CB8AC3E}">
        <p14:creationId xmlns:p14="http://schemas.microsoft.com/office/powerpoint/2010/main" val="2177899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0A172-7401-1840-B73D-6E92CBA743EF}"/>
              </a:ext>
            </a:extLst>
          </p:cNvPr>
          <p:cNvSpPr>
            <a:spLocks noGrp="1"/>
          </p:cNvSpPr>
          <p:nvPr>
            <p:ph type="title"/>
          </p:nvPr>
        </p:nvSpPr>
        <p:spPr>
          <a:xfrm>
            <a:off x="838200" y="1"/>
            <a:ext cx="10515600" cy="854764"/>
          </a:xfrm>
        </p:spPr>
        <p:txBody>
          <a:bodyPr/>
          <a:lstStyle/>
          <a:p>
            <a:pPr algn="ctr"/>
            <a:r>
              <a:rPr lang="en-US" dirty="0"/>
              <a:t>Aftermath: Intervention</a:t>
            </a:r>
          </a:p>
        </p:txBody>
      </p:sp>
      <p:sp>
        <p:nvSpPr>
          <p:cNvPr id="3" name="Content Placeholder 2">
            <a:extLst>
              <a:ext uri="{FF2B5EF4-FFF2-40B4-BE49-F238E27FC236}">
                <a16:creationId xmlns:a16="http://schemas.microsoft.com/office/drawing/2014/main" id="{813BBD19-A569-7647-9E3B-7C5B6DBA6969}"/>
              </a:ext>
            </a:extLst>
          </p:cNvPr>
          <p:cNvSpPr>
            <a:spLocks noGrp="1"/>
          </p:cNvSpPr>
          <p:nvPr>
            <p:ph idx="1"/>
          </p:nvPr>
        </p:nvSpPr>
        <p:spPr>
          <a:xfrm>
            <a:off x="0" y="954158"/>
            <a:ext cx="12105861" cy="5903842"/>
          </a:xfrm>
        </p:spPr>
        <p:txBody>
          <a:bodyPr>
            <a:normAutofit fontScale="62500" lnSpcReduction="20000"/>
          </a:bodyPr>
          <a:lstStyle/>
          <a:p>
            <a:r>
              <a:rPr lang="en-US" dirty="0"/>
              <a:t>Pressure put on the Honduran government to undo the action; </a:t>
            </a:r>
          </a:p>
          <a:p>
            <a:pPr lvl="1"/>
            <a:r>
              <a:rPr lang="en-US" dirty="0"/>
              <a:t>Consensus was that the action against Zelaya amounted to the deprivation of the democracy principle in the Honduran constitution. </a:t>
            </a:r>
          </a:p>
          <a:p>
            <a:pPr lvl="1"/>
            <a:r>
              <a:rPr lang="en-US" dirty="0"/>
              <a:t>Zelaya’s illegal actions before the dismissal was either excused or its effects minimized.</a:t>
            </a:r>
          </a:p>
          <a:p>
            <a:r>
              <a:rPr lang="en-US" dirty="0"/>
              <a:t>The character of intervention: Soft and Indirect</a:t>
            </a:r>
          </a:p>
          <a:p>
            <a:pPr lvl="1"/>
            <a:r>
              <a:rPr lang="en-US" dirty="0"/>
              <a:t>Basis: that this violation gave rise to response rights under the OAS Convention to protect the constitutional legitimacy of the Honduran state. </a:t>
            </a:r>
          </a:p>
          <a:p>
            <a:pPr lvl="1"/>
            <a:r>
              <a:rPr lang="en-US" dirty="0"/>
              <a:t>OAS Suspends Honduran membership: effective repercussions</a:t>
            </a:r>
          </a:p>
          <a:p>
            <a:pPr lvl="1"/>
            <a:r>
              <a:rPr lang="en-US" dirty="0"/>
              <a:t>Suspension of normal interactions </a:t>
            </a:r>
          </a:p>
          <a:p>
            <a:pPr lvl="2"/>
            <a:r>
              <a:rPr lang="en-US" dirty="0"/>
              <a:t>Other Latin American States condemn the action </a:t>
            </a:r>
          </a:p>
          <a:p>
            <a:pPr lvl="2"/>
            <a:r>
              <a:rPr lang="en-US" dirty="0"/>
              <a:t>US; US eventually sided with OAS; the shift in US position made concessions inevitable</a:t>
            </a:r>
          </a:p>
          <a:p>
            <a:pPr lvl="1"/>
            <a:r>
              <a:rPr lang="en-US" dirty="0"/>
              <a:t>Internal violence weakened the government’s position.</a:t>
            </a:r>
          </a:p>
          <a:p>
            <a:r>
              <a:rPr lang="en-US" i="1" dirty="0"/>
              <a:t>Result: </a:t>
            </a:r>
          </a:p>
          <a:p>
            <a:pPr lvl="1"/>
            <a:r>
              <a:rPr lang="en-US" i="1" dirty="0"/>
              <a:t>Honduran government conceded. Negotiated an “Accord for National Reconciliation and the Strengthening of Democracy in Honduras"</a:t>
            </a:r>
            <a:endParaRPr lang="en-US" dirty="0"/>
          </a:p>
          <a:p>
            <a:pPr lvl="1"/>
            <a:r>
              <a:rPr lang="en-US" dirty="0"/>
              <a:t>New elections held and confirmed</a:t>
            </a:r>
          </a:p>
          <a:p>
            <a:pPr lvl="1"/>
            <a:r>
              <a:rPr lang="en-US" dirty="0"/>
              <a:t>Zelaya was eventually allowed to return to Honduras</a:t>
            </a:r>
          </a:p>
          <a:p>
            <a:pPr lvl="1"/>
            <a:r>
              <a:rPr lang="en-US" dirty="0"/>
              <a:t>Truth and reconciliation process overseen by OAS (determined ouster was illegal and that Zelaya’s insistence on holding the referendum that had been canceled by the Supreme Court was also illegal.)</a:t>
            </a:r>
          </a:p>
          <a:p>
            <a:pPr lvl="1"/>
            <a:r>
              <a:rPr lang="en-US" dirty="0"/>
              <a:t>Zelaya formed a new party. </a:t>
            </a:r>
          </a:p>
          <a:p>
            <a:pPr lvl="1"/>
            <a:r>
              <a:rPr lang="en-US" dirty="0"/>
              <a:t>2013, his wife, Xiomara Castro, ran for president unsuccessfully</a:t>
            </a:r>
          </a:p>
          <a:p>
            <a:r>
              <a:rPr lang="en-US" dirty="0"/>
              <a:t>Post agreement findings:</a:t>
            </a:r>
          </a:p>
          <a:p>
            <a:pPr lvl="1"/>
            <a:r>
              <a:rPr lang="en-US" dirty="0"/>
              <a:t>Zelaya’s removal and exile deemed illegal </a:t>
            </a:r>
          </a:p>
          <a:p>
            <a:pPr lvl="1"/>
            <a:r>
              <a:rPr lang="en-US" dirty="0"/>
              <a:t>By Organization of American States’ </a:t>
            </a:r>
            <a:r>
              <a:rPr lang="en-US" dirty="0">
                <a:hlinkClick r:id="rId2"/>
              </a:rPr>
              <a:t>Honduras Truth and Reconciliation Commission</a:t>
            </a:r>
            <a:r>
              <a:rPr lang="en-US" dirty="0"/>
              <a:t>. </a:t>
            </a:r>
          </a:p>
          <a:p>
            <a:pPr lvl="1"/>
            <a:r>
              <a:rPr lang="en-US" dirty="0"/>
              <a:t>The U.S. State Department’s 2009 </a:t>
            </a:r>
            <a:r>
              <a:rPr lang="en-US" dirty="0">
                <a:hlinkClick r:id="rId3"/>
              </a:rPr>
              <a:t>Human Rights Report</a:t>
            </a:r>
            <a:r>
              <a:rPr lang="en-US" dirty="0"/>
              <a:t> affirms that the governmental change was a coup that precipitated violence and limitations “on freedom of movement, association, expression, and assembly.” </a:t>
            </a:r>
          </a:p>
          <a:p>
            <a:pPr lvl="1"/>
            <a:endParaRPr lang="en-US" dirty="0"/>
          </a:p>
          <a:p>
            <a:endParaRPr lang="en-US" dirty="0"/>
          </a:p>
        </p:txBody>
      </p:sp>
    </p:spTree>
    <p:extLst>
      <p:ext uri="{BB962C8B-B14F-4D97-AF65-F5344CB8AC3E}">
        <p14:creationId xmlns:p14="http://schemas.microsoft.com/office/powerpoint/2010/main" val="3662336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F8160-2D36-A344-B18E-D9B23F17A2A5}"/>
              </a:ext>
            </a:extLst>
          </p:cNvPr>
          <p:cNvSpPr>
            <a:spLocks noGrp="1"/>
          </p:cNvSpPr>
          <p:nvPr>
            <p:ph type="title"/>
          </p:nvPr>
        </p:nvSpPr>
        <p:spPr>
          <a:xfrm>
            <a:off x="0" y="69575"/>
            <a:ext cx="12192000" cy="1053547"/>
          </a:xfrm>
        </p:spPr>
        <p:txBody>
          <a:bodyPr/>
          <a:lstStyle/>
          <a:p>
            <a:pPr algn="ctr"/>
            <a:r>
              <a:rPr lang="en-US" dirty="0"/>
              <a:t>Further Application—Legitimacy and Intervention</a:t>
            </a:r>
          </a:p>
        </p:txBody>
      </p:sp>
      <p:graphicFrame>
        <p:nvGraphicFramePr>
          <p:cNvPr id="4" name="Content Placeholder 3">
            <a:extLst>
              <a:ext uri="{FF2B5EF4-FFF2-40B4-BE49-F238E27FC236}">
                <a16:creationId xmlns:a16="http://schemas.microsoft.com/office/drawing/2014/main" id="{4F6C4560-A9C8-B842-9011-8C3DCFD1C3CB}"/>
              </a:ext>
            </a:extLst>
          </p:cNvPr>
          <p:cNvGraphicFramePr>
            <a:graphicFrameLocks noGrp="1"/>
          </p:cNvGraphicFramePr>
          <p:nvPr>
            <p:ph idx="1"/>
            <p:extLst>
              <p:ext uri="{D42A27DB-BD31-4B8C-83A1-F6EECF244321}">
                <p14:modId xmlns:p14="http://schemas.microsoft.com/office/powerpoint/2010/main" val="3552114498"/>
              </p:ext>
            </p:extLst>
          </p:nvPr>
        </p:nvGraphicFramePr>
        <p:xfrm>
          <a:off x="-1" y="1302026"/>
          <a:ext cx="12076043" cy="4874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2130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C4B87AD-D9B9-064A-9FEF-A3C4D2379778}"/>
              </a:ext>
            </a:extLst>
          </p:cNvPr>
          <p:cNvPicPr>
            <a:picLocks noGrp="1" noChangeAspect="1"/>
          </p:cNvPicPr>
          <p:nvPr>
            <p:ph idx="1"/>
          </p:nvPr>
        </p:nvPicPr>
        <p:blipFill rotWithShape="1">
          <a:blip r:embed="rId2"/>
          <a:srcRect t="5927" b="10118"/>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390441-06D3-1744-B261-564A3151EA31}"/>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Putting this all together</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0204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A6C1E47D-3CB2-E340-A998-E5BDECD263B8}"/>
              </a:ext>
            </a:extLst>
          </p:cNvPr>
          <p:cNvPicPr>
            <a:picLocks noGrp="1" noChangeAspect="1"/>
          </p:cNvPicPr>
          <p:nvPr>
            <p:ph sz="half" idx="2"/>
          </p:nvPr>
        </p:nvPicPr>
        <p:blipFill rotWithShape="1">
          <a:blip r:embed="rId2"/>
          <a:srcRect t="13046" r="9091" b="33963"/>
          <a:stretch/>
        </p:blipFill>
        <p:spPr>
          <a:xfrm>
            <a:off x="20" y="10"/>
            <a:ext cx="12191980" cy="6857990"/>
          </a:xfrm>
          <a:prstGeom prst="rect">
            <a:avLst/>
          </a:prstGeom>
        </p:spPr>
      </p:pic>
      <p:sp>
        <p:nvSpPr>
          <p:cNvPr id="17" name="Rectangle 12">
            <a:extLst>
              <a:ext uri="{FF2B5EF4-FFF2-40B4-BE49-F238E27FC236}">
                <a16:creationId xmlns:a16="http://schemas.microsoft.com/office/drawing/2014/main" id="{724CD679-7405-4CD3-A92A-9469F279A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8ABF80-B2BF-9D4D-9F86-42973DEBF3AE}"/>
              </a:ext>
            </a:extLst>
          </p:cNvPr>
          <p:cNvSpPr>
            <a:spLocks noGrp="1"/>
          </p:cNvSpPr>
          <p:nvPr>
            <p:ph type="title"/>
          </p:nvPr>
        </p:nvSpPr>
        <p:spPr>
          <a:xfrm>
            <a:off x="594805" y="640263"/>
            <a:ext cx="5221266" cy="1344975"/>
          </a:xfrm>
        </p:spPr>
        <p:txBody>
          <a:bodyPr vert="horz" lIns="91440" tIns="45720" rIns="91440" bIns="45720" rtlCol="0" anchor="ctr">
            <a:normAutofit/>
          </a:bodyPr>
          <a:lstStyle/>
          <a:p>
            <a:r>
              <a:rPr lang="en-US" sz="4000"/>
              <a:t>3</a:t>
            </a:r>
            <a:r>
              <a:rPr lang="en-US" sz="4000" baseline="30000"/>
              <a:t>rd</a:t>
            </a:r>
            <a:r>
              <a:rPr lang="en-US" sz="4000"/>
              <a:t> Generation Constitutions </a:t>
            </a:r>
          </a:p>
        </p:txBody>
      </p:sp>
      <p:graphicFrame>
        <p:nvGraphicFramePr>
          <p:cNvPr id="5" name="Content Placeholder 4">
            <a:extLst>
              <a:ext uri="{FF2B5EF4-FFF2-40B4-BE49-F238E27FC236}">
                <a16:creationId xmlns:a16="http://schemas.microsoft.com/office/drawing/2014/main" id="{E48F01AD-7B5F-3C4D-A13B-B3F45599D088}"/>
              </a:ext>
            </a:extLst>
          </p:cNvPr>
          <p:cNvGraphicFramePr>
            <a:graphicFrameLocks noGrp="1"/>
          </p:cNvGraphicFramePr>
          <p:nvPr>
            <p:ph sz="half" idx="1"/>
            <p:extLst>
              <p:ext uri="{D42A27DB-BD31-4B8C-83A1-F6EECF244321}">
                <p14:modId xmlns:p14="http://schemas.microsoft.com/office/powerpoint/2010/main" val="169892136"/>
              </p:ext>
            </p:extLst>
          </p:nvPr>
        </p:nvGraphicFramePr>
        <p:xfrm>
          <a:off x="594805" y="1941699"/>
          <a:ext cx="5235490" cy="4276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8487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BE1EE-23E8-864C-A86C-B424F835FE0A}"/>
              </a:ext>
            </a:extLst>
          </p:cNvPr>
          <p:cNvSpPr>
            <a:spLocks noGrp="1"/>
          </p:cNvSpPr>
          <p:nvPr>
            <p:ph type="title"/>
          </p:nvPr>
        </p:nvSpPr>
        <p:spPr>
          <a:xfrm>
            <a:off x="838200" y="1"/>
            <a:ext cx="10515600" cy="904460"/>
          </a:xfrm>
        </p:spPr>
        <p:txBody>
          <a:bodyPr/>
          <a:lstStyle/>
          <a:p>
            <a:r>
              <a:rPr lang="en-US" dirty="0"/>
              <a:t>What Makes a 3</a:t>
            </a:r>
            <a:r>
              <a:rPr lang="en-US" baseline="30000" dirty="0"/>
              <a:t>rd</a:t>
            </a:r>
            <a:r>
              <a:rPr lang="en-US" dirty="0"/>
              <a:t> Generation Constitution?</a:t>
            </a:r>
          </a:p>
        </p:txBody>
      </p:sp>
      <p:graphicFrame>
        <p:nvGraphicFramePr>
          <p:cNvPr id="4" name="Content Placeholder 3">
            <a:extLst>
              <a:ext uri="{FF2B5EF4-FFF2-40B4-BE49-F238E27FC236}">
                <a16:creationId xmlns:a16="http://schemas.microsoft.com/office/drawing/2014/main" id="{B2AEF0E4-82E3-D949-935D-F5F097B19402}"/>
              </a:ext>
            </a:extLst>
          </p:cNvPr>
          <p:cNvGraphicFramePr>
            <a:graphicFrameLocks noGrp="1"/>
          </p:cNvGraphicFramePr>
          <p:nvPr>
            <p:ph idx="1"/>
            <p:extLst>
              <p:ext uri="{D42A27DB-BD31-4B8C-83A1-F6EECF244321}">
                <p14:modId xmlns:p14="http://schemas.microsoft.com/office/powerpoint/2010/main" val="3809569477"/>
              </p:ext>
            </p:extLst>
          </p:nvPr>
        </p:nvGraphicFramePr>
        <p:xfrm>
          <a:off x="119270" y="904461"/>
          <a:ext cx="12072730" cy="5953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8183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193D7-1559-B646-9FCC-73B9AE79B196}"/>
              </a:ext>
            </a:extLst>
          </p:cNvPr>
          <p:cNvSpPr>
            <a:spLocks noGrp="1"/>
          </p:cNvSpPr>
          <p:nvPr>
            <p:ph type="title"/>
          </p:nvPr>
        </p:nvSpPr>
        <p:spPr>
          <a:xfrm>
            <a:off x="82826" y="0"/>
            <a:ext cx="10515600" cy="1325563"/>
          </a:xfrm>
        </p:spPr>
        <p:txBody>
          <a:bodyPr/>
          <a:lstStyle/>
          <a:p>
            <a:r>
              <a:rPr lang="en-US" dirty="0"/>
              <a:t>Basic Lessons</a:t>
            </a:r>
          </a:p>
        </p:txBody>
      </p:sp>
      <p:graphicFrame>
        <p:nvGraphicFramePr>
          <p:cNvPr id="5" name="Content Placeholder 4">
            <a:extLst>
              <a:ext uri="{FF2B5EF4-FFF2-40B4-BE49-F238E27FC236}">
                <a16:creationId xmlns:a16="http://schemas.microsoft.com/office/drawing/2014/main" id="{6BFA67DB-19F0-E94D-B19B-F022E08A8779}"/>
              </a:ext>
            </a:extLst>
          </p:cNvPr>
          <p:cNvGraphicFramePr>
            <a:graphicFrameLocks noGrp="1"/>
          </p:cNvGraphicFramePr>
          <p:nvPr>
            <p:ph sz="half" idx="1"/>
            <p:extLst>
              <p:ext uri="{D42A27DB-BD31-4B8C-83A1-F6EECF244321}">
                <p14:modId xmlns:p14="http://schemas.microsoft.com/office/powerpoint/2010/main" val="3761030306"/>
              </p:ext>
            </p:extLst>
          </p:nvPr>
        </p:nvGraphicFramePr>
        <p:xfrm>
          <a:off x="82826" y="974035"/>
          <a:ext cx="5936974" cy="57348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5">
            <a:extLst>
              <a:ext uri="{FF2B5EF4-FFF2-40B4-BE49-F238E27FC236}">
                <a16:creationId xmlns:a16="http://schemas.microsoft.com/office/drawing/2014/main" id="{FE4C8E18-B9F4-D84E-A335-DCFDF804D7CD}"/>
              </a:ext>
            </a:extLst>
          </p:cNvPr>
          <p:cNvGraphicFramePr>
            <a:graphicFrameLocks noGrp="1"/>
          </p:cNvGraphicFramePr>
          <p:nvPr>
            <p:ph sz="half" idx="2"/>
            <p:extLst>
              <p:ext uri="{D42A27DB-BD31-4B8C-83A1-F6EECF244321}">
                <p14:modId xmlns:p14="http://schemas.microsoft.com/office/powerpoint/2010/main" val="3578994148"/>
              </p:ext>
            </p:extLst>
          </p:nvPr>
        </p:nvGraphicFramePr>
        <p:xfrm>
          <a:off x="6172200" y="974034"/>
          <a:ext cx="5181600" cy="58839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22437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4F509-502E-CF40-8C57-34642AA916C1}"/>
              </a:ext>
            </a:extLst>
          </p:cNvPr>
          <p:cNvSpPr>
            <a:spLocks noGrp="1"/>
          </p:cNvSpPr>
          <p:nvPr>
            <p:ph type="title"/>
          </p:nvPr>
        </p:nvSpPr>
        <p:spPr>
          <a:xfrm>
            <a:off x="86496" y="365125"/>
            <a:ext cx="2100649" cy="1325563"/>
          </a:xfrm>
          <a:solidFill>
            <a:schemeClr val="accent2">
              <a:lumMod val="20000"/>
              <a:lumOff val="80000"/>
            </a:schemeClr>
          </a:solidFill>
        </p:spPr>
        <p:txBody>
          <a:bodyPr>
            <a:normAutofit/>
          </a:bodyPr>
          <a:lstStyle/>
          <a:p>
            <a:r>
              <a:rPr lang="en-US" dirty="0"/>
              <a:t>Thanks!</a:t>
            </a:r>
          </a:p>
        </p:txBody>
      </p:sp>
    </p:spTree>
    <p:extLst>
      <p:ext uri="{BB962C8B-B14F-4D97-AF65-F5344CB8AC3E}">
        <p14:creationId xmlns:p14="http://schemas.microsoft.com/office/powerpoint/2010/main" val="294518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A117C-BF86-9846-B1F3-1B8BC080722D}"/>
              </a:ext>
            </a:extLst>
          </p:cNvPr>
          <p:cNvSpPr>
            <a:spLocks noGrp="1"/>
          </p:cNvSpPr>
          <p:nvPr>
            <p:ph type="title"/>
          </p:nvPr>
        </p:nvSpPr>
        <p:spPr>
          <a:xfrm>
            <a:off x="0" y="1"/>
            <a:ext cx="12192000" cy="1013253"/>
          </a:xfrm>
        </p:spPr>
        <p:txBody>
          <a:bodyPr/>
          <a:lstStyle/>
          <a:p>
            <a:pPr algn="ctr"/>
            <a:r>
              <a:rPr lang="en-US" dirty="0"/>
              <a:t>What We Discuss Today/</a:t>
            </a:r>
            <a:r>
              <a:rPr lang="zh-CN" altLang="en-US" dirty="0"/>
              <a:t>我们今天讨论的内容</a:t>
            </a:r>
            <a:endParaRPr lang="en-US" dirty="0"/>
          </a:p>
        </p:txBody>
      </p:sp>
      <p:sp>
        <p:nvSpPr>
          <p:cNvPr id="3" name="Content Placeholder 2">
            <a:extLst>
              <a:ext uri="{FF2B5EF4-FFF2-40B4-BE49-F238E27FC236}">
                <a16:creationId xmlns:a16="http://schemas.microsoft.com/office/drawing/2014/main" id="{53B22B1D-7513-FA4D-ACFD-D195AA832359}"/>
              </a:ext>
            </a:extLst>
          </p:cNvPr>
          <p:cNvSpPr>
            <a:spLocks noGrp="1"/>
          </p:cNvSpPr>
          <p:nvPr>
            <p:ph sz="half" idx="1"/>
          </p:nvPr>
        </p:nvSpPr>
        <p:spPr/>
        <p:txBody>
          <a:bodyPr/>
          <a:lstStyle/>
          <a:p>
            <a:r>
              <a:rPr lang="en-US" dirty="0"/>
              <a:t>Third generation constitutions—mature constitutional internationalism in the West (South Africa); constitutional crisis in Honduras and Venezuela.</a:t>
            </a:r>
          </a:p>
          <a:p>
            <a:r>
              <a:rPr lang="zh-CN" altLang="en-US" dirty="0"/>
              <a:t>第三代宪法：西方成熟的宪法国际主义（南非）；洪都拉斯和委内瑞拉的宪法危机。</a:t>
            </a:r>
            <a:r>
              <a:rPr lang="en-US"/>
              <a:t> </a:t>
            </a:r>
          </a:p>
        </p:txBody>
      </p:sp>
      <p:pic>
        <p:nvPicPr>
          <p:cNvPr id="6" name="Content Placeholder 5">
            <a:extLst>
              <a:ext uri="{FF2B5EF4-FFF2-40B4-BE49-F238E27FC236}">
                <a16:creationId xmlns:a16="http://schemas.microsoft.com/office/drawing/2014/main" id="{8A4C8DF7-1EE1-5A46-B1CE-0CDBB5163DC7}"/>
              </a:ext>
            </a:extLst>
          </p:cNvPr>
          <p:cNvPicPr>
            <a:picLocks noGrp="1" noChangeAspect="1"/>
          </p:cNvPicPr>
          <p:nvPr>
            <p:ph sz="half" idx="2"/>
          </p:nvPr>
        </p:nvPicPr>
        <p:blipFill>
          <a:blip r:embed="rId2"/>
          <a:stretch>
            <a:fillRect/>
          </a:stretch>
        </p:blipFill>
        <p:spPr>
          <a:xfrm>
            <a:off x="7352271" y="1013253"/>
            <a:ext cx="4565084" cy="5730087"/>
          </a:xfrm>
        </p:spPr>
      </p:pic>
    </p:spTree>
    <p:extLst>
      <p:ext uri="{BB962C8B-B14F-4D97-AF65-F5344CB8AC3E}">
        <p14:creationId xmlns:p14="http://schemas.microsoft.com/office/powerpoint/2010/main" val="908990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2501FC-0EE4-094B-A0ED-FAA91C2CB508}"/>
              </a:ext>
            </a:extLst>
          </p:cNvPr>
          <p:cNvSpPr>
            <a:spLocks noGrp="1"/>
          </p:cNvSpPr>
          <p:nvPr>
            <p:ph type="title"/>
          </p:nvPr>
        </p:nvSpPr>
        <p:spPr>
          <a:xfrm>
            <a:off x="838200" y="1"/>
            <a:ext cx="10515600" cy="1136821"/>
          </a:xfrm>
        </p:spPr>
        <p:txBody>
          <a:bodyPr>
            <a:normAutofit fontScale="90000"/>
          </a:bodyPr>
          <a:lstStyle/>
          <a:p>
            <a:pPr algn="ctr"/>
            <a:r>
              <a:rPr lang="en-US" dirty="0"/>
              <a:t>Constitutions in the Shadow of Internationalism and Human Rights</a:t>
            </a:r>
          </a:p>
        </p:txBody>
      </p:sp>
      <p:graphicFrame>
        <p:nvGraphicFramePr>
          <p:cNvPr id="7" name="Content Placeholder 6">
            <a:extLst>
              <a:ext uri="{FF2B5EF4-FFF2-40B4-BE49-F238E27FC236}">
                <a16:creationId xmlns:a16="http://schemas.microsoft.com/office/drawing/2014/main" id="{A7D0F3C0-3924-D147-A695-F1B24B774DFC}"/>
              </a:ext>
            </a:extLst>
          </p:cNvPr>
          <p:cNvGraphicFramePr>
            <a:graphicFrameLocks noGrp="1"/>
          </p:cNvGraphicFramePr>
          <p:nvPr>
            <p:ph idx="1"/>
            <p:extLst>
              <p:ext uri="{D42A27DB-BD31-4B8C-83A1-F6EECF244321}">
                <p14:modId xmlns:p14="http://schemas.microsoft.com/office/powerpoint/2010/main" val="70421626"/>
              </p:ext>
            </p:extLst>
          </p:nvPr>
        </p:nvGraphicFramePr>
        <p:xfrm>
          <a:off x="0" y="1235676"/>
          <a:ext cx="12192000" cy="5622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6657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B807D-6127-6D48-888E-30F9B0DBB77D}"/>
              </a:ext>
            </a:extLst>
          </p:cNvPr>
          <p:cNvSpPr>
            <a:spLocks noGrp="1"/>
          </p:cNvSpPr>
          <p:nvPr>
            <p:ph type="title"/>
          </p:nvPr>
        </p:nvSpPr>
        <p:spPr>
          <a:xfrm>
            <a:off x="838200" y="1"/>
            <a:ext cx="10515600" cy="1043608"/>
          </a:xfrm>
        </p:spPr>
        <p:txBody>
          <a:bodyPr>
            <a:normAutofit fontScale="90000"/>
          </a:bodyPr>
          <a:lstStyle/>
          <a:p>
            <a:pPr algn="ctr"/>
            <a:r>
              <a:rPr lang="en-US" dirty="0"/>
              <a:t>The Triumph of Liberal Democracy as the Baseline for Measuring Constitutional Legitimacy</a:t>
            </a:r>
          </a:p>
        </p:txBody>
      </p:sp>
      <p:graphicFrame>
        <p:nvGraphicFramePr>
          <p:cNvPr id="4" name="Content Placeholder 3">
            <a:extLst>
              <a:ext uri="{FF2B5EF4-FFF2-40B4-BE49-F238E27FC236}">
                <a16:creationId xmlns:a16="http://schemas.microsoft.com/office/drawing/2014/main" id="{197C5042-15D9-FE44-8185-FF63415440FB}"/>
              </a:ext>
            </a:extLst>
          </p:cNvPr>
          <p:cNvGraphicFramePr>
            <a:graphicFrameLocks noGrp="1"/>
          </p:cNvGraphicFramePr>
          <p:nvPr>
            <p:ph idx="1"/>
            <p:extLst>
              <p:ext uri="{D42A27DB-BD31-4B8C-83A1-F6EECF244321}">
                <p14:modId xmlns:p14="http://schemas.microsoft.com/office/powerpoint/2010/main" val="3641864900"/>
              </p:ext>
            </p:extLst>
          </p:nvPr>
        </p:nvGraphicFramePr>
        <p:xfrm>
          <a:off x="0" y="1182758"/>
          <a:ext cx="12192000" cy="56752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6948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A1DBC-5209-7D4A-9760-048C3B067FEF}"/>
              </a:ext>
            </a:extLst>
          </p:cNvPr>
          <p:cNvSpPr>
            <a:spLocks noGrp="1"/>
          </p:cNvSpPr>
          <p:nvPr>
            <p:ph type="title"/>
          </p:nvPr>
        </p:nvSpPr>
        <p:spPr>
          <a:xfrm>
            <a:off x="43070" y="0"/>
            <a:ext cx="12192000" cy="1411355"/>
          </a:xfrm>
        </p:spPr>
        <p:txBody>
          <a:bodyPr/>
          <a:lstStyle/>
          <a:p>
            <a:pPr algn="ctr"/>
            <a:r>
              <a:rPr lang="en-US" dirty="0"/>
              <a:t>Challenge: The Fracture of the UN System Along Ideological Lines</a:t>
            </a:r>
          </a:p>
        </p:txBody>
      </p:sp>
      <p:graphicFrame>
        <p:nvGraphicFramePr>
          <p:cNvPr id="5" name="Content Placeholder 4">
            <a:extLst>
              <a:ext uri="{FF2B5EF4-FFF2-40B4-BE49-F238E27FC236}">
                <a16:creationId xmlns:a16="http://schemas.microsoft.com/office/drawing/2014/main" id="{AD9AB6AC-5557-524E-8034-F1BEE015ADB4}"/>
              </a:ext>
            </a:extLst>
          </p:cNvPr>
          <p:cNvGraphicFramePr>
            <a:graphicFrameLocks noGrp="1"/>
          </p:cNvGraphicFramePr>
          <p:nvPr>
            <p:ph idx="1"/>
            <p:extLst>
              <p:ext uri="{D42A27DB-BD31-4B8C-83A1-F6EECF244321}">
                <p14:modId xmlns:p14="http://schemas.microsoft.com/office/powerpoint/2010/main" val="2986120175"/>
              </p:ext>
            </p:extLst>
          </p:nvPr>
        </p:nvGraphicFramePr>
        <p:xfrm>
          <a:off x="0" y="1411355"/>
          <a:ext cx="12148930" cy="52081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60543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1B604-C21B-0043-88E3-B432563E3269}"/>
              </a:ext>
            </a:extLst>
          </p:cNvPr>
          <p:cNvSpPr>
            <a:spLocks noGrp="1"/>
          </p:cNvSpPr>
          <p:nvPr>
            <p:ph type="title"/>
          </p:nvPr>
        </p:nvSpPr>
        <p:spPr>
          <a:xfrm>
            <a:off x="838200" y="1"/>
            <a:ext cx="10515600" cy="803188"/>
          </a:xfrm>
        </p:spPr>
        <p:txBody>
          <a:bodyPr/>
          <a:lstStyle/>
          <a:p>
            <a:pPr algn="ctr"/>
            <a:r>
              <a:rPr lang="en-US" dirty="0"/>
              <a:t>Challenges: Fracture in Human Rights Project</a:t>
            </a:r>
          </a:p>
        </p:txBody>
      </p:sp>
      <p:graphicFrame>
        <p:nvGraphicFramePr>
          <p:cNvPr id="4" name="Content Placeholder 3">
            <a:extLst>
              <a:ext uri="{FF2B5EF4-FFF2-40B4-BE49-F238E27FC236}">
                <a16:creationId xmlns:a16="http://schemas.microsoft.com/office/drawing/2014/main" id="{EDAD2733-80C0-CE46-B5DE-1502FE97F7F4}"/>
              </a:ext>
            </a:extLst>
          </p:cNvPr>
          <p:cNvGraphicFramePr>
            <a:graphicFrameLocks noGrp="1"/>
          </p:cNvGraphicFramePr>
          <p:nvPr>
            <p:ph idx="1"/>
            <p:extLst>
              <p:ext uri="{D42A27DB-BD31-4B8C-83A1-F6EECF244321}">
                <p14:modId xmlns:p14="http://schemas.microsoft.com/office/powerpoint/2010/main" val="451015130"/>
              </p:ext>
            </p:extLst>
          </p:nvPr>
        </p:nvGraphicFramePr>
        <p:xfrm>
          <a:off x="0" y="803190"/>
          <a:ext cx="12192000" cy="60548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4274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929B3-295F-6F40-996A-4481EF90D2D3}"/>
              </a:ext>
            </a:extLst>
          </p:cNvPr>
          <p:cNvSpPr>
            <a:spLocks noGrp="1"/>
          </p:cNvSpPr>
          <p:nvPr>
            <p:ph type="title"/>
          </p:nvPr>
        </p:nvSpPr>
        <p:spPr>
          <a:xfrm>
            <a:off x="0" y="1"/>
            <a:ext cx="12192000" cy="1341782"/>
          </a:xfrm>
        </p:spPr>
        <p:txBody>
          <a:bodyPr>
            <a:normAutofit/>
          </a:bodyPr>
          <a:lstStyle/>
          <a:p>
            <a:pPr algn="ctr"/>
            <a:r>
              <a:rPr lang="en-US" dirty="0"/>
              <a:t>The Triumph of Liberal Democracy as the Operative Principle of Legitimacy in Constitutionalism</a:t>
            </a:r>
          </a:p>
        </p:txBody>
      </p:sp>
      <p:graphicFrame>
        <p:nvGraphicFramePr>
          <p:cNvPr id="4" name="Content Placeholder 3">
            <a:extLst>
              <a:ext uri="{FF2B5EF4-FFF2-40B4-BE49-F238E27FC236}">
                <a16:creationId xmlns:a16="http://schemas.microsoft.com/office/drawing/2014/main" id="{1A0D2CDE-C7A8-7A4E-A972-BCFE6C005F10}"/>
              </a:ext>
            </a:extLst>
          </p:cNvPr>
          <p:cNvGraphicFramePr>
            <a:graphicFrameLocks noGrp="1"/>
          </p:cNvGraphicFramePr>
          <p:nvPr>
            <p:ph idx="1"/>
            <p:extLst>
              <p:ext uri="{D42A27DB-BD31-4B8C-83A1-F6EECF244321}">
                <p14:modId xmlns:p14="http://schemas.microsoft.com/office/powerpoint/2010/main" val="1679872414"/>
              </p:ext>
            </p:extLst>
          </p:nvPr>
        </p:nvGraphicFramePr>
        <p:xfrm>
          <a:off x="0" y="1262270"/>
          <a:ext cx="12192000" cy="55957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2449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C795C-D8F9-8443-A939-1DF27C38A484}"/>
              </a:ext>
            </a:extLst>
          </p:cNvPr>
          <p:cNvSpPr>
            <a:spLocks noGrp="1"/>
          </p:cNvSpPr>
          <p:nvPr>
            <p:ph type="title"/>
          </p:nvPr>
        </p:nvSpPr>
        <p:spPr>
          <a:xfrm>
            <a:off x="838200" y="1"/>
            <a:ext cx="10515600" cy="1223318"/>
          </a:xfrm>
        </p:spPr>
        <p:txBody>
          <a:bodyPr>
            <a:normAutofit fontScale="90000"/>
          </a:bodyPr>
          <a:lstStyle/>
          <a:p>
            <a:pPr algn="ctr"/>
            <a:r>
              <a:rPr lang="en-US" dirty="0"/>
              <a:t>The Challenges for 3</a:t>
            </a:r>
            <a:r>
              <a:rPr lang="en-US" baseline="30000" dirty="0"/>
              <a:t>rd</a:t>
            </a:r>
            <a:r>
              <a:rPr lang="en-US" dirty="0"/>
              <a:t> Generation Constitutions </a:t>
            </a:r>
          </a:p>
        </p:txBody>
      </p:sp>
      <p:graphicFrame>
        <p:nvGraphicFramePr>
          <p:cNvPr id="5" name="Content Placeholder 4">
            <a:extLst>
              <a:ext uri="{FF2B5EF4-FFF2-40B4-BE49-F238E27FC236}">
                <a16:creationId xmlns:a16="http://schemas.microsoft.com/office/drawing/2014/main" id="{861D7DE3-C2A8-B648-B311-9C67616C7D19}"/>
              </a:ext>
            </a:extLst>
          </p:cNvPr>
          <p:cNvGraphicFramePr>
            <a:graphicFrameLocks noGrp="1"/>
          </p:cNvGraphicFramePr>
          <p:nvPr>
            <p:ph sz="half" idx="1"/>
            <p:extLst>
              <p:ext uri="{D42A27DB-BD31-4B8C-83A1-F6EECF244321}">
                <p14:modId xmlns:p14="http://schemas.microsoft.com/office/powerpoint/2010/main" val="1314056404"/>
              </p:ext>
            </p:extLst>
          </p:nvPr>
        </p:nvGraphicFramePr>
        <p:xfrm>
          <a:off x="123567" y="1025612"/>
          <a:ext cx="6586151" cy="58323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Content Placeholder 6">
            <a:extLst>
              <a:ext uri="{FF2B5EF4-FFF2-40B4-BE49-F238E27FC236}">
                <a16:creationId xmlns:a16="http://schemas.microsoft.com/office/drawing/2014/main" id="{B1C3A786-113B-AF40-A4CC-C6777386CAA5}"/>
              </a:ext>
            </a:extLst>
          </p:cNvPr>
          <p:cNvPicPr>
            <a:picLocks noGrp="1" noChangeAspect="1"/>
          </p:cNvPicPr>
          <p:nvPr>
            <p:ph sz="half" idx="2"/>
          </p:nvPr>
        </p:nvPicPr>
        <p:blipFill>
          <a:blip r:embed="rId7"/>
          <a:stretch>
            <a:fillRect/>
          </a:stretch>
        </p:blipFill>
        <p:spPr>
          <a:xfrm>
            <a:off x="6526791" y="1754659"/>
            <a:ext cx="5541384" cy="3476947"/>
          </a:xfrm>
        </p:spPr>
      </p:pic>
    </p:spTree>
    <p:extLst>
      <p:ext uri="{BB962C8B-B14F-4D97-AF65-F5344CB8AC3E}">
        <p14:creationId xmlns:p14="http://schemas.microsoft.com/office/powerpoint/2010/main" val="24594838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EF14CD9-DE9B-ED4E-8D3C-006392AEC64A}" vid="{478C698C-07CC-8640-B46F-0DD49B622770}"/>
    </a:ext>
  </a:extLst>
</a:theme>
</file>

<file path=docProps/app.xml><?xml version="1.0" encoding="utf-8"?>
<Properties xmlns="http://schemas.openxmlformats.org/officeDocument/2006/extended-properties" xmlns:vt="http://schemas.openxmlformats.org/officeDocument/2006/docPropsVTypes">
  <TotalTime>26</TotalTime>
  <Words>2951</Words>
  <Application>Microsoft Macintosh PowerPoint</Application>
  <PresentationFormat>Widescreen</PresentationFormat>
  <Paragraphs>251</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Comparative Constitutionalism 比较立宪主义 East China University of Political Science and Law  Shanghai, China November-December 2019 </vt:lpstr>
      <vt:lpstr>Class 6</vt:lpstr>
      <vt:lpstr>What We Discuss Today/我们今天讨论的内容</vt:lpstr>
      <vt:lpstr>Constitutions in the Shadow of Internationalism and Human Rights</vt:lpstr>
      <vt:lpstr>The Triumph of Liberal Democracy as the Baseline for Measuring Constitutional Legitimacy</vt:lpstr>
      <vt:lpstr>Challenge: The Fracture of the UN System Along Ideological Lines</vt:lpstr>
      <vt:lpstr>Challenges: Fracture in Human Rights Project</vt:lpstr>
      <vt:lpstr>The Triumph of Liberal Democracy as the Operative Principle of Legitimacy in Constitutionalism</vt:lpstr>
      <vt:lpstr>The Challenges for 3rd Generation Constitutions </vt:lpstr>
      <vt:lpstr>3rd Generation Constitutions: Examples and Specific Features</vt:lpstr>
      <vt:lpstr>The South African Constitution as a Model</vt:lpstr>
      <vt:lpstr>Foundational Provisions</vt:lpstr>
      <vt:lpstr>Human Rights: Structural Provisions</vt:lpstr>
      <vt:lpstr>Emergencies and Non-Derogation of Rights</vt:lpstr>
      <vt:lpstr>Human Rights and Internationalism</vt:lpstr>
      <vt:lpstr>Militarism</vt:lpstr>
      <vt:lpstr>The Apex of 3rd Generation Constitutions:  The Honduras Intervention of 2009</vt:lpstr>
      <vt:lpstr>Coup? Whose Coup? Background</vt:lpstr>
      <vt:lpstr>Competing Illegalities</vt:lpstr>
      <vt:lpstr>Aftermath: Intervention</vt:lpstr>
      <vt:lpstr>Further Application—Legitimacy and Intervention</vt:lpstr>
      <vt:lpstr>Putting this all together</vt:lpstr>
      <vt:lpstr>3rd Generation Constitutions </vt:lpstr>
      <vt:lpstr>What Makes a 3rd Generation Constitution?</vt:lpstr>
      <vt:lpstr>Basic Lessons</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Comparative Constitutionalism 比较立宪主义 East China University of Political Science and Law  Shanghai, China November-December 2019 </dc:title>
  <dc:creator>Backer, Larry Cata</dc:creator>
  <cp:lastModifiedBy>Backer, Larry Cata</cp:lastModifiedBy>
  <cp:revision>4</cp:revision>
  <dcterms:created xsi:type="dcterms:W3CDTF">2019-12-04T13:26:25Z</dcterms:created>
  <dcterms:modified xsi:type="dcterms:W3CDTF">2019-12-04T23:32:19Z</dcterms:modified>
</cp:coreProperties>
</file>