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87" r:id="rId7"/>
    <p:sldId id="290" r:id="rId8"/>
    <p:sldId id="292" r:id="rId9"/>
    <p:sldId id="296" r:id="rId10"/>
    <p:sldId id="318" r:id="rId11"/>
    <p:sldId id="297" r:id="rId12"/>
    <p:sldId id="291" r:id="rId13"/>
    <p:sldId id="295" r:id="rId14"/>
    <p:sldId id="293" r:id="rId15"/>
    <p:sldId id="294" r:id="rId16"/>
    <p:sldId id="288" r:id="rId17"/>
    <p:sldId id="299" r:id="rId18"/>
    <p:sldId id="302" r:id="rId19"/>
    <p:sldId id="300" r:id="rId20"/>
    <p:sldId id="301" r:id="rId21"/>
    <p:sldId id="303" r:id="rId22"/>
    <p:sldId id="310" r:id="rId23"/>
    <p:sldId id="304" r:id="rId24"/>
    <p:sldId id="305" r:id="rId25"/>
    <p:sldId id="306" r:id="rId26"/>
    <p:sldId id="307" r:id="rId27"/>
    <p:sldId id="308" r:id="rId28"/>
    <p:sldId id="309" r:id="rId29"/>
    <p:sldId id="311" r:id="rId30"/>
    <p:sldId id="312" r:id="rId31"/>
    <p:sldId id="313" r:id="rId32"/>
    <p:sldId id="314" r:id="rId33"/>
    <p:sldId id="315" r:id="rId34"/>
    <p:sldId id="316" r:id="rId35"/>
    <p:sldId id="317" r:id="rId36"/>
    <p:sldId id="289"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0"/>
    <p:restoredTop sz="94694"/>
  </p:normalViewPr>
  <p:slideViewPr>
    <p:cSldViewPr snapToGrid="0" snapToObjects="1">
      <p:cViewPr varScale="1">
        <p:scale>
          <a:sx n="122" d="100"/>
          <a:sy n="122" d="100"/>
        </p:scale>
        <p:origin x="51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2F207B-2E90-D942-8F03-6EE733683E4E}" type="doc">
      <dgm:prSet loTypeId="urn:microsoft.com/office/officeart/2005/8/layout/target2" loCatId="list" qsTypeId="urn:microsoft.com/office/officeart/2005/8/quickstyle/simple3" qsCatId="simple" csTypeId="urn:microsoft.com/office/officeart/2005/8/colors/colorful4" csCatId="colorful" phldr="1"/>
      <dgm:spPr/>
      <dgm:t>
        <a:bodyPr/>
        <a:lstStyle/>
        <a:p>
          <a:endParaRPr lang="en-US"/>
        </a:p>
      </dgm:t>
    </dgm:pt>
    <dgm:pt modelId="{57FB8B9F-1584-884D-A805-FBCEB2A05AAD}">
      <dgm:prSet/>
      <dgm:spPr/>
      <dgm:t>
        <a:bodyPr/>
        <a:lstStyle/>
        <a:p>
          <a:r>
            <a:rPr lang="en-US"/>
            <a:t>In the last lecture we considered the original forms of modern constitutions</a:t>
          </a:r>
        </a:p>
      </dgm:t>
    </dgm:pt>
    <dgm:pt modelId="{E7CCB803-173D-6044-995E-1CC89DF49CF6}" type="parTrans" cxnId="{6FA44271-44C6-C447-A7CD-3DD0C04A1A10}">
      <dgm:prSet/>
      <dgm:spPr/>
      <dgm:t>
        <a:bodyPr/>
        <a:lstStyle/>
        <a:p>
          <a:endParaRPr lang="en-US"/>
        </a:p>
      </dgm:t>
    </dgm:pt>
    <dgm:pt modelId="{4D11A9BF-4677-7841-9F3C-08E3638908D8}" type="sibTrans" cxnId="{6FA44271-44C6-C447-A7CD-3DD0C04A1A10}">
      <dgm:prSet/>
      <dgm:spPr/>
      <dgm:t>
        <a:bodyPr/>
        <a:lstStyle/>
        <a:p>
          <a:endParaRPr lang="en-US"/>
        </a:p>
      </dgm:t>
    </dgm:pt>
    <dgm:pt modelId="{F7799997-F9AE-9C41-B656-4C24605463FD}">
      <dgm:prSet custT="1"/>
      <dgm:spPr/>
      <dgm:t>
        <a:bodyPr/>
        <a:lstStyle/>
        <a:p>
          <a:r>
            <a:rPr lang="en-US" sz="1400" b="1" dirty="0"/>
            <a:t>Distinguished them from ancient and medieval</a:t>
          </a:r>
        </a:p>
      </dgm:t>
    </dgm:pt>
    <dgm:pt modelId="{285CB2B0-DE2A-4A40-B897-6250EB68259E}" type="parTrans" cxnId="{14D2201B-4C6B-0C40-8A8A-F63BB794B6C2}">
      <dgm:prSet/>
      <dgm:spPr/>
      <dgm:t>
        <a:bodyPr/>
        <a:lstStyle/>
        <a:p>
          <a:endParaRPr lang="en-US"/>
        </a:p>
      </dgm:t>
    </dgm:pt>
    <dgm:pt modelId="{F81E05A6-EDE8-D341-8095-ECAB5CED9795}" type="sibTrans" cxnId="{14D2201B-4C6B-0C40-8A8A-F63BB794B6C2}">
      <dgm:prSet/>
      <dgm:spPr/>
      <dgm:t>
        <a:bodyPr/>
        <a:lstStyle/>
        <a:p>
          <a:endParaRPr lang="en-US"/>
        </a:p>
      </dgm:t>
    </dgm:pt>
    <dgm:pt modelId="{933AD67C-E967-8045-9F58-7CF0D780B299}">
      <dgm:prSet custT="1"/>
      <dgm:spPr/>
      <dgm:t>
        <a:bodyPr/>
        <a:lstStyle/>
        <a:p>
          <a:r>
            <a:rPr lang="en-US" sz="1400" b="1" dirty="0"/>
            <a:t>Represent a break from prior approaches to the organization of political power</a:t>
          </a:r>
        </a:p>
      </dgm:t>
    </dgm:pt>
    <dgm:pt modelId="{CA4D902E-C5DF-914D-B720-9B003F99F8DC}" type="parTrans" cxnId="{7D2509A8-472B-BA46-86E4-FB4599306C35}">
      <dgm:prSet/>
      <dgm:spPr/>
      <dgm:t>
        <a:bodyPr/>
        <a:lstStyle/>
        <a:p>
          <a:endParaRPr lang="en-US"/>
        </a:p>
      </dgm:t>
    </dgm:pt>
    <dgm:pt modelId="{0320C50C-099D-AB42-BE6C-C78A43B7329B}" type="sibTrans" cxnId="{7D2509A8-472B-BA46-86E4-FB4599306C35}">
      <dgm:prSet/>
      <dgm:spPr/>
      <dgm:t>
        <a:bodyPr/>
        <a:lstStyle/>
        <a:p>
          <a:endParaRPr lang="en-US"/>
        </a:p>
      </dgm:t>
    </dgm:pt>
    <dgm:pt modelId="{EE7E2100-46A0-BF40-A2CF-E9852380D1CE}">
      <dgm:prSet/>
      <dgm:spPr/>
      <dgm:t>
        <a:bodyPr/>
        <a:lstStyle/>
        <a:p>
          <a:r>
            <a:rPr lang="en-US"/>
            <a:t>They did not take the forms of functions of government as either given (and unalterable) or organic and therefore embedded in cultural practices</a:t>
          </a:r>
        </a:p>
      </dgm:t>
    </dgm:pt>
    <dgm:pt modelId="{B6D116B1-0C53-F647-9DD0-FD964B844C25}" type="parTrans" cxnId="{9AA2D436-9881-8F48-97E9-9E7163EA8A34}">
      <dgm:prSet/>
      <dgm:spPr/>
      <dgm:t>
        <a:bodyPr/>
        <a:lstStyle/>
        <a:p>
          <a:endParaRPr lang="en-US"/>
        </a:p>
      </dgm:t>
    </dgm:pt>
    <dgm:pt modelId="{689F5B47-289C-6346-ABE9-8BF414CBED3F}" type="sibTrans" cxnId="{9AA2D436-9881-8F48-97E9-9E7163EA8A34}">
      <dgm:prSet/>
      <dgm:spPr/>
      <dgm:t>
        <a:bodyPr/>
        <a:lstStyle/>
        <a:p>
          <a:endParaRPr lang="en-US"/>
        </a:p>
      </dgm:t>
    </dgm:pt>
    <dgm:pt modelId="{E90E5913-05E8-9F47-B1DF-6248F4ECBA79}">
      <dgm:prSet custT="1"/>
      <dgm:spPr/>
      <dgm:t>
        <a:bodyPr/>
        <a:lstStyle/>
        <a:p>
          <a:r>
            <a:rPr lang="en-US" sz="1200" b="1" dirty="0"/>
            <a:t>The development of architectures of political authority through a collective, popular act of will. </a:t>
          </a:r>
        </a:p>
      </dgm:t>
    </dgm:pt>
    <dgm:pt modelId="{BE4DA56C-3A1C-A743-903D-5EDA1E829C28}" type="parTrans" cxnId="{3265748B-6D3E-AE4D-B8E2-A41BC6D4FB47}">
      <dgm:prSet/>
      <dgm:spPr/>
      <dgm:t>
        <a:bodyPr/>
        <a:lstStyle/>
        <a:p>
          <a:endParaRPr lang="en-US"/>
        </a:p>
      </dgm:t>
    </dgm:pt>
    <dgm:pt modelId="{7DB28081-8F3F-7A4A-9FC4-72F2812216CB}" type="sibTrans" cxnId="{3265748B-6D3E-AE4D-B8E2-A41BC6D4FB47}">
      <dgm:prSet/>
      <dgm:spPr/>
      <dgm:t>
        <a:bodyPr/>
        <a:lstStyle/>
        <a:p>
          <a:endParaRPr lang="en-US"/>
        </a:p>
      </dgm:t>
    </dgm:pt>
    <dgm:pt modelId="{BB5E6FC2-4710-D444-9C6E-35BB3BEAF3FD}">
      <dgm:prSet custT="1"/>
      <dgm:spPr/>
      <dgm:t>
        <a:bodyPr/>
        <a:lstStyle/>
        <a:p>
          <a:r>
            <a:rPr lang="en-US" sz="1200" b="1" dirty="0"/>
            <a:t>1</a:t>
          </a:r>
          <a:r>
            <a:rPr lang="en-US" sz="1200" b="1" baseline="30000" dirty="0"/>
            <a:t>st</a:t>
          </a:r>
          <a:r>
            <a:rPr lang="en-US" sz="1200" b="1" dirty="0"/>
            <a:t> Generation constitutions evidence the revolutionary power of leading social forces in moving form an old to a new era. </a:t>
          </a:r>
        </a:p>
      </dgm:t>
    </dgm:pt>
    <dgm:pt modelId="{319838C8-B086-B849-9398-B886656A0EED}" type="parTrans" cxnId="{632035B7-6EB6-544D-A74A-2B76D85F54D1}">
      <dgm:prSet/>
      <dgm:spPr/>
      <dgm:t>
        <a:bodyPr/>
        <a:lstStyle/>
        <a:p>
          <a:endParaRPr lang="en-US"/>
        </a:p>
      </dgm:t>
    </dgm:pt>
    <dgm:pt modelId="{74B754B6-DEA4-BE4B-B9C2-CB0F1E22C486}" type="sibTrans" cxnId="{632035B7-6EB6-544D-A74A-2B76D85F54D1}">
      <dgm:prSet/>
      <dgm:spPr/>
      <dgm:t>
        <a:bodyPr/>
        <a:lstStyle/>
        <a:p>
          <a:endParaRPr lang="en-US"/>
        </a:p>
      </dgm:t>
    </dgm:pt>
    <dgm:pt modelId="{C2A9EE8D-10B2-854C-9D46-F76E6A65B79F}">
      <dgm:prSet/>
      <dgm:spPr/>
      <dgm:t>
        <a:bodyPr/>
        <a:lstStyle/>
        <a:p>
          <a:r>
            <a:rPr lang="en-US"/>
            <a:t>Short written compacts now tied to the language and ideology of law</a:t>
          </a:r>
        </a:p>
      </dgm:t>
    </dgm:pt>
    <dgm:pt modelId="{08616A97-E216-1B4D-BBBD-40BFD3AF6008}" type="parTrans" cxnId="{A17EBE55-B483-AB42-8B5A-422D7ECCA80B}">
      <dgm:prSet/>
      <dgm:spPr/>
      <dgm:t>
        <a:bodyPr/>
        <a:lstStyle/>
        <a:p>
          <a:endParaRPr lang="en-US"/>
        </a:p>
      </dgm:t>
    </dgm:pt>
    <dgm:pt modelId="{428F76F2-77E0-4A4C-8FCC-173E98A99817}" type="sibTrans" cxnId="{A17EBE55-B483-AB42-8B5A-422D7ECCA80B}">
      <dgm:prSet/>
      <dgm:spPr/>
      <dgm:t>
        <a:bodyPr/>
        <a:lstStyle/>
        <a:p>
          <a:endParaRPr lang="en-US"/>
        </a:p>
      </dgm:t>
    </dgm:pt>
    <dgm:pt modelId="{8030507B-50F5-2C42-A42C-3D1F56863206}">
      <dgm:prSet custT="1"/>
      <dgm:spPr/>
      <dgm:t>
        <a:bodyPr/>
        <a:lstStyle/>
        <a:p>
          <a:r>
            <a:rPr lang="en-US" sz="1400" dirty="0"/>
            <a:t>Moving from a social to a contractual model</a:t>
          </a:r>
        </a:p>
      </dgm:t>
    </dgm:pt>
    <dgm:pt modelId="{66698570-C501-F843-AA42-496C3BFF2A59}" type="parTrans" cxnId="{2887E942-3780-B44D-8AB1-8C4C92CE92AF}">
      <dgm:prSet/>
      <dgm:spPr/>
      <dgm:t>
        <a:bodyPr/>
        <a:lstStyle/>
        <a:p>
          <a:endParaRPr lang="en-US"/>
        </a:p>
      </dgm:t>
    </dgm:pt>
    <dgm:pt modelId="{7D2F0860-134A-B343-BB9B-6AD369DB2782}" type="sibTrans" cxnId="{2887E942-3780-B44D-8AB1-8C4C92CE92AF}">
      <dgm:prSet/>
      <dgm:spPr/>
      <dgm:t>
        <a:bodyPr/>
        <a:lstStyle/>
        <a:p>
          <a:endParaRPr lang="en-US"/>
        </a:p>
      </dgm:t>
    </dgm:pt>
    <dgm:pt modelId="{D585E213-E279-ED4E-B210-784402BC0DA6}">
      <dgm:prSet custT="1"/>
      <dgm:spPr/>
      <dgm:t>
        <a:bodyPr/>
        <a:lstStyle/>
        <a:p>
          <a:r>
            <a:rPr lang="en-US" sz="1050" b="1" dirty="0">
              <a:solidFill>
                <a:srgbClr val="FF0000"/>
              </a:solidFill>
            </a:rPr>
            <a:t>From politics to law as framing element</a:t>
          </a:r>
        </a:p>
      </dgm:t>
    </dgm:pt>
    <dgm:pt modelId="{FB6CE4F5-BCCD-884D-BB62-0340918DD07F}" type="parTrans" cxnId="{C92DAB9B-D4C1-6640-902A-D447206557B2}">
      <dgm:prSet/>
      <dgm:spPr/>
      <dgm:t>
        <a:bodyPr/>
        <a:lstStyle/>
        <a:p>
          <a:endParaRPr lang="en-US"/>
        </a:p>
      </dgm:t>
    </dgm:pt>
    <dgm:pt modelId="{1C865058-54AA-1347-9E0C-04DDBE51E018}" type="sibTrans" cxnId="{C92DAB9B-D4C1-6640-902A-D447206557B2}">
      <dgm:prSet/>
      <dgm:spPr/>
      <dgm:t>
        <a:bodyPr/>
        <a:lstStyle/>
        <a:p>
          <a:endParaRPr lang="en-US"/>
        </a:p>
      </dgm:t>
    </dgm:pt>
    <dgm:pt modelId="{D1C2F7DC-FE3B-AC46-B789-A5EE44696429}">
      <dgm:prSet custT="1"/>
      <dgm:spPr/>
      <dgm:t>
        <a:bodyPr/>
        <a:lstStyle/>
        <a:p>
          <a:r>
            <a:rPr lang="en-US" sz="1050" dirty="0"/>
            <a:t>Rules rather than discretion</a:t>
          </a:r>
        </a:p>
      </dgm:t>
    </dgm:pt>
    <dgm:pt modelId="{40D426C5-1D29-3844-A1D4-53170897FEE9}" type="parTrans" cxnId="{09761B60-4142-0A48-9D1B-A3964750A418}">
      <dgm:prSet/>
      <dgm:spPr/>
      <dgm:t>
        <a:bodyPr/>
        <a:lstStyle/>
        <a:p>
          <a:endParaRPr lang="en-US"/>
        </a:p>
      </dgm:t>
    </dgm:pt>
    <dgm:pt modelId="{59FFA93F-5018-4C46-97FD-9579AC4CCDF4}" type="sibTrans" cxnId="{09761B60-4142-0A48-9D1B-A3964750A418}">
      <dgm:prSet/>
      <dgm:spPr/>
      <dgm:t>
        <a:bodyPr/>
        <a:lstStyle/>
        <a:p>
          <a:endParaRPr lang="en-US"/>
        </a:p>
      </dgm:t>
    </dgm:pt>
    <dgm:pt modelId="{641BF818-0C14-874C-99CC-1B7A520D0418}">
      <dgm:prSet custT="1"/>
      <dgm:spPr/>
      <dgm:t>
        <a:bodyPr/>
        <a:lstStyle/>
        <a:p>
          <a:r>
            <a:rPr lang="en-US" sz="1050" dirty="0"/>
            <a:t>Institutions rather than personalities</a:t>
          </a:r>
        </a:p>
      </dgm:t>
    </dgm:pt>
    <dgm:pt modelId="{3E13E630-E362-7A4B-ABA1-F1A98A8227C2}" type="parTrans" cxnId="{DC3B7818-AF75-5F4C-8FBA-CD3AA7124121}">
      <dgm:prSet/>
      <dgm:spPr/>
      <dgm:t>
        <a:bodyPr/>
        <a:lstStyle/>
        <a:p>
          <a:endParaRPr lang="en-US"/>
        </a:p>
      </dgm:t>
    </dgm:pt>
    <dgm:pt modelId="{5EB0FD4B-83EE-8549-890E-0A67A77608CE}" type="sibTrans" cxnId="{DC3B7818-AF75-5F4C-8FBA-CD3AA7124121}">
      <dgm:prSet/>
      <dgm:spPr/>
      <dgm:t>
        <a:bodyPr/>
        <a:lstStyle/>
        <a:p>
          <a:endParaRPr lang="en-US"/>
        </a:p>
      </dgm:t>
    </dgm:pt>
    <dgm:pt modelId="{F8FF3B13-7DBB-3C44-8FE0-419D76955778}">
      <dgm:prSet custT="1"/>
      <dgm:spPr/>
      <dgm:t>
        <a:bodyPr/>
        <a:lstStyle/>
        <a:p>
          <a:r>
            <a:rPr lang="en-US" sz="1050" dirty="0"/>
            <a:t>Dispute resolution through tribunals based on document (text/objectives)</a:t>
          </a:r>
        </a:p>
      </dgm:t>
    </dgm:pt>
    <dgm:pt modelId="{4272014F-F60D-E54A-BE36-7EE77DE60764}" type="parTrans" cxnId="{2F00A119-B90A-5047-B81F-D53F99A9548F}">
      <dgm:prSet/>
      <dgm:spPr/>
      <dgm:t>
        <a:bodyPr/>
        <a:lstStyle/>
        <a:p>
          <a:endParaRPr lang="en-US"/>
        </a:p>
      </dgm:t>
    </dgm:pt>
    <dgm:pt modelId="{3419125D-525B-6142-9C85-3805F177EF58}" type="sibTrans" cxnId="{2F00A119-B90A-5047-B81F-D53F99A9548F}">
      <dgm:prSet/>
      <dgm:spPr/>
      <dgm:t>
        <a:bodyPr/>
        <a:lstStyle/>
        <a:p>
          <a:endParaRPr lang="en-US"/>
        </a:p>
      </dgm:t>
    </dgm:pt>
    <dgm:pt modelId="{32FD8E14-569C-8948-91D7-AF9AA6AC71A2}">
      <dgm:prSet custT="1"/>
      <dgm:spPr/>
      <dgm:t>
        <a:bodyPr/>
        <a:lstStyle/>
        <a:p>
          <a:r>
            <a:rPr lang="en-US" sz="1200" b="1" dirty="0">
              <a:solidFill>
                <a:srgbClr val="FF0000"/>
              </a:solidFill>
            </a:rPr>
            <a:t>Provided the cultural basis for all that followed</a:t>
          </a:r>
        </a:p>
      </dgm:t>
    </dgm:pt>
    <dgm:pt modelId="{108368D4-3C03-9C4F-A1BE-B35F5A1E8BE4}" type="parTrans" cxnId="{B5157122-E2E8-0844-8455-CD39E59746C2}">
      <dgm:prSet/>
      <dgm:spPr/>
      <dgm:t>
        <a:bodyPr/>
        <a:lstStyle/>
        <a:p>
          <a:endParaRPr lang="en-US"/>
        </a:p>
      </dgm:t>
    </dgm:pt>
    <dgm:pt modelId="{41C33A84-7B46-4840-9084-6B67D620ED15}" type="sibTrans" cxnId="{B5157122-E2E8-0844-8455-CD39E59746C2}">
      <dgm:prSet/>
      <dgm:spPr/>
      <dgm:t>
        <a:bodyPr/>
        <a:lstStyle/>
        <a:p>
          <a:endParaRPr lang="en-US"/>
        </a:p>
      </dgm:t>
    </dgm:pt>
    <dgm:pt modelId="{1CB96364-5CE2-C44D-95E5-4234D506F0C3}">
      <dgm:prSet custT="1"/>
      <dgm:spPr/>
      <dgm:t>
        <a:bodyPr/>
        <a:lstStyle/>
        <a:p>
          <a:r>
            <a:rPr lang="en-US" sz="1200" dirty="0"/>
            <a:t>Consent</a:t>
          </a:r>
        </a:p>
      </dgm:t>
    </dgm:pt>
    <dgm:pt modelId="{9D89A2C5-B3C7-F541-9C9C-11133597B59A}" type="parTrans" cxnId="{F81FE2AE-E3DC-A44A-86DD-C0FD6C3797F1}">
      <dgm:prSet/>
      <dgm:spPr/>
      <dgm:t>
        <a:bodyPr/>
        <a:lstStyle/>
        <a:p>
          <a:endParaRPr lang="en-US"/>
        </a:p>
      </dgm:t>
    </dgm:pt>
    <dgm:pt modelId="{997E375E-174A-DD48-9D2C-D5879D1D16E9}" type="sibTrans" cxnId="{F81FE2AE-E3DC-A44A-86DD-C0FD6C3797F1}">
      <dgm:prSet/>
      <dgm:spPr/>
      <dgm:t>
        <a:bodyPr/>
        <a:lstStyle/>
        <a:p>
          <a:endParaRPr lang="en-US"/>
        </a:p>
      </dgm:t>
    </dgm:pt>
    <dgm:pt modelId="{9B18C1B7-ADBA-4C46-B19F-BDA56CC60123}">
      <dgm:prSet custT="1"/>
      <dgm:spPr/>
      <dgm:t>
        <a:bodyPr/>
        <a:lstStyle/>
        <a:p>
          <a:r>
            <a:rPr lang="en-US" sz="1200" dirty="0"/>
            <a:t>Certainty</a:t>
          </a:r>
        </a:p>
      </dgm:t>
    </dgm:pt>
    <dgm:pt modelId="{228D357D-D16D-104E-A9E4-A4ABF2D09E89}" type="parTrans" cxnId="{39279662-2C3D-9B40-B062-0496A85AB2D5}">
      <dgm:prSet/>
      <dgm:spPr/>
      <dgm:t>
        <a:bodyPr/>
        <a:lstStyle/>
        <a:p>
          <a:endParaRPr lang="en-US"/>
        </a:p>
      </dgm:t>
    </dgm:pt>
    <dgm:pt modelId="{E91E4D6B-4138-0E42-99E1-52910ABCE81A}" type="sibTrans" cxnId="{39279662-2C3D-9B40-B062-0496A85AB2D5}">
      <dgm:prSet/>
      <dgm:spPr/>
      <dgm:t>
        <a:bodyPr/>
        <a:lstStyle/>
        <a:p>
          <a:endParaRPr lang="en-US"/>
        </a:p>
      </dgm:t>
    </dgm:pt>
    <dgm:pt modelId="{4A3C7E13-3E03-894F-A111-F0BEC1EC979A}">
      <dgm:prSet custT="1"/>
      <dgm:spPr/>
      <dgm:t>
        <a:bodyPr/>
        <a:lstStyle/>
        <a:p>
          <a:r>
            <a:rPr lang="en-US" sz="1200" dirty="0"/>
            <a:t>Self-Referencing nature of document (do not look outside the document for terms)</a:t>
          </a:r>
        </a:p>
      </dgm:t>
    </dgm:pt>
    <dgm:pt modelId="{11CE051C-7B32-CB45-838C-1A866187BA21}" type="parTrans" cxnId="{21B073DA-63C3-DD43-AE8C-A72FDF78033C}">
      <dgm:prSet/>
      <dgm:spPr/>
      <dgm:t>
        <a:bodyPr/>
        <a:lstStyle/>
        <a:p>
          <a:endParaRPr lang="en-US"/>
        </a:p>
      </dgm:t>
    </dgm:pt>
    <dgm:pt modelId="{88F60D4D-38B4-154B-9313-D551294D4CAD}" type="sibTrans" cxnId="{21B073DA-63C3-DD43-AE8C-A72FDF78033C}">
      <dgm:prSet/>
      <dgm:spPr/>
      <dgm:t>
        <a:bodyPr/>
        <a:lstStyle/>
        <a:p>
          <a:endParaRPr lang="en-US"/>
        </a:p>
      </dgm:t>
    </dgm:pt>
    <dgm:pt modelId="{F326DF07-DC24-1440-8A93-CF80263E9C8C}" type="pres">
      <dgm:prSet presAssocID="{9C2F207B-2E90-D942-8F03-6EE733683E4E}" presName="Name0" presStyleCnt="0">
        <dgm:presLayoutVars>
          <dgm:chMax val="3"/>
          <dgm:chPref val="1"/>
          <dgm:dir/>
          <dgm:animLvl val="lvl"/>
          <dgm:resizeHandles/>
        </dgm:presLayoutVars>
      </dgm:prSet>
      <dgm:spPr/>
    </dgm:pt>
    <dgm:pt modelId="{0306C0A1-849D-0D4C-8CDC-74CD47A1DCB6}" type="pres">
      <dgm:prSet presAssocID="{9C2F207B-2E90-D942-8F03-6EE733683E4E}" presName="outerBox" presStyleCnt="0"/>
      <dgm:spPr/>
    </dgm:pt>
    <dgm:pt modelId="{56F8EEF9-174A-A849-ADE2-4B0B5E538690}" type="pres">
      <dgm:prSet presAssocID="{9C2F207B-2E90-D942-8F03-6EE733683E4E}" presName="outerBoxParent" presStyleLbl="node1" presStyleIdx="0" presStyleCnt="3"/>
      <dgm:spPr/>
    </dgm:pt>
    <dgm:pt modelId="{6E13C5B1-0E5C-D749-A097-2B442C679972}" type="pres">
      <dgm:prSet presAssocID="{9C2F207B-2E90-D942-8F03-6EE733683E4E}" presName="outerBoxChildren" presStyleCnt="0"/>
      <dgm:spPr/>
    </dgm:pt>
    <dgm:pt modelId="{00E40E31-1A89-C847-9D5D-C1BD47084622}" type="pres">
      <dgm:prSet presAssocID="{F7799997-F9AE-9C41-B656-4C24605463FD}" presName="oChild" presStyleLbl="fgAcc1" presStyleIdx="0" presStyleCnt="7">
        <dgm:presLayoutVars>
          <dgm:bulletEnabled val="1"/>
        </dgm:presLayoutVars>
      </dgm:prSet>
      <dgm:spPr/>
    </dgm:pt>
    <dgm:pt modelId="{616E8766-25AD-EC4B-AFA3-0043D80A2FFD}" type="pres">
      <dgm:prSet presAssocID="{F81E05A6-EDE8-D341-8095-ECAB5CED9795}" presName="outerSibTrans" presStyleCnt="0"/>
      <dgm:spPr/>
    </dgm:pt>
    <dgm:pt modelId="{20D826C1-9AFA-7645-A290-69102E45E166}" type="pres">
      <dgm:prSet presAssocID="{933AD67C-E967-8045-9F58-7CF0D780B299}" presName="oChild" presStyleLbl="fgAcc1" presStyleIdx="1" presStyleCnt="7">
        <dgm:presLayoutVars>
          <dgm:bulletEnabled val="1"/>
        </dgm:presLayoutVars>
      </dgm:prSet>
      <dgm:spPr/>
    </dgm:pt>
    <dgm:pt modelId="{EE536E26-59AC-E74D-89F0-65E74DE9BD4F}" type="pres">
      <dgm:prSet presAssocID="{9C2F207B-2E90-D942-8F03-6EE733683E4E}" presName="middleBox" presStyleCnt="0"/>
      <dgm:spPr/>
    </dgm:pt>
    <dgm:pt modelId="{BE25C333-3837-4142-88E1-9ED5DE1EAF61}" type="pres">
      <dgm:prSet presAssocID="{9C2F207B-2E90-D942-8F03-6EE733683E4E}" presName="middleBoxParent" presStyleLbl="node1" presStyleIdx="1" presStyleCnt="3"/>
      <dgm:spPr/>
    </dgm:pt>
    <dgm:pt modelId="{08AC42FC-D54D-4442-AF67-52F7D45B903E}" type="pres">
      <dgm:prSet presAssocID="{9C2F207B-2E90-D942-8F03-6EE733683E4E}" presName="middleBoxChildren" presStyleCnt="0"/>
      <dgm:spPr/>
    </dgm:pt>
    <dgm:pt modelId="{ADFD2FBF-0F4B-904B-BB4B-97A314E83C07}" type="pres">
      <dgm:prSet presAssocID="{E90E5913-05E8-9F47-B1DF-6248F4ECBA79}" presName="mChild" presStyleLbl="fgAcc1" presStyleIdx="2" presStyleCnt="7">
        <dgm:presLayoutVars>
          <dgm:bulletEnabled val="1"/>
        </dgm:presLayoutVars>
      </dgm:prSet>
      <dgm:spPr/>
    </dgm:pt>
    <dgm:pt modelId="{8AF2F034-8B0F-5C49-8892-C7EB7E0430E1}" type="pres">
      <dgm:prSet presAssocID="{7DB28081-8F3F-7A4A-9FC4-72F2812216CB}" presName="middleSibTrans" presStyleCnt="0"/>
      <dgm:spPr/>
    </dgm:pt>
    <dgm:pt modelId="{0CD147BC-478E-5D48-B38C-FA3C0012C78E}" type="pres">
      <dgm:prSet presAssocID="{BB5E6FC2-4710-D444-9C6E-35BB3BEAF3FD}" presName="mChild" presStyleLbl="fgAcc1" presStyleIdx="3" presStyleCnt="7">
        <dgm:presLayoutVars>
          <dgm:bulletEnabled val="1"/>
        </dgm:presLayoutVars>
      </dgm:prSet>
      <dgm:spPr/>
    </dgm:pt>
    <dgm:pt modelId="{ED31CCCB-F990-9647-BB81-E89C817E8252}" type="pres">
      <dgm:prSet presAssocID="{9C2F207B-2E90-D942-8F03-6EE733683E4E}" presName="centerBox" presStyleCnt="0"/>
      <dgm:spPr/>
    </dgm:pt>
    <dgm:pt modelId="{32550137-4831-094F-8C32-0D2360946F72}" type="pres">
      <dgm:prSet presAssocID="{9C2F207B-2E90-D942-8F03-6EE733683E4E}" presName="centerBoxParent" presStyleLbl="node1" presStyleIdx="2" presStyleCnt="3" custScaleY="114275"/>
      <dgm:spPr/>
    </dgm:pt>
    <dgm:pt modelId="{DE2C2117-13B2-A048-AF4D-FA981AB0D1A4}" type="pres">
      <dgm:prSet presAssocID="{9C2F207B-2E90-D942-8F03-6EE733683E4E}" presName="centerBoxChildren" presStyleCnt="0"/>
      <dgm:spPr/>
    </dgm:pt>
    <dgm:pt modelId="{524E1AE6-D9E5-C749-BDAC-D43FA6DB9DA9}" type="pres">
      <dgm:prSet presAssocID="{8030507B-50F5-2C42-A42C-3D1F56863206}" presName="cChild" presStyleLbl="fgAcc1" presStyleIdx="4" presStyleCnt="7">
        <dgm:presLayoutVars>
          <dgm:bulletEnabled val="1"/>
        </dgm:presLayoutVars>
      </dgm:prSet>
      <dgm:spPr/>
    </dgm:pt>
    <dgm:pt modelId="{CAEEEB89-6C69-AA46-8CC1-CB4A05E449D5}" type="pres">
      <dgm:prSet presAssocID="{7D2F0860-134A-B343-BB9B-6AD369DB2782}" presName="centerSibTrans" presStyleCnt="0"/>
      <dgm:spPr/>
    </dgm:pt>
    <dgm:pt modelId="{E9FCA143-EBA9-7547-9800-B46817E5325B}" type="pres">
      <dgm:prSet presAssocID="{D585E213-E279-ED4E-B210-784402BC0DA6}" presName="cChild" presStyleLbl="fgAcc1" presStyleIdx="5" presStyleCnt="7" custScaleY="148947">
        <dgm:presLayoutVars>
          <dgm:bulletEnabled val="1"/>
        </dgm:presLayoutVars>
      </dgm:prSet>
      <dgm:spPr/>
    </dgm:pt>
    <dgm:pt modelId="{F1017EA5-BAC6-5640-BD97-C9A0F3BF7267}" type="pres">
      <dgm:prSet presAssocID="{1C865058-54AA-1347-9E0C-04DDBE51E018}" presName="centerSibTrans" presStyleCnt="0"/>
      <dgm:spPr/>
    </dgm:pt>
    <dgm:pt modelId="{9604F3A8-EFE5-C443-8574-651F586FD646}" type="pres">
      <dgm:prSet presAssocID="{32FD8E14-569C-8948-91D7-AF9AA6AC71A2}" presName="cChild" presStyleLbl="fgAcc1" presStyleIdx="6" presStyleCnt="7" custScaleY="144410">
        <dgm:presLayoutVars>
          <dgm:bulletEnabled val="1"/>
        </dgm:presLayoutVars>
      </dgm:prSet>
      <dgm:spPr/>
    </dgm:pt>
  </dgm:ptLst>
  <dgm:cxnLst>
    <dgm:cxn modelId="{F55DAE0B-9B0E-E543-87C9-E585E05619DA}" type="presOf" srcId="{32FD8E14-569C-8948-91D7-AF9AA6AC71A2}" destId="{9604F3A8-EFE5-C443-8574-651F586FD646}" srcOrd="0" destOrd="0" presId="urn:microsoft.com/office/officeart/2005/8/layout/target2"/>
    <dgm:cxn modelId="{DC3B7818-AF75-5F4C-8FBA-CD3AA7124121}" srcId="{D585E213-E279-ED4E-B210-784402BC0DA6}" destId="{641BF818-0C14-874C-99CC-1B7A520D0418}" srcOrd="1" destOrd="0" parTransId="{3E13E630-E362-7A4B-ABA1-F1A98A8227C2}" sibTransId="{5EB0FD4B-83EE-8549-890E-0A67A77608CE}"/>
    <dgm:cxn modelId="{2F00A119-B90A-5047-B81F-D53F99A9548F}" srcId="{D585E213-E279-ED4E-B210-784402BC0DA6}" destId="{F8FF3B13-7DBB-3C44-8FE0-419D76955778}" srcOrd="2" destOrd="0" parTransId="{4272014F-F60D-E54A-BE36-7EE77DE60764}" sibTransId="{3419125D-525B-6142-9C85-3805F177EF58}"/>
    <dgm:cxn modelId="{14D2201B-4C6B-0C40-8A8A-F63BB794B6C2}" srcId="{57FB8B9F-1584-884D-A805-FBCEB2A05AAD}" destId="{F7799997-F9AE-9C41-B656-4C24605463FD}" srcOrd="0" destOrd="0" parTransId="{285CB2B0-DE2A-4A40-B897-6250EB68259E}" sibTransId="{F81E05A6-EDE8-D341-8095-ECAB5CED9795}"/>
    <dgm:cxn modelId="{5271031F-C844-0A41-8239-690F3C378810}" type="presOf" srcId="{F8FF3B13-7DBB-3C44-8FE0-419D76955778}" destId="{E9FCA143-EBA9-7547-9800-B46817E5325B}" srcOrd="0" destOrd="3" presId="urn:microsoft.com/office/officeart/2005/8/layout/target2"/>
    <dgm:cxn modelId="{B5157122-E2E8-0844-8455-CD39E59746C2}" srcId="{C2A9EE8D-10B2-854C-9D46-F76E6A65B79F}" destId="{32FD8E14-569C-8948-91D7-AF9AA6AC71A2}" srcOrd="2" destOrd="0" parTransId="{108368D4-3C03-9C4F-A1BE-B35F5A1E8BE4}" sibTransId="{41C33A84-7B46-4840-9084-6B67D620ED15}"/>
    <dgm:cxn modelId="{1B392F25-9097-3B4A-A4B4-8A4469DD0E15}" type="presOf" srcId="{EE7E2100-46A0-BF40-A2CF-E9852380D1CE}" destId="{BE25C333-3837-4142-88E1-9ED5DE1EAF61}" srcOrd="0" destOrd="0" presId="urn:microsoft.com/office/officeart/2005/8/layout/target2"/>
    <dgm:cxn modelId="{91D3DF32-0BD6-B542-9A67-6EDAEF2135CA}" type="presOf" srcId="{8030507B-50F5-2C42-A42C-3D1F56863206}" destId="{524E1AE6-D9E5-C749-BDAC-D43FA6DB9DA9}" srcOrd="0" destOrd="0" presId="urn:microsoft.com/office/officeart/2005/8/layout/target2"/>
    <dgm:cxn modelId="{9AA2D436-9881-8F48-97E9-9E7163EA8A34}" srcId="{9C2F207B-2E90-D942-8F03-6EE733683E4E}" destId="{EE7E2100-46A0-BF40-A2CF-E9852380D1CE}" srcOrd="1" destOrd="0" parTransId="{B6D116B1-0C53-F647-9DD0-FD964B844C25}" sibTransId="{689F5B47-289C-6346-ABE9-8BF414CBED3F}"/>
    <dgm:cxn modelId="{2887E942-3780-B44D-8AB1-8C4C92CE92AF}" srcId="{C2A9EE8D-10B2-854C-9D46-F76E6A65B79F}" destId="{8030507B-50F5-2C42-A42C-3D1F56863206}" srcOrd="0" destOrd="0" parTransId="{66698570-C501-F843-AA42-496C3BFF2A59}" sibTransId="{7D2F0860-134A-B343-BB9B-6AD369DB2782}"/>
    <dgm:cxn modelId="{1D61E248-0C68-AC40-A004-4A8742E56B33}" type="presOf" srcId="{C2A9EE8D-10B2-854C-9D46-F76E6A65B79F}" destId="{32550137-4831-094F-8C32-0D2360946F72}" srcOrd="0" destOrd="0" presId="urn:microsoft.com/office/officeart/2005/8/layout/target2"/>
    <dgm:cxn modelId="{2145F24F-5FD9-8D46-AD98-6C64E09C852B}" type="presOf" srcId="{1CB96364-5CE2-C44D-95E5-4234D506F0C3}" destId="{9604F3A8-EFE5-C443-8574-651F586FD646}" srcOrd="0" destOrd="1" presId="urn:microsoft.com/office/officeart/2005/8/layout/target2"/>
    <dgm:cxn modelId="{A76FF151-EBA7-344F-8CF9-C0A2F47C2DF8}" type="presOf" srcId="{933AD67C-E967-8045-9F58-7CF0D780B299}" destId="{20D826C1-9AFA-7645-A290-69102E45E166}" srcOrd="0" destOrd="0" presId="urn:microsoft.com/office/officeart/2005/8/layout/target2"/>
    <dgm:cxn modelId="{A17EBE55-B483-AB42-8B5A-422D7ECCA80B}" srcId="{9C2F207B-2E90-D942-8F03-6EE733683E4E}" destId="{C2A9EE8D-10B2-854C-9D46-F76E6A65B79F}" srcOrd="2" destOrd="0" parTransId="{08616A97-E216-1B4D-BBBD-40BFD3AF6008}" sibTransId="{428F76F2-77E0-4A4C-8FCC-173E98A99817}"/>
    <dgm:cxn modelId="{2416D65D-E261-8146-B89E-6DE10597170E}" type="presOf" srcId="{BB5E6FC2-4710-D444-9C6E-35BB3BEAF3FD}" destId="{0CD147BC-478E-5D48-B38C-FA3C0012C78E}" srcOrd="0" destOrd="0" presId="urn:microsoft.com/office/officeart/2005/8/layout/target2"/>
    <dgm:cxn modelId="{09761B60-4142-0A48-9D1B-A3964750A418}" srcId="{D585E213-E279-ED4E-B210-784402BC0DA6}" destId="{D1C2F7DC-FE3B-AC46-B789-A5EE44696429}" srcOrd="0" destOrd="0" parTransId="{40D426C5-1D29-3844-A1D4-53170897FEE9}" sibTransId="{59FFA93F-5018-4C46-97FD-9579AC4CCDF4}"/>
    <dgm:cxn modelId="{39279662-2C3D-9B40-B062-0496A85AB2D5}" srcId="{32FD8E14-569C-8948-91D7-AF9AA6AC71A2}" destId="{9B18C1B7-ADBA-4C46-B19F-BDA56CC60123}" srcOrd="1" destOrd="0" parTransId="{228D357D-D16D-104E-A9E4-A4ABF2D09E89}" sibTransId="{E91E4D6B-4138-0E42-99E1-52910ABCE81A}"/>
    <dgm:cxn modelId="{6FA44271-44C6-C447-A7CD-3DD0C04A1A10}" srcId="{9C2F207B-2E90-D942-8F03-6EE733683E4E}" destId="{57FB8B9F-1584-884D-A805-FBCEB2A05AAD}" srcOrd="0" destOrd="0" parTransId="{E7CCB803-173D-6044-995E-1CC89DF49CF6}" sibTransId="{4D11A9BF-4677-7841-9F3C-08E3638908D8}"/>
    <dgm:cxn modelId="{8FB79586-B5FA-9A48-BDBA-184EFED329AB}" type="presOf" srcId="{D585E213-E279-ED4E-B210-784402BC0DA6}" destId="{E9FCA143-EBA9-7547-9800-B46817E5325B}" srcOrd="0" destOrd="0" presId="urn:microsoft.com/office/officeart/2005/8/layout/target2"/>
    <dgm:cxn modelId="{3265748B-6D3E-AE4D-B8E2-A41BC6D4FB47}" srcId="{EE7E2100-46A0-BF40-A2CF-E9852380D1CE}" destId="{E90E5913-05E8-9F47-B1DF-6248F4ECBA79}" srcOrd="0" destOrd="0" parTransId="{BE4DA56C-3A1C-A743-903D-5EDA1E829C28}" sibTransId="{7DB28081-8F3F-7A4A-9FC4-72F2812216CB}"/>
    <dgm:cxn modelId="{7967DF8D-C042-C84C-BF29-43EE0BA81FF9}" type="presOf" srcId="{9C2F207B-2E90-D942-8F03-6EE733683E4E}" destId="{F326DF07-DC24-1440-8A93-CF80263E9C8C}" srcOrd="0" destOrd="0" presId="urn:microsoft.com/office/officeart/2005/8/layout/target2"/>
    <dgm:cxn modelId="{C92DAB9B-D4C1-6640-902A-D447206557B2}" srcId="{C2A9EE8D-10B2-854C-9D46-F76E6A65B79F}" destId="{D585E213-E279-ED4E-B210-784402BC0DA6}" srcOrd="1" destOrd="0" parTransId="{FB6CE4F5-BCCD-884D-BB62-0340918DD07F}" sibTransId="{1C865058-54AA-1347-9E0C-04DDBE51E018}"/>
    <dgm:cxn modelId="{E1331FA7-98C8-3543-B614-845CBF07BB03}" type="presOf" srcId="{E90E5913-05E8-9F47-B1DF-6248F4ECBA79}" destId="{ADFD2FBF-0F4B-904B-BB4B-97A314E83C07}" srcOrd="0" destOrd="0" presId="urn:microsoft.com/office/officeart/2005/8/layout/target2"/>
    <dgm:cxn modelId="{7D2509A8-472B-BA46-86E4-FB4599306C35}" srcId="{57FB8B9F-1584-884D-A805-FBCEB2A05AAD}" destId="{933AD67C-E967-8045-9F58-7CF0D780B299}" srcOrd="1" destOrd="0" parTransId="{CA4D902E-C5DF-914D-B720-9B003F99F8DC}" sibTransId="{0320C50C-099D-AB42-BE6C-C78A43B7329B}"/>
    <dgm:cxn modelId="{C7661CAE-8E4F-9841-AE1E-97948ACC3178}" type="presOf" srcId="{D1C2F7DC-FE3B-AC46-B789-A5EE44696429}" destId="{E9FCA143-EBA9-7547-9800-B46817E5325B}" srcOrd="0" destOrd="1" presId="urn:microsoft.com/office/officeart/2005/8/layout/target2"/>
    <dgm:cxn modelId="{F81FE2AE-E3DC-A44A-86DD-C0FD6C3797F1}" srcId="{32FD8E14-569C-8948-91D7-AF9AA6AC71A2}" destId="{1CB96364-5CE2-C44D-95E5-4234D506F0C3}" srcOrd="0" destOrd="0" parTransId="{9D89A2C5-B3C7-F541-9C9C-11133597B59A}" sibTransId="{997E375E-174A-DD48-9D2C-D5879D1D16E9}"/>
    <dgm:cxn modelId="{632035B7-6EB6-544D-A74A-2B76D85F54D1}" srcId="{EE7E2100-46A0-BF40-A2CF-E9852380D1CE}" destId="{BB5E6FC2-4710-D444-9C6E-35BB3BEAF3FD}" srcOrd="1" destOrd="0" parTransId="{319838C8-B086-B849-9398-B886656A0EED}" sibTransId="{74B754B6-DEA4-BE4B-B9C2-CB0F1E22C486}"/>
    <dgm:cxn modelId="{CBC27EC4-3FD0-584B-BDD0-7E857998F500}" type="presOf" srcId="{4A3C7E13-3E03-894F-A111-F0BEC1EC979A}" destId="{9604F3A8-EFE5-C443-8574-651F586FD646}" srcOrd="0" destOrd="3" presId="urn:microsoft.com/office/officeart/2005/8/layout/target2"/>
    <dgm:cxn modelId="{D65EF1C9-CA10-9440-8F51-1982379E2515}" type="presOf" srcId="{9B18C1B7-ADBA-4C46-B19F-BDA56CC60123}" destId="{9604F3A8-EFE5-C443-8574-651F586FD646}" srcOrd="0" destOrd="2" presId="urn:microsoft.com/office/officeart/2005/8/layout/target2"/>
    <dgm:cxn modelId="{7661CACC-A61F-A949-9377-D65D08EFE99D}" type="presOf" srcId="{641BF818-0C14-874C-99CC-1B7A520D0418}" destId="{E9FCA143-EBA9-7547-9800-B46817E5325B}" srcOrd="0" destOrd="2" presId="urn:microsoft.com/office/officeart/2005/8/layout/target2"/>
    <dgm:cxn modelId="{21B073DA-63C3-DD43-AE8C-A72FDF78033C}" srcId="{32FD8E14-569C-8948-91D7-AF9AA6AC71A2}" destId="{4A3C7E13-3E03-894F-A111-F0BEC1EC979A}" srcOrd="2" destOrd="0" parTransId="{11CE051C-7B32-CB45-838C-1A866187BA21}" sibTransId="{88F60D4D-38B4-154B-9313-D551294D4CAD}"/>
    <dgm:cxn modelId="{968E16E5-732C-C842-8BB1-ACCE6BDB86E6}" type="presOf" srcId="{57FB8B9F-1584-884D-A805-FBCEB2A05AAD}" destId="{56F8EEF9-174A-A849-ADE2-4B0B5E538690}" srcOrd="0" destOrd="0" presId="urn:microsoft.com/office/officeart/2005/8/layout/target2"/>
    <dgm:cxn modelId="{EE9358EF-6937-9C47-8501-06DDC263DB3D}" type="presOf" srcId="{F7799997-F9AE-9C41-B656-4C24605463FD}" destId="{00E40E31-1A89-C847-9D5D-C1BD47084622}" srcOrd="0" destOrd="0" presId="urn:microsoft.com/office/officeart/2005/8/layout/target2"/>
    <dgm:cxn modelId="{C5C28349-6664-1E49-B4EB-FA8931E2F766}" type="presParOf" srcId="{F326DF07-DC24-1440-8A93-CF80263E9C8C}" destId="{0306C0A1-849D-0D4C-8CDC-74CD47A1DCB6}" srcOrd="0" destOrd="0" presId="urn:microsoft.com/office/officeart/2005/8/layout/target2"/>
    <dgm:cxn modelId="{4406F13F-EC09-674F-ABB9-35A60FDBFDB7}" type="presParOf" srcId="{0306C0A1-849D-0D4C-8CDC-74CD47A1DCB6}" destId="{56F8EEF9-174A-A849-ADE2-4B0B5E538690}" srcOrd="0" destOrd="0" presId="urn:microsoft.com/office/officeart/2005/8/layout/target2"/>
    <dgm:cxn modelId="{277A85B1-F42B-9D44-849E-58E5FE16871C}" type="presParOf" srcId="{0306C0A1-849D-0D4C-8CDC-74CD47A1DCB6}" destId="{6E13C5B1-0E5C-D749-A097-2B442C679972}" srcOrd="1" destOrd="0" presId="urn:microsoft.com/office/officeart/2005/8/layout/target2"/>
    <dgm:cxn modelId="{E515F03F-AB39-964F-ADA6-8F3E349BA3E6}" type="presParOf" srcId="{6E13C5B1-0E5C-D749-A097-2B442C679972}" destId="{00E40E31-1A89-C847-9D5D-C1BD47084622}" srcOrd="0" destOrd="0" presId="urn:microsoft.com/office/officeart/2005/8/layout/target2"/>
    <dgm:cxn modelId="{E116D357-688A-8842-8FB3-8780FF0FF0F3}" type="presParOf" srcId="{6E13C5B1-0E5C-D749-A097-2B442C679972}" destId="{616E8766-25AD-EC4B-AFA3-0043D80A2FFD}" srcOrd="1" destOrd="0" presId="urn:microsoft.com/office/officeart/2005/8/layout/target2"/>
    <dgm:cxn modelId="{ECF72EEC-1ABE-8A42-B040-698C82443707}" type="presParOf" srcId="{6E13C5B1-0E5C-D749-A097-2B442C679972}" destId="{20D826C1-9AFA-7645-A290-69102E45E166}" srcOrd="2" destOrd="0" presId="urn:microsoft.com/office/officeart/2005/8/layout/target2"/>
    <dgm:cxn modelId="{7AE163E5-2CFB-2D4F-9FF9-FBD4DC636D50}" type="presParOf" srcId="{F326DF07-DC24-1440-8A93-CF80263E9C8C}" destId="{EE536E26-59AC-E74D-89F0-65E74DE9BD4F}" srcOrd="1" destOrd="0" presId="urn:microsoft.com/office/officeart/2005/8/layout/target2"/>
    <dgm:cxn modelId="{9E166C5B-4221-A943-8FA6-C8CCF3188DD3}" type="presParOf" srcId="{EE536E26-59AC-E74D-89F0-65E74DE9BD4F}" destId="{BE25C333-3837-4142-88E1-9ED5DE1EAF61}" srcOrd="0" destOrd="0" presId="urn:microsoft.com/office/officeart/2005/8/layout/target2"/>
    <dgm:cxn modelId="{0B72121E-88A3-AD40-A440-E1FC8C9F4B56}" type="presParOf" srcId="{EE536E26-59AC-E74D-89F0-65E74DE9BD4F}" destId="{08AC42FC-D54D-4442-AF67-52F7D45B903E}" srcOrd="1" destOrd="0" presId="urn:microsoft.com/office/officeart/2005/8/layout/target2"/>
    <dgm:cxn modelId="{03BBFF3A-8872-7B45-B8B1-618401101739}" type="presParOf" srcId="{08AC42FC-D54D-4442-AF67-52F7D45B903E}" destId="{ADFD2FBF-0F4B-904B-BB4B-97A314E83C07}" srcOrd="0" destOrd="0" presId="urn:microsoft.com/office/officeart/2005/8/layout/target2"/>
    <dgm:cxn modelId="{FD0EFEA5-1FEF-334E-9DF2-D7CC3DE8E2A8}" type="presParOf" srcId="{08AC42FC-D54D-4442-AF67-52F7D45B903E}" destId="{8AF2F034-8B0F-5C49-8892-C7EB7E0430E1}" srcOrd="1" destOrd="0" presId="urn:microsoft.com/office/officeart/2005/8/layout/target2"/>
    <dgm:cxn modelId="{B4A26906-8CFF-7F42-8B8B-99E56713739C}" type="presParOf" srcId="{08AC42FC-D54D-4442-AF67-52F7D45B903E}" destId="{0CD147BC-478E-5D48-B38C-FA3C0012C78E}" srcOrd="2" destOrd="0" presId="urn:microsoft.com/office/officeart/2005/8/layout/target2"/>
    <dgm:cxn modelId="{D1DFD391-192C-944C-94F7-7C43C438E185}" type="presParOf" srcId="{F326DF07-DC24-1440-8A93-CF80263E9C8C}" destId="{ED31CCCB-F990-9647-BB81-E89C817E8252}" srcOrd="2" destOrd="0" presId="urn:microsoft.com/office/officeart/2005/8/layout/target2"/>
    <dgm:cxn modelId="{E86E65E5-B40E-E348-973B-B8AC2026D55D}" type="presParOf" srcId="{ED31CCCB-F990-9647-BB81-E89C817E8252}" destId="{32550137-4831-094F-8C32-0D2360946F72}" srcOrd="0" destOrd="0" presId="urn:microsoft.com/office/officeart/2005/8/layout/target2"/>
    <dgm:cxn modelId="{59073BA0-72E0-D84C-BC34-BB6678E2AE10}" type="presParOf" srcId="{ED31CCCB-F990-9647-BB81-E89C817E8252}" destId="{DE2C2117-13B2-A048-AF4D-FA981AB0D1A4}" srcOrd="1" destOrd="0" presId="urn:microsoft.com/office/officeart/2005/8/layout/target2"/>
    <dgm:cxn modelId="{12BFA3B1-62D9-E543-A9A9-C216EE522D5A}" type="presParOf" srcId="{DE2C2117-13B2-A048-AF4D-FA981AB0D1A4}" destId="{524E1AE6-D9E5-C749-BDAC-D43FA6DB9DA9}" srcOrd="0" destOrd="0" presId="urn:microsoft.com/office/officeart/2005/8/layout/target2"/>
    <dgm:cxn modelId="{3EA3055F-60D7-4A42-A57E-9D7C87FDE892}" type="presParOf" srcId="{DE2C2117-13B2-A048-AF4D-FA981AB0D1A4}" destId="{CAEEEB89-6C69-AA46-8CC1-CB4A05E449D5}" srcOrd="1" destOrd="0" presId="urn:microsoft.com/office/officeart/2005/8/layout/target2"/>
    <dgm:cxn modelId="{A51A6CDD-9260-5F4A-827F-457A2FC50F98}" type="presParOf" srcId="{DE2C2117-13B2-A048-AF4D-FA981AB0D1A4}" destId="{E9FCA143-EBA9-7547-9800-B46817E5325B}" srcOrd="2" destOrd="0" presId="urn:microsoft.com/office/officeart/2005/8/layout/target2"/>
    <dgm:cxn modelId="{3BD158A3-4D05-004B-B2C8-5E28498D6AD7}" type="presParOf" srcId="{DE2C2117-13B2-A048-AF4D-FA981AB0D1A4}" destId="{F1017EA5-BAC6-5640-BD97-C9A0F3BF7267}" srcOrd="3" destOrd="0" presId="urn:microsoft.com/office/officeart/2005/8/layout/target2"/>
    <dgm:cxn modelId="{9889FE97-4C54-6A45-921D-F74630E308B7}" type="presParOf" srcId="{DE2C2117-13B2-A048-AF4D-FA981AB0D1A4}" destId="{9604F3A8-EFE5-C443-8574-651F586FD646}" srcOrd="4"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9043D8-0A80-814F-A4DF-364E6D104971}"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68ED827C-23D7-7841-B859-96F59BBA3A5D}">
      <dgm:prSet/>
      <dgm:spPr/>
      <dgm:t>
        <a:bodyPr/>
        <a:lstStyle/>
        <a:p>
          <a:r>
            <a:rPr lang="en-US"/>
            <a:t>Issue </a:t>
          </a:r>
        </a:p>
      </dgm:t>
    </dgm:pt>
    <dgm:pt modelId="{77E97993-9C93-954C-95FE-57393EEA4705}" type="parTrans" cxnId="{E9729EF7-AB9D-A043-BACA-ECB5933BC216}">
      <dgm:prSet/>
      <dgm:spPr/>
      <dgm:t>
        <a:bodyPr/>
        <a:lstStyle/>
        <a:p>
          <a:endParaRPr lang="en-US"/>
        </a:p>
      </dgm:t>
    </dgm:pt>
    <dgm:pt modelId="{37014AC9-EAE0-4A4F-BA24-E00AAB37794B}" type="sibTrans" cxnId="{E9729EF7-AB9D-A043-BACA-ECB5933BC216}">
      <dgm:prSet/>
      <dgm:spPr/>
      <dgm:t>
        <a:bodyPr/>
        <a:lstStyle/>
        <a:p>
          <a:endParaRPr lang="en-US"/>
        </a:p>
      </dgm:t>
    </dgm:pt>
    <dgm:pt modelId="{FDBE3108-F648-7F4A-B351-F850247CD50E}">
      <dgm:prSet/>
      <dgm:spPr/>
      <dgm:t>
        <a:bodyPr/>
        <a:lstStyle/>
        <a:p>
          <a:r>
            <a:rPr lang="en-US"/>
            <a:t>How to create structural impediments to the causes of war</a:t>
          </a:r>
        </a:p>
      </dgm:t>
    </dgm:pt>
    <dgm:pt modelId="{AE80DE1B-F6E7-8842-ACC0-690DC1130E2B}" type="parTrans" cxnId="{007F894B-815F-8F47-BFB3-AA04B30FBD63}">
      <dgm:prSet/>
      <dgm:spPr/>
      <dgm:t>
        <a:bodyPr/>
        <a:lstStyle/>
        <a:p>
          <a:endParaRPr lang="en-US"/>
        </a:p>
      </dgm:t>
    </dgm:pt>
    <dgm:pt modelId="{0F900B91-AEEF-AF4E-89F8-FC8B38F78950}" type="sibTrans" cxnId="{007F894B-815F-8F47-BFB3-AA04B30FBD63}">
      <dgm:prSet/>
      <dgm:spPr/>
      <dgm:t>
        <a:bodyPr/>
        <a:lstStyle/>
        <a:p>
          <a:endParaRPr lang="en-US"/>
        </a:p>
      </dgm:t>
    </dgm:pt>
    <dgm:pt modelId="{5D4A6AB3-BBC8-BD43-87DD-B418D5DE8947}">
      <dgm:prSet/>
      <dgm:spPr/>
      <dgm:t>
        <a:bodyPr/>
        <a:lstStyle/>
        <a:p>
          <a:r>
            <a:rPr lang="en-US"/>
            <a:t>Suspicion was that the source was in the political cultures of those states</a:t>
          </a:r>
        </a:p>
      </dgm:t>
    </dgm:pt>
    <dgm:pt modelId="{914EF9F5-AE00-FF41-BA36-D1517C2F8C96}" type="parTrans" cxnId="{3754083E-2A69-5C40-8988-2E4214E9F827}">
      <dgm:prSet/>
      <dgm:spPr/>
      <dgm:t>
        <a:bodyPr/>
        <a:lstStyle/>
        <a:p>
          <a:endParaRPr lang="en-US"/>
        </a:p>
      </dgm:t>
    </dgm:pt>
    <dgm:pt modelId="{8E160BF6-9C58-8245-8FD7-CD53B539A51F}" type="sibTrans" cxnId="{3754083E-2A69-5C40-8988-2E4214E9F827}">
      <dgm:prSet/>
      <dgm:spPr/>
      <dgm:t>
        <a:bodyPr/>
        <a:lstStyle/>
        <a:p>
          <a:endParaRPr lang="en-US"/>
        </a:p>
      </dgm:t>
    </dgm:pt>
    <dgm:pt modelId="{0180361D-E2B1-1B47-BFA4-DE6621608023}">
      <dgm:prSet/>
      <dgm:spPr/>
      <dgm:t>
        <a:bodyPr/>
        <a:lstStyle/>
        <a:p>
          <a:r>
            <a:rPr lang="en-US"/>
            <a:t>Must reform culture</a:t>
          </a:r>
        </a:p>
      </dgm:t>
    </dgm:pt>
    <dgm:pt modelId="{18FFC60E-5A79-DB48-AD05-107930FCFFCD}" type="parTrans" cxnId="{1E8F2513-B2BB-104E-A07B-DE41674EFFD0}">
      <dgm:prSet/>
      <dgm:spPr/>
      <dgm:t>
        <a:bodyPr/>
        <a:lstStyle/>
        <a:p>
          <a:endParaRPr lang="en-US"/>
        </a:p>
      </dgm:t>
    </dgm:pt>
    <dgm:pt modelId="{D5CBFD80-D023-BF49-8D47-3290542E8D53}" type="sibTrans" cxnId="{1E8F2513-B2BB-104E-A07B-DE41674EFFD0}">
      <dgm:prSet/>
      <dgm:spPr/>
      <dgm:t>
        <a:bodyPr/>
        <a:lstStyle/>
        <a:p>
          <a:endParaRPr lang="en-US"/>
        </a:p>
      </dgm:t>
    </dgm:pt>
    <dgm:pt modelId="{1A6C1FEC-4CBC-AD4F-81A6-0FA6182C6453}">
      <dgm:prSet/>
      <dgm:spPr/>
      <dgm:t>
        <a:bodyPr/>
        <a:lstStyle/>
        <a:p>
          <a:r>
            <a:rPr lang="en-US"/>
            <a:t>Solution</a:t>
          </a:r>
        </a:p>
      </dgm:t>
    </dgm:pt>
    <dgm:pt modelId="{4B425F61-9018-F341-B1A6-408BC28D4319}" type="parTrans" cxnId="{418FC328-8925-5145-A7CA-6B3DFF6A030D}">
      <dgm:prSet/>
      <dgm:spPr/>
      <dgm:t>
        <a:bodyPr/>
        <a:lstStyle/>
        <a:p>
          <a:endParaRPr lang="en-US"/>
        </a:p>
      </dgm:t>
    </dgm:pt>
    <dgm:pt modelId="{625B76B9-14E7-DE4C-92E9-256618757815}" type="sibTrans" cxnId="{418FC328-8925-5145-A7CA-6B3DFF6A030D}">
      <dgm:prSet/>
      <dgm:spPr/>
      <dgm:t>
        <a:bodyPr/>
        <a:lstStyle/>
        <a:p>
          <a:endParaRPr lang="en-US"/>
        </a:p>
      </dgm:t>
    </dgm:pt>
    <dgm:pt modelId="{AA7DDC43-08A3-684F-9CE6-F352DF035248}">
      <dgm:prSet/>
      <dgm:spPr/>
      <dgm:t>
        <a:bodyPr/>
        <a:lstStyle/>
        <a:p>
          <a:r>
            <a:rPr lang="en-US"/>
            <a:t>Develop legal structures and internationalism for a new era of political governance of states</a:t>
          </a:r>
        </a:p>
      </dgm:t>
    </dgm:pt>
    <dgm:pt modelId="{02E4676F-AE18-6A47-8153-A95049AD200E}" type="parTrans" cxnId="{DE0646CD-9769-6840-B5BE-9A195C1A81D1}">
      <dgm:prSet/>
      <dgm:spPr/>
      <dgm:t>
        <a:bodyPr/>
        <a:lstStyle/>
        <a:p>
          <a:endParaRPr lang="en-US"/>
        </a:p>
      </dgm:t>
    </dgm:pt>
    <dgm:pt modelId="{45C89B5F-7025-6846-9320-4E96CEE8452B}" type="sibTrans" cxnId="{DE0646CD-9769-6840-B5BE-9A195C1A81D1}">
      <dgm:prSet/>
      <dgm:spPr/>
      <dgm:t>
        <a:bodyPr/>
        <a:lstStyle/>
        <a:p>
          <a:endParaRPr lang="en-US"/>
        </a:p>
      </dgm:t>
    </dgm:pt>
    <dgm:pt modelId="{74FEFBF6-3098-8948-9BEE-7A048371FD8B}">
      <dgm:prSet/>
      <dgm:spPr/>
      <dgm:t>
        <a:bodyPr/>
        <a:lstStyle/>
        <a:p>
          <a:r>
            <a:rPr lang="en-US"/>
            <a:t>Develop overall direction of political culture under guidance of leading global forces (the Allies).</a:t>
          </a:r>
        </a:p>
      </dgm:t>
    </dgm:pt>
    <dgm:pt modelId="{817A3340-8CFB-394A-941A-C54DD5809371}" type="parTrans" cxnId="{CECC1F96-F664-5E47-A7FB-EECE4F5FC5A1}">
      <dgm:prSet/>
      <dgm:spPr/>
      <dgm:t>
        <a:bodyPr/>
        <a:lstStyle/>
        <a:p>
          <a:endParaRPr lang="en-US"/>
        </a:p>
      </dgm:t>
    </dgm:pt>
    <dgm:pt modelId="{37851011-E798-E94D-8EE8-64B6F358D20F}" type="sibTrans" cxnId="{CECC1F96-F664-5E47-A7FB-EECE4F5FC5A1}">
      <dgm:prSet/>
      <dgm:spPr/>
      <dgm:t>
        <a:bodyPr/>
        <a:lstStyle/>
        <a:p>
          <a:endParaRPr lang="en-US"/>
        </a:p>
      </dgm:t>
    </dgm:pt>
    <dgm:pt modelId="{17A5A58E-1B28-A848-8699-305D8CF2940A}">
      <dgm:prSet/>
      <dgm:spPr/>
      <dgm:t>
        <a:bodyPr/>
        <a:lstStyle/>
        <a:p>
          <a:r>
            <a:rPr lang="en-US"/>
            <a:t>Law</a:t>
          </a:r>
        </a:p>
      </dgm:t>
    </dgm:pt>
    <dgm:pt modelId="{97AD22B4-7A7C-454A-9D7F-760AC273D13D}" type="parTrans" cxnId="{B40BCC63-8CBC-EF4F-9B16-5783550CA7F5}">
      <dgm:prSet/>
      <dgm:spPr/>
      <dgm:t>
        <a:bodyPr/>
        <a:lstStyle/>
        <a:p>
          <a:endParaRPr lang="en-US"/>
        </a:p>
      </dgm:t>
    </dgm:pt>
    <dgm:pt modelId="{83BB0E59-0C10-6E4F-8207-952E25AA428F}" type="sibTrans" cxnId="{B40BCC63-8CBC-EF4F-9B16-5783550CA7F5}">
      <dgm:prSet/>
      <dgm:spPr/>
      <dgm:t>
        <a:bodyPr/>
        <a:lstStyle/>
        <a:p>
          <a:endParaRPr lang="en-US"/>
        </a:p>
      </dgm:t>
    </dgm:pt>
    <dgm:pt modelId="{675DB4B7-8331-D141-A0E1-F23E74C6CED5}">
      <dgm:prSet/>
      <dgm:spPr/>
      <dgm:t>
        <a:bodyPr/>
        <a:lstStyle/>
        <a:p>
          <a:r>
            <a:rPr lang="en-US"/>
            <a:t>Use rule of law and law sensibilities Rechtstaat (its process aspects—fairness, predictability, transparency) </a:t>
          </a:r>
        </a:p>
      </dgm:t>
    </dgm:pt>
    <dgm:pt modelId="{B679D1E2-A958-BC48-AE69-1D4458D033E6}" type="parTrans" cxnId="{0D18CCC1-2C7F-7846-86A9-F8CB908EDE5E}">
      <dgm:prSet/>
      <dgm:spPr/>
      <dgm:t>
        <a:bodyPr/>
        <a:lstStyle/>
        <a:p>
          <a:endParaRPr lang="en-US"/>
        </a:p>
      </dgm:t>
    </dgm:pt>
    <dgm:pt modelId="{6748CAE8-C22C-A146-8A7F-73FD3436A91C}" type="sibTrans" cxnId="{0D18CCC1-2C7F-7846-86A9-F8CB908EDE5E}">
      <dgm:prSet/>
      <dgm:spPr/>
      <dgm:t>
        <a:bodyPr/>
        <a:lstStyle/>
        <a:p>
          <a:endParaRPr lang="en-US"/>
        </a:p>
      </dgm:t>
    </dgm:pt>
    <dgm:pt modelId="{18866765-DF62-104D-AF09-1477DB088A88}">
      <dgm:prSet/>
      <dgm:spPr/>
      <dgm:t>
        <a:bodyPr/>
        <a:lstStyle/>
        <a:p>
          <a:r>
            <a:rPr lang="en-US"/>
            <a:t>to create a binding system of Sozialstaat (substantive norms) constrants</a:t>
          </a:r>
        </a:p>
      </dgm:t>
    </dgm:pt>
    <dgm:pt modelId="{66CA793C-3673-6045-BBF9-2DC19E8C3CE7}" type="parTrans" cxnId="{D277D60B-3861-894B-B759-569412B969AA}">
      <dgm:prSet/>
      <dgm:spPr/>
      <dgm:t>
        <a:bodyPr/>
        <a:lstStyle/>
        <a:p>
          <a:endParaRPr lang="en-US"/>
        </a:p>
      </dgm:t>
    </dgm:pt>
    <dgm:pt modelId="{3C13D46A-EEC1-0949-ABE1-D86E353006F8}" type="sibTrans" cxnId="{D277D60B-3861-894B-B759-569412B969AA}">
      <dgm:prSet/>
      <dgm:spPr/>
      <dgm:t>
        <a:bodyPr/>
        <a:lstStyle/>
        <a:p>
          <a:endParaRPr lang="en-US"/>
        </a:p>
      </dgm:t>
    </dgm:pt>
    <dgm:pt modelId="{B5EE2AA8-E396-8842-908E-A4BA83B13507}">
      <dgm:prSet/>
      <dgm:spPr/>
      <dgm:t>
        <a:bodyPr/>
        <a:lstStyle/>
        <a:p>
          <a:r>
            <a:rPr lang="en-US"/>
            <a:t>Internationalism</a:t>
          </a:r>
        </a:p>
      </dgm:t>
    </dgm:pt>
    <dgm:pt modelId="{B0605881-448C-C548-B62B-843AAB41BA30}" type="parTrans" cxnId="{5EF6B893-563B-164E-B133-B170C592B252}">
      <dgm:prSet/>
      <dgm:spPr/>
      <dgm:t>
        <a:bodyPr/>
        <a:lstStyle/>
        <a:p>
          <a:endParaRPr lang="en-US"/>
        </a:p>
      </dgm:t>
    </dgm:pt>
    <dgm:pt modelId="{51A702E2-9611-C14E-82F6-EEDAA33B5D07}" type="sibTrans" cxnId="{5EF6B893-563B-164E-B133-B170C592B252}">
      <dgm:prSet/>
      <dgm:spPr/>
      <dgm:t>
        <a:bodyPr/>
        <a:lstStyle/>
        <a:p>
          <a:endParaRPr lang="en-US"/>
        </a:p>
      </dgm:t>
    </dgm:pt>
    <dgm:pt modelId="{2829A1AE-2CCA-4446-89EC-DC07B706325B}">
      <dgm:prSet/>
      <dgm:spPr/>
      <dgm:t>
        <a:bodyPr/>
        <a:lstStyle/>
        <a:p>
          <a:r>
            <a:rPr lang="en-US" dirty="0"/>
            <a:t>Built around the new UN system; RECIPROCAL RELATIONSHIP </a:t>
          </a:r>
        </a:p>
      </dgm:t>
    </dgm:pt>
    <dgm:pt modelId="{5CD82CB0-1CE8-694A-83D8-A50DB2DDEE79}" type="parTrans" cxnId="{F55363F8-2470-1040-ACBA-06C78ADE99E2}">
      <dgm:prSet/>
      <dgm:spPr/>
      <dgm:t>
        <a:bodyPr/>
        <a:lstStyle/>
        <a:p>
          <a:endParaRPr lang="en-US"/>
        </a:p>
      </dgm:t>
    </dgm:pt>
    <dgm:pt modelId="{042D30B4-39E1-504D-929F-08E2DE4A927B}" type="sibTrans" cxnId="{F55363F8-2470-1040-ACBA-06C78ADE99E2}">
      <dgm:prSet/>
      <dgm:spPr/>
      <dgm:t>
        <a:bodyPr/>
        <a:lstStyle/>
        <a:p>
          <a:endParaRPr lang="en-US"/>
        </a:p>
      </dgm:t>
    </dgm:pt>
    <dgm:pt modelId="{BC1DC4F6-72F7-B04C-B7E9-04D5821BF14F}">
      <dgm:prSet/>
      <dgm:spPr/>
      <dgm:t>
        <a:bodyPr/>
        <a:lstStyle/>
        <a:p>
          <a:r>
            <a:rPr lang="en-US" dirty="0"/>
            <a:t>Solves problem of the source of </a:t>
          </a:r>
          <a:r>
            <a:rPr lang="en-US" dirty="0" err="1"/>
            <a:t>sozialstaat</a:t>
          </a:r>
          <a:r>
            <a:rPr lang="en-US" dirty="0"/>
            <a:t> norms as constraints</a:t>
          </a:r>
        </a:p>
      </dgm:t>
    </dgm:pt>
    <dgm:pt modelId="{9159A820-7D90-4C41-8A1A-36C70AF102D9}" type="parTrans" cxnId="{A3710A82-4D7B-1D42-AA0B-ED7C4F66E95E}">
      <dgm:prSet/>
      <dgm:spPr/>
      <dgm:t>
        <a:bodyPr/>
        <a:lstStyle/>
        <a:p>
          <a:endParaRPr lang="en-US"/>
        </a:p>
      </dgm:t>
    </dgm:pt>
    <dgm:pt modelId="{D916088A-C21A-D14E-BAC6-C576A6E89931}" type="sibTrans" cxnId="{A3710A82-4D7B-1D42-AA0B-ED7C4F66E95E}">
      <dgm:prSet/>
      <dgm:spPr/>
      <dgm:t>
        <a:bodyPr/>
        <a:lstStyle/>
        <a:p>
          <a:endParaRPr lang="en-US"/>
        </a:p>
      </dgm:t>
    </dgm:pt>
    <dgm:pt modelId="{53937716-E997-5446-BBB1-67881ABFA0E9}">
      <dgm:prSet/>
      <dgm:spPr/>
      <dgm:t>
        <a:bodyPr/>
        <a:lstStyle/>
        <a:p>
          <a:r>
            <a:rPr lang="en-US"/>
            <a:t>The Community of states would be the conscience of the world and the source of its core values</a:t>
          </a:r>
        </a:p>
      </dgm:t>
    </dgm:pt>
    <dgm:pt modelId="{3AD32CEE-F84A-E948-8514-7AC75B6CD86E}" type="parTrans" cxnId="{DF743D7D-467E-E64E-B021-1254C26A0B2A}">
      <dgm:prSet/>
      <dgm:spPr/>
      <dgm:t>
        <a:bodyPr/>
        <a:lstStyle/>
        <a:p>
          <a:endParaRPr lang="en-US"/>
        </a:p>
      </dgm:t>
    </dgm:pt>
    <dgm:pt modelId="{F39E43B4-B4CF-5841-B93A-F2B0323579E8}" type="sibTrans" cxnId="{DF743D7D-467E-E64E-B021-1254C26A0B2A}">
      <dgm:prSet/>
      <dgm:spPr/>
      <dgm:t>
        <a:bodyPr/>
        <a:lstStyle/>
        <a:p>
          <a:endParaRPr lang="en-US"/>
        </a:p>
      </dgm:t>
    </dgm:pt>
    <dgm:pt modelId="{B5AA7277-CD66-1244-BF04-1E31F2F918D7}">
      <dgm:prSet/>
      <dgm:spPr/>
      <dgm:t>
        <a:bodyPr/>
        <a:lstStyle/>
        <a:p>
          <a:r>
            <a:rPr lang="en-US"/>
            <a:t>Especially where exercise of national choice affects the world around them</a:t>
          </a:r>
        </a:p>
      </dgm:t>
    </dgm:pt>
    <dgm:pt modelId="{B35C2C86-3F27-8248-B7EC-948486B2E429}" type="parTrans" cxnId="{12FAF580-DF5B-EF4F-BBA5-1E4F4BBDAF05}">
      <dgm:prSet/>
      <dgm:spPr/>
      <dgm:t>
        <a:bodyPr/>
        <a:lstStyle/>
        <a:p>
          <a:endParaRPr lang="en-US"/>
        </a:p>
      </dgm:t>
    </dgm:pt>
    <dgm:pt modelId="{5EAE7B45-7191-374F-8B05-DD22A74F0659}" type="sibTrans" cxnId="{12FAF580-DF5B-EF4F-BBA5-1E4F4BBDAF05}">
      <dgm:prSet/>
      <dgm:spPr/>
      <dgm:t>
        <a:bodyPr/>
        <a:lstStyle/>
        <a:p>
          <a:endParaRPr lang="en-US"/>
        </a:p>
      </dgm:t>
    </dgm:pt>
    <dgm:pt modelId="{276AD2E9-3A6D-544B-A5FB-98514EFE999F}" type="pres">
      <dgm:prSet presAssocID="{5C9043D8-0A80-814F-A4DF-364E6D104971}" presName="linear" presStyleCnt="0">
        <dgm:presLayoutVars>
          <dgm:animLvl val="lvl"/>
          <dgm:resizeHandles val="exact"/>
        </dgm:presLayoutVars>
      </dgm:prSet>
      <dgm:spPr/>
    </dgm:pt>
    <dgm:pt modelId="{D754B796-24A7-0949-AFCD-0B3BB074335B}" type="pres">
      <dgm:prSet presAssocID="{68ED827C-23D7-7841-B859-96F59BBA3A5D}" presName="parentText" presStyleLbl="node1" presStyleIdx="0" presStyleCnt="4">
        <dgm:presLayoutVars>
          <dgm:chMax val="0"/>
          <dgm:bulletEnabled val="1"/>
        </dgm:presLayoutVars>
      </dgm:prSet>
      <dgm:spPr/>
    </dgm:pt>
    <dgm:pt modelId="{FFA6EF88-B8BE-DE4A-9471-15B8EA09E091}" type="pres">
      <dgm:prSet presAssocID="{68ED827C-23D7-7841-B859-96F59BBA3A5D}" presName="childText" presStyleLbl="revTx" presStyleIdx="0" presStyleCnt="4">
        <dgm:presLayoutVars>
          <dgm:bulletEnabled val="1"/>
        </dgm:presLayoutVars>
      </dgm:prSet>
      <dgm:spPr/>
    </dgm:pt>
    <dgm:pt modelId="{EE6459CC-A292-F144-B9F8-43F3EC9E9AF4}" type="pres">
      <dgm:prSet presAssocID="{1A6C1FEC-4CBC-AD4F-81A6-0FA6182C6453}" presName="parentText" presStyleLbl="node1" presStyleIdx="1" presStyleCnt="4">
        <dgm:presLayoutVars>
          <dgm:chMax val="0"/>
          <dgm:bulletEnabled val="1"/>
        </dgm:presLayoutVars>
      </dgm:prSet>
      <dgm:spPr/>
    </dgm:pt>
    <dgm:pt modelId="{5DD36028-5B47-6346-92CD-EADCD337D28D}" type="pres">
      <dgm:prSet presAssocID="{1A6C1FEC-4CBC-AD4F-81A6-0FA6182C6453}" presName="childText" presStyleLbl="revTx" presStyleIdx="1" presStyleCnt="4">
        <dgm:presLayoutVars>
          <dgm:bulletEnabled val="1"/>
        </dgm:presLayoutVars>
      </dgm:prSet>
      <dgm:spPr/>
    </dgm:pt>
    <dgm:pt modelId="{EF92CF64-29FF-4A4F-A9F1-178DBD957C82}" type="pres">
      <dgm:prSet presAssocID="{17A5A58E-1B28-A848-8699-305D8CF2940A}" presName="parentText" presStyleLbl="node1" presStyleIdx="2" presStyleCnt="4">
        <dgm:presLayoutVars>
          <dgm:chMax val="0"/>
          <dgm:bulletEnabled val="1"/>
        </dgm:presLayoutVars>
      </dgm:prSet>
      <dgm:spPr/>
    </dgm:pt>
    <dgm:pt modelId="{60175563-F3E9-F54E-ACB0-2DAC22DBCA7B}" type="pres">
      <dgm:prSet presAssocID="{17A5A58E-1B28-A848-8699-305D8CF2940A}" presName="childText" presStyleLbl="revTx" presStyleIdx="2" presStyleCnt="4">
        <dgm:presLayoutVars>
          <dgm:bulletEnabled val="1"/>
        </dgm:presLayoutVars>
      </dgm:prSet>
      <dgm:spPr/>
    </dgm:pt>
    <dgm:pt modelId="{91769F63-31DB-A740-9B80-73C60B87CDE6}" type="pres">
      <dgm:prSet presAssocID="{B5EE2AA8-E396-8842-908E-A4BA83B13507}" presName="parentText" presStyleLbl="node1" presStyleIdx="3" presStyleCnt="4">
        <dgm:presLayoutVars>
          <dgm:chMax val="0"/>
          <dgm:bulletEnabled val="1"/>
        </dgm:presLayoutVars>
      </dgm:prSet>
      <dgm:spPr/>
    </dgm:pt>
    <dgm:pt modelId="{CDAAA33B-CBB7-0F4D-B23F-AE1A9152AEEC}" type="pres">
      <dgm:prSet presAssocID="{B5EE2AA8-E396-8842-908E-A4BA83B13507}" presName="childText" presStyleLbl="revTx" presStyleIdx="3" presStyleCnt="4">
        <dgm:presLayoutVars>
          <dgm:bulletEnabled val="1"/>
        </dgm:presLayoutVars>
      </dgm:prSet>
      <dgm:spPr/>
    </dgm:pt>
  </dgm:ptLst>
  <dgm:cxnLst>
    <dgm:cxn modelId="{D277D60B-3861-894B-B759-569412B969AA}" srcId="{17A5A58E-1B28-A848-8699-305D8CF2940A}" destId="{18866765-DF62-104D-AF09-1477DB088A88}" srcOrd="1" destOrd="0" parTransId="{66CA793C-3673-6045-BBF9-2DC19E8C3CE7}" sibTransId="{3C13D46A-EEC1-0949-ABE1-D86E353006F8}"/>
    <dgm:cxn modelId="{1E8F2513-B2BB-104E-A07B-DE41674EFFD0}" srcId="{68ED827C-23D7-7841-B859-96F59BBA3A5D}" destId="{0180361D-E2B1-1B47-BFA4-DE6621608023}" srcOrd="2" destOrd="0" parTransId="{18FFC60E-5A79-DB48-AD05-107930FCFFCD}" sibTransId="{D5CBFD80-D023-BF49-8D47-3290542E8D53}"/>
    <dgm:cxn modelId="{78B9C123-2977-8B4C-B544-5FB188C5071F}" type="presOf" srcId="{5D4A6AB3-BBC8-BD43-87DD-B418D5DE8947}" destId="{FFA6EF88-B8BE-DE4A-9471-15B8EA09E091}" srcOrd="0" destOrd="1" presId="urn:microsoft.com/office/officeart/2005/8/layout/vList2"/>
    <dgm:cxn modelId="{418FC328-8925-5145-A7CA-6B3DFF6A030D}" srcId="{5C9043D8-0A80-814F-A4DF-364E6D104971}" destId="{1A6C1FEC-4CBC-AD4F-81A6-0FA6182C6453}" srcOrd="1" destOrd="0" parTransId="{4B425F61-9018-F341-B1A6-408BC28D4319}" sibTransId="{625B76B9-14E7-DE4C-92E9-256618757815}"/>
    <dgm:cxn modelId="{79808332-65FA-0E42-903F-B601CD0DBAE7}" type="presOf" srcId="{68ED827C-23D7-7841-B859-96F59BBA3A5D}" destId="{D754B796-24A7-0949-AFCD-0B3BB074335B}" srcOrd="0" destOrd="0" presId="urn:microsoft.com/office/officeart/2005/8/layout/vList2"/>
    <dgm:cxn modelId="{9754AD3A-E86E-B049-9BD3-2CECE37DF548}" type="presOf" srcId="{AA7DDC43-08A3-684F-9CE6-F352DF035248}" destId="{5DD36028-5B47-6346-92CD-EADCD337D28D}" srcOrd="0" destOrd="0" presId="urn:microsoft.com/office/officeart/2005/8/layout/vList2"/>
    <dgm:cxn modelId="{E2F5AD3C-6E57-B643-95BD-9F39FFEBF698}" type="presOf" srcId="{17A5A58E-1B28-A848-8699-305D8CF2940A}" destId="{EF92CF64-29FF-4A4F-A9F1-178DBD957C82}" srcOrd="0" destOrd="0" presId="urn:microsoft.com/office/officeart/2005/8/layout/vList2"/>
    <dgm:cxn modelId="{3754083E-2A69-5C40-8988-2E4214E9F827}" srcId="{68ED827C-23D7-7841-B859-96F59BBA3A5D}" destId="{5D4A6AB3-BBC8-BD43-87DD-B418D5DE8947}" srcOrd="1" destOrd="0" parTransId="{914EF9F5-AE00-FF41-BA36-D1517C2F8C96}" sibTransId="{8E160BF6-9C58-8245-8FD7-CD53B539A51F}"/>
    <dgm:cxn modelId="{54F6FF48-465B-3043-B541-FFB91164A4A6}" type="presOf" srcId="{BC1DC4F6-72F7-B04C-B7E9-04D5821BF14F}" destId="{CDAAA33B-CBB7-0F4D-B23F-AE1A9152AEEC}" srcOrd="0" destOrd="1" presId="urn:microsoft.com/office/officeart/2005/8/layout/vList2"/>
    <dgm:cxn modelId="{007F894B-815F-8F47-BFB3-AA04B30FBD63}" srcId="{68ED827C-23D7-7841-B859-96F59BBA3A5D}" destId="{FDBE3108-F648-7F4A-B351-F850247CD50E}" srcOrd="0" destOrd="0" parTransId="{AE80DE1B-F6E7-8842-ACC0-690DC1130E2B}" sibTransId="{0F900B91-AEEF-AF4E-89F8-FC8B38F78950}"/>
    <dgm:cxn modelId="{B40BCC63-8CBC-EF4F-9B16-5783550CA7F5}" srcId="{5C9043D8-0A80-814F-A4DF-364E6D104971}" destId="{17A5A58E-1B28-A848-8699-305D8CF2940A}" srcOrd="2" destOrd="0" parTransId="{97AD22B4-7A7C-454A-9D7F-760AC273D13D}" sibTransId="{83BB0E59-0C10-6E4F-8207-952E25AA428F}"/>
    <dgm:cxn modelId="{5A9F6E67-7626-F74B-81F2-8AC05E998A39}" type="presOf" srcId="{675DB4B7-8331-D141-A0E1-F23E74C6CED5}" destId="{60175563-F3E9-F54E-ACB0-2DAC22DBCA7B}" srcOrd="0" destOrd="0" presId="urn:microsoft.com/office/officeart/2005/8/layout/vList2"/>
    <dgm:cxn modelId="{754D4073-877C-644E-ACEA-29CCF801318E}" type="presOf" srcId="{74FEFBF6-3098-8948-9BEE-7A048371FD8B}" destId="{5DD36028-5B47-6346-92CD-EADCD337D28D}" srcOrd="0" destOrd="1" presId="urn:microsoft.com/office/officeart/2005/8/layout/vList2"/>
    <dgm:cxn modelId="{DF743D7D-467E-E64E-B021-1254C26A0B2A}" srcId="{B5EE2AA8-E396-8842-908E-A4BA83B13507}" destId="{53937716-E997-5446-BBB1-67881ABFA0E9}" srcOrd="2" destOrd="0" parTransId="{3AD32CEE-F84A-E948-8514-7AC75B6CD86E}" sibTransId="{F39E43B4-B4CF-5841-B93A-F2B0323579E8}"/>
    <dgm:cxn modelId="{12FAF580-DF5B-EF4F-BBA5-1E4F4BBDAF05}" srcId="{B5EE2AA8-E396-8842-908E-A4BA83B13507}" destId="{B5AA7277-CD66-1244-BF04-1E31F2F918D7}" srcOrd="3" destOrd="0" parTransId="{B35C2C86-3F27-8248-B7EC-948486B2E429}" sibTransId="{5EAE7B45-7191-374F-8B05-DD22A74F0659}"/>
    <dgm:cxn modelId="{A3710A82-4D7B-1D42-AA0B-ED7C4F66E95E}" srcId="{B5EE2AA8-E396-8842-908E-A4BA83B13507}" destId="{BC1DC4F6-72F7-B04C-B7E9-04D5821BF14F}" srcOrd="1" destOrd="0" parTransId="{9159A820-7D90-4C41-8A1A-36C70AF102D9}" sibTransId="{D916088A-C21A-D14E-BAC6-C576A6E89931}"/>
    <dgm:cxn modelId="{5EF6B893-563B-164E-B133-B170C592B252}" srcId="{5C9043D8-0A80-814F-A4DF-364E6D104971}" destId="{B5EE2AA8-E396-8842-908E-A4BA83B13507}" srcOrd="3" destOrd="0" parTransId="{B0605881-448C-C548-B62B-843AAB41BA30}" sibTransId="{51A702E2-9611-C14E-82F6-EEDAA33B5D07}"/>
    <dgm:cxn modelId="{CECC1F96-F664-5E47-A7FB-EECE4F5FC5A1}" srcId="{1A6C1FEC-4CBC-AD4F-81A6-0FA6182C6453}" destId="{74FEFBF6-3098-8948-9BEE-7A048371FD8B}" srcOrd="1" destOrd="0" parTransId="{817A3340-8CFB-394A-941A-C54DD5809371}" sibTransId="{37851011-E798-E94D-8EE8-64B6F358D20F}"/>
    <dgm:cxn modelId="{9DCF9FA2-1812-AF46-8FB0-9D2BCCD36891}" type="presOf" srcId="{FDBE3108-F648-7F4A-B351-F850247CD50E}" destId="{FFA6EF88-B8BE-DE4A-9471-15B8EA09E091}" srcOrd="0" destOrd="0" presId="urn:microsoft.com/office/officeart/2005/8/layout/vList2"/>
    <dgm:cxn modelId="{D9E9C7A5-EE8E-FC40-8953-C83CA323B05B}" type="presOf" srcId="{0180361D-E2B1-1B47-BFA4-DE6621608023}" destId="{FFA6EF88-B8BE-DE4A-9471-15B8EA09E091}" srcOrd="0" destOrd="2" presId="urn:microsoft.com/office/officeart/2005/8/layout/vList2"/>
    <dgm:cxn modelId="{4486C7A6-0E62-8C4C-B2AA-412CECE78B20}" type="presOf" srcId="{5C9043D8-0A80-814F-A4DF-364E6D104971}" destId="{276AD2E9-3A6D-544B-A5FB-98514EFE999F}" srcOrd="0" destOrd="0" presId="urn:microsoft.com/office/officeart/2005/8/layout/vList2"/>
    <dgm:cxn modelId="{F4C41AAC-8EAF-A64F-8B8E-5E5D341CF644}" type="presOf" srcId="{18866765-DF62-104D-AF09-1477DB088A88}" destId="{60175563-F3E9-F54E-ACB0-2DAC22DBCA7B}" srcOrd="0" destOrd="1" presId="urn:microsoft.com/office/officeart/2005/8/layout/vList2"/>
    <dgm:cxn modelId="{CCB33FB2-C9CA-6D4D-9A6A-C20284D1E98B}" type="presOf" srcId="{2829A1AE-2CCA-4446-89EC-DC07B706325B}" destId="{CDAAA33B-CBB7-0F4D-B23F-AE1A9152AEEC}" srcOrd="0" destOrd="0" presId="urn:microsoft.com/office/officeart/2005/8/layout/vList2"/>
    <dgm:cxn modelId="{13498CB4-36E1-884B-B83A-783AE923C382}" type="presOf" srcId="{B5AA7277-CD66-1244-BF04-1E31F2F918D7}" destId="{CDAAA33B-CBB7-0F4D-B23F-AE1A9152AEEC}" srcOrd="0" destOrd="3" presId="urn:microsoft.com/office/officeart/2005/8/layout/vList2"/>
    <dgm:cxn modelId="{0D18CCC1-2C7F-7846-86A9-F8CB908EDE5E}" srcId="{17A5A58E-1B28-A848-8699-305D8CF2940A}" destId="{675DB4B7-8331-D141-A0E1-F23E74C6CED5}" srcOrd="0" destOrd="0" parTransId="{B679D1E2-A958-BC48-AE69-1D4458D033E6}" sibTransId="{6748CAE8-C22C-A146-8A7F-73FD3436A91C}"/>
    <dgm:cxn modelId="{DE0646CD-9769-6840-B5BE-9A195C1A81D1}" srcId="{1A6C1FEC-4CBC-AD4F-81A6-0FA6182C6453}" destId="{AA7DDC43-08A3-684F-9CE6-F352DF035248}" srcOrd="0" destOrd="0" parTransId="{02E4676F-AE18-6A47-8153-A95049AD200E}" sibTransId="{45C89B5F-7025-6846-9320-4E96CEE8452B}"/>
    <dgm:cxn modelId="{34FAEBCE-BCB3-2D4D-898A-095E2A65504E}" type="presOf" srcId="{B5EE2AA8-E396-8842-908E-A4BA83B13507}" destId="{91769F63-31DB-A740-9B80-73C60B87CDE6}" srcOrd="0" destOrd="0" presId="urn:microsoft.com/office/officeart/2005/8/layout/vList2"/>
    <dgm:cxn modelId="{0EA6D0F0-25D9-EF45-AA0C-AD5E068117CB}" type="presOf" srcId="{1A6C1FEC-4CBC-AD4F-81A6-0FA6182C6453}" destId="{EE6459CC-A292-F144-B9F8-43F3EC9E9AF4}" srcOrd="0" destOrd="0" presId="urn:microsoft.com/office/officeart/2005/8/layout/vList2"/>
    <dgm:cxn modelId="{E9729EF7-AB9D-A043-BACA-ECB5933BC216}" srcId="{5C9043D8-0A80-814F-A4DF-364E6D104971}" destId="{68ED827C-23D7-7841-B859-96F59BBA3A5D}" srcOrd="0" destOrd="0" parTransId="{77E97993-9C93-954C-95FE-57393EEA4705}" sibTransId="{37014AC9-EAE0-4A4F-BA24-E00AAB37794B}"/>
    <dgm:cxn modelId="{F55363F8-2470-1040-ACBA-06C78ADE99E2}" srcId="{B5EE2AA8-E396-8842-908E-A4BA83B13507}" destId="{2829A1AE-2CCA-4446-89EC-DC07B706325B}" srcOrd="0" destOrd="0" parTransId="{5CD82CB0-1CE8-694A-83D8-A50DB2DDEE79}" sibTransId="{042D30B4-39E1-504D-929F-08E2DE4A927B}"/>
    <dgm:cxn modelId="{2350CBFF-7F30-0F4F-89F4-CBF65D5ADD89}" type="presOf" srcId="{53937716-E997-5446-BBB1-67881ABFA0E9}" destId="{CDAAA33B-CBB7-0F4D-B23F-AE1A9152AEEC}" srcOrd="0" destOrd="2" presId="urn:microsoft.com/office/officeart/2005/8/layout/vList2"/>
    <dgm:cxn modelId="{0DA9A0D6-0678-5846-80E9-03EABBC38EC1}" type="presParOf" srcId="{276AD2E9-3A6D-544B-A5FB-98514EFE999F}" destId="{D754B796-24A7-0949-AFCD-0B3BB074335B}" srcOrd="0" destOrd="0" presId="urn:microsoft.com/office/officeart/2005/8/layout/vList2"/>
    <dgm:cxn modelId="{6DAE69EB-6C7E-3F4E-8AD6-CE87B22402D7}" type="presParOf" srcId="{276AD2E9-3A6D-544B-A5FB-98514EFE999F}" destId="{FFA6EF88-B8BE-DE4A-9471-15B8EA09E091}" srcOrd="1" destOrd="0" presId="urn:microsoft.com/office/officeart/2005/8/layout/vList2"/>
    <dgm:cxn modelId="{4CA6095C-87EF-2241-9C22-06CE38EA5A41}" type="presParOf" srcId="{276AD2E9-3A6D-544B-A5FB-98514EFE999F}" destId="{EE6459CC-A292-F144-B9F8-43F3EC9E9AF4}" srcOrd="2" destOrd="0" presId="urn:microsoft.com/office/officeart/2005/8/layout/vList2"/>
    <dgm:cxn modelId="{49814CFD-4B63-FC43-893D-B7138DEFB67A}" type="presParOf" srcId="{276AD2E9-3A6D-544B-A5FB-98514EFE999F}" destId="{5DD36028-5B47-6346-92CD-EADCD337D28D}" srcOrd="3" destOrd="0" presId="urn:microsoft.com/office/officeart/2005/8/layout/vList2"/>
    <dgm:cxn modelId="{5365B4D4-0917-3E46-8FA8-CB5B665BD7F0}" type="presParOf" srcId="{276AD2E9-3A6D-544B-A5FB-98514EFE999F}" destId="{EF92CF64-29FF-4A4F-A9F1-178DBD957C82}" srcOrd="4" destOrd="0" presId="urn:microsoft.com/office/officeart/2005/8/layout/vList2"/>
    <dgm:cxn modelId="{DE65FEF8-0719-154C-A2D7-63DC9E721211}" type="presParOf" srcId="{276AD2E9-3A6D-544B-A5FB-98514EFE999F}" destId="{60175563-F3E9-F54E-ACB0-2DAC22DBCA7B}" srcOrd="5" destOrd="0" presId="urn:microsoft.com/office/officeart/2005/8/layout/vList2"/>
    <dgm:cxn modelId="{9AFB6F53-960C-9E4B-A6F8-715D072B04D2}" type="presParOf" srcId="{276AD2E9-3A6D-544B-A5FB-98514EFE999F}" destId="{91769F63-31DB-A740-9B80-73C60B87CDE6}" srcOrd="6" destOrd="0" presId="urn:microsoft.com/office/officeart/2005/8/layout/vList2"/>
    <dgm:cxn modelId="{6DA1C480-B7FA-F840-A01D-4E170AD60E51}" type="presParOf" srcId="{276AD2E9-3A6D-544B-A5FB-98514EFE999F}" destId="{CDAAA33B-CBB7-0F4D-B23F-AE1A9152AEE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BBAB32-2271-224D-B9B3-8839DF3AC827}" type="doc">
      <dgm:prSet loTypeId="urn:microsoft.com/office/officeart/2005/8/layout/chevron2" loCatId="relationship" qsTypeId="urn:microsoft.com/office/officeart/2005/8/quickstyle/simple3" qsCatId="simple" csTypeId="urn:microsoft.com/office/officeart/2005/8/colors/accent2_4" csCatId="accent2" phldr="1"/>
      <dgm:spPr/>
      <dgm:t>
        <a:bodyPr/>
        <a:lstStyle/>
        <a:p>
          <a:endParaRPr lang="en-US"/>
        </a:p>
      </dgm:t>
    </dgm:pt>
    <dgm:pt modelId="{AA0FCB93-7A5A-5845-BD64-1D18A4C8173A}">
      <dgm:prSet/>
      <dgm:spPr>
        <a:solidFill>
          <a:schemeClr val="accent1">
            <a:lumMod val="50000"/>
          </a:schemeClr>
        </a:solidFill>
      </dgm:spPr>
      <dgm:t>
        <a:bodyPr/>
        <a:lstStyle/>
        <a:p>
          <a:r>
            <a:rPr lang="en-US" b="1" dirty="0">
              <a:solidFill>
                <a:schemeClr val="bg1"/>
              </a:solidFill>
            </a:rPr>
            <a:t>Constitutionalism</a:t>
          </a:r>
          <a:r>
            <a:rPr lang="en-US" dirty="0"/>
            <a:t> </a:t>
          </a:r>
        </a:p>
      </dgm:t>
    </dgm:pt>
    <dgm:pt modelId="{81FB817B-C210-5346-B5E3-85107B678FFE}" type="parTrans" cxnId="{AD50D51A-989C-7B4D-8B80-355BF81A294A}">
      <dgm:prSet/>
      <dgm:spPr/>
      <dgm:t>
        <a:bodyPr/>
        <a:lstStyle/>
        <a:p>
          <a:endParaRPr lang="en-US"/>
        </a:p>
      </dgm:t>
    </dgm:pt>
    <dgm:pt modelId="{ECDC6072-E6B6-C541-823A-205C6CE7DC56}" type="sibTrans" cxnId="{AD50D51A-989C-7B4D-8B80-355BF81A294A}">
      <dgm:prSet/>
      <dgm:spPr/>
      <dgm:t>
        <a:bodyPr/>
        <a:lstStyle/>
        <a:p>
          <a:endParaRPr lang="en-US"/>
        </a:p>
      </dgm:t>
    </dgm:pt>
    <dgm:pt modelId="{2C3CD647-FF88-0A4C-93B8-7C2BC95B665C}">
      <dgm:prSet/>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r>
            <a:rPr lang="en-US"/>
            <a:t>In the sense that it creates baseline expectations for constitutional orders</a:t>
          </a:r>
        </a:p>
      </dgm:t>
    </dgm:pt>
    <dgm:pt modelId="{398D89C5-EF38-E44F-BFF8-AC041FF71266}" type="parTrans" cxnId="{3A2CB336-8744-D844-931B-0D4D8E187C15}">
      <dgm:prSet/>
      <dgm:spPr/>
      <dgm:t>
        <a:bodyPr/>
        <a:lstStyle/>
        <a:p>
          <a:endParaRPr lang="en-US"/>
        </a:p>
      </dgm:t>
    </dgm:pt>
    <dgm:pt modelId="{AE47E80B-07B1-CB4C-B3C6-4CA311AE5946}" type="sibTrans" cxnId="{3A2CB336-8744-D844-931B-0D4D8E187C15}">
      <dgm:prSet/>
      <dgm:spPr/>
      <dgm:t>
        <a:bodyPr/>
        <a:lstStyle/>
        <a:p>
          <a:endParaRPr lang="en-US"/>
        </a:p>
      </dgm:t>
    </dgm:pt>
    <dgm:pt modelId="{C877107C-7544-2E43-A4E4-BE1844ECC388}">
      <dgm:prSet/>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r>
            <a:rPr lang="en-US"/>
            <a:t>And then rates them based on conformity to that baseline</a:t>
          </a:r>
        </a:p>
      </dgm:t>
    </dgm:pt>
    <dgm:pt modelId="{1577EB85-B089-2E4C-A372-572FE0824874}" type="parTrans" cxnId="{35D83A88-2D59-0545-8578-5034C8BFF975}">
      <dgm:prSet/>
      <dgm:spPr/>
      <dgm:t>
        <a:bodyPr/>
        <a:lstStyle/>
        <a:p>
          <a:endParaRPr lang="en-US"/>
        </a:p>
      </dgm:t>
    </dgm:pt>
    <dgm:pt modelId="{C4EFD111-F8B4-5C4C-8E4C-3AB932DE1D1F}" type="sibTrans" cxnId="{35D83A88-2D59-0545-8578-5034C8BFF975}">
      <dgm:prSet/>
      <dgm:spPr/>
      <dgm:t>
        <a:bodyPr/>
        <a:lstStyle/>
        <a:p>
          <a:endParaRPr lang="en-US"/>
        </a:p>
      </dgm:t>
    </dgm:pt>
    <dgm:pt modelId="{726B88AA-FBA2-964E-96EC-B1EAB89A87FE}">
      <dgm:prSet/>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r>
            <a:rPr lang="en-US"/>
            <a:t>Basis for measuring legitimacy</a:t>
          </a:r>
        </a:p>
      </dgm:t>
    </dgm:pt>
    <dgm:pt modelId="{44F1B073-AB93-7747-8640-C33688A27924}" type="parTrans" cxnId="{D01FF6BA-4804-9C49-B733-88A79F2D11B6}">
      <dgm:prSet/>
      <dgm:spPr/>
      <dgm:t>
        <a:bodyPr/>
        <a:lstStyle/>
        <a:p>
          <a:endParaRPr lang="en-US"/>
        </a:p>
      </dgm:t>
    </dgm:pt>
    <dgm:pt modelId="{CF766715-5DDF-2340-BAE1-3DEA35220092}" type="sibTrans" cxnId="{D01FF6BA-4804-9C49-B733-88A79F2D11B6}">
      <dgm:prSet/>
      <dgm:spPr/>
      <dgm:t>
        <a:bodyPr/>
        <a:lstStyle/>
        <a:p>
          <a:endParaRPr lang="en-US"/>
        </a:p>
      </dgm:t>
    </dgm:pt>
    <dgm:pt modelId="{BF666DA0-C2CF-FE46-B92D-E00B6C39EA2E}">
      <dgm:prSet/>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r>
            <a:rPr lang="en-US"/>
            <a:t>Legitimacy as a trigger for intervention </a:t>
          </a:r>
        </a:p>
      </dgm:t>
    </dgm:pt>
    <dgm:pt modelId="{15AA0142-4EAC-8C46-ABB7-DFB495BFAF58}" type="parTrans" cxnId="{5146661D-CF55-F14A-B687-1D4695DA044C}">
      <dgm:prSet/>
      <dgm:spPr/>
      <dgm:t>
        <a:bodyPr/>
        <a:lstStyle/>
        <a:p>
          <a:endParaRPr lang="en-US"/>
        </a:p>
      </dgm:t>
    </dgm:pt>
    <dgm:pt modelId="{E0BFE983-952D-EF40-864F-9417D8FDD821}" type="sibTrans" cxnId="{5146661D-CF55-F14A-B687-1D4695DA044C}">
      <dgm:prSet/>
      <dgm:spPr/>
      <dgm:t>
        <a:bodyPr/>
        <a:lstStyle/>
        <a:p>
          <a:endParaRPr lang="en-US"/>
        </a:p>
      </dgm:t>
    </dgm:pt>
    <dgm:pt modelId="{AD90E1FD-E269-8D4C-A8CE-8A6A75567E88}">
      <dgm:prSet/>
      <dgm:spPr>
        <a:solidFill>
          <a:srgbClr val="C00000"/>
        </a:solidFill>
      </dgm:spPr>
      <dgm:t>
        <a:bodyPr/>
        <a:lstStyle/>
        <a:p>
          <a:r>
            <a:rPr lang="en-US" b="1" dirty="0">
              <a:solidFill>
                <a:schemeClr val="bg1"/>
              </a:solidFill>
            </a:rPr>
            <a:t>Constitutional Internationalism</a:t>
          </a:r>
        </a:p>
      </dgm:t>
    </dgm:pt>
    <dgm:pt modelId="{D7BD048C-63BE-C445-83BF-05F905F2D42D}" type="parTrans" cxnId="{721A214E-522A-C44D-A217-99D71596A2D4}">
      <dgm:prSet/>
      <dgm:spPr/>
      <dgm:t>
        <a:bodyPr/>
        <a:lstStyle/>
        <a:p>
          <a:endParaRPr lang="en-US"/>
        </a:p>
      </dgm:t>
    </dgm:pt>
    <dgm:pt modelId="{38FC7B7C-0D62-0142-B37F-B7DCF5A9476A}" type="sibTrans" cxnId="{721A214E-522A-C44D-A217-99D71596A2D4}">
      <dgm:prSet/>
      <dgm:spPr/>
      <dgm:t>
        <a:bodyPr/>
        <a:lstStyle/>
        <a:p>
          <a:endParaRPr lang="en-US"/>
        </a:p>
      </dgm:t>
    </dgm:pt>
    <dgm:pt modelId="{2FCB5801-F493-B04A-9FEB-3A2AAF21CD59}">
      <dgm:prSet/>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a:t>Focus of the “New Era” post 1945 international order--to supply a normative basis for constraining constitutional practice</a:t>
          </a:r>
        </a:p>
      </dgm:t>
    </dgm:pt>
    <dgm:pt modelId="{F5E45A65-8E96-8F49-A570-D9A9BB75F497}" type="parTrans" cxnId="{576033F2-D1D1-0A49-88EE-9BB09209FBCC}">
      <dgm:prSet/>
      <dgm:spPr/>
      <dgm:t>
        <a:bodyPr/>
        <a:lstStyle/>
        <a:p>
          <a:endParaRPr lang="en-US"/>
        </a:p>
      </dgm:t>
    </dgm:pt>
    <dgm:pt modelId="{2D5EC0F8-CC31-EC44-9563-D9BC2CA5BFA1}" type="sibTrans" cxnId="{576033F2-D1D1-0A49-88EE-9BB09209FBCC}">
      <dgm:prSet/>
      <dgm:spPr/>
      <dgm:t>
        <a:bodyPr/>
        <a:lstStyle/>
        <a:p>
          <a:endParaRPr lang="en-US"/>
        </a:p>
      </dgm:t>
    </dgm:pt>
    <dgm:pt modelId="{6EE4B503-1652-E343-B4EE-F7F4FCE15C09}">
      <dgm:prSet/>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a:t>Source is consensus among community of nations </a:t>
          </a:r>
        </a:p>
      </dgm:t>
    </dgm:pt>
    <dgm:pt modelId="{809DAB10-0BDC-1D41-9115-70D18420637A}" type="parTrans" cxnId="{27542497-E107-F444-ABA9-609863498CC5}">
      <dgm:prSet/>
      <dgm:spPr/>
      <dgm:t>
        <a:bodyPr/>
        <a:lstStyle/>
        <a:p>
          <a:endParaRPr lang="en-US"/>
        </a:p>
      </dgm:t>
    </dgm:pt>
    <dgm:pt modelId="{3943BAF9-5CD6-FC44-80F7-5D1519B3DD97}" type="sibTrans" cxnId="{27542497-E107-F444-ABA9-609863498CC5}">
      <dgm:prSet/>
      <dgm:spPr/>
      <dgm:t>
        <a:bodyPr/>
        <a:lstStyle/>
        <a:p>
          <a:endParaRPr lang="en-US"/>
        </a:p>
      </dgm:t>
    </dgm:pt>
    <dgm:pt modelId="{FE8CA246-9BBC-794C-ABBC-C55B3AB80A58}">
      <dgm:prSet/>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dirty="0"/>
            <a:t>Limit through international law the exercise of national preferences</a:t>
          </a:r>
        </a:p>
      </dgm:t>
    </dgm:pt>
    <dgm:pt modelId="{AFE66143-F413-F747-B1F1-8DAF1F4BFAC1}" type="parTrans" cxnId="{C2CA0817-5022-D44D-AF30-8B877EFCF4DB}">
      <dgm:prSet/>
      <dgm:spPr/>
      <dgm:t>
        <a:bodyPr/>
        <a:lstStyle/>
        <a:p>
          <a:endParaRPr lang="en-US"/>
        </a:p>
      </dgm:t>
    </dgm:pt>
    <dgm:pt modelId="{FF2DD0BD-94B6-D74A-91F5-81D86E58D993}" type="sibTrans" cxnId="{C2CA0817-5022-D44D-AF30-8B877EFCF4DB}">
      <dgm:prSet/>
      <dgm:spPr/>
      <dgm:t>
        <a:bodyPr/>
        <a:lstStyle/>
        <a:p>
          <a:endParaRPr lang="en-US"/>
        </a:p>
      </dgm:t>
    </dgm:pt>
    <dgm:pt modelId="{41B43242-B1A1-AC41-9832-1FD39E96A61B}">
      <dgm:prSet/>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a:t>De-Center other sources of constitutional compulsion (Natural law, religion, etc.) </a:t>
          </a:r>
        </a:p>
      </dgm:t>
    </dgm:pt>
    <dgm:pt modelId="{F76C4C42-FDAB-B843-95EC-0B385373F718}" type="parTrans" cxnId="{B08C2C17-E0CD-C24F-9530-7A8894C0E473}">
      <dgm:prSet/>
      <dgm:spPr/>
      <dgm:t>
        <a:bodyPr/>
        <a:lstStyle/>
        <a:p>
          <a:endParaRPr lang="en-US"/>
        </a:p>
      </dgm:t>
    </dgm:pt>
    <dgm:pt modelId="{00A61287-CB63-6149-876F-99A1FA6861B2}" type="sibTrans" cxnId="{B08C2C17-E0CD-C24F-9530-7A8894C0E473}">
      <dgm:prSet/>
      <dgm:spPr/>
      <dgm:t>
        <a:bodyPr/>
        <a:lstStyle/>
        <a:p>
          <a:endParaRPr lang="en-US"/>
        </a:p>
      </dgm:t>
    </dgm:pt>
    <dgm:pt modelId="{98E699D9-2724-D049-8196-4C29C149AE33}">
      <dgm:prSet/>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a:t>Initial Core: (1) Militarism and aggression; (2) human rights as a response to and rejection of Nazi (race-religion-governance) policies</a:t>
          </a:r>
        </a:p>
      </dgm:t>
    </dgm:pt>
    <dgm:pt modelId="{DB6061F6-7F36-7E4C-8D00-A04CC344A863}" type="parTrans" cxnId="{14083F6A-B03D-9F4E-B343-2041F9E7BF8D}">
      <dgm:prSet/>
      <dgm:spPr/>
      <dgm:t>
        <a:bodyPr/>
        <a:lstStyle/>
        <a:p>
          <a:endParaRPr lang="en-US"/>
        </a:p>
      </dgm:t>
    </dgm:pt>
    <dgm:pt modelId="{A531AB86-0001-C14D-963F-13E09185ADAE}" type="sibTrans" cxnId="{14083F6A-B03D-9F4E-B343-2041F9E7BF8D}">
      <dgm:prSet/>
      <dgm:spPr/>
      <dgm:t>
        <a:bodyPr/>
        <a:lstStyle/>
        <a:p>
          <a:endParaRPr lang="en-US"/>
        </a:p>
      </dgm:t>
    </dgm:pt>
    <dgm:pt modelId="{DF6AF10A-5059-D640-88B4-9A65084812C3}" type="pres">
      <dgm:prSet presAssocID="{53BBAB32-2271-224D-B9B3-8839DF3AC827}" presName="linearFlow" presStyleCnt="0">
        <dgm:presLayoutVars>
          <dgm:dir/>
          <dgm:animLvl val="lvl"/>
          <dgm:resizeHandles val="exact"/>
        </dgm:presLayoutVars>
      </dgm:prSet>
      <dgm:spPr/>
    </dgm:pt>
    <dgm:pt modelId="{4E751317-3790-CB41-8F07-12CC5B029E73}" type="pres">
      <dgm:prSet presAssocID="{AA0FCB93-7A5A-5845-BD64-1D18A4C8173A}" presName="composite" presStyleCnt="0"/>
      <dgm:spPr/>
    </dgm:pt>
    <dgm:pt modelId="{9F9B2BCD-B065-AA49-A49F-701B1CD6E27D}" type="pres">
      <dgm:prSet presAssocID="{AA0FCB93-7A5A-5845-BD64-1D18A4C8173A}" presName="parentText" presStyleLbl="alignNode1" presStyleIdx="0" presStyleCnt="2">
        <dgm:presLayoutVars>
          <dgm:chMax val="1"/>
          <dgm:bulletEnabled val="1"/>
        </dgm:presLayoutVars>
      </dgm:prSet>
      <dgm:spPr/>
    </dgm:pt>
    <dgm:pt modelId="{C2847C92-9A09-7742-9507-827C540683DF}" type="pres">
      <dgm:prSet presAssocID="{AA0FCB93-7A5A-5845-BD64-1D18A4C8173A}" presName="descendantText" presStyleLbl="alignAcc1" presStyleIdx="0" presStyleCnt="2">
        <dgm:presLayoutVars>
          <dgm:bulletEnabled val="1"/>
        </dgm:presLayoutVars>
      </dgm:prSet>
      <dgm:spPr/>
    </dgm:pt>
    <dgm:pt modelId="{C65D00A8-4542-1047-BE02-A9C5890B429E}" type="pres">
      <dgm:prSet presAssocID="{ECDC6072-E6B6-C541-823A-205C6CE7DC56}" presName="sp" presStyleCnt="0"/>
      <dgm:spPr/>
    </dgm:pt>
    <dgm:pt modelId="{4E297CBB-4A21-AD48-8567-74745A65C1D1}" type="pres">
      <dgm:prSet presAssocID="{AD90E1FD-E269-8D4C-A8CE-8A6A75567E88}" presName="composite" presStyleCnt="0"/>
      <dgm:spPr/>
    </dgm:pt>
    <dgm:pt modelId="{F98CE1E3-6FC0-EF4D-A098-41850984E844}" type="pres">
      <dgm:prSet presAssocID="{AD90E1FD-E269-8D4C-A8CE-8A6A75567E88}" presName="parentText" presStyleLbl="alignNode1" presStyleIdx="1" presStyleCnt="2">
        <dgm:presLayoutVars>
          <dgm:chMax val="1"/>
          <dgm:bulletEnabled val="1"/>
        </dgm:presLayoutVars>
      </dgm:prSet>
      <dgm:spPr/>
    </dgm:pt>
    <dgm:pt modelId="{162A0D5B-7E36-954C-A7C2-8D7A352475EA}" type="pres">
      <dgm:prSet presAssocID="{AD90E1FD-E269-8D4C-A8CE-8A6A75567E88}" presName="descendantText" presStyleLbl="alignAcc1" presStyleIdx="1" presStyleCnt="2">
        <dgm:presLayoutVars>
          <dgm:bulletEnabled val="1"/>
        </dgm:presLayoutVars>
      </dgm:prSet>
      <dgm:spPr/>
    </dgm:pt>
  </dgm:ptLst>
  <dgm:cxnLst>
    <dgm:cxn modelId="{85562E00-C99D-A54A-84B5-8D60F5FE5A08}" type="presOf" srcId="{53BBAB32-2271-224D-B9B3-8839DF3AC827}" destId="{DF6AF10A-5059-D640-88B4-9A65084812C3}" srcOrd="0" destOrd="0" presId="urn:microsoft.com/office/officeart/2005/8/layout/chevron2"/>
    <dgm:cxn modelId="{C2CA0817-5022-D44D-AF30-8B877EFCF4DB}" srcId="{AD90E1FD-E269-8D4C-A8CE-8A6A75567E88}" destId="{FE8CA246-9BBC-794C-ABBC-C55B3AB80A58}" srcOrd="2" destOrd="0" parTransId="{AFE66143-F413-F747-B1F1-8DAF1F4BFAC1}" sibTransId="{FF2DD0BD-94B6-D74A-91F5-81D86E58D993}"/>
    <dgm:cxn modelId="{B08C2C17-E0CD-C24F-9530-7A8894C0E473}" srcId="{AD90E1FD-E269-8D4C-A8CE-8A6A75567E88}" destId="{41B43242-B1A1-AC41-9832-1FD39E96A61B}" srcOrd="3" destOrd="0" parTransId="{F76C4C42-FDAB-B843-95EC-0B385373F718}" sibTransId="{00A61287-CB63-6149-876F-99A1FA6861B2}"/>
    <dgm:cxn modelId="{AD50D51A-989C-7B4D-8B80-355BF81A294A}" srcId="{53BBAB32-2271-224D-B9B3-8839DF3AC827}" destId="{AA0FCB93-7A5A-5845-BD64-1D18A4C8173A}" srcOrd="0" destOrd="0" parTransId="{81FB817B-C210-5346-B5E3-85107B678FFE}" sibTransId="{ECDC6072-E6B6-C541-823A-205C6CE7DC56}"/>
    <dgm:cxn modelId="{5146661D-CF55-F14A-B687-1D4695DA044C}" srcId="{AA0FCB93-7A5A-5845-BD64-1D18A4C8173A}" destId="{BF666DA0-C2CF-FE46-B92D-E00B6C39EA2E}" srcOrd="3" destOrd="0" parTransId="{15AA0142-4EAC-8C46-ABB7-DFB495BFAF58}" sibTransId="{E0BFE983-952D-EF40-864F-9417D8FDD821}"/>
    <dgm:cxn modelId="{BA70101E-F98E-CA46-97A9-91949A347760}" type="presOf" srcId="{BF666DA0-C2CF-FE46-B92D-E00B6C39EA2E}" destId="{C2847C92-9A09-7742-9507-827C540683DF}" srcOrd="0" destOrd="3" presId="urn:microsoft.com/office/officeart/2005/8/layout/chevron2"/>
    <dgm:cxn modelId="{53894A1E-B315-5B49-8823-447823F8766B}" type="presOf" srcId="{98E699D9-2724-D049-8196-4C29C149AE33}" destId="{162A0D5B-7E36-954C-A7C2-8D7A352475EA}" srcOrd="0" destOrd="4" presId="urn:microsoft.com/office/officeart/2005/8/layout/chevron2"/>
    <dgm:cxn modelId="{8A776628-1D3B-B04F-AF8F-161919594408}" type="presOf" srcId="{AA0FCB93-7A5A-5845-BD64-1D18A4C8173A}" destId="{9F9B2BCD-B065-AA49-A49F-701B1CD6E27D}" srcOrd="0" destOrd="0" presId="urn:microsoft.com/office/officeart/2005/8/layout/chevron2"/>
    <dgm:cxn modelId="{3A2CB336-8744-D844-931B-0D4D8E187C15}" srcId="{AA0FCB93-7A5A-5845-BD64-1D18A4C8173A}" destId="{2C3CD647-FF88-0A4C-93B8-7C2BC95B665C}" srcOrd="0" destOrd="0" parTransId="{398D89C5-EF38-E44F-BFF8-AC041FF71266}" sibTransId="{AE47E80B-07B1-CB4C-B3C6-4CA311AE5946}"/>
    <dgm:cxn modelId="{721A214E-522A-C44D-A217-99D71596A2D4}" srcId="{53BBAB32-2271-224D-B9B3-8839DF3AC827}" destId="{AD90E1FD-E269-8D4C-A8CE-8A6A75567E88}" srcOrd="1" destOrd="0" parTransId="{D7BD048C-63BE-C445-83BF-05F905F2D42D}" sibTransId="{38FC7B7C-0D62-0142-B37F-B7DCF5A9476A}"/>
    <dgm:cxn modelId="{CA56E64E-6DEA-334C-8C48-D9AA5D5409DD}" type="presOf" srcId="{FE8CA246-9BBC-794C-ABBC-C55B3AB80A58}" destId="{162A0D5B-7E36-954C-A7C2-8D7A352475EA}" srcOrd="0" destOrd="2" presId="urn:microsoft.com/office/officeart/2005/8/layout/chevron2"/>
    <dgm:cxn modelId="{14083F6A-B03D-9F4E-B343-2041F9E7BF8D}" srcId="{AD90E1FD-E269-8D4C-A8CE-8A6A75567E88}" destId="{98E699D9-2724-D049-8196-4C29C149AE33}" srcOrd="4" destOrd="0" parTransId="{DB6061F6-7F36-7E4C-8D00-A04CC344A863}" sibTransId="{A531AB86-0001-C14D-963F-13E09185ADAE}"/>
    <dgm:cxn modelId="{8C47956D-F58F-BE47-9A2F-CB59A899BD9C}" type="presOf" srcId="{2C3CD647-FF88-0A4C-93B8-7C2BC95B665C}" destId="{C2847C92-9A09-7742-9507-827C540683DF}" srcOrd="0" destOrd="0" presId="urn:microsoft.com/office/officeart/2005/8/layout/chevron2"/>
    <dgm:cxn modelId="{35D83A88-2D59-0545-8578-5034C8BFF975}" srcId="{AA0FCB93-7A5A-5845-BD64-1D18A4C8173A}" destId="{C877107C-7544-2E43-A4E4-BE1844ECC388}" srcOrd="1" destOrd="0" parTransId="{1577EB85-B089-2E4C-A372-572FE0824874}" sibTransId="{C4EFD111-F8B4-5C4C-8E4C-3AB932DE1D1F}"/>
    <dgm:cxn modelId="{E218B38E-D643-154D-9B4C-F883996ACFA8}" type="presOf" srcId="{726B88AA-FBA2-964E-96EC-B1EAB89A87FE}" destId="{C2847C92-9A09-7742-9507-827C540683DF}" srcOrd="0" destOrd="2" presId="urn:microsoft.com/office/officeart/2005/8/layout/chevron2"/>
    <dgm:cxn modelId="{130CDF8F-99E4-FD44-A0D2-16DF693DBA34}" type="presOf" srcId="{41B43242-B1A1-AC41-9832-1FD39E96A61B}" destId="{162A0D5B-7E36-954C-A7C2-8D7A352475EA}" srcOrd="0" destOrd="3" presId="urn:microsoft.com/office/officeart/2005/8/layout/chevron2"/>
    <dgm:cxn modelId="{54451396-ED53-3F4C-9886-AE71BE6BAD3E}" type="presOf" srcId="{2FCB5801-F493-B04A-9FEB-3A2AAF21CD59}" destId="{162A0D5B-7E36-954C-A7C2-8D7A352475EA}" srcOrd="0" destOrd="0" presId="urn:microsoft.com/office/officeart/2005/8/layout/chevron2"/>
    <dgm:cxn modelId="{27542497-E107-F444-ABA9-609863498CC5}" srcId="{AD90E1FD-E269-8D4C-A8CE-8A6A75567E88}" destId="{6EE4B503-1652-E343-B4EE-F7F4FCE15C09}" srcOrd="1" destOrd="0" parTransId="{809DAB10-0BDC-1D41-9115-70D18420637A}" sibTransId="{3943BAF9-5CD6-FC44-80F7-5D1519B3DD97}"/>
    <dgm:cxn modelId="{62F34CA7-6C18-3C46-B2F8-32FC89DC5A5E}" type="presOf" srcId="{AD90E1FD-E269-8D4C-A8CE-8A6A75567E88}" destId="{F98CE1E3-6FC0-EF4D-A098-41850984E844}" srcOrd="0" destOrd="0" presId="urn:microsoft.com/office/officeart/2005/8/layout/chevron2"/>
    <dgm:cxn modelId="{45AC06B3-F791-D943-AFB1-9358C0A86821}" type="presOf" srcId="{6EE4B503-1652-E343-B4EE-F7F4FCE15C09}" destId="{162A0D5B-7E36-954C-A7C2-8D7A352475EA}" srcOrd="0" destOrd="1" presId="urn:microsoft.com/office/officeart/2005/8/layout/chevron2"/>
    <dgm:cxn modelId="{D01FF6BA-4804-9C49-B733-88A79F2D11B6}" srcId="{AA0FCB93-7A5A-5845-BD64-1D18A4C8173A}" destId="{726B88AA-FBA2-964E-96EC-B1EAB89A87FE}" srcOrd="2" destOrd="0" parTransId="{44F1B073-AB93-7747-8640-C33688A27924}" sibTransId="{CF766715-5DDF-2340-BAE1-3DEA35220092}"/>
    <dgm:cxn modelId="{8A7295DC-506F-EA42-A4FA-41E100560A78}" type="presOf" srcId="{C877107C-7544-2E43-A4E4-BE1844ECC388}" destId="{C2847C92-9A09-7742-9507-827C540683DF}" srcOrd="0" destOrd="1" presId="urn:microsoft.com/office/officeart/2005/8/layout/chevron2"/>
    <dgm:cxn modelId="{576033F2-D1D1-0A49-88EE-9BB09209FBCC}" srcId="{AD90E1FD-E269-8D4C-A8CE-8A6A75567E88}" destId="{2FCB5801-F493-B04A-9FEB-3A2AAF21CD59}" srcOrd="0" destOrd="0" parTransId="{F5E45A65-8E96-8F49-A570-D9A9BB75F497}" sibTransId="{2D5EC0F8-CC31-EC44-9563-D9BC2CA5BFA1}"/>
    <dgm:cxn modelId="{254AF92E-A2B7-944F-9A9A-B089E08327B8}" type="presParOf" srcId="{DF6AF10A-5059-D640-88B4-9A65084812C3}" destId="{4E751317-3790-CB41-8F07-12CC5B029E73}" srcOrd="0" destOrd="0" presId="urn:microsoft.com/office/officeart/2005/8/layout/chevron2"/>
    <dgm:cxn modelId="{2E30D809-17CC-F644-8245-7B4A13DFFCB1}" type="presParOf" srcId="{4E751317-3790-CB41-8F07-12CC5B029E73}" destId="{9F9B2BCD-B065-AA49-A49F-701B1CD6E27D}" srcOrd="0" destOrd="0" presId="urn:microsoft.com/office/officeart/2005/8/layout/chevron2"/>
    <dgm:cxn modelId="{3E38A5CE-795C-4B44-ACD2-6618B85179AF}" type="presParOf" srcId="{4E751317-3790-CB41-8F07-12CC5B029E73}" destId="{C2847C92-9A09-7742-9507-827C540683DF}" srcOrd="1" destOrd="0" presId="urn:microsoft.com/office/officeart/2005/8/layout/chevron2"/>
    <dgm:cxn modelId="{FDB2095B-95A2-2342-86E0-1CE48536EED9}" type="presParOf" srcId="{DF6AF10A-5059-D640-88B4-9A65084812C3}" destId="{C65D00A8-4542-1047-BE02-A9C5890B429E}" srcOrd="1" destOrd="0" presId="urn:microsoft.com/office/officeart/2005/8/layout/chevron2"/>
    <dgm:cxn modelId="{E7D1C34A-A253-B940-92D9-9F2F9079436D}" type="presParOf" srcId="{DF6AF10A-5059-D640-88B4-9A65084812C3}" destId="{4E297CBB-4A21-AD48-8567-74745A65C1D1}" srcOrd="2" destOrd="0" presId="urn:microsoft.com/office/officeart/2005/8/layout/chevron2"/>
    <dgm:cxn modelId="{74786C83-7405-B447-A843-FCDD6518B571}" type="presParOf" srcId="{4E297CBB-4A21-AD48-8567-74745A65C1D1}" destId="{F98CE1E3-6FC0-EF4D-A098-41850984E844}" srcOrd="0" destOrd="0" presId="urn:microsoft.com/office/officeart/2005/8/layout/chevron2"/>
    <dgm:cxn modelId="{CF75AB74-FC11-274B-9C41-67BCDEF089D0}" type="presParOf" srcId="{4E297CBB-4A21-AD48-8567-74745A65C1D1}" destId="{162A0D5B-7E36-954C-A7C2-8D7A352475E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3E0417-9358-C749-86D1-D9F2EB5C606A}" type="doc">
      <dgm:prSet loTypeId="urn:microsoft.com/office/officeart/2005/8/layout/hList6" loCatId="relationship" qsTypeId="urn:microsoft.com/office/officeart/2005/8/quickstyle/simple3" qsCatId="simple" csTypeId="urn:microsoft.com/office/officeart/2005/8/colors/colorful4" csCatId="colorful"/>
      <dgm:spPr/>
      <dgm:t>
        <a:bodyPr/>
        <a:lstStyle/>
        <a:p>
          <a:endParaRPr lang="en-US"/>
        </a:p>
      </dgm:t>
    </dgm:pt>
    <dgm:pt modelId="{D0258A6E-34E9-814E-A58A-082F8D6CC9E6}">
      <dgm:prSet/>
      <dgm:spPr/>
      <dgm:t>
        <a:bodyPr/>
        <a:lstStyle/>
        <a:p>
          <a:r>
            <a:rPr lang="en-US"/>
            <a:t>Movement from Imperial Constitutions to contemporary constitutions of Germany and Japan suggest a movement of constitutional design from the 18</a:t>
          </a:r>
          <a:r>
            <a:rPr lang="en-US" baseline="30000"/>
            <a:t>th</a:t>
          </a:r>
          <a:r>
            <a:rPr lang="en-US"/>
            <a:t> to the 20</a:t>
          </a:r>
          <a:r>
            <a:rPr lang="en-US" baseline="30000"/>
            <a:t>th</a:t>
          </a:r>
          <a:r>
            <a:rPr lang="en-US"/>
            <a:t> century</a:t>
          </a:r>
        </a:p>
      </dgm:t>
    </dgm:pt>
    <dgm:pt modelId="{F984C4BD-D955-6446-8577-CDD9AC4A97E3}" type="parTrans" cxnId="{789F6247-6EF1-8448-98E3-CDFAD3F778EB}">
      <dgm:prSet/>
      <dgm:spPr/>
      <dgm:t>
        <a:bodyPr/>
        <a:lstStyle/>
        <a:p>
          <a:endParaRPr lang="en-US"/>
        </a:p>
      </dgm:t>
    </dgm:pt>
    <dgm:pt modelId="{0DD4C9D1-9EBF-F94A-A7D2-FBBFDFDC0448}" type="sibTrans" cxnId="{789F6247-6EF1-8448-98E3-CDFAD3F778EB}">
      <dgm:prSet/>
      <dgm:spPr/>
      <dgm:t>
        <a:bodyPr/>
        <a:lstStyle/>
        <a:p>
          <a:endParaRPr lang="en-US"/>
        </a:p>
      </dgm:t>
    </dgm:pt>
    <dgm:pt modelId="{196AEE9C-147C-F341-A364-29519836793D}">
      <dgm:prSet/>
      <dgm:spPr/>
      <dgm:t>
        <a:bodyPr/>
        <a:lstStyle/>
        <a:p>
          <a:r>
            <a:rPr lang="en-US"/>
            <a:t>Issue of legitimacy becomes important</a:t>
          </a:r>
        </a:p>
      </dgm:t>
    </dgm:pt>
    <dgm:pt modelId="{0D1734E5-7AC7-BD43-8F2C-40B1E6DE93FA}" type="parTrans" cxnId="{69C39DCB-68ED-A34F-BD86-8A0DEAAA28F4}">
      <dgm:prSet/>
      <dgm:spPr/>
      <dgm:t>
        <a:bodyPr/>
        <a:lstStyle/>
        <a:p>
          <a:endParaRPr lang="en-US"/>
        </a:p>
      </dgm:t>
    </dgm:pt>
    <dgm:pt modelId="{D5AEC734-07B0-7D4F-B61A-98A00D88D8AC}" type="sibTrans" cxnId="{69C39DCB-68ED-A34F-BD86-8A0DEAAA28F4}">
      <dgm:prSet/>
      <dgm:spPr/>
      <dgm:t>
        <a:bodyPr/>
        <a:lstStyle/>
        <a:p>
          <a:endParaRPr lang="en-US"/>
        </a:p>
      </dgm:t>
    </dgm:pt>
    <dgm:pt modelId="{ADF18C0F-A3A3-5847-9AA0-A8725510930F}">
      <dgm:prSet/>
      <dgm:spPr/>
      <dgm:t>
        <a:bodyPr/>
        <a:lstStyle/>
        <a:p>
          <a:r>
            <a:rPr lang="en-US"/>
            <a:t>Supremacy of the political model of victorious Allies: liberal democracy and free markets in property protective legal environments</a:t>
          </a:r>
        </a:p>
      </dgm:t>
    </dgm:pt>
    <dgm:pt modelId="{DC69DDA8-0673-3F4B-B247-29F0F116FBE9}" type="parTrans" cxnId="{6E37E974-168A-6E47-B574-2E0ACE6A5418}">
      <dgm:prSet/>
      <dgm:spPr/>
      <dgm:t>
        <a:bodyPr/>
        <a:lstStyle/>
        <a:p>
          <a:endParaRPr lang="en-US"/>
        </a:p>
      </dgm:t>
    </dgm:pt>
    <dgm:pt modelId="{CD6E9E00-430E-8B45-8585-886C6A67A8AD}" type="sibTrans" cxnId="{6E37E974-168A-6E47-B574-2E0ACE6A5418}">
      <dgm:prSet/>
      <dgm:spPr/>
      <dgm:t>
        <a:bodyPr/>
        <a:lstStyle/>
        <a:p>
          <a:endParaRPr lang="en-US"/>
        </a:p>
      </dgm:t>
    </dgm:pt>
    <dgm:pt modelId="{CF0B4DBD-6532-5A4B-AB14-7B826DC7F886}">
      <dgm:prSet/>
      <dgm:spPr/>
      <dgm:t>
        <a:bodyPr/>
        <a:lstStyle/>
        <a:p>
          <a:r>
            <a:rPr lang="en-US"/>
            <a:t>Parallel development of internationalism, anti-aggression principles, and human rights with rise of structures to constrain the freedom of states to design their constitutional orders they they like.</a:t>
          </a:r>
        </a:p>
      </dgm:t>
    </dgm:pt>
    <dgm:pt modelId="{5AA1FEA3-D426-2946-B004-EB0EDE55B057}" type="parTrans" cxnId="{99F80EB7-293C-9944-85C8-55DE8DF93F0F}">
      <dgm:prSet/>
      <dgm:spPr/>
      <dgm:t>
        <a:bodyPr/>
        <a:lstStyle/>
        <a:p>
          <a:endParaRPr lang="en-US"/>
        </a:p>
      </dgm:t>
    </dgm:pt>
    <dgm:pt modelId="{7E9E8570-BAE5-D448-BF80-A8A734A386A3}" type="sibTrans" cxnId="{99F80EB7-293C-9944-85C8-55DE8DF93F0F}">
      <dgm:prSet/>
      <dgm:spPr/>
      <dgm:t>
        <a:bodyPr/>
        <a:lstStyle/>
        <a:p>
          <a:endParaRPr lang="en-US"/>
        </a:p>
      </dgm:t>
    </dgm:pt>
    <dgm:pt modelId="{F3E3E094-E413-0241-A9E0-82670B244D55}">
      <dgm:prSet/>
      <dgm:spPr/>
      <dgm:t>
        <a:bodyPr/>
        <a:lstStyle/>
        <a:p>
          <a:r>
            <a:rPr lang="en-US"/>
            <a:t>To speak to constitutions after 1945 is to acknowledge the role of the international system and the centrality of human rights (including political and economic rights) in constitutional discourse.</a:t>
          </a:r>
        </a:p>
      </dgm:t>
    </dgm:pt>
    <dgm:pt modelId="{0C0DF962-1772-AA49-AE02-A1C9E007F86E}" type="parTrans" cxnId="{C6948FD9-8ECF-1D4D-A2D6-C9B285DFA9EA}">
      <dgm:prSet/>
      <dgm:spPr/>
      <dgm:t>
        <a:bodyPr/>
        <a:lstStyle/>
        <a:p>
          <a:endParaRPr lang="en-US"/>
        </a:p>
      </dgm:t>
    </dgm:pt>
    <dgm:pt modelId="{E3A18926-F054-7E4F-9148-0BCCD0A4BDC3}" type="sibTrans" cxnId="{C6948FD9-8ECF-1D4D-A2D6-C9B285DFA9EA}">
      <dgm:prSet/>
      <dgm:spPr/>
      <dgm:t>
        <a:bodyPr/>
        <a:lstStyle/>
        <a:p>
          <a:endParaRPr lang="en-US"/>
        </a:p>
      </dgm:t>
    </dgm:pt>
    <dgm:pt modelId="{2CEF2319-3C93-EF4C-BCC7-9CBFC85D01DC}">
      <dgm:prSet/>
      <dgm:spPr/>
      <dgm:t>
        <a:bodyPr/>
        <a:lstStyle/>
        <a:p>
          <a:r>
            <a:rPr lang="en-US"/>
            <a:t>These are features missing from 18</a:t>
          </a:r>
          <a:r>
            <a:rPr lang="en-US" baseline="30000"/>
            <a:t>th</a:t>
          </a:r>
          <a:r>
            <a:rPr lang="en-US"/>
            <a:t> century constitutions</a:t>
          </a:r>
        </a:p>
      </dgm:t>
    </dgm:pt>
    <dgm:pt modelId="{B2F07A17-9340-5743-99D6-DB3C3FF8A714}" type="parTrans" cxnId="{9DB41475-712A-9144-A8A8-079DFCD8A7FE}">
      <dgm:prSet/>
      <dgm:spPr/>
      <dgm:t>
        <a:bodyPr/>
        <a:lstStyle/>
        <a:p>
          <a:endParaRPr lang="en-US"/>
        </a:p>
      </dgm:t>
    </dgm:pt>
    <dgm:pt modelId="{D949903D-73B7-A946-ADF9-F1857D0CF6F1}" type="sibTrans" cxnId="{9DB41475-712A-9144-A8A8-079DFCD8A7FE}">
      <dgm:prSet/>
      <dgm:spPr/>
      <dgm:t>
        <a:bodyPr/>
        <a:lstStyle/>
        <a:p>
          <a:endParaRPr lang="en-US"/>
        </a:p>
      </dgm:t>
    </dgm:pt>
    <dgm:pt modelId="{0EB1504A-58A9-464C-B2ED-1F3EDC22F6CD}">
      <dgm:prSet/>
      <dgm:spPr/>
      <dgm:t>
        <a:bodyPr/>
        <a:lstStyle/>
        <a:p>
          <a:r>
            <a:rPr lang="en-US"/>
            <a:t>We have seen how France has adopted some of these features</a:t>
          </a:r>
        </a:p>
      </dgm:t>
    </dgm:pt>
    <dgm:pt modelId="{2574EE90-9E0C-6949-92C4-3D9B8BF8BB36}" type="parTrans" cxnId="{C10A16AC-B400-A34F-9E04-15F5A6A55563}">
      <dgm:prSet/>
      <dgm:spPr/>
      <dgm:t>
        <a:bodyPr/>
        <a:lstStyle/>
        <a:p>
          <a:endParaRPr lang="en-US"/>
        </a:p>
      </dgm:t>
    </dgm:pt>
    <dgm:pt modelId="{F0A5BCF1-8D03-C94F-A2C1-C3297800D6F4}" type="sibTrans" cxnId="{C10A16AC-B400-A34F-9E04-15F5A6A55563}">
      <dgm:prSet/>
      <dgm:spPr/>
      <dgm:t>
        <a:bodyPr/>
        <a:lstStyle/>
        <a:p>
          <a:endParaRPr lang="en-US"/>
        </a:p>
      </dgm:t>
    </dgm:pt>
    <dgm:pt modelId="{F31A85AA-9C47-D049-9C51-A434C764F9EB}">
      <dgm:prSet/>
      <dgm:spPr/>
      <dgm:t>
        <a:bodyPr/>
        <a:lstStyle/>
        <a:p>
          <a:r>
            <a:rPr lang="en-US"/>
            <a:t>The United States has modified its constitutional order but gone its own way—promoting internationalism abroad but rejecting its direct application internally</a:t>
          </a:r>
        </a:p>
      </dgm:t>
    </dgm:pt>
    <dgm:pt modelId="{67B4C576-2794-324C-9ADA-2E95D01A5925}" type="parTrans" cxnId="{BE8EB526-B17E-6A49-9872-94C1E17FFA8D}">
      <dgm:prSet/>
      <dgm:spPr/>
      <dgm:t>
        <a:bodyPr/>
        <a:lstStyle/>
        <a:p>
          <a:endParaRPr lang="en-US"/>
        </a:p>
      </dgm:t>
    </dgm:pt>
    <dgm:pt modelId="{F2E1B6D8-E35E-B149-A28C-6DB1A7DF9D64}" type="sibTrans" cxnId="{BE8EB526-B17E-6A49-9872-94C1E17FFA8D}">
      <dgm:prSet/>
      <dgm:spPr/>
      <dgm:t>
        <a:bodyPr/>
        <a:lstStyle/>
        <a:p>
          <a:endParaRPr lang="en-US"/>
        </a:p>
      </dgm:t>
    </dgm:pt>
    <dgm:pt modelId="{7C44BCFE-4010-614B-B53F-B25745A49461}">
      <dgm:prSet/>
      <dgm:spPr/>
      <dgm:t>
        <a:bodyPr/>
        <a:lstStyle/>
        <a:p>
          <a:r>
            <a:rPr lang="en-US"/>
            <a:t>The authoritarianism of the Imperial constitutions were rejected as illegitimate</a:t>
          </a:r>
        </a:p>
      </dgm:t>
    </dgm:pt>
    <dgm:pt modelId="{CDA0D6C4-0337-C14A-AF4B-9CEDD3B3A4F7}" type="parTrans" cxnId="{2058A477-0C43-8E47-B0F7-CC3AC7E5A95E}">
      <dgm:prSet/>
      <dgm:spPr/>
      <dgm:t>
        <a:bodyPr/>
        <a:lstStyle/>
        <a:p>
          <a:endParaRPr lang="en-US"/>
        </a:p>
      </dgm:t>
    </dgm:pt>
    <dgm:pt modelId="{0B87D0BA-3E53-5E4E-814E-1E30B838C107}" type="sibTrans" cxnId="{2058A477-0C43-8E47-B0F7-CC3AC7E5A95E}">
      <dgm:prSet/>
      <dgm:spPr/>
      <dgm:t>
        <a:bodyPr/>
        <a:lstStyle/>
        <a:p>
          <a:endParaRPr lang="en-US"/>
        </a:p>
      </dgm:t>
    </dgm:pt>
    <dgm:pt modelId="{312F7327-8D66-034A-A944-97FD53077A3C}">
      <dgm:prSet/>
      <dgm:spPr/>
      <dgm:t>
        <a:bodyPr/>
        <a:lstStyle/>
        <a:p>
          <a:r>
            <a:rPr lang="en-US"/>
            <a:t>Sets the stage for the clash between these internationalist constitutional orders and those of theocratic and Marxist Leninist States in the later part of the 20th century.</a:t>
          </a:r>
        </a:p>
      </dgm:t>
    </dgm:pt>
    <dgm:pt modelId="{9DC97EA7-E992-0944-BE2D-D49BAE183238}" type="parTrans" cxnId="{8F538E02-FCBC-1C49-81D9-04BDB7058F53}">
      <dgm:prSet/>
      <dgm:spPr/>
      <dgm:t>
        <a:bodyPr/>
        <a:lstStyle/>
        <a:p>
          <a:endParaRPr lang="en-US"/>
        </a:p>
      </dgm:t>
    </dgm:pt>
    <dgm:pt modelId="{A3B25233-AF0F-CE4E-86C4-991BA1827E1F}" type="sibTrans" cxnId="{8F538E02-FCBC-1C49-81D9-04BDB7058F53}">
      <dgm:prSet/>
      <dgm:spPr/>
      <dgm:t>
        <a:bodyPr/>
        <a:lstStyle/>
        <a:p>
          <a:endParaRPr lang="en-US"/>
        </a:p>
      </dgm:t>
    </dgm:pt>
    <dgm:pt modelId="{36395563-1981-7B4C-8BC7-17FC8F1EF6FF}">
      <dgm:prSet/>
      <dgm:spPr/>
      <dgm:t>
        <a:bodyPr/>
        <a:lstStyle/>
        <a:p>
          <a:r>
            <a:rPr lang="en-US"/>
            <a:t>The central issue there returns us to the issue resolved in 1945: can one build a legitimate constitutional order that does not adhere to liberal democratic ordering principles for the allocation of political authority? </a:t>
          </a:r>
        </a:p>
      </dgm:t>
    </dgm:pt>
    <dgm:pt modelId="{C5EB35A4-25DA-D04D-8397-D3C6ECAF73A6}" type="parTrans" cxnId="{35B3E038-3FAE-3C47-8B07-7AF690479CF4}">
      <dgm:prSet/>
      <dgm:spPr/>
      <dgm:t>
        <a:bodyPr/>
        <a:lstStyle/>
        <a:p>
          <a:endParaRPr lang="en-US"/>
        </a:p>
      </dgm:t>
    </dgm:pt>
    <dgm:pt modelId="{9403AA37-0F8C-A240-8F61-39EED16E6B51}" type="sibTrans" cxnId="{35B3E038-3FAE-3C47-8B07-7AF690479CF4}">
      <dgm:prSet/>
      <dgm:spPr/>
      <dgm:t>
        <a:bodyPr/>
        <a:lstStyle/>
        <a:p>
          <a:endParaRPr lang="en-US"/>
        </a:p>
      </dgm:t>
    </dgm:pt>
    <dgm:pt modelId="{03D07434-39FB-084B-B0EF-78DA038AFFB5}" type="pres">
      <dgm:prSet presAssocID="{B03E0417-9358-C749-86D1-D9F2EB5C606A}" presName="Name0" presStyleCnt="0">
        <dgm:presLayoutVars>
          <dgm:dir/>
          <dgm:resizeHandles val="exact"/>
        </dgm:presLayoutVars>
      </dgm:prSet>
      <dgm:spPr/>
    </dgm:pt>
    <dgm:pt modelId="{80443180-439A-4E4D-A1B2-79302ABE569B}" type="pres">
      <dgm:prSet presAssocID="{D0258A6E-34E9-814E-A58A-082F8D6CC9E6}" presName="node" presStyleLbl="node1" presStyleIdx="0" presStyleCnt="3">
        <dgm:presLayoutVars>
          <dgm:bulletEnabled val="1"/>
        </dgm:presLayoutVars>
      </dgm:prSet>
      <dgm:spPr/>
    </dgm:pt>
    <dgm:pt modelId="{BD3DCDC9-CEDB-8040-A8AA-2C8073BB0C62}" type="pres">
      <dgm:prSet presAssocID="{0DD4C9D1-9EBF-F94A-A7D2-FBBFDFDC0448}" presName="sibTrans" presStyleCnt="0"/>
      <dgm:spPr/>
    </dgm:pt>
    <dgm:pt modelId="{3DD79447-B3F0-484D-AADF-423ADCFCFD6C}" type="pres">
      <dgm:prSet presAssocID="{F3E3E094-E413-0241-A9E0-82670B244D55}" presName="node" presStyleLbl="node1" presStyleIdx="1" presStyleCnt="3">
        <dgm:presLayoutVars>
          <dgm:bulletEnabled val="1"/>
        </dgm:presLayoutVars>
      </dgm:prSet>
      <dgm:spPr/>
    </dgm:pt>
    <dgm:pt modelId="{AABE1390-5F60-144C-BB9F-14315F38730C}" type="pres">
      <dgm:prSet presAssocID="{E3A18926-F054-7E4F-9148-0BCCD0A4BDC3}" presName="sibTrans" presStyleCnt="0"/>
      <dgm:spPr/>
    </dgm:pt>
    <dgm:pt modelId="{BC7AC579-B8CE-3A4D-9488-C76239789909}" type="pres">
      <dgm:prSet presAssocID="{312F7327-8D66-034A-A944-97FD53077A3C}" presName="node" presStyleLbl="node1" presStyleIdx="2" presStyleCnt="3">
        <dgm:presLayoutVars>
          <dgm:bulletEnabled val="1"/>
        </dgm:presLayoutVars>
      </dgm:prSet>
      <dgm:spPr/>
    </dgm:pt>
  </dgm:ptLst>
  <dgm:cxnLst>
    <dgm:cxn modelId="{8F538E02-FCBC-1C49-81D9-04BDB7058F53}" srcId="{B03E0417-9358-C749-86D1-D9F2EB5C606A}" destId="{312F7327-8D66-034A-A944-97FD53077A3C}" srcOrd="2" destOrd="0" parTransId="{9DC97EA7-E992-0944-BE2D-D49BAE183238}" sibTransId="{A3B25233-AF0F-CE4E-86C4-991BA1827E1F}"/>
    <dgm:cxn modelId="{EFD7A00B-EE70-9747-ACE6-B8A7E830CDD0}" type="presOf" srcId="{ADF18C0F-A3A3-5847-9AA0-A8725510930F}" destId="{80443180-439A-4E4D-A1B2-79302ABE569B}" srcOrd="0" destOrd="2" presId="urn:microsoft.com/office/officeart/2005/8/layout/hList6"/>
    <dgm:cxn modelId="{7B823B13-F64B-3D4A-83DC-28CBF790AFD8}" type="presOf" srcId="{D0258A6E-34E9-814E-A58A-082F8D6CC9E6}" destId="{80443180-439A-4E4D-A1B2-79302ABE569B}" srcOrd="0" destOrd="0" presId="urn:microsoft.com/office/officeart/2005/8/layout/hList6"/>
    <dgm:cxn modelId="{3669551D-62AA-6449-94EE-D10C1A1EAC27}" type="presOf" srcId="{0EB1504A-58A9-464C-B2ED-1F3EDC22F6CD}" destId="{3DD79447-B3F0-484D-AADF-423ADCFCFD6C}" srcOrd="0" destOrd="2" presId="urn:microsoft.com/office/officeart/2005/8/layout/hList6"/>
    <dgm:cxn modelId="{BE8EB526-B17E-6A49-9872-94C1E17FFA8D}" srcId="{F3E3E094-E413-0241-A9E0-82670B244D55}" destId="{F31A85AA-9C47-D049-9C51-A434C764F9EB}" srcOrd="2" destOrd="0" parTransId="{67B4C576-2794-324C-9ADA-2E95D01A5925}" sibTransId="{F2E1B6D8-E35E-B149-A28C-6DB1A7DF9D64}"/>
    <dgm:cxn modelId="{A5DC9C2F-7EDC-5741-8DA8-2A83ACA89ED6}" type="presOf" srcId="{196AEE9C-147C-F341-A364-29519836793D}" destId="{80443180-439A-4E4D-A1B2-79302ABE569B}" srcOrd="0" destOrd="1" presId="urn:microsoft.com/office/officeart/2005/8/layout/hList6"/>
    <dgm:cxn modelId="{35B3E038-3FAE-3C47-8B07-7AF690479CF4}" srcId="{312F7327-8D66-034A-A944-97FD53077A3C}" destId="{36395563-1981-7B4C-8BC7-17FC8F1EF6FF}" srcOrd="0" destOrd="0" parTransId="{C5EB35A4-25DA-D04D-8397-D3C6ECAF73A6}" sibTransId="{9403AA37-0F8C-A240-8F61-39EED16E6B51}"/>
    <dgm:cxn modelId="{789F6247-6EF1-8448-98E3-CDFAD3F778EB}" srcId="{B03E0417-9358-C749-86D1-D9F2EB5C606A}" destId="{D0258A6E-34E9-814E-A58A-082F8D6CC9E6}" srcOrd="0" destOrd="0" parTransId="{F984C4BD-D955-6446-8577-CDD9AC4A97E3}" sibTransId="{0DD4C9D1-9EBF-F94A-A7D2-FBBFDFDC0448}"/>
    <dgm:cxn modelId="{E1BFEB5B-EE43-574F-BAB4-BE869146BF0C}" type="presOf" srcId="{312F7327-8D66-034A-A944-97FD53077A3C}" destId="{BC7AC579-B8CE-3A4D-9488-C76239789909}" srcOrd="0" destOrd="0" presId="urn:microsoft.com/office/officeart/2005/8/layout/hList6"/>
    <dgm:cxn modelId="{B9B8C768-A2FC-0345-8750-9208751BE7A0}" type="presOf" srcId="{7C44BCFE-4010-614B-B53F-B25745A49461}" destId="{3DD79447-B3F0-484D-AADF-423ADCFCFD6C}" srcOrd="0" destOrd="4" presId="urn:microsoft.com/office/officeart/2005/8/layout/hList6"/>
    <dgm:cxn modelId="{6E37E974-168A-6E47-B574-2E0ACE6A5418}" srcId="{D0258A6E-34E9-814E-A58A-082F8D6CC9E6}" destId="{ADF18C0F-A3A3-5847-9AA0-A8725510930F}" srcOrd="1" destOrd="0" parTransId="{DC69DDA8-0673-3F4B-B247-29F0F116FBE9}" sibTransId="{CD6E9E00-430E-8B45-8585-886C6A67A8AD}"/>
    <dgm:cxn modelId="{9DB41475-712A-9144-A8A8-079DFCD8A7FE}" srcId="{F3E3E094-E413-0241-A9E0-82670B244D55}" destId="{2CEF2319-3C93-EF4C-BCC7-9CBFC85D01DC}" srcOrd="0" destOrd="0" parTransId="{B2F07A17-9340-5743-99D6-DB3C3FF8A714}" sibTransId="{D949903D-73B7-A946-ADF9-F1857D0CF6F1}"/>
    <dgm:cxn modelId="{36EE8F76-579B-B648-A673-C453C8696EBC}" type="presOf" srcId="{CF0B4DBD-6532-5A4B-AB14-7B826DC7F886}" destId="{80443180-439A-4E4D-A1B2-79302ABE569B}" srcOrd="0" destOrd="3" presId="urn:microsoft.com/office/officeart/2005/8/layout/hList6"/>
    <dgm:cxn modelId="{2058A477-0C43-8E47-B0F7-CC3AC7E5A95E}" srcId="{F3E3E094-E413-0241-A9E0-82670B244D55}" destId="{7C44BCFE-4010-614B-B53F-B25745A49461}" srcOrd="3" destOrd="0" parTransId="{CDA0D6C4-0337-C14A-AF4B-9CEDD3B3A4F7}" sibTransId="{0B87D0BA-3E53-5E4E-814E-1E30B838C107}"/>
    <dgm:cxn modelId="{80E9077D-F393-574D-8745-10CE3C19BBA7}" type="presOf" srcId="{F3E3E094-E413-0241-A9E0-82670B244D55}" destId="{3DD79447-B3F0-484D-AADF-423ADCFCFD6C}" srcOrd="0" destOrd="0" presId="urn:microsoft.com/office/officeart/2005/8/layout/hList6"/>
    <dgm:cxn modelId="{D1B77292-BEEB-FB43-9190-82852E81C8DE}" type="presOf" srcId="{F31A85AA-9C47-D049-9C51-A434C764F9EB}" destId="{3DD79447-B3F0-484D-AADF-423ADCFCFD6C}" srcOrd="0" destOrd="3" presId="urn:microsoft.com/office/officeart/2005/8/layout/hList6"/>
    <dgm:cxn modelId="{458B87A5-8B61-6D4D-8F48-D85193A3DADE}" type="presOf" srcId="{B03E0417-9358-C749-86D1-D9F2EB5C606A}" destId="{03D07434-39FB-084B-B0EF-78DA038AFFB5}" srcOrd="0" destOrd="0" presId="urn:microsoft.com/office/officeart/2005/8/layout/hList6"/>
    <dgm:cxn modelId="{C10A16AC-B400-A34F-9E04-15F5A6A55563}" srcId="{F3E3E094-E413-0241-A9E0-82670B244D55}" destId="{0EB1504A-58A9-464C-B2ED-1F3EDC22F6CD}" srcOrd="1" destOrd="0" parTransId="{2574EE90-9E0C-6949-92C4-3D9B8BF8BB36}" sibTransId="{F0A5BCF1-8D03-C94F-A2C1-C3297800D6F4}"/>
    <dgm:cxn modelId="{C11C4FB3-AA70-3448-8675-162CFB7E8F09}" type="presOf" srcId="{36395563-1981-7B4C-8BC7-17FC8F1EF6FF}" destId="{BC7AC579-B8CE-3A4D-9488-C76239789909}" srcOrd="0" destOrd="1" presId="urn:microsoft.com/office/officeart/2005/8/layout/hList6"/>
    <dgm:cxn modelId="{99F80EB7-293C-9944-85C8-55DE8DF93F0F}" srcId="{D0258A6E-34E9-814E-A58A-082F8D6CC9E6}" destId="{CF0B4DBD-6532-5A4B-AB14-7B826DC7F886}" srcOrd="2" destOrd="0" parTransId="{5AA1FEA3-D426-2946-B004-EB0EDE55B057}" sibTransId="{7E9E8570-BAE5-D448-BF80-A8A734A386A3}"/>
    <dgm:cxn modelId="{69C39DCB-68ED-A34F-BD86-8A0DEAAA28F4}" srcId="{D0258A6E-34E9-814E-A58A-082F8D6CC9E6}" destId="{196AEE9C-147C-F341-A364-29519836793D}" srcOrd="0" destOrd="0" parTransId="{0D1734E5-7AC7-BD43-8F2C-40B1E6DE93FA}" sibTransId="{D5AEC734-07B0-7D4F-B61A-98A00D88D8AC}"/>
    <dgm:cxn modelId="{A7B762D3-71B3-8044-A82A-3C8DBE46D8BE}" type="presOf" srcId="{2CEF2319-3C93-EF4C-BCC7-9CBFC85D01DC}" destId="{3DD79447-B3F0-484D-AADF-423ADCFCFD6C}" srcOrd="0" destOrd="1" presId="urn:microsoft.com/office/officeart/2005/8/layout/hList6"/>
    <dgm:cxn modelId="{C6948FD9-8ECF-1D4D-A2D6-C9B285DFA9EA}" srcId="{B03E0417-9358-C749-86D1-D9F2EB5C606A}" destId="{F3E3E094-E413-0241-A9E0-82670B244D55}" srcOrd="1" destOrd="0" parTransId="{0C0DF962-1772-AA49-AE02-A1C9E007F86E}" sibTransId="{E3A18926-F054-7E4F-9148-0BCCD0A4BDC3}"/>
    <dgm:cxn modelId="{48B1B3BA-D425-D641-89CB-493893F6F752}" type="presParOf" srcId="{03D07434-39FB-084B-B0EF-78DA038AFFB5}" destId="{80443180-439A-4E4D-A1B2-79302ABE569B}" srcOrd="0" destOrd="0" presId="urn:microsoft.com/office/officeart/2005/8/layout/hList6"/>
    <dgm:cxn modelId="{490A11F0-CAC6-A842-8033-C54FA7672AEA}" type="presParOf" srcId="{03D07434-39FB-084B-B0EF-78DA038AFFB5}" destId="{BD3DCDC9-CEDB-8040-A8AA-2C8073BB0C62}" srcOrd="1" destOrd="0" presId="urn:microsoft.com/office/officeart/2005/8/layout/hList6"/>
    <dgm:cxn modelId="{A79FC544-7E62-CC4A-8E6A-39B945594DE5}" type="presParOf" srcId="{03D07434-39FB-084B-B0EF-78DA038AFFB5}" destId="{3DD79447-B3F0-484D-AADF-423ADCFCFD6C}" srcOrd="2" destOrd="0" presId="urn:microsoft.com/office/officeart/2005/8/layout/hList6"/>
    <dgm:cxn modelId="{16AB51B6-A039-1B48-8E11-533DA2F9FA66}" type="presParOf" srcId="{03D07434-39FB-084B-B0EF-78DA038AFFB5}" destId="{AABE1390-5F60-144C-BB9F-14315F38730C}" srcOrd="3" destOrd="0" presId="urn:microsoft.com/office/officeart/2005/8/layout/hList6"/>
    <dgm:cxn modelId="{610FB37D-2BEE-8E40-8497-A1B12A5E65DD}" type="presParOf" srcId="{03D07434-39FB-084B-B0EF-78DA038AFFB5}" destId="{BC7AC579-B8CE-3A4D-9488-C76239789909}"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F15573-763B-D040-88F9-004164AC00AC}" type="doc">
      <dgm:prSet loTypeId="urn:microsoft.com/office/officeart/2005/8/layout/process1" loCatId="list" qsTypeId="urn:microsoft.com/office/officeart/2005/8/quickstyle/simple3" qsCatId="simple" csTypeId="urn:microsoft.com/office/officeart/2005/8/colors/accent1_2" csCatId="accent1" phldr="1"/>
      <dgm:spPr/>
      <dgm:t>
        <a:bodyPr/>
        <a:lstStyle/>
        <a:p>
          <a:endParaRPr lang="en-US"/>
        </a:p>
      </dgm:t>
    </dgm:pt>
    <dgm:pt modelId="{DBBB09B3-3DDC-E946-9F16-DA8355276256}">
      <dgm:prSet/>
      <dgm:spPr>
        <a:solidFill>
          <a:srgbClr val="002060"/>
        </a:solidFill>
      </dgm:spPr>
      <dgm:t>
        <a:bodyPr/>
        <a:lstStyle/>
        <a:p>
          <a:r>
            <a:rPr lang="en-US" sz="1800" b="1" dirty="0">
              <a:solidFill>
                <a:schemeClr val="bg1"/>
              </a:solidFill>
            </a:rPr>
            <a:t>Finding a principled solution to the problem of 1</a:t>
          </a:r>
          <a:r>
            <a:rPr lang="en-US" sz="1800" b="1" baseline="30000" dirty="0">
              <a:solidFill>
                <a:schemeClr val="bg1"/>
              </a:solidFill>
            </a:rPr>
            <a:t>st</a:t>
          </a:r>
          <a:r>
            <a:rPr lang="en-US" sz="1800" b="1" dirty="0">
              <a:solidFill>
                <a:schemeClr val="bg1"/>
              </a:solidFill>
            </a:rPr>
            <a:t> Generation constitution where imperial governments cause harm</a:t>
          </a:r>
        </a:p>
      </dgm:t>
    </dgm:pt>
    <dgm:pt modelId="{A4ED1162-23C6-7146-A4D1-47ABB02BD8D4}" type="parTrans" cxnId="{F4BAF816-8CDF-AF45-B850-E94356A8D764}">
      <dgm:prSet/>
      <dgm:spPr/>
      <dgm:t>
        <a:bodyPr/>
        <a:lstStyle/>
        <a:p>
          <a:endParaRPr lang="en-US"/>
        </a:p>
      </dgm:t>
    </dgm:pt>
    <dgm:pt modelId="{50F147D7-47DF-3E4A-8301-28A64151C5E9}" type="sibTrans" cxnId="{F4BAF816-8CDF-AF45-B850-E94356A8D764}">
      <dgm:prSet/>
      <dgm:spPr/>
      <dgm:t>
        <a:bodyPr/>
        <a:lstStyle/>
        <a:p>
          <a:endParaRPr lang="en-US"/>
        </a:p>
      </dgm:t>
    </dgm:pt>
    <dgm:pt modelId="{CAD41CF6-B29A-604F-82E0-58A54F117135}">
      <dgm:prSet custT="1"/>
      <dgm:spPr>
        <a:solidFill>
          <a:srgbClr val="002060"/>
        </a:solidFill>
      </dgm:spPr>
      <dgm:t>
        <a:bodyPr/>
        <a:lstStyle/>
        <a:p>
          <a:r>
            <a:rPr lang="en-US" sz="1600" b="1" dirty="0">
              <a:solidFill>
                <a:schemeClr val="bg1"/>
              </a:solidFill>
            </a:rPr>
            <a:t>A move asway from diversity of political models to one necessarily founded on principles of liberal democracy</a:t>
          </a:r>
        </a:p>
      </dgm:t>
    </dgm:pt>
    <dgm:pt modelId="{07F2873E-63FD-6840-95EF-08E6F79CD22C}" type="parTrans" cxnId="{3DD224A4-8E72-F04A-A7A0-4A55CB0F3A6C}">
      <dgm:prSet/>
      <dgm:spPr/>
      <dgm:t>
        <a:bodyPr/>
        <a:lstStyle/>
        <a:p>
          <a:endParaRPr lang="en-US"/>
        </a:p>
      </dgm:t>
    </dgm:pt>
    <dgm:pt modelId="{780F62E5-672F-AD4A-9E53-F8A6450CC525}" type="sibTrans" cxnId="{3DD224A4-8E72-F04A-A7A0-4A55CB0F3A6C}">
      <dgm:prSet/>
      <dgm:spPr/>
      <dgm:t>
        <a:bodyPr/>
        <a:lstStyle/>
        <a:p>
          <a:endParaRPr lang="en-US"/>
        </a:p>
      </dgm:t>
    </dgm:pt>
    <dgm:pt modelId="{0F84DCFF-9286-824E-A39B-98405A13FFCF}">
      <dgm:prSet custT="1"/>
      <dgm:spPr>
        <a:solidFill>
          <a:srgbClr val="002060"/>
        </a:solidFill>
      </dgm:spPr>
      <dgm:t>
        <a:bodyPr/>
        <a:lstStyle/>
        <a:p>
          <a:r>
            <a:rPr lang="en-US" sz="1600" b="1" dirty="0">
              <a:solidFill>
                <a:schemeClr val="bg1"/>
              </a:solidFill>
            </a:rPr>
            <a:t>Idea was that US-France model worked, and German-Japanese model did not</a:t>
          </a:r>
        </a:p>
      </dgm:t>
    </dgm:pt>
    <dgm:pt modelId="{74B13AA7-57B0-634F-86B8-E6C4D539D0B7}" type="parTrans" cxnId="{1F326E10-407B-D448-BE8E-6B0BB3ECF845}">
      <dgm:prSet/>
      <dgm:spPr/>
      <dgm:t>
        <a:bodyPr/>
        <a:lstStyle/>
        <a:p>
          <a:endParaRPr lang="en-US"/>
        </a:p>
      </dgm:t>
    </dgm:pt>
    <dgm:pt modelId="{2AE55557-A231-464C-A1F4-A350EC012206}" type="sibTrans" cxnId="{1F326E10-407B-D448-BE8E-6B0BB3ECF845}">
      <dgm:prSet/>
      <dgm:spPr/>
      <dgm:t>
        <a:bodyPr/>
        <a:lstStyle/>
        <a:p>
          <a:endParaRPr lang="en-US"/>
        </a:p>
      </dgm:t>
    </dgm:pt>
    <dgm:pt modelId="{747622F5-E1C6-7846-A9F7-5F25616CD06A}">
      <dgm:prSet custT="1"/>
      <dgm:spPr>
        <a:solidFill>
          <a:srgbClr val="002060"/>
        </a:solidFill>
      </dgm:spPr>
      <dgm:t>
        <a:bodyPr/>
        <a:lstStyle/>
        <a:p>
          <a:r>
            <a:rPr lang="en-US" sz="1600" b="1" dirty="0">
              <a:solidFill>
                <a:schemeClr val="bg1"/>
              </a:solidFill>
            </a:rPr>
            <a:t>Effort to identify conceptual (and universal) basis for difference</a:t>
          </a:r>
        </a:p>
      </dgm:t>
    </dgm:pt>
    <dgm:pt modelId="{1A738653-2EAB-1640-A022-F745B03A09B0}" type="parTrans" cxnId="{28B5C77B-B8AA-C043-87CB-799AB12D6C5D}">
      <dgm:prSet/>
      <dgm:spPr/>
      <dgm:t>
        <a:bodyPr/>
        <a:lstStyle/>
        <a:p>
          <a:endParaRPr lang="en-US"/>
        </a:p>
      </dgm:t>
    </dgm:pt>
    <dgm:pt modelId="{3DD0B0DA-6BC7-2649-884D-AE3F49C84FF0}" type="sibTrans" cxnId="{28B5C77B-B8AA-C043-87CB-799AB12D6C5D}">
      <dgm:prSet/>
      <dgm:spPr/>
      <dgm:t>
        <a:bodyPr/>
        <a:lstStyle/>
        <a:p>
          <a:endParaRPr lang="en-US"/>
        </a:p>
      </dgm:t>
    </dgm:pt>
    <dgm:pt modelId="{7CFD6792-C3CE-E64E-828A-CC4B04EAE00B}">
      <dgm:prSet custT="1"/>
      <dgm:spPr>
        <a:solidFill>
          <a:srgbClr val="002060"/>
        </a:solidFill>
      </dgm:spPr>
      <dgm:t>
        <a:bodyPr/>
        <a:lstStyle/>
        <a:p>
          <a:r>
            <a:rPr lang="en-US" sz="1600" b="1" dirty="0">
              <a:solidFill>
                <a:schemeClr val="bg1"/>
              </a:solidFill>
            </a:rPr>
            <a:t>A move asway from the idea of national popular sovereignty without limit</a:t>
          </a:r>
        </a:p>
      </dgm:t>
    </dgm:pt>
    <dgm:pt modelId="{1EB1E419-ADAE-4940-ACFE-095C97130E52}" type="parTrans" cxnId="{E6867DB7-0DF8-EA41-870E-53B2C3FAA968}">
      <dgm:prSet/>
      <dgm:spPr/>
      <dgm:t>
        <a:bodyPr/>
        <a:lstStyle/>
        <a:p>
          <a:endParaRPr lang="en-US"/>
        </a:p>
      </dgm:t>
    </dgm:pt>
    <dgm:pt modelId="{0EF45897-4C3C-C14A-9823-5C8EDCB8520B}" type="sibTrans" cxnId="{E6867DB7-0DF8-EA41-870E-53B2C3FAA968}">
      <dgm:prSet/>
      <dgm:spPr/>
      <dgm:t>
        <a:bodyPr/>
        <a:lstStyle/>
        <a:p>
          <a:endParaRPr lang="en-US"/>
        </a:p>
      </dgm:t>
    </dgm:pt>
    <dgm:pt modelId="{6800AB08-5A4E-904F-A387-F7F95DFEA1E8}">
      <dgm:prSet custT="1"/>
      <dgm:spPr>
        <a:solidFill>
          <a:srgbClr val="002060"/>
        </a:solidFill>
      </dgm:spPr>
      <dgm:t>
        <a:bodyPr/>
        <a:lstStyle/>
        <a:p>
          <a:r>
            <a:rPr lang="en-US" sz="1600" b="1" dirty="0">
              <a:solidFill>
                <a:schemeClr val="bg1"/>
              </a:solidFill>
            </a:rPr>
            <a:t>Idea was that the people themselves could violate fundamental principles of government by pursuing their own desires</a:t>
          </a:r>
        </a:p>
      </dgm:t>
    </dgm:pt>
    <dgm:pt modelId="{7A090698-2001-2E4B-9E8C-21911CBDB250}" type="parTrans" cxnId="{974205EB-E850-C549-8332-DF5AA2158CA0}">
      <dgm:prSet/>
      <dgm:spPr/>
      <dgm:t>
        <a:bodyPr/>
        <a:lstStyle/>
        <a:p>
          <a:endParaRPr lang="en-US"/>
        </a:p>
      </dgm:t>
    </dgm:pt>
    <dgm:pt modelId="{A98848BB-8E8E-B24A-ABF5-FA9B89A5DAAA}" type="sibTrans" cxnId="{974205EB-E850-C549-8332-DF5AA2158CA0}">
      <dgm:prSet/>
      <dgm:spPr/>
      <dgm:t>
        <a:bodyPr/>
        <a:lstStyle/>
        <a:p>
          <a:endParaRPr lang="en-US"/>
        </a:p>
      </dgm:t>
    </dgm:pt>
    <dgm:pt modelId="{027DD6C8-C204-9F4E-A5C9-6916BAC4A7C8}">
      <dgm:prSet custT="1"/>
      <dgm:spPr>
        <a:solidFill>
          <a:srgbClr val="002060"/>
        </a:solidFill>
      </dgm:spPr>
      <dgm:t>
        <a:bodyPr/>
        <a:lstStyle/>
        <a:p>
          <a:r>
            <a:rPr lang="en-US" sz="1600" b="1" dirty="0">
              <a:solidFill>
                <a:schemeClr val="bg1"/>
              </a:solidFill>
            </a:rPr>
            <a:t>Need to protect sovereign people form themselves</a:t>
          </a:r>
        </a:p>
      </dgm:t>
    </dgm:pt>
    <dgm:pt modelId="{58C4FC62-EAC4-D44A-BCDE-605BE60B5AD6}" type="parTrans" cxnId="{DAD8A1BC-2988-B04B-9B0C-22DB9AD55890}">
      <dgm:prSet/>
      <dgm:spPr/>
      <dgm:t>
        <a:bodyPr/>
        <a:lstStyle/>
        <a:p>
          <a:endParaRPr lang="en-US"/>
        </a:p>
      </dgm:t>
    </dgm:pt>
    <dgm:pt modelId="{815E3EE2-FBB6-954B-9DF9-604DF6A3561C}" type="sibTrans" cxnId="{DAD8A1BC-2988-B04B-9B0C-22DB9AD55890}">
      <dgm:prSet/>
      <dgm:spPr/>
      <dgm:t>
        <a:bodyPr/>
        <a:lstStyle/>
        <a:p>
          <a:endParaRPr lang="en-US"/>
        </a:p>
      </dgm:t>
    </dgm:pt>
    <dgm:pt modelId="{15F7E999-5962-4544-ADE5-79C99357EDF5}">
      <dgm:prSet custT="1"/>
      <dgm:spPr>
        <a:solidFill>
          <a:srgbClr val="002060"/>
        </a:solidFill>
      </dgm:spPr>
      <dgm:t>
        <a:bodyPr/>
        <a:lstStyle/>
        <a:p>
          <a:r>
            <a:rPr lang="en-US" sz="1600" b="1" dirty="0">
              <a:solidFill>
                <a:schemeClr val="bg1"/>
              </a:solidFill>
            </a:rPr>
            <a:t>Effort to identify principled basis for such constraints</a:t>
          </a:r>
        </a:p>
      </dgm:t>
    </dgm:pt>
    <dgm:pt modelId="{0713AB2B-77CF-274A-8229-7B0F623A1E55}" type="parTrans" cxnId="{26004B0E-6843-1F4B-B080-D0AB6D106C0B}">
      <dgm:prSet/>
      <dgm:spPr/>
      <dgm:t>
        <a:bodyPr/>
        <a:lstStyle/>
        <a:p>
          <a:endParaRPr lang="en-US"/>
        </a:p>
      </dgm:t>
    </dgm:pt>
    <dgm:pt modelId="{D032BF43-05E1-3349-8F3C-5C8EEBD76EF1}" type="sibTrans" cxnId="{26004B0E-6843-1F4B-B080-D0AB6D106C0B}">
      <dgm:prSet/>
      <dgm:spPr/>
      <dgm:t>
        <a:bodyPr/>
        <a:lstStyle/>
        <a:p>
          <a:endParaRPr lang="en-US"/>
        </a:p>
      </dgm:t>
    </dgm:pt>
    <dgm:pt modelId="{CB6DFE7A-2063-ED4D-8834-90110DD3BB2D}">
      <dgm:prSet/>
      <dgm:spPr>
        <a:solidFill>
          <a:srgbClr val="00B050"/>
        </a:solidFill>
      </dgm:spPr>
      <dgm:t>
        <a:bodyPr/>
        <a:lstStyle/>
        <a:p>
          <a:r>
            <a:rPr lang="en-US" b="1" dirty="0"/>
            <a:t>Post-War constitutions of Germany and Japan represent the first product of this new ideology of constitution</a:t>
          </a:r>
        </a:p>
      </dgm:t>
    </dgm:pt>
    <dgm:pt modelId="{C70F90F2-8BD6-0446-B0DA-6227E7502C14}" type="parTrans" cxnId="{0F680134-7E29-A543-9052-2801EA446EEC}">
      <dgm:prSet/>
      <dgm:spPr/>
      <dgm:t>
        <a:bodyPr/>
        <a:lstStyle/>
        <a:p>
          <a:endParaRPr lang="en-US"/>
        </a:p>
      </dgm:t>
    </dgm:pt>
    <dgm:pt modelId="{80488878-06ED-B743-8244-2BFDEE3F444F}" type="sibTrans" cxnId="{0F680134-7E29-A543-9052-2801EA446EEC}">
      <dgm:prSet/>
      <dgm:spPr/>
      <dgm:t>
        <a:bodyPr/>
        <a:lstStyle/>
        <a:p>
          <a:endParaRPr lang="en-US"/>
        </a:p>
      </dgm:t>
    </dgm:pt>
    <dgm:pt modelId="{31E87710-C13E-C944-8A03-5386FFECEB06}">
      <dgm:prSet/>
      <dgm:spPr>
        <a:solidFill>
          <a:srgbClr val="00B050"/>
        </a:solidFill>
      </dgm:spPr>
      <dgm:t>
        <a:bodyPr/>
        <a:lstStyle/>
        <a:p>
          <a:r>
            <a:rPr lang="en-US" dirty="0"/>
            <a:t>Principles of </a:t>
          </a:r>
          <a:r>
            <a:rPr lang="en-US" b="1" i="1" dirty="0"/>
            <a:t>liberal democracy </a:t>
          </a:r>
          <a:r>
            <a:rPr lang="en-US" dirty="0"/>
            <a:t>fundamental for legitimate public order</a:t>
          </a:r>
        </a:p>
      </dgm:t>
    </dgm:pt>
    <dgm:pt modelId="{8C10B9DB-03A9-004E-BD4E-30A18CDE8066}" type="parTrans" cxnId="{25C41696-03FF-EE46-A4D2-8BB5C717B212}">
      <dgm:prSet/>
      <dgm:spPr/>
      <dgm:t>
        <a:bodyPr/>
        <a:lstStyle/>
        <a:p>
          <a:endParaRPr lang="en-US"/>
        </a:p>
      </dgm:t>
    </dgm:pt>
    <dgm:pt modelId="{6AFA5D96-7490-5A4D-98A7-534E23D19F1E}" type="sibTrans" cxnId="{25C41696-03FF-EE46-A4D2-8BB5C717B212}">
      <dgm:prSet/>
      <dgm:spPr/>
      <dgm:t>
        <a:bodyPr/>
        <a:lstStyle/>
        <a:p>
          <a:endParaRPr lang="en-US"/>
        </a:p>
      </dgm:t>
    </dgm:pt>
    <dgm:pt modelId="{F68BB7A1-5650-F345-845F-345839BCFCF9}">
      <dgm:prSet/>
      <dgm:spPr>
        <a:solidFill>
          <a:srgbClr val="00B050"/>
        </a:solidFill>
      </dgm:spPr>
      <dgm:t>
        <a:bodyPr/>
        <a:lstStyle/>
        <a:p>
          <a:r>
            <a:rPr lang="en-US" b="1" i="1" dirty="0"/>
            <a:t>Multilateralism</a:t>
          </a:r>
          <a:r>
            <a:rPr lang="en-US" dirty="0"/>
            <a:t> provides the “higher law” of constitutional principle which must be respected by all states in their constitutional orders</a:t>
          </a:r>
        </a:p>
      </dgm:t>
    </dgm:pt>
    <dgm:pt modelId="{095D38BA-4566-AA4F-881F-3E6690C6C5DB}" type="parTrans" cxnId="{FDD0870C-EFA8-594A-8E84-A911DFD9AF13}">
      <dgm:prSet/>
      <dgm:spPr/>
      <dgm:t>
        <a:bodyPr/>
        <a:lstStyle/>
        <a:p>
          <a:endParaRPr lang="en-US"/>
        </a:p>
      </dgm:t>
    </dgm:pt>
    <dgm:pt modelId="{6C087187-87BF-EF49-B3BE-8EA247B850EF}" type="sibTrans" cxnId="{FDD0870C-EFA8-594A-8E84-A911DFD9AF13}">
      <dgm:prSet/>
      <dgm:spPr/>
      <dgm:t>
        <a:bodyPr/>
        <a:lstStyle/>
        <a:p>
          <a:endParaRPr lang="en-US"/>
        </a:p>
      </dgm:t>
    </dgm:pt>
    <dgm:pt modelId="{D983560C-D982-6841-9AEF-02DD11BA3955}">
      <dgm:prSet/>
      <dgm:spPr>
        <a:solidFill>
          <a:srgbClr val="00B050"/>
        </a:solidFill>
      </dgm:spPr>
      <dgm:t>
        <a:bodyPr/>
        <a:lstStyle/>
        <a:p>
          <a:r>
            <a:rPr lang="en-US" dirty="0"/>
            <a:t>Center international law and norms as the barriers beyond which LEGITIMATE national constitutions could not go</a:t>
          </a:r>
        </a:p>
      </dgm:t>
    </dgm:pt>
    <dgm:pt modelId="{B22E7ACD-B3D0-D848-80A1-C49B0D4B87EA}" type="parTrans" cxnId="{3E08A3F1-FFEB-2942-8DAC-1468773F316B}">
      <dgm:prSet/>
      <dgm:spPr/>
      <dgm:t>
        <a:bodyPr/>
        <a:lstStyle/>
        <a:p>
          <a:endParaRPr lang="en-US"/>
        </a:p>
      </dgm:t>
    </dgm:pt>
    <dgm:pt modelId="{610190FC-9590-3B46-9BD3-E5D1C6DC1DB1}" type="sibTrans" cxnId="{3E08A3F1-FFEB-2942-8DAC-1468773F316B}">
      <dgm:prSet/>
      <dgm:spPr/>
      <dgm:t>
        <a:bodyPr/>
        <a:lstStyle/>
        <a:p>
          <a:endParaRPr lang="en-US"/>
        </a:p>
      </dgm:t>
    </dgm:pt>
    <dgm:pt modelId="{91289CAC-2341-5F40-9323-FC7A58FAF857}">
      <dgm:prSet/>
      <dgm:spPr>
        <a:solidFill>
          <a:srgbClr val="00B050"/>
        </a:solidFill>
      </dgm:spPr>
      <dgm:t>
        <a:bodyPr/>
        <a:lstStyle/>
        <a:p>
          <a:r>
            <a:rPr lang="en-US" dirty="0"/>
            <a:t>Incorporate the notion of illegitimate constitution and an international law that permitted interference to remedy illegitimacy in constitutional ordering</a:t>
          </a:r>
        </a:p>
      </dgm:t>
    </dgm:pt>
    <dgm:pt modelId="{8B1DCC17-EC77-DF4E-A270-D276C91E999F}" type="parTrans" cxnId="{50248758-8FB3-0848-BFFA-1EA57D962EBD}">
      <dgm:prSet/>
      <dgm:spPr/>
      <dgm:t>
        <a:bodyPr/>
        <a:lstStyle/>
        <a:p>
          <a:endParaRPr lang="en-US"/>
        </a:p>
      </dgm:t>
    </dgm:pt>
    <dgm:pt modelId="{5899C932-F8D3-1345-B46A-7ABA4114273A}" type="sibTrans" cxnId="{50248758-8FB3-0848-BFFA-1EA57D962EBD}">
      <dgm:prSet/>
      <dgm:spPr/>
      <dgm:t>
        <a:bodyPr/>
        <a:lstStyle/>
        <a:p>
          <a:endParaRPr lang="en-US"/>
        </a:p>
      </dgm:t>
    </dgm:pt>
    <dgm:pt modelId="{2FB882DF-F884-9D49-A262-56EE0D3F2BF5}" type="pres">
      <dgm:prSet presAssocID="{7BF15573-763B-D040-88F9-004164AC00AC}" presName="Name0" presStyleCnt="0">
        <dgm:presLayoutVars>
          <dgm:dir/>
          <dgm:resizeHandles val="exact"/>
        </dgm:presLayoutVars>
      </dgm:prSet>
      <dgm:spPr/>
    </dgm:pt>
    <dgm:pt modelId="{5E908ED6-3D95-6F43-8F03-BED251C2F56B}" type="pres">
      <dgm:prSet presAssocID="{DBBB09B3-3DDC-E946-9F16-DA8355276256}" presName="node" presStyleLbl="node1" presStyleIdx="0" presStyleCnt="2" custScaleY="124062">
        <dgm:presLayoutVars>
          <dgm:bulletEnabled val="1"/>
        </dgm:presLayoutVars>
      </dgm:prSet>
      <dgm:spPr/>
    </dgm:pt>
    <dgm:pt modelId="{E38686D7-95E4-9642-AA89-AFEC3C57E1E3}" type="pres">
      <dgm:prSet presAssocID="{50F147D7-47DF-3E4A-8301-28A64151C5E9}" presName="sibTrans" presStyleLbl="sibTrans2D1" presStyleIdx="0" presStyleCnt="1"/>
      <dgm:spPr/>
    </dgm:pt>
    <dgm:pt modelId="{1BD1E0B7-71AC-E145-8C01-E17FA1060FF7}" type="pres">
      <dgm:prSet presAssocID="{50F147D7-47DF-3E4A-8301-28A64151C5E9}" presName="connectorText" presStyleLbl="sibTrans2D1" presStyleIdx="0" presStyleCnt="1"/>
      <dgm:spPr/>
    </dgm:pt>
    <dgm:pt modelId="{559F00E2-2ABD-4245-A342-FA4B3C057D90}" type="pres">
      <dgm:prSet presAssocID="{CB6DFE7A-2063-ED4D-8834-90110DD3BB2D}" presName="node" presStyleLbl="node1" presStyleIdx="1" presStyleCnt="2" custScaleY="124673">
        <dgm:presLayoutVars>
          <dgm:bulletEnabled val="1"/>
        </dgm:presLayoutVars>
      </dgm:prSet>
      <dgm:spPr/>
    </dgm:pt>
  </dgm:ptLst>
  <dgm:cxnLst>
    <dgm:cxn modelId="{FDD0870C-EFA8-594A-8E84-A911DFD9AF13}" srcId="{CB6DFE7A-2063-ED4D-8834-90110DD3BB2D}" destId="{F68BB7A1-5650-F345-845F-345839BCFCF9}" srcOrd="1" destOrd="0" parTransId="{095D38BA-4566-AA4F-881F-3E6690C6C5DB}" sibTransId="{6C087187-87BF-EF49-B3BE-8EA247B850EF}"/>
    <dgm:cxn modelId="{26004B0E-6843-1F4B-B080-D0AB6D106C0B}" srcId="{7CFD6792-C3CE-E64E-828A-CC4B04EAE00B}" destId="{15F7E999-5962-4544-ADE5-79C99357EDF5}" srcOrd="2" destOrd="0" parTransId="{0713AB2B-77CF-274A-8229-7B0F623A1E55}" sibTransId="{D032BF43-05E1-3349-8F3C-5C8EEBD76EF1}"/>
    <dgm:cxn modelId="{1F326E10-407B-D448-BE8E-6B0BB3ECF845}" srcId="{CAD41CF6-B29A-604F-82E0-58A54F117135}" destId="{0F84DCFF-9286-824E-A39B-98405A13FFCF}" srcOrd="0" destOrd="0" parTransId="{74B13AA7-57B0-634F-86B8-E6C4D539D0B7}" sibTransId="{2AE55557-A231-464C-A1F4-A350EC012206}"/>
    <dgm:cxn modelId="{D9CC4812-2FD4-2E47-8F7C-4CB7E5F30007}" type="presOf" srcId="{747622F5-E1C6-7846-A9F7-5F25616CD06A}" destId="{5E908ED6-3D95-6F43-8F03-BED251C2F56B}" srcOrd="0" destOrd="3" presId="urn:microsoft.com/office/officeart/2005/8/layout/process1"/>
    <dgm:cxn modelId="{F4BAF816-8CDF-AF45-B850-E94356A8D764}" srcId="{7BF15573-763B-D040-88F9-004164AC00AC}" destId="{DBBB09B3-3DDC-E946-9F16-DA8355276256}" srcOrd="0" destOrd="0" parTransId="{A4ED1162-23C6-7146-A4D1-47ABB02BD8D4}" sibTransId="{50F147D7-47DF-3E4A-8301-28A64151C5E9}"/>
    <dgm:cxn modelId="{0F680134-7E29-A543-9052-2801EA446EEC}" srcId="{7BF15573-763B-D040-88F9-004164AC00AC}" destId="{CB6DFE7A-2063-ED4D-8834-90110DD3BB2D}" srcOrd="1" destOrd="0" parTransId="{C70F90F2-8BD6-0446-B0DA-6227E7502C14}" sibTransId="{80488878-06ED-B743-8244-2BFDEE3F444F}"/>
    <dgm:cxn modelId="{CDBFF93C-80ED-6A4E-86AF-75BE27CA8424}" type="presOf" srcId="{91289CAC-2341-5F40-9323-FC7A58FAF857}" destId="{559F00E2-2ABD-4245-A342-FA4B3C057D90}" srcOrd="0" destOrd="4" presId="urn:microsoft.com/office/officeart/2005/8/layout/process1"/>
    <dgm:cxn modelId="{7ABC1142-1742-1040-AD3D-75082F24A37B}" type="presOf" srcId="{6800AB08-5A4E-904F-A387-F7F95DFEA1E8}" destId="{5E908ED6-3D95-6F43-8F03-BED251C2F56B}" srcOrd="0" destOrd="5" presId="urn:microsoft.com/office/officeart/2005/8/layout/process1"/>
    <dgm:cxn modelId="{32ECB64C-1C73-5448-959B-18D074C0DAE8}" type="presOf" srcId="{DBBB09B3-3DDC-E946-9F16-DA8355276256}" destId="{5E908ED6-3D95-6F43-8F03-BED251C2F56B}" srcOrd="0" destOrd="0" presId="urn:microsoft.com/office/officeart/2005/8/layout/process1"/>
    <dgm:cxn modelId="{50248758-8FB3-0848-BFFA-1EA57D962EBD}" srcId="{CB6DFE7A-2063-ED4D-8834-90110DD3BB2D}" destId="{91289CAC-2341-5F40-9323-FC7A58FAF857}" srcOrd="3" destOrd="0" parTransId="{8B1DCC17-EC77-DF4E-A270-D276C91E999F}" sibTransId="{5899C932-F8D3-1345-B46A-7ABA4114273A}"/>
    <dgm:cxn modelId="{43F53A5E-D823-1948-BD02-CBC405EDCC03}" type="presOf" srcId="{50F147D7-47DF-3E4A-8301-28A64151C5E9}" destId="{E38686D7-95E4-9642-AA89-AFEC3C57E1E3}" srcOrd="0" destOrd="0" presId="urn:microsoft.com/office/officeart/2005/8/layout/process1"/>
    <dgm:cxn modelId="{CF51736F-D144-E642-9344-D6412DBB0214}" type="presOf" srcId="{CAD41CF6-B29A-604F-82E0-58A54F117135}" destId="{5E908ED6-3D95-6F43-8F03-BED251C2F56B}" srcOrd="0" destOrd="1" presId="urn:microsoft.com/office/officeart/2005/8/layout/process1"/>
    <dgm:cxn modelId="{F099B872-DCC0-0E4F-97FA-DD40CF775373}" type="presOf" srcId="{0F84DCFF-9286-824E-A39B-98405A13FFCF}" destId="{5E908ED6-3D95-6F43-8F03-BED251C2F56B}" srcOrd="0" destOrd="2" presId="urn:microsoft.com/office/officeart/2005/8/layout/process1"/>
    <dgm:cxn modelId="{28B5C77B-B8AA-C043-87CB-799AB12D6C5D}" srcId="{CAD41CF6-B29A-604F-82E0-58A54F117135}" destId="{747622F5-E1C6-7846-A9F7-5F25616CD06A}" srcOrd="1" destOrd="0" parTransId="{1A738653-2EAB-1640-A022-F745B03A09B0}" sibTransId="{3DD0B0DA-6BC7-2649-884D-AE3F49C84FF0}"/>
    <dgm:cxn modelId="{A980737C-24BB-2844-9337-10F858AB2897}" type="presOf" srcId="{50F147D7-47DF-3E4A-8301-28A64151C5E9}" destId="{1BD1E0B7-71AC-E145-8C01-E17FA1060FF7}" srcOrd="1" destOrd="0" presId="urn:microsoft.com/office/officeart/2005/8/layout/process1"/>
    <dgm:cxn modelId="{4F5D8492-C028-F74D-857F-544C7F1A8BDF}" type="presOf" srcId="{15F7E999-5962-4544-ADE5-79C99357EDF5}" destId="{5E908ED6-3D95-6F43-8F03-BED251C2F56B}" srcOrd="0" destOrd="7" presId="urn:microsoft.com/office/officeart/2005/8/layout/process1"/>
    <dgm:cxn modelId="{25C41696-03FF-EE46-A4D2-8BB5C717B212}" srcId="{CB6DFE7A-2063-ED4D-8834-90110DD3BB2D}" destId="{31E87710-C13E-C944-8A03-5386FFECEB06}" srcOrd="0" destOrd="0" parTransId="{8C10B9DB-03A9-004E-BD4E-30A18CDE8066}" sibTransId="{6AFA5D96-7490-5A4D-98A7-534E23D19F1E}"/>
    <dgm:cxn modelId="{B58DAE96-2CAD-3542-879C-64F9224D1E58}" type="presOf" srcId="{31E87710-C13E-C944-8A03-5386FFECEB06}" destId="{559F00E2-2ABD-4245-A342-FA4B3C057D90}" srcOrd="0" destOrd="1" presId="urn:microsoft.com/office/officeart/2005/8/layout/process1"/>
    <dgm:cxn modelId="{3DD224A4-8E72-F04A-A7A0-4A55CB0F3A6C}" srcId="{DBBB09B3-3DDC-E946-9F16-DA8355276256}" destId="{CAD41CF6-B29A-604F-82E0-58A54F117135}" srcOrd="0" destOrd="0" parTransId="{07F2873E-63FD-6840-95EF-08E6F79CD22C}" sibTransId="{780F62E5-672F-AD4A-9E53-F8A6450CC525}"/>
    <dgm:cxn modelId="{E6867DB7-0DF8-EA41-870E-53B2C3FAA968}" srcId="{DBBB09B3-3DDC-E946-9F16-DA8355276256}" destId="{7CFD6792-C3CE-E64E-828A-CC4B04EAE00B}" srcOrd="1" destOrd="0" parTransId="{1EB1E419-ADAE-4940-ACFE-095C97130E52}" sibTransId="{0EF45897-4C3C-C14A-9823-5C8EDCB8520B}"/>
    <dgm:cxn modelId="{DAD8A1BC-2988-B04B-9B0C-22DB9AD55890}" srcId="{7CFD6792-C3CE-E64E-828A-CC4B04EAE00B}" destId="{027DD6C8-C204-9F4E-A5C9-6916BAC4A7C8}" srcOrd="1" destOrd="0" parTransId="{58C4FC62-EAC4-D44A-BCDE-605BE60B5AD6}" sibTransId="{815E3EE2-FBB6-954B-9DF9-604DF6A3561C}"/>
    <dgm:cxn modelId="{9F0828C2-1026-D44A-9E2E-4154D3B00662}" type="presOf" srcId="{7CFD6792-C3CE-E64E-828A-CC4B04EAE00B}" destId="{5E908ED6-3D95-6F43-8F03-BED251C2F56B}" srcOrd="0" destOrd="4" presId="urn:microsoft.com/office/officeart/2005/8/layout/process1"/>
    <dgm:cxn modelId="{F0B5B9CC-56E2-3C48-8449-EC002C21D0BF}" type="presOf" srcId="{027DD6C8-C204-9F4E-A5C9-6916BAC4A7C8}" destId="{5E908ED6-3D95-6F43-8F03-BED251C2F56B}" srcOrd="0" destOrd="6" presId="urn:microsoft.com/office/officeart/2005/8/layout/process1"/>
    <dgm:cxn modelId="{F70E58CD-C06C-4A4D-8ED6-8FFFD8031A51}" type="presOf" srcId="{F68BB7A1-5650-F345-845F-345839BCFCF9}" destId="{559F00E2-2ABD-4245-A342-FA4B3C057D90}" srcOrd="0" destOrd="2" presId="urn:microsoft.com/office/officeart/2005/8/layout/process1"/>
    <dgm:cxn modelId="{FA70E1D0-74B4-3748-A5CE-A8994DFD9934}" type="presOf" srcId="{D983560C-D982-6841-9AEF-02DD11BA3955}" destId="{559F00E2-2ABD-4245-A342-FA4B3C057D90}" srcOrd="0" destOrd="3" presId="urn:microsoft.com/office/officeart/2005/8/layout/process1"/>
    <dgm:cxn modelId="{4AC2D2E8-D1C4-A945-BEDB-E0A1A4434CD2}" type="presOf" srcId="{7BF15573-763B-D040-88F9-004164AC00AC}" destId="{2FB882DF-F884-9D49-A262-56EE0D3F2BF5}" srcOrd="0" destOrd="0" presId="urn:microsoft.com/office/officeart/2005/8/layout/process1"/>
    <dgm:cxn modelId="{974205EB-E850-C549-8332-DF5AA2158CA0}" srcId="{7CFD6792-C3CE-E64E-828A-CC4B04EAE00B}" destId="{6800AB08-5A4E-904F-A387-F7F95DFEA1E8}" srcOrd="0" destOrd="0" parTransId="{7A090698-2001-2E4B-9E8C-21911CBDB250}" sibTransId="{A98848BB-8E8E-B24A-ABF5-FA9B89A5DAAA}"/>
    <dgm:cxn modelId="{3E08A3F1-FFEB-2942-8DAC-1468773F316B}" srcId="{CB6DFE7A-2063-ED4D-8834-90110DD3BB2D}" destId="{D983560C-D982-6841-9AEF-02DD11BA3955}" srcOrd="2" destOrd="0" parTransId="{B22E7ACD-B3D0-D848-80A1-C49B0D4B87EA}" sibTransId="{610190FC-9590-3B46-9BD3-E5D1C6DC1DB1}"/>
    <dgm:cxn modelId="{51E6E6F5-6A94-7548-9C7E-6D1FCA46958F}" type="presOf" srcId="{CB6DFE7A-2063-ED4D-8834-90110DD3BB2D}" destId="{559F00E2-2ABD-4245-A342-FA4B3C057D90}" srcOrd="0" destOrd="0" presId="urn:microsoft.com/office/officeart/2005/8/layout/process1"/>
    <dgm:cxn modelId="{A06C11F7-CD31-9042-BC86-2805807D80A0}" type="presParOf" srcId="{2FB882DF-F884-9D49-A262-56EE0D3F2BF5}" destId="{5E908ED6-3D95-6F43-8F03-BED251C2F56B}" srcOrd="0" destOrd="0" presId="urn:microsoft.com/office/officeart/2005/8/layout/process1"/>
    <dgm:cxn modelId="{4AD4FF62-32DF-9A4A-A2ED-470019D01487}" type="presParOf" srcId="{2FB882DF-F884-9D49-A262-56EE0D3F2BF5}" destId="{E38686D7-95E4-9642-AA89-AFEC3C57E1E3}" srcOrd="1" destOrd="0" presId="urn:microsoft.com/office/officeart/2005/8/layout/process1"/>
    <dgm:cxn modelId="{0AFDC813-EA3C-AA4E-9E5A-8D5E05B060E2}" type="presParOf" srcId="{E38686D7-95E4-9642-AA89-AFEC3C57E1E3}" destId="{1BD1E0B7-71AC-E145-8C01-E17FA1060FF7}" srcOrd="0" destOrd="0" presId="urn:microsoft.com/office/officeart/2005/8/layout/process1"/>
    <dgm:cxn modelId="{59B794C9-B88A-E245-8FB8-C3C5AAA3AF19}" type="presParOf" srcId="{2FB882DF-F884-9D49-A262-56EE0D3F2BF5}" destId="{559F00E2-2ABD-4245-A342-FA4B3C057D90}"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2F21D3-EF8F-6943-AD1F-4413D790FC4C}" type="doc">
      <dgm:prSet loTypeId="urn:microsoft.com/office/officeart/2005/8/layout/venn3" loCatId="list" qsTypeId="urn:microsoft.com/office/officeart/2005/8/quickstyle/3d1" qsCatId="3D" csTypeId="urn:microsoft.com/office/officeart/2005/8/colors/accent6_5" csCatId="accent6" phldr="1"/>
      <dgm:spPr/>
      <dgm:t>
        <a:bodyPr/>
        <a:lstStyle/>
        <a:p>
          <a:endParaRPr lang="en-US"/>
        </a:p>
      </dgm:t>
    </dgm:pt>
    <dgm:pt modelId="{2950D560-62A9-8942-B87D-B13A9598F7FE}">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dirty="0"/>
            <a:t>Each reflected their  different Origins</a:t>
          </a:r>
        </a:p>
      </dgm:t>
    </dgm:pt>
    <dgm:pt modelId="{840F7F80-D6E3-C848-B692-A2545CA3D50B}" type="parTrans" cxnId="{50B8CA34-366D-804C-BC55-5907AEC4E8AF}">
      <dgm:prSet/>
      <dgm:spPr/>
      <dgm:t>
        <a:bodyPr/>
        <a:lstStyle/>
        <a:p>
          <a:endParaRPr lang="en-US"/>
        </a:p>
      </dgm:t>
    </dgm:pt>
    <dgm:pt modelId="{866A57D6-5EBE-ED48-9E06-E33AE9A79F09}" type="sibTrans" cxnId="{50B8CA34-366D-804C-BC55-5907AEC4E8AF}">
      <dgm:prSet/>
      <dgm:spPr/>
      <dgm:t>
        <a:bodyPr/>
        <a:lstStyle/>
        <a:p>
          <a:endParaRPr lang="en-US"/>
        </a:p>
      </dgm:t>
    </dgm:pt>
    <dgm:pt modelId="{B250CBAB-D9BF-504D-9093-1D373C0A641B}">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a:t>With Different Consequences: </a:t>
          </a:r>
        </a:p>
      </dgm:t>
    </dgm:pt>
    <dgm:pt modelId="{1E8E26A2-D4B7-F64B-B4C6-93AA01E07A57}" type="parTrans" cxnId="{B5C6FD01-0170-3C47-9965-0724A5D7DD07}">
      <dgm:prSet/>
      <dgm:spPr/>
      <dgm:t>
        <a:bodyPr/>
        <a:lstStyle/>
        <a:p>
          <a:endParaRPr lang="en-US"/>
        </a:p>
      </dgm:t>
    </dgm:pt>
    <dgm:pt modelId="{4375A11D-2E79-6F4D-9A10-75095882F1D0}" type="sibTrans" cxnId="{B5C6FD01-0170-3C47-9965-0724A5D7DD07}">
      <dgm:prSet/>
      <dgm:spPr/>
      <dgm:t>
        <a:bodyPr/>
        <a:lstStyle/>
        <a:p>
          <a:endParaRPr lang="en-US"/>
        </a:p>
      </dgm:t>
    </dgm:pt>
    <dgm:pt modelId="{77FFE8C9-4BB2-EC44-957B-5F54B103F5FB}">
      <dgm:prSet/>
      <dgm:spPr/>
      <dgm:t>
        <a:bodyPr/>
        <a:lstStyle/>
        <a:p>
          <a:r>
            <a:rPr lang="en-US"/>
            <a:t>U.S. </a:t>
          </a:r>
        </a:p>
      </dgm:t>
    </dgm:pt>
    <dgm:pt modelId="{57EA4F34-4418-2540-9B5F-8926A2988AA5}" type="parTrans" cxnId="{EA9BBEA2-700C-9846-8267-E0146DA29CCF}">
      <dgm:prSet/>
      <dgm:spPr/>
      <dgm:t>
        <a:bodyPr/>
        <a:lstStyle/>
        <a:p>
          <a:endParaRPr lang="en-US"/>
        </a:p>
      </dgm:t>
    </dgm:pt>
    <dgm:pt modelId="{3B466553-9CD2-6B4D-92DF-50CFFF24DD76}" type="sibTrans" cxnId="{EA9BBEA2-700C-9846-8267-E0146DA29CCF}">
      <dgm:prSet/>
      <dgm:spPr/>
      <dgm:t>
        <a:bodyPr/>
        <a:lstStyle/>
        <a:p>
          <a:endParaRPr lang="en-US"/>
        </a:p>
      </dgm:t>
    </dgm:pt>
    <dgm:pt modelId="{57850E69-EAF2-364B-AB99-DD6DAEF79CFE}">
      <dgm:prSet/>
      <dgm:spPr/>
      <dgm:t>
        <a:bodyPr/>
        <a:lstStyle/>
        <a:p>
          <a:r>
            <a:rPr lang="en-US" b="1" i="1" dirty="0">
              <a:solidFill>
                <a:srgbClr val="C00000"/>
              </a:solidFill>
            </a:rPr>
            <a:t>External Revolution</a:t>
          </a:r>
          <a:r>
            <a:rPr lang="en-US" b="1" dirty="0">
              <a:solidFill>
                <a:srgbClr val="C00000"/>
              </a:solidFill>
            </a:rPr>
            <a:t>: </a:t>
          </a:r>
          <a:r>
            <a:rPr lang="en-US" b="0" dirty="0">
              <a:solidFill>
                <a:schemeClr val="tx1"/>
              </a:solidFill>
            </a:rPr>
            <a:t>Producing 13 new sovereign </a:t>
          </a:r>
          <a:r>
            <a:rPr lang="en-US" dirty="0"/>
            <a:t>states seeking some sort of union distinct from origin state</a:t>
          </a:r>
        </a:p>
      </dgm:t>
    </dgm:pt>
    <dgm:pt modelId="{CD8AAFCE-D0CD-A340-9F63-666C5C899EFE}" type="parTrans" cxnId="{358BE457-BADE-1C4D-A918-978D76F63D02}">
      <dgm:prSet/>
      <dgm:spPr/>
      <dgm:t>
        <a:bodyPr/>
        <a:lstStyle/>
        <a:p>
          <a:endParaRPr lang="en-US"/>
        </a:p>
      </dgm:t>
    </dgm:pt>
    <dgm:pt modelId="{ADCCCBA6-6426-7A42-A6ED-DCA25E4465FD}" type="sibTrans" cxnId="{358BE457-BADE-1C4D-A918-978D76F63D02}">
      <dgm:prSet/>
      <dgm:spPr/>
      <dgm:t>
        <a:bodyPr/>
        <a:lstStyle/>
        <a:p>
          <a:endParaRPr lang="en-US"/>
        </a:p>
      </dgm:t>
    </dgm:pt>
    <dgm:pt modelId="{63EECF21-724D-5D4E-8F9D-C0F4970D5249}">
      <dgm:prSet/>
      <dgm:spPr/>
      <dgm:t>
        <a:bodyPr/>
        <a:lstStyle/>
        <a:p>
          <a:r>
            <a:rPr lang="en-US" i="1"/>
            <a:t>Preserving objective</a:t>
          </a:r>
          <a:r>
            <a:rPr lang="en-US"/>
            <a:t>:  to protect ancient liberties from modernization </a:t>
          </a:r>
        </a:p>
      </dgm:t>
    </dgm:pt>
    <dgm:pt modelId="{FF436D0C-6F93-0C43-81F5-477DAE640B40}" type="parTrans" cxnId="{01D0CF7E-9A5B-A941-BC51-77DFE8F9450A}">
      <dgm:prSet/>
      <dgm:spPr/>
      <dgm:t>
        <a:bodyPr/>
        <a:lstStyle/>
        <a:p>
          <a:endParaRPr lang="en-US"/>
        </a:p>
      </dgm:t>
    </dgm:pt>
    <dgm:pt modelId="{2CBF6658-6EBF-3C4F-8B49-048835B463F7}" type="sibTrans" cxnId="{01D0CF7E-9A5B-A941-BC51-77DFE8F9450A}">
      <dgm:prSet/>
      <dgm:spPr/>
      <dgm:t>
        <a:bodyPr/>
        <a:lstStyle/>
        <a:p>
          <a:endParaRPr lang="en-US"/>
        </a:p>
      </dgm:t>
    </dgm:pt>
    <dgm:pt modelId="{D398CB0D-ACC8-0943-8BBB-AC1B6E4F56A7}">
      <dgm:prSet/>
      <dgm:spPr/>
      <dgm:t>
        <a:bodyPr/>
        <a:lstStyle/>
        <a:p>
          <a:r>
            <a:rPr lang="en-US" i="1"/>
            <a:t>Create something new</a:t>
          </a:r>
          <a:r>
            <a:rPr lang="en-US"/>
            <a:t>: Constitution a means to produce a union of independent states with common origins and common objectives</a:t>
          </a:r>
        </a:p>
      </dgm:t>
    </dgm:pt>
    <dgm:pt modelId="{F4CE1D81-B310-2C4B-A5DD-415AD59E3852}" type="parTrans" cxnId="{8E438613-E906-A940-8679-0322A926F9F7}">
      <dgm:prSet/>
      <dgm:spPr/>
      <dgm:t>
        <a:bodyPr/>
        <a:lstStyle/>
        <a:p>
          <a:endParaRPr lang="en-US"/>
        </a:p>
      </dgm:t>
    </dgm:pt>
    <dgm:pt modelId="{CA4CBFF5-2F96-474A-92ED-182E689DA1B3}" type="sibTrans" cxnId="{8E438613-E906-A940-8679-0322A926F9F7}">
      <dgm:prSet/>
      <dgm:spPr/>
      <dgm:t>
        <a:bodyPr/>
        <a:lstStyle/>
        <a:p>
          <a:endParaRPr lang="en-US"/>
        </a:p>
      </dgm:t>
    </dgm:pt>
    <dgm:pt modelId="{A34DBC7B-3F9A-504F-AECF-F3BFB0CF2340}">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dirty="0"/>
            <a:t>France</a:t>
          </a:r>
        </a:p>
      </dgm:t>
    </dgm:pt>
    <dgm:pt modelId="{1ACAB0CE-D055-4243-A494-D65574E8CA9E}" type="parTrans" cxnId="{2E346C6C-42E7-3C49-A2E6-F8697CA1C6FB}">
      <dgm:prSet/>
      <dgm:spPr/>
      <dgm:t>
        <a:bodyPr/>
        <a:lstStyle/>
        <a:p>
          <a:endParaRPr lang="en-US"/>
        </a:p>
      </dgm:t>
    </dgm:pt>
    <dgm:pt modelId="{3D2790B1-BA1C-504D-97D7-B8C9C4507A70}" type="sibTrans" cxnId="{2E346C6C-42E7-3C49-A2E6-F8697CA1C6FB}">
      <dgm:prSet/>
      <dgm:spPr/>
      <dgm:t>
        <a:bodyPr/>
        <a:lstStyle/>
        <a:p>
          <a:endParaRPr lang="en-US"/>
        </a:p>
      </dgm:t>
    </dgm:pt>
    <dgm:pt modelId="{950D1A17-13B1-DD4E-AF06-A6A03BBF6459}">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b="1" i="1" dirty="0">
              <a:solidFill>
                <a:srgbClr val="C00000"/>
              </a:solidFill>
            </a:rPr>
            <a:t>Internal revolution</a:t>
          </a:r>
          <a:r>
            <a:rPr lang="en-US" dirty="0"/>
            <a:t>: to overthrow an ancient system of government and substitute another</a:t>
          </a:r>
        </a:p>
      </dgm:t>
    </dgm:pt>
    <dgm:pt modelId="{1934FA2C-5282-6843-9927-2A09398D365D}" type="parTrans" cxnId="{6F1EC090-2825-9946-8FC8-8BEA88804A2C}">
      <dgm:prSet/>
      <dgm:spPr/>
      <dgm:t>
        <a:bodyPr/>
        <a:lstStyle/>
        <a:p>
          <a:endParaRPr lang="en-US"/>
        </a:p>
      </dgm:t>
    </dgm:pt>
    <dgm:pt modelId="{CCFE181C-F271-A84E-9822-D5DA65697CB8}" type="sibTrans" cxnId="{6F1EC090-2825-9946-8FC8-8BEA88804A2C}">
      <dgm:prSet/>
      <dgm:spPr/>
      <dgm:t>
        <a:bodyPr/>
        <a:lstStyle/>
        <a:p>
          <a:endParaRPr lang="en-US"/>
        </a:p>
      </dgm:t>
    </dgm:pt>
    <dgm:pt modelId="{EBF6CA52-1D2C-4844-9C7D-9F42BB985F4B}">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i="1"/>
            <a:t>Advancing objective</a:t>
          </a:r>
          <a:r>
            <a:rPr lang="en-US"/>
            <a:t>: Substitute a modern for an ancient regime</a:t>
          </a:r>
        </a:p>
      </dgm:t>
    </dgm:pt>
    <dgm:pt modelId="{9E936133-94DE-0941-BAC9-A0930BD09290}" type="parTrans" cxnId="{04845986-0DC4-3344-9BDF-962F034D5777}">
      <dgm:prSet/>
      <dgm:spPr/>
      <dgm:t>
        <a:bodyPr/>
        <a:lstStyle/>
        <a:p>
          <a:endParaRPr lang="en-US"/>
        </a:p>
      </dgm:t>
    </dgm:pt>
    <dgm:pt modelId="{818F6F1C-F6DC-7647-B7CA-6D3F9DD62441}" type="sibTrans" cxnId="{04845986-0DC4-3344-9BDF-962F034D5777}">
      <dgm:prSet/>
      <dgm:spPr/>
      <dgm:t>
        <a:bodyPr/>
        <a:lstStyle/>
        <a:p>
          <a:endParaRPr lang="en-US"/>
        </a:p>
      </dgm:t>
    </dgm:pt>
    <dgm:pt modelId="{E95E7F24-38BF-C140-A088-0B82CD35CEE0}">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a:t>Create something new: New set of social relations as a basis for constituting political authority of the state</a:t>
          </a:r>
        </a:p>
      </dgm:t>
    </dgm:pt>
    <dgm:pt modelId="{88AFC30F-68B2-7A43-BEB1-F9C70648CEDA}" type="parTrans" cxnId="{00DFFAFC-2727-EE47-9CC7-5B0AA5559B2F}">
      <dgm:prSet/>
      <dgm:spPr/>
      <dgm:t>
        <a:bodyPr/>
        <a:lstStyle/>
        <a:p>
          <a:endParaRPr lang="en-US"/>
        </a:p>
      </dgm:t>
    </dgm:pt>
    <dgm:pt modelId="{1D3E9013-E9AD-254E-A975-348A1D78EFB7}" type="sibTrans" cxnId="{00DFFAFC-2727-EE47-9CC7-5B0AA5559B2F}">
      <dgm:prSet/>
      <dgm:spPr/>
      <dgm:t>
        <a:bodyPr/>
        <a:lstStyle/>
        <a:p>
          <a:endParaRPr lang="en-US"/>
        </a:p>
      </dgm:t>
    </dgm:pt>
    <dgm:pt modelId="{3BD10928-A702-6F46-88DD-FE6B19F26DE8}" type="pres">
      <dgm:prSet presAssocID="{CA2F21D3-EF8F-6943-AD1F-4413D790FC4C}" presName="Name0" presStyleCnt="0">
        <dgm:presLayoutVars>
          <dgm:dir/>
          <dgm:resizeHandles val="exact"/>
        </dgm:presLayoutVars>
      </dgm:prSet>
      <dgm:spPr/>
    </dgm:pt>
    <dgm:pt modelId="{E3A49724-E19E-2447-ABC7-B57001C2FADF}" type="pres">
      <dgm:prSet presAssocID="{2950D560-62A9-8942-B87D-B13A9598F7FE}" presName="Name5" presStyleLbl="vennNode1" presStyleIdx="0" presStyleCnt="3" custScaleX="69282" custLinFactNeighborX="-53513" custLinFactNeighborY="-306">
        <dgm:presLayoutVars>
          <dgm:bulletEnabled val="1"/>
        </dgm:presLayoutVars>
      </dgm:prSet>
      <dgm:spPr/>
    </dgm:pt>
    <dgm:pt modelId="{ECDF51F4-557B-0D41-9AB4-1015BDD47DAF}" type="pres">
      <dgm:prSet presAssocID="{866A57D6-5EBE-ED48-9E06-E33AE9A79F09}" presName="space" presStyleCnt="0"/>
      <dgm:spPr/>
    </dgm:pt>
    <dgm:pt modelId="{42F04A4C-7F5F-254E-9036-669F36ED2127}" type="pres">
      <dgm:prSet presAssocID="{77FFE8C9-4BB2-EC44-957B-5F54B103F5FB}" presName="Name5" presStyleLbl="vennNode1" presStyleIdx="1" presStyleCnt="3" custScaleX="110020" custScaleY="149791">
        <dgm:presLayoutVars>
          <dgm:bulletEnabled val="1"/>
        </dgm:presLayoutVars>
      </dgm:prSet>
      <dgm:spPr/>
    </dgm:pt>
    <dgm:pt modelId="{F622E859-41CD-094E-BC06-FDC98F4E78F1}" type="pres">
      <dgm:prSet presAssocID="{3B466553-9CD2-6B4D-92DF-50CFFF24DD76}" presName="space" presStyleCnt="0"/>
      <dgm:spPr/>
    </dgm:pt>
    <dgm:pt modelId="{E17E7895-72E6-8043-A9A0-F6224C0BB0F7}" type="pres">
      <dgm:prSet presAssocID="{A34DBC7B-3F9A-504F-AECF-F3BFB0CF2340}" presName="Name5" presStyleLbl="vennNode1" presStyleIdx="2" presStyleCnt="3" custScaleY="120528" custLinFactNeighborX="39753">
        <dgm:presLayoutVars>
          <dgm:bulletEnabled val="1"/>
        </dgm:presLayoutVars>
      </dgm:prSet>
      <dgm:spPr/>
    </dgm:pt>
  </dgm:ptLst>
  <dgm:cxnLst>
    <dgm:cxn modelId="{B5C6FD01-0170-3C47-9965-0724A5D7DD07}" srcId="{2950D560-62A9-8942-B87D-B13A9598F7FE}" destId="{B250CBAB-D9BF-504D-9093-1D373C0A641B}" srcOrd="0" destOrd="0" parTransId="{1E8E26A2-D4B7-F64B-B4C6-93AA01E07A57}" sibTransId="{4375A11D-2E79-6F4D-9A10-75095882F1D0}"/>
    <dgm:cxn modelId="{8E438613-E906-A940-8679-0322A926F9F7}" srcId="{77FFE8C9-4BB2-EC44-957B-5F54B103F5FB}" destId="{D398CB0D-ACC8-0943-8BBB-AC1B6E4F56A7}" srcOrd="2" destOrd="0" parTransId="{F4CE1D81-B310-2C4B-A5DD-415AD59E3852}" sibTransId="{CA4CBFF5-2F96-474A-92ED-182E689DA1B3}"/>
    <dgm:cxn modelId="{68A47221-BBAF-FD4E-9A0C-74F745B90CD4}" type="presOf" srcId="{B250CBAB-D9BF-504D-9093-1D373C0A641B}" destId="{E3A49724-E19E-2447-ABC7-B57001C2FADF}" srcOrd="0" destOrd="1" presId="urn:microsoft.com/office/officeart/2005/8/layout/venn3"/>
    <dgm:cxn modelId="{FF2AD425-323C-5643-9940-9167857B2D05}" type="presOf" srcId="{D398CB0D-ACC8-0943-8BBB-AC1B6E4F56A7}" destId="{42F04A4C-7F5F-254E-9036-669F36ED2127}" srcOrd="0" destOrd="3" presId="urn:microsoft.com/office/officeart/2005/8/layout/venn3"/>
    <dgm:cxn modelId="{50B8CA34-366D-804C-BC55-5907AEC4E8AF}" srcId="{CA2F21D3-EF8F-6943-AD1F-4413D790FC4C}" destId="{2950D560-62A9-8942-B87D-B13A9598F7FE}" srcOrd="0" destOrd="0" parTransId="{840F7F80-D6E3-C848-B692-A2545CA3D50B}" sibTransId="{866A57D6-5EBE-ED48-9E06-E33AE9A79F09}"/>
    <dgm:cxn modelId="{99A93554-351E-0546-92C9-67C34E6D29E3}" type="presOf" srcId="{77FFE8C9-4BB2-EC44-957B-5F54B103F5FB}" destId="{42F04A4C-7F5F-254E-9036-669F36ED2127}" srcOrd="0" destOrd="0" presId="urn:microsoft.com/office/officeart/2005/8/layout/venn3"/>
    <dgm:cxn modelId="{358BE457-BADE-1C4D-A918-978D76F63D02}" srcId="{77FFE8C9-4BB2-EC44-957B-5F54B103F5FB}" destId="{57850E69-EAF2-364B-AB99-DD6DAEF79CFE}" srcOrd="0" destOrd="0" parTransId="{CD8AAFCE-D0CD-A340-9F63-666C5C899EFE}" sibTransId="{ADCCCBA6-6426-7A42-A6ED-DCA25E4465FD}"/>
    <dgm:cxn modelId="{40CC2560-D557-D540-B66F-BD706ECD4992}" type="presOf" srcId="{EBF6CA52-1D2C-4844-9C7D-9F42BB985F4B}" destId="{E17E7895-72E6-8043-A9A0-F6224C0BB0F7}" srcOrd="0" destOrd="2" presId="urn:microsoft.com/office/officeart/2005/8/layout/venn3"/>
    <dgm:cxn modelId="{5504AB66-B5B6-5947-ACA8-5640AB03311D}" type="presOf" srcId="{57850E69-EAF2-364B-AB99-DD6DAEF79CFE}" destId="{42F04A4C-7F5F-254E-9036-669F36ED2127}" srcOrd="0" destOrd="1" presId="urn:microsoft.com/office/officeart/2005/8/layout/venn3"/>
    <dgm:cxn modelId="{42EC4069-96F3-6D4B-8ABE-9A64360292FA}" type="presOf" srcId="{E95E7F24-38BF-C140-A088-0B82CD35CEE0}" destId="{E17E7895-72E6-8043-A9A0-F6224C0BB0F7}" srcOrd="0" destOrd="3" presId="urn:microsoft.com/office/officeart/2005/8/layout/venn3"/>
    <dgm:cxn modelId="{2E346C6C-42E7-3C49-A2E6-F8697CA1C6FB}" srcId="{CA2F21D3-EF8F-6943-AD1F-4413D790FC4C}" destId="{A34DBC7B-3F9A-504F-AECF-F3BFB0CF2340}" srcOrd="2" destOrd="0" parTransId="{1ACAB0CE-D055-4243-A494-D65574E8CA9E}" sibTransId="{3D2790B1-BA1C-504D-97D7-B8C9C4507A70}"/>
    <dgm:cxn modelId="{1D9E147A-64BA-7D47-BDF1-3B42CCD5E0AC}" type="presOf" srcId="{950D1A17-13B1-DD4E-AF06-A6A03BBF6459}" destId="{E17E7895-72E6-8043-A9A0-F6224C0BB0F7}" srcOrd="0" destOrd="1" presId="urn:microsoft.com/office/officeart/2005/8/layout/venn3"/>
    <dgm:cxn modelId="{01D0CF7E-9A5B-A941-BC51-77DFE8F9450A}" srcId="{77FFE8C9-4BB2-EC44-957B-5F54B103F5FB}" destId="{63EECF21-724D-5D4E-8F9D-C0F4970D5249}" srcOrd="1" destOrd="0" parTransId="{FF436D0C-6F93-0C43-81F5-477DAE640B40}" sibTransId="{2CBF6658-6EBF-3C4F-8B49-048835B463F7}"/>
    <dgm:cxn modelId="{04845986-0DC4-3344-9BDF-962F034D5777}" srcId="{A34DBC7B-3F9A-504F-AECF-F3BFB0CF2340}" destId="{EBF6CA52-1D2C-4844-9C7D-9F42BB985F4B}" srcOrd="1" destOrd="0" parTransId="{9E936133-94DE-0941-BAC9-A0930BD09290}" sibTransId="{818F6F1C-F6DC-7647-B7CA-6D3F9DD62441}"/>
    <dgm:cxn modelId="{6F1EC090-2825-9946-8FC8-8BEA88804A2C}" srcId="{A34DBC7B-3F9A-504F-AECF-F3BFB0CF2340}" destId="{950D1A17-13B1-DD4E-AF06-A6A03BBF6459}" srcOrd="0" destOrd="0" parTransId="{1934FA2C-5282-6843-9927-2A09398D365D}" sibTransId="{CCFE181C-F271-A84E-9822-D5DA65697CB8}"/>
    <dgm:cxn modelId="{EA9BBEA2-700C-9846-8267-E0146DA29CCF}" srcId="{CA2F21D3-EF8F-6943-AD1F-4413D790FC4C}" destId="{77FFE8C9-4BB2-EC44-957B-5F54B103F5FB}" srcOrd="1" destOrd="0" parTransId="{57EA4F34-4418-2540-9B5F-8926A2988AA5}" sibTransId="{3B466553-9CD2-6B4D-92DF-50CFFF24DD76}"/>
    <dgm:cxn modelId="{85609ABB-E26F-E64C-AB98-322FC7979B2F}" type="presOf" srcId="{A34DBC7B-3F9A-504F-AECF-F3BFB0CF2340}" destId="{E17E7895-72E6-8043-A9A0-F6224C0BB0F7}" srcOrd="0" destOrd="0" presId="urn:microsoft.com/office/officeart/2005/8/layout/venn3"/>
    <dgm:cxn modelId="{56579FE0-A8E8-7541-865D-8B5FCBF6AD81}" type="presOf" srcId="{2950D560-62A9-8942-B87D-B13A9598F7FE}" destId="{E3A49724-E19E-2447-ABC7-B57001C2FADF}" srcOrd="0" destOrd="0" presId="urn:microsoft.com/office/officeart/2005/8/layout/venn3"/>
    <dgm:cxn modelId="{AE78CEFB-AC45-9345-B4D4-CF1CE7B417C8}" type="presOf" srcId="{CA2F21D3-EF8F-6943-AD1F-4413D790FC4C}" destId="{3BD10928-A702-6F46-88DD-FE6B19F26DE8}" srcOrd="0" destOrd="0" presId="urn:microsoft.com/office/officeart/2005/8/layout/venn3"/>
    <dgm:cxn modelId="{00DFFAFC-2727-EE47-9CC7-5B0AA5559B2F}" srcId="{A34DBC7B-3F9A-504F-AECF-F3BFB0CF2340}" destId="{E95E7F24-38BF-C140-A088-0B82CD35CEE0}" srcOrd="2" destOrd="0" parTransId="{88AFC30F-68B2-7A43-BEB1-F9C70648CEDA}" sibTransId="{1D3E9013-E9AD-254E-A975-348A1D78EFB7}"/>
    <dgm:cxn modelId="{B97130FF-D547-6D4E-9422-980EE7818A31}" type="presOf" srcId="{63EECF21-724D-5D4E-8F9D-C0F4970D5249}" destId="{42F04A4C-7F5F-254E-9036-669F36ED2127}" srcOrd="0" destOrd="2" presId="urn:microsoft.com/office/officeart/2005/8/layout/venn3"/>
    <dgm:cxn modelId="{12FC7685-0D11-864D-8E31-10576CBA3B95}" type="presParOf" srcId="{3BD10928-A702-6F46-88DD-FE6B19F26DE8}" destId="{E3A49724-E19E-2447-ABC7-B57001C2FADF}" srcOrd="0" destOrd="0" presId="urn:microsoft.com/office/officeart/2005/8/layout/venn3"/>
    <dgm:cxn modelId="{49E26669-2710-144A-8874-ABD71E06B4CE}" type="presParOf" srcId="{3BD10928-A702-6F46-88DD-FE6B19F26DE8}" destId="{ECDF51F4-557B-0D41-9AB4-1015BDD47DAF}" srcOrd="1" destOrd="0" presId="urn:microsoft.com/office/officeart/2005/8/layout/venn3"/>
    <dgm:cxn modelId="{7C871108-1C02-CA45-90F7-68FAB5180B75}" type="presParOf" srcId="{3BD10928-A702-6F46-88DD-FE6B19F26DE8}" destId="{42F04A4C-7F5F-254E-9036-669F36ED2127}" srcOrd="2" destOrd="0" presId="urn:microsoft.com/office/officeart/2005/8/layout/venn3"/>
    <dgm:cxn modelId="{A626203F-CE5E-2041-93FE-94AFE3E0DC80}" type="presParOf" srcId="{3BD10928-A702-6F46-88DD-FE6B19F26DE8}" destId="{F622E859-41CD-094E-BC06-FDC98F4E78F1}" srcOrd="3" destOrd="0" presId="urn:microsoft.com/office/officeart/2005/8/layout/venn3"/>
    <dgm:cxn modelId="{0F9DDFA4-02DB-C74C-B05A-140C4F994AD5}" type="presParOf" srcId="{3BD10928-A702-6F46-88DD-FE6B19F26DE8}" destId="{E17E7895-72E6-8043-A9A0-F6224C0BB0F7}"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5C3FC1-0C97-F140-B3A7-F7FF32B1E430}" type="doc">
      <dgm:prSet loTypeId="urn:microsoft.com/office/officeart/2005/8/layout/lProcess3" loCatId="process" qsTypeId="urn:microsoft.com/office/officeart/2005/8/quickstyle/simple3" qsCatId="simple" csTypeId="urn:microsoft.com/office/officeart/2005/8/colors/colorful1" csCatId="colorful"/>
      <dgm:spPr/>
      <dgm:t>
        <a:bodyPr/>
        <a:lstStyle/>
        <a:p>
          <a:endParaRPr lang="en-US"/>
        </a:p>
      </dgm:t>
    </dgm:pt>
    <dgm:pt modelId="{51CF3F89-5DBA-BF4E-A222-E73E526A00F3}">
      <dgm:prSet/>
      <dgm:spPr/>
      <dgm:t>
        <a:bodyPr/>
        <a:lstStyle/>
        <a:p>
          <a:r>
            <a:rPr lang="en-US"/>
            <a:t>Imperial Constitutions</a:t>
          </a:r>
        </a:p>
      </dgm:t>
    </dgm:pt>
    <dgm:pt modelId="{E906FD3E-1779-2A47-A81B-CA847E06E283}" type="parTrans" cxnId="{62E8DF0B-435A-DD44-8C59-C1CCA5ADAF37}">
      <dgm:prSet/>
      <dgm:spPr/>
      <dgm:t>
        <a:bodyPr/>
        <a:lstStyle/>
        <a:p>
          <a:endParaRPr lang="en-US"/>
        </a:p>
      </dgm:t>
    </dgm:pt>
    <dgm:pt modelId="{E4F023FB-088A-6348-A0FB-4261FCF89645}" type="sibTrans" cxnId="{62E8DF0B-435A-DD44-8C59-C1CCA5ADAF37}">
      <dgm:prSet/>
      <dgm:spPr/>
      <dgm:t>
        <a:bodyPr/>
        <a:lstStyle/>
        <a:p>
          <a:endParaRPr lang="en-US"/>
        </a:p>
      </dgm:t>
    </dgm:pt>
    <dgm:pt modelId="{F1361A9E-636F-1F43-AE47-798D3472D0D0}">
      <dgm:prSet/>
      <dgm:spPr/>
      <dgm:t>
        <a:bodyPr/>
        <a:lstStyle/>
        <a:p>
          <a:r>
            <a:rPr lang="en-US"/>
            <a:t>Development of a model of constitutionalism that rejected the liberal democratic model of the U.S. and France</a:t>
          </a:r>
        </a:p>
      </dgm:t>
    </dgm:pt>
    <dgm:pt modelId="{7F6440FE-21F6-7940-ACF4-41AC5D9BE665}" type="parTrans" cxnId="{922AC8B7-1954-3E42-8DFF-7ED28C2F2DFE}">
      <dgm:prSet/>
      <dgm:spPr/>
      <dgm:t>
        <a:bodyPr/>
        <a:lstStyle/>
        <a:p>
          <a:endParaRPr lang="en-US"/>
        </a:p>
      </dgm:t>
    </dgm:pt>
    <dgm:pt modelId="{C2BC52AC-2B88-D94A-B82A-3299873550D9}" type="sibTrans" cxnId="{922AC8B7-1954-3E42-8DFF-7ED28C2F2DFE}">
      <dgm:prSet/>
      <dgm:spPr/>
      <dgm:t>
        <a:bodyPr/>
        <a:lstStyle/>
        <a:p>
          <a:endParaRPr lang="en-US"/>
        </a:p>
      </dgm:t>
    </dgm:pt>
    <dgm:pt modelId="{3CCE2AC1-8520-2644-A455-FB53A4357678}">
      <dgm:prSet/>
      <dgm:spPr/>
      <dgm:t>
        <a:bodyPr/>
        <a:lstStyle/>
        <a:p>
          <a:r>
            <a:rPr lang="en-US"/>
            <a:t>But did not reject the principles of federalism in the U.S., or the principle of strong central authority in France.</a:t>
          </a:r>
        </a:p>
      </dgm:t>
    </dgm:pt>
    <dgm:pt modelId="{D4BD7522-C81D-5A47-86B5-0AC63E1D807C}" type="parTrans" cxnId="{D81C9758-E554-3F46-B675-91A596DE61E5}">
      <dgm:prSet/>
      <dgm:spPr/>
      <dgm:t>
        <a:bodyPr/>
        <a:lstStyle/>
        <a:p>
          <a:endParaRPr lang="en-US"/>
        </a:p>
      </dgm:t>
    </dgm:pt>
    <dgm:pt modelId="{0E7CB3EE-A8BB-0E47-ADF5-31EF2AD5FAED}" type="sibTrans" cxnId="{D81C9758-E554-3F46-B675-91A596DE61E5}">
      <dgm:prSet/>
      <dgm:spPr/>
      <dgm:t>
        <a:bodyPr/>
        <a:lstStyle/>
        <a:p>
          <a:endParaRPr lang="en-US"/>
        </a:p>
      </dgm:t>
    </dgm:pt>
    <dgm:pt modelId="{F2EDA343-1BE3-1249-A6A7-374515537062}">
      <dgm:prSet/>
      <dgm:spPr/>
      <dgm:t>
        <a:bodyPr/>
        <a:lstStyle/>
        <a:p>
          <a:r>
            <a:rPr lang="en-US"/>
            <a:t>German Imperial Constitution (1871) and Federalism</a:t>
          </a:r>
        </a:p>
      </dgm:t>
    </dgm:pt>
    <dgm:pt modelId="{798EC556-FB9A-224E-8E58-932D33E4BB26}" type="parTrans" cxnId="{A1A6FA6D-BEC9-D949-838D-A698D62E85C1}">
      <dgm:prSet/>
      <dgm:spPr/>
      <dgm:t>
        <a:bodyPr/>
        <a:lstStyle/>
        <a:p>
          <a:endParaRPr lang="en-US"/>
        </a:p>
      </dgm:t>
    </dgm:pt>
    <dgm:pt modelId="{A252738E-64D6-EA4D-9DD8-F44CB8D678E5}" type="sibTrans" cxnId="{A1A6FA6D-BEC9-D949-838D-A698D62E85C1}">
      <dgm:prSet/>
      <dgm:spPr/>
      <dgm:t>
        <a:bodyPr/>
        <a:lstStyle/>
        <a:p>
          <a:endParaRPr lang="en-US"/>
        </a:p>
      </dgm:t>
    </dgm:pt>
    <dgm:pt modelId="{B34CB3C9-8660-3747-B0A3-A37CA4533FC5}">
      <dgm:prSet/>
      <dgm:spPr/>
      <dgm:t>
        <a:bodyPr/>
        <a:lstStyle/>
        <a:p>
          <a:r>
            <a:rPr lang="en-US"/>
            <a:t>How to construct a single empire from out of many sovereign states, with one predominant?</a:t>
          </a:r>
        </a:p>
      </dgm:t>
    </dgm:pt>
    <dgm:pt modelId="{41D47240-1BFA-2145-9817-2983F194FAAE}" type="parTrans" cxnId="{3D96866B-7C06-294C-B800-66B7E8228013}">
      <dgm:prSet/>
      <dgm:spPr/>
      <dgm:t>
        <a:bodyPr/>
        <a:lstStyle/>
        <a:p>
          <a:endParaRPr lang="en-US"/>
        </a:p>
      </dgm:t>
    </dgm:pt>
    <dgm:pt modelId="{E6DD4053-1C79-4E48-9BA2-5188BFCFA150}" type="sibTrans" cxnId="{3D96866B-7C06-294C-B800-66B7E8228013}">
      <dgm:prSet/>
      <dgm:spPr/>
      <dgm:t>
        <a:bodyPr/>
        <a:lstStyle/>
        <a:p>
          <a:endParaRPr lang="en-US"/>
        </a:p>
      </dgm:t>
    </dgm:pt>
    <dgm:pt modelId="{2D9859AD-2393-9645-8ED5-6ECC74A23AD7}">
      <dgm:prSet/>
      <dgm:spPr/>
      <dgm:t>
        <a:bodyPr/>
        <a:lstStyle/>
        <a:p>
          <a:r>
            <a:rPr lang="en-US"/>
            <a:t>Italy used the same model to forge the Kingdom of Italy in the late 1800s </a:t>
          </a:r>
        </a:p>
      </dgm:t>
    </dgm:pt>
    <dgm:pt modelId="{2A893B86-CF70-524D-A022-D6A8080285E6}" type="parTrans" cxnId="{F0CBD1F3-48B7-BF41-88FB-6B3CF3F37BBE}">
      <dgm:prSet/>
      <dgm:spPr/>
      <dgm:t>
        <a:bodyPr/>
        <a:lstStyle/>
        <a:p>
          <a:endParaRPr lang="en-US"/>
        </a:p>
      </dgm:t>
    </dgm:pt>
    <dgm:pt modelId="{CAC93195-1CDC-C548-A75B-9AE46825C27E}" type="sibTrans" cxnId="{F0CBD1F3-48B7-BF41-88FB-6B3CF3F37BBE}">
      <dgm:prSet/>
      <dgm:spPr/>
      <dgm:t>
        <a:bodyPr/>
        <a:lstStyle/>
        <a:p>
          <a:endParaRPr lang="en-US"/>
        </a:p>
      </dgm:t>
    </dgm:pt>
    <dgm:pt modelId="{7AC58A4B-BFAC-7045-9D6D-D192B0642C64}">
      <dgm:prSet/>
      <dgm:spPr/>
      <dgm:t>
        <a:bodyPr/>
        <a:lstStyle/>
        <a:p>
          <a:r>
            <a:rPr lang="en-US"/>
            <a:t>Japanese Imperial Constitution (1889) and Strong Central Authority</a:t>
          </a:r>
        </a:p>
      </dgm:t>
    </dgm:pt>
    <dgm:pt modelId="{67B86F21-7F77-434A-B6F6-F4C1F32DC735}" type="parTrans" cxnId="{4F544C35-FFCB-EB4B-AE58-83D0C908E737}">
      <dgm:prSet/>
      <dgm:spPr/>
      <dgm:t>
        <a:bodyPr/>
        <a:lstStyle/>
        <a:p>
          <a:endParaRPr lang="en-US"/>
        </a:p>
      </dgm:t>
    </dgm:pt>
    <dgm:pt modelId="{8377BC8F-7C67-0F4E-A2DA-EE8A0220BFF6}" type="sibTrans" cxnId="{4F544C35-FFCB-EB4B-AE58-83D0C908E737}">
      <dgm:prSet/>
      <dgm:spPr/>
      <dgm:t>
        <a:bodyPr/>
        <a:lstStyle/>
        <a:p>
          <a:endParaRPr lang="en-US"/>
        </a:p>
      </dgm:t>
    </dgm:pt>
    <dgm:pt modelId="{8475AEC1-21EF-8547-9B38-04EB1F509168}">
      <dgm:prSet/>
      <dgm:spPr/>
      <dgm:t>
        <a:bodyPr/>
        <a:lstStyle/>
        <a:p>
          <a:r>
            <a:rPr lang="en-US"/>
            <a:t>How do you develop a relation where rights are the expression of the obligation of the central government toward its subjects</a:t>
          </a:r>
        </a:p>
      </dgm:t>
    </dgm:pt>
    <dgm:pt modelId="{697F449D-0D5C-2548-9196-4D852DEDA7C3}" type="parTrans" cxnId="{FB2189A0-12D5-B24E-8015-8D5E71E1E880}">
      <dgm:prSet/>
      <dgm:spPr/>
      <dgm:t>
        <a:bodyPr/>
        <a:lstStyle/>
        <a:p>
          <a:endParaRPr lang="en-US"/>
        </a:p>
      </dgm:t>
    </dgm:pt>
    <dgm:pt modelId="{BF43EC7F-91EF-994B-8791-69369C684B0A}" type="sibTrans" cxnId="{FB2189A0-12D5-B24E-8015-8D5E71E1E880}">
      <dgm:prSet/>
      <dgm:spPr/>
      <dgm:t>
        <a:bodyPr/>
        <a:lstStyle/>
        <a:p>
          <a:endParaRPr lang="en-US"/>
        </a:p>
      </dgm:t>
    </dgm:pt>
    <dgm:pt modelId="{20BC8B50-9301-C64D-ABE3-CD1BD651D4BC}">
      <dgm:prSet/>
      <dgm:spPr/>
      <dgm:t>
        <a:bodyPr/>
        <a:lstStyle/>
        <a:p>
          <a:r>
            <a:rPr lang="en-US"/>
            <a:t>Not a rights based state, but one based on the duty of the ruling collective toward the masses.</a:t>
          </a:r>
        </a:p>
      </dgm:t>
    </dgm:pt>
    <dgm:pt modelId="{C8536540-6D0A-5346-B928-5F469CE97BB6}" type="parTrans" cxnId="{40159662-8C2D-5743-A5EE-1F9648CC3FB5}">
      <dgm:prSet/>
      <dgm:spPr/>
      <dgm:t>
        <a:bodyPr/>
        <a:lstStyle/>
        <a:p>
          <a:endParaRPr lang="en-US"/>
        </a:p>
      </dgm:t>
    </dgm:pt>
    <dgm:pt modelId="{8C005825-1844-5540-8587-68F101B49E8A}" type="sibTrans" cxnId="{40159662-8C2D-5743-A5EE-1F9648CC3FB5}">
      <dgm:prSet/>
      <dgm:spPr/>
      <dgm:t>
        <a:bodyPr/>
        <a:lstStyle/>
        <a:p>
          <a:endParaRPr lang="en-US"/>
        </a:p>
      </dgm:t>
    </dgm:pt>
    <dgm:pt modelId="{1F900196-D5EA-6A41-BDBB-80F8C425D2BA}" type="pres">
      <dgm:prSet presAssocID="{9F5C3FC1-0C97-F140-B3A7-F7FF32B1E430}" presName="Name0" presStyleCnt="0">
        <dgm:presLayoutVars>
          <dgm:chPref val="3"/>
          <dgm:dir/>
          <dgm:animLvl val="lvl"/>
          <dgm:resizeHandles/>
        </dgm:presLayoutVars>
      </dgm:prSet>
      <dgm:spPr/>
    </dgm:pt>
    <dgm:pt modelId="{070BE92C-F32B-6D46-81C9-DA557EB8E434}" type="pres">
      <dgm:prSet presAssocID="{51CF3F89-5DBA-BF4E-A222-E73E526A00F3}" presName="horFlow" presStyleCnt="0"/>
      <dgm:spPr/>
    </dgm:pt>
    <dgm:pt modelId="{360ACA18-FB86-2448-8BCF-D4925060BF2C}" type="pres">
      <dgm:prSet presAssocID="{51CF3F89-5DBA-BF4E-A222-E73E526A00F3}" presName="bigChev" presStyleLbl="node1" presStyleIdx="0" presStyleCnt="3"/>
      <dgm:spPr/>
    </dgm:pt>
    <dgm:pt modelId="{214C4045-1A57-AB49-BF06-E05CED6A4E6F}" type="pres">
      <dgm:prSet presAssocID="{7F6440FE-21F6-7940-ACF4-41AC5D9BE665}" presName="parTrans" presStyleCnt="0"/>
      <dgm:spPr/>
    </dgm:pt>
    <dgm:pt modelId="{A489E2B7-02D8-6946-BC8F-C821B0C61307}" type="pres">
      <dgm:prSet presAssocID="{F1361A9E-636F-1F43-AE47-798D3472D0D0}" presName="node" presStyleLbl="alignAccFollowNode1" presStyleIdx="0" presStyleCnt="6">
        <dgm:presLayoutVars>
          <dgm:bulletEnabled val="1"/>
        </dgm:presLayoutVars>
      </dgm:prSet>
      <dgm:spPr/>
    </dgm:pt>
    <dgm:pt modelId="{2642E447-C01C-4647-9168-33DF9D493D8F}" type="pres">
      <dgm:prSet presAssocID="{C2BC52AC-2B88-D94A-B82A-3299873550D9}" presName="sibTrans" presStyleCnt="0"/>
      <dgm:spPr/>
    </dgm:pt>
    <dgm:pt modelId="{7A6DE862-EF67-D542-848E-D82D1DFE8E50}" type="pres">
      <dgm:prSet presAssocID="{3CCE2AC1-8520-2644-A455-FB53A4357678}" presName="node" presStyleLbl="alignAccFollowNode1" presStyleIdx="1" presStyleCnt="6">
        <dgm:presLayoutVars>
          <dgm:bulletEnabled val="1"/>
        </dgm:presLayoutVars>
      </dgm:prSet>
      <dgm:spPr/>
    </dgm:pt>
    <dgm:pt modelId="{8CA80B3A-D38F-1643-9840-C1FA8C5AFFF4}" type="pres">
      <dgm:prSet presAssocID="{51CF3F89-5DBA-BF4E-A222-E73E526A00F3}" presName="vSp" presStyleCnt="0"/>
      <dgm:spPr/>
    </dgm:pt>
    <dgm:pt modelId="{D5E9AEDF-DA59-3F48-8C98-83BC6F613AAE}" type="pres">
      <dgm:prSet presAssocID="{F2EDA343-1BE3-1249-A6A7-374515537062}" presName="horFlow" presStyleCnt="0"/>
      <dgm:spPr/>
    </dgm:pt>
    <dgm:pt modelId="{C54BF5F9-5EF4-6244-9696-D430BF6E3D93}" type="pres">
      <dgm:prSet presAssocID="{F2EDA343-1BE3-1249-A6A7-374515537062}" presName="bigChev" presStyleLbl="node1" presStyleIdx="1" presStyleCnt="3"/>
      <dgm:spPr/>
    </dgm:pt>
    <dgm:pt modelId="{0CD41AEE-395D-4E4B-A563-10F1D98A9A59}" type="pres">
      <dgm:prSet presAssocID="{41D47240-1BFA-2145-9817-2983F194FAAE}" presName="parTrans" presStyleCnt="0"/>
      <dgm:spPr/>
    </dgm:pt>
    <dgm:pt modelId="{21205844-A23A-3D46-BDAA-3FF4BFAF4E8E}" type="pres">
      <dgm:prSet presAssocID="{B34CB3C9-8660-3747-B0A3-A37CA4533FC5}" presName="node" presStyleLbl="alignAccFollowNode1" presStyleIdx="2" presStyleCnt="6">
        <dgm:presLayoutVars>
          <dgm:bulletEnabled val="1"/>
        </dgm:presLayoutVars>
      </dgm:prSet>
      <dgm:spPr/>
    </dgm:pt>
    <dgm:pt modelId="{6E37168D-5C42-D342-9E18-C8AEC64A0600}" type="pres">
      <dgm:prSet presAssocID="{E6DD4053-1C79-4E48-9BA2-5188BFCFA150}" presName="sibTrans" presStyleCnt="0"/>
      <dgm:spPr/>
    </dgm:pt>
    <dgm:pt modelId="{E243C56D-D694-C84C-8988-162D06E0B35F}" type="pres">
      <dgm:prSet presAssocID="{2D9859AD-2393-9645-8ED5-6ECC74A23AD7}" presName="node" presStyleLbl="alignAccFollowNode1" presStyleIdx="3" presStyleCnt="6">
        <dgm:presLayoutVars>
          <dgm:bulletEnabled val="1"/>
        </dgm:presLayoutVars>
      </dgm:prSet>
      <dgm:spPr/>
    </dgm:pt>
    <dgm:pt modelId="{3205B714-3234-2343-95FB-F3814FBC9ACE}" type="pres">
      <dgm:prSet presAssocID="{F2EDA343-1BE3-1249-A6A7-374515537062}" presName="vSp" presStyleCnt="0"/>
      <dgm:spPr/>
    </dgm:pt>
    <dgm:pt modelId="{4FD3BDDB-1E57-854D-8901-070C2DAAED53}" type="pres">
      <dgm:prSet presAssocID="{7AC58A4B-BFAC-7045-9D6D-D192B0642C64}" presName="horFlow" presStyleCnt="0"/>
      <dgm:spPr/>
    </dgm:pt>
    <dgm:pt modelId="{4A2A9E66-4C38-A24C-B17B-40EDB8927125}" type="pres">
      <dgm:prSet presAssocID="{7AC58A4B-BFAC-7045-9D6D-D192B0642C64}" presName="bigChev" presStyleLbl="node1" presStyleIdx="2" presStyleCnt="3"/>
      <dgm:spPr/>
    </dgm:pt>
    <dgm:pt modelId="{50A5734B-5BC3-ED40-A49F-32CAA550D0FF}" type="pres">
      <dgm:prSet presAssocID="{697F449D-0D5C-2548-9196-4D852DEDA7C3}" presName="parTrans" presStyleCnt="0"/>
      <dgm:spPr/>
    </dgm:pt>
    <dgm:pt modelId="{458EEB9A-758C-EE49-97DD-FD3D24140F86}" type="pres">
      <dgm:prSet presAssocID="{8475AEC1-21EF-8547-9B38-04EB1F509168}" presName="node" presStyleLbl="alignAccFollowNode1" presStyleIdx="4" presStyleCnt="6">
        <dgm:presLayoutVars>
          <dgm:bulletEnabled val="1"/>
        </dgm:presLayoutVars>
      </dgm:prSet>
      <dgm:spPr/>
    </dgm:pt>
    <dgm:pt modelId="{9AB83162-5C3E-774E-BA23-531BF571141C}" type="pres">
      <dgm:prSet presAssocID="{BF43EC7F-91EF-994B-8791-69369C684B0A}" presName="sibTrans" presStyleCnt="0"/>
      <dgm:spPr/>
    </dgm:pt>
    <dgm:pt modelId="{A8A2EF19-719A-7E47-B6F0-EDD04136DF42}" type="pres">
      <dgm:prSet presAssocID="{20BC8B50-9301-C64D-ABE3-CD1BD651D4BC}" presName="node" presStyleLbl="alignAccFollowNode1" presStyleIdx="5" presStyleCnt="6">
        <dgm:presLayoutVars>
          <dgm:bulletEnabled val="1"/>
        </dgm:presLayoutVars>
      </dgm:prSet>
      <dgm:spPr/>
    </dgm:pt>
  </dgm:ptLst>
  <dgm:cxnLst>
    <dgm:cxn modelId="{79F04906-5F6D-D441-B08F-2E12AA24ACCE}" type="presOf" srcId="{51CF3F89-5DBA-BF4E-A222-E73E526A00F3}" destId="{360ACA18-FB86-2448-8BCF-D4925060BF2C}" srcOrd="0" destOrd="0" presId="urn:microsoft.com/office/officeart/2005/8/layout/lProcess3"/>
    <dgm:cxn modelId="{62E8DF0B-435A-DD44-8C59-C1CCA5ADAF37}" srcId="{9F5C3FC1-0C97-F140-B3A7-F7FF32B1E430}" destId="{51CF3F89-5DBA-BF4E-A222-E73E526A00F3}" srcOrd="0" destOrd="0" parTransId="{E906FD3E-1779-2A47-A81B-CA847E06E283}" sibTransId="{E4F023FB-088A-6348-A0FB-4261FCF89645}"/>
    <dgm:cxn modelId="{C0ED6A19-4E14-5444-BBB9-A6168CDB8872}" type="presOf" srcId="{9F5C3FC1-0C97-F140-B3A7-F7FF32B1E430}" destId="{1F900196-D5EA-6A41-BDBB-80F8C425D2BA}" srcOrd="0" destOrd="0" presId="urn:microsoft.com/office/officeart/2005/8/layout/lProcess3"/>
    <dgm:cxn modelId="{50C36729-D70D-F24C-9218-01B396F4B0D9}" type="presOf" srcId="{20BC8B50-9301-C64D-ABE3-CD1BD651D4BC}" destId="{A8A2EF19-719A-7E47-B6F0-EDD04136DF42}" srcOrd="0" destOrd="0" presId="urn:microsoft.com/office/officeart/2005/8/layout/lProcess3"/>
    <dgm:cxn modelId="{89DE362E-A0D1-BE4D-A137-6CC27B525EEA}" type="presOf" srcId="{3CCE2AC1-8520-2644-A455-FB53A4357678}" destId="{7A6DE862-EF67-D542-848E-D82D1DFE8E50}" srcOrd="0" destOrd="0" presId="urn:microsoft.com/office/officeart/2005/8/layout/lProcess3"/>
    <dgm:cxn modelId="{4F544C35-FFCB-EB4B-AE58-83D0C908E737}" srcId="{9F5C3FC1-0C97-F140-B3A7-F7FF32B1E430}" destId="{7AC58A4B-BFAC-7045-9D6D-D192B0642C64}" srcOrd="2" destOrd="0" parTransId="{67B86F21-7F77-434A-B6F6-F4C1F32DC735}" sibTransId="{8377BC8F-7C67-0F4E-A2DA-EE8A0220BFF6}"/>
    <dgm:cxn modelId="{DBB77336-A52E-3F45-9852-47CB07038355}" type="presOf" srcId="{F2EDA343-1BE3-1249-A6A7-374515537062}" destId="{C54BF5F9-5EF4-6244-9696-D430BF6E3D93}" srcOrd="0" destOrd="0" presId="urn:microsoft.com/office/officeart/2005/8/layout/lProcess3"/>
    <dgm:cxn modelId="{A90F2B52-013D-0A48-B5FD-19B17F4D7C37}" type="presOf" srcId="{8475AEC1-21EF-8547-9B38-04EB1F509168}" destId="{458EEB9A-758C-EE49-97DD-FD3D24140F86}" srcOrd="0" destOrd="0" presId="urn:microsoft.com/office/officeart/2005/8/layout/lProcess3"/>
    <dgm:cxn modelId="{E01D0E57-EA9E-524B-8CF1-D083E9A2D6B6}" type="presOf" srcId="{7AC58A4B-BFAC-7045-9D6D-D192B0642C64}" destId="{4A2A9E66-4C38-A24C-B17B-40EDB8927125}" srcOrd="0" destOrd="0" presId="urn:microsoft.com/office/officeart/2005/8/layout/lProcess3"/>
    <dgm:cxn modelId="{D81C9758-E554-3F46-B675-91A596DE61E5}" srcId="{51CF3F89-5DBA-BF4E-A222-E73E526A00F3}" destId="{3CCE2AC1-8520-2644-A455-FB53A4357678}" srcOrd="1" destOrd="0" parTransId="{D4BD7522-C81D-5A47-86B5-0AC63E1D807C}" sibTransId="{0E7CB3EE-A8BB-0E47-ADF5-31EF2AD5FAED}"/>
    <dgm:cxn modelId="{40159662-8C2D-5743-A5EE-1F9648CC3FB5}" srcId="{7AC58A4B-BFAC-7045-9D6D-D192B0642C64}" destId="{20BC8B50-9301-C64D-ABE3-CD1BD651D4BC}" srcOrd="1" destOrd="0" parTransId="{C8536540-6D0A-5346-B928-5F469CE97BB6}" sibTransId="{8C005825-1844-5540-8587-68F101B49E8A}"/>
    <dgm:cxn modelId="{3866D769-9676-C24F-8809-E7D08C6883C8}" type="presOf" srcId="{F1361A9E-636F-1F43-AE47-798D3472D0D0}" destId="{A489E2B7-02D8-6946-BC8F-C821B0C61307}" srcOrd="0" destOrd="0" presId="urn:microsoft.com/office/officeart/2005/8/layout/lProcess3"/>
    <dgm:cxn modelId="{3D96866B-7C06-294C-B800-66B7E8228013}" srcId="{F2EDA343-1BE3-1249-A6A7-374515537062}" destId="{B34CB3C9-8660-3747-B0A3-A37CA4533FC5}" srcOrd="0" destOrd="0" parTransId="{41D47240-1BFA-2145-9817-2983F194FAAE}" sibTransId="{E6DD4053-1C79-4E48-9BA2-5188BFCFA150}"/>
    <dgm:cxn modelId="{A1A6FA6D-BEC9-D949-838D-A698D62E85C1}" srcId="{9F5C3FC1-0C97-F140-B3A7-F7FF32B1E430}" destId="{F2EDA343-1BE3-1249-A6A7-374515537062}" srcOrd="1" destOrd="0" parTransId="{798EC556-FB9A-224E-8E58-932D33E4BB26}" sibTransId="{A252738E-64D6-EA4D-9DD8-F44CB8D678E5}"/>
    <dgm:cxn modelId="{663D6E90-EDE0-C244-8436-302F60FBC448}" type="presOf" srcId="{2D9859AD-2393-9645-8ED5-6ECC74A23AD7}" destId="{E243C56D-D694-C84C-8988-162D06E0B35F}" srcOrd="0" destOrd="0" presId="urn:microsoft.com/office/officeart/2005/8/layout/lProcess3"/>
    <dgm:cxn modelId="{FB2189A0-12D5-B24E-8015-8D5E71E1E880}" srcId="{7AC58A4B-BFAC-7045-9D6D-D192B0642C64}" destId="{8475AEC1-21EF-8547-9B38-04EB1F509168}" srcOrd="0" destOrd="0" parTransId="{697F449D-0D5C-2548-9196-4D852DEDA7C3}" sibTransId="{BF43EC7F-91EF-994B-8791-69369C684B0A}"/>
    <dgm:cxn modelId="{767BF2AE-2D54-4F4E-8199-A0844B3789E1}" type="presOf" srcId="{B34CB3C9-8660-3747-B0A3-A37CA4533FC5}" destId="{21205844-A23A-3D46-BDAA-3FF4BFAF4E8E}" srcOrd="0" destOrd="0" presId="urn:microsoft.com/office/officeart/2005/8/layout/lProcess3"/>
    <dgm:cxn modelId="{922AC8B7-1954-3E42-8DFF-7ED28C2F2DFE}" srcId="{51CF3F89-5DBA-BF4E-A222-E73E526A00F3}" destId="{F1361A9E-636F-1F43-AE47-798D3472D0D0}" srcOrd="0" destOrd="0" parTransId="{7F6440FE-21F6-7940-ACF4-41AC5D9BE665}" sibTransId="{C2BC52AC-2B88-D94A-B82A-3299873550D9}"/>
    <dgm:cxn modelId="{F0CBD1F3-48B7-BF41-88FB-6B3CF3F37BBE}" srcId="{F2EDA343-1BE3-1249-A6A7-374515537062}" destId="{2D9859AD-2393-9645-8ED5-6ECC74A23AD7}" srcOrd="1" destOrd="0" parTransId="{2A893B86-CF70-524D-A022-D6A8080285E6}" sibTransId="{CAC93195-1CDC-C548-A75B-9AE46825C27E}"/>
    <dgm:cxn modelId="{A655C765-CE60-394E-A236-4D7F641F92F0}" type="presParOf" srcId="{1F900196-D5EA-6A41-BDBB-80F8C425D2BA}" destId="{070BE92C-F32B-6D46-81C9-DA557EB8E434}" srcOrd="0" destOrd="0" presId="urn:microsoft.com/office/officeart/2005/8/layout/lProcess3"/>
    <dgm:cxn modelId="{79D777AE-54E1-1344-AC55-4938385B2E74}" type="presParOf" srcId="{070BE92C-F32B-6D46-81C9-DA557EB8E434}" destId="{360ACA18-FB86-2448-8BCF-D4925060BF2C}" srcOrd="0" destOrd="0" presId="urn:microsoft.com/office/officeart/2005/8/layout/lProcess3"/>
    <dgm:cxn modelId="{1B050BDB-79DA-2C47-8CE6-73A4CA1C542D}" type="presParOf" srcId="{070BE92C-F32B-6D46-81C9-DA557EB8E434}" destId="{214C4045-1A57-AB49-BF06-E05CED6A4E6F}" srcOrd="1" destOrd="0" presId="urn:microsoft.com/office/officeart/2005/8/layout/lProcess3"/>
    <dgm:cxn modelId="{1E2F2FD4-F3CF-A34F-93E3-32F5F5C0339F}" type="presParOf" srcId="{070BE92C-F32B-6D46-81C9-DA557EB8E434}" destId="{A489E2B7-02D8-6946-BC8F-C821B0C61307}" srcOrd="2" destOrd="0" presId="urn:microsoft.com/office/officeart/2005/8/layout/lProcess3"/>
    <dgm:cxn modelId="{1ABB8C68-F6B0-1242-A968-8F303FAEDB1C}" type="presParOf" srcId="{070BE92C-F32B-6D46-81C9-DA557EB8E434}" destId="{2642E447-C01C-4647-9168-33DF9D493D8F}" srcOrd="3" destOrd="0" presId="urn:microsoft.com/office/officeart/2005/8/layout/lProcess3"/>
    <dgm:cxn modelId="{2A006A4A-D8C8-FC4F-86BF-05389586D19B}" type="presParOf" srcId="{070BE92C-F32B-6D46-81C9-DA557EB8E434}" destId="{7A6DE862-EF67-D542-848E-D82D1DFE8E50}" srcOrd="4" destOrd="0" presId="urn:microsoft.com/office/officeart/2005/8/layout/lProcess3"/>
    <dgm:cxn modelId="{5DF9E84D-C495-4647-AB8A-B7E6B73FE974}" type="presParOf" srcId="{1F900196-D5EA-6A41-BDBB-80F8C425D2BA}" destId="{8CA80B3A-D38F-1643-9840-C1FA8C5AFFF4}" srcOrd="1" destOrd="0" presId="urn:microsoft.com/office/officeart/2005/8/layout/lProcess3"/>
    <dgm:cxn modelId="{9570A0DF-5EE5-7A40-A041-C572A113CC10}" type="presParOf" srcId="{1F900196-D5EA-6A41-BDBB-80F8C425D2BA}" destId="{D5E9AEDF-DA59-3F48-8C98-83BC6F613AAE}" srcOrd="2" destOrd="0" presId="urn:microsoft.com/office/officeart/2005/8/layout/lProcess3"/>
    <dgm:cxn modelId="{35FF133C-2886-8F4D-B158-995EA4601290}" type="presParOf" srcId="{D5E9AEDF-DA59-3F48-8C98-83BC6F613AAE}" destId="{C54BF5F9-5EF4-6244-9696-D430BF6E3D93}" srcOrd="0" destOrd="0" presId="urn:microsoft.com/office/officeart/2005/8/layout/lProcess3"/>
    <dgm:cxn modelId="{34D667A8-9447-0449-AE25-E691ADFD1873}" type="presParOf" srcId="{D5E9AEDF-DA59-3F48-8C98-83BC6F613AAE}" destId="{0CD41AEE-395D-4E4B-A563-10F1D98A9A59}" srcOrd="1" destOrd="0" presId="urn:microsoft.com/office/officeart/2005/8/layout/lProcess3"/>
    <dgm:cxn modelId="{0C92C947-952E-B949-B88D-1EE6D2CC3800}" type="presParOf" srcId="{D5E9AEDF-DA59-3F48-8C98-83BC6F613AAE}" destId="{21205844-A23A-3D46-BDAA-3FF4BFAF4E8E}" srcOrd="2" destOrd="0" presId="urn:microsoft.com/office/officeart/2005/8/layout/lProcess3"/>
    <dgm:cxn modelId="{1AA28D55-48FC-B540-8DAE-1DBA12B17A70}" type="presParOf" srcId="{D5E9AEDF-DA59-3F48-8C98-83BC6F613AAE}" destId="{6E37168D-5C42-D342-9E18-C8AEC64A0600}" srcOrd="3" destOrd="0" presId="urn:microsoft.com/office/officeart/2005/8/layout/lProcess3"/>
    <dgm:cxn modelId="{7FAEA897-05DC-0541-B6F7-B2CDDCAF71D1}" type="presParOf" srcId="{D5E9AEDF-DA59-3F48-8C98-83BC6F613AAE}" destId="{E243C56D-D694-C84C-8988-162D06E0B35F}" srcOrd="4" destOrd="0" presId="urn:microsoft.com/office/officeart/2005/8/layout/lProcess3"/>
    <dgm:cxn modelId="{E3E8DCDB-FF16-0643-8812-E57FF82F87CD}" type="presParOf" srcId="{1F900196-D5EA-6A41-BDBB-80F8C425D2BA}" destId="{3205B714-3234-2343-95FB-F3814FBC9ACE}" srcOrd="3" destOrd="0" presId="urn:microsoft.com/office/officeart/2005/8/layout/lProcess3"/>
    <dgm:cxn modelId="{1D83600C-9FAE-6E4C-A75F-EBC429EEA676}" type="presParOf" srcId="{1F900196-D5EA-6A41-BDBB-80F8C425D2BA}" destId="{4FD3BDDB-1E57-854D-8901-070C2DAAED53}" srcOrd="4" destOrd="0" presId="urn:microsoft.com/office/officeart/2005/8/layout/lProcess3"/>
    <dgm:cxn modelId="{CB4CA97A-6B3C-544B-B0C2-BD8AEEBCEE6F}" type="presParOf" srcId="{4FD3BDDB-1E57-854D-8901-070C2DAAED53}" destId="{4A2A9E66-4C38-A24C-B17B-40EDB8927125}" srcOrd="0" destOrd="0" presId="urn:microsoft.com/office/officeart/2005/8/layout/lProcess3"/>
    <dgm:cxn modelId="{5035AD2A-F350-364B-972F-506850C5C864}" type="presParOf" srcId="{4FD3BDDB-1E57-854D-8901-070C2DAAED53}" destId="{50A5734B-5BC3-ED40-A49F-32CAA550D0FF}" srcOrd="1" destOrd="0" presId="urn:microsoft.com/office/officeart/2005/8/layout/lProcess3"/>
    <dgm:cxn modelId="{F3C868CE-6E83-034E-971B-9532470D6EBB}" type="presParOf" srcId="{4FD3BDDB-1E57-854D-8901-070C2DAAED53}" destId="{458EEB9A-758C-EE49-97DD-FD3D24140F86}" srcOrd="2" destOrd="0" presId="urn:microsoft.com/office/officeart/2005/8/layout/lProcess3"/>
    <dgm:cxn modelId="{1E3D1C06-90B7-734F-9DBC-8F93253FACFB}" type="presParOf" srcId="{4FD3BDDB-1E57-854D-8901-070C2DAAED53}" destId="{9AB83162-5C3E-774E-BA23-531BF571141C}" srcOrd="3" destOrd="0" presId="urn:microsoft.com/office/officeart/2005/8/layout/lProcess3"/>
    <dgm:cxn modelId="{B34CD1B4-66CD-DD47-8721-FB7FFEB92173}" type="presParOf" srcId="{4FD3BDDB-1E57-854D-8901-070C2DAAED53}" destId="{A8A2EF19-719A-7E47-B6F0-EDD04136DF4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E93D92-9E15-3640-8D7E-F82C2FA394D9}" type="doc">
      <dgm:prSet loTypeId="urn:microsoft.com/office/officeart/2005/8/layout/chevron2" loCatId="process" qsTypeId="urn:microsoft.com/office/officeart/2005/8/quickstyle/simple3" qsCatId="simple" csTypeId="urn:microsoft.com/office/officeart/2005/8/colors/colorful1" csCatId="colorful"/>
      <dgm:spPr/>
      <dgm:t>
        <a:bodyPr/>
        <a:lstStyle/>
        <a:p>
          <a:endParaRPr lang="en-US"/>
        </a:p>
      </dgm:t>
    </dgm:pt>
    <dgm:pt modelId="{BE91FCDC-651C-1240-AAA4-7F9AD981D9C0}">
      <dgm:prSet/>
      <dgm:spPr/>
      <dgm:t>
        <a:bodyPr/>
        <a:lstStyle/>
        <a:p>
          <a:r>
            <a:rPr lang="en-US"/>
            <a:t>Collapse</a:t>
          </a:r>
        </a:p>
      </dgm:t>
    </dgm:pt>
    <dgm:pt modelId="{B3FAF91D-8E59-8343-BFE7-C7D201C5FFBA}" type="parTrans" cxnId="{D552A394-3D27-C84E-B549-396EC0CF1B9C}">
      <dgm:prSet/>
      <dgm:spPr/>
      <dgm:t>
        <a:bodyPr/>
        <a:lstStyle/>
        <a:p>
          <a:endParaRPr lang="en-US"/>
        </a:p>
      </dgm:t>
    </dgm:pt>
    <dgm:pt modelId="{4F4AB09F-2D4D-3048-B076-A3B11CC59517}" type="sibTrans" cxnId="{D552A394-3D27-C84E-B549-396EC0CF1B9C}">
      <dgm:prSet/>
      <dgm:spPr/>
      <dgm:t>
        <a:bodyPr/>
        <a:lstStyle/>
        <a:p>
          <a:endParaRPr lang="en-US"/>
        </a:p>
      </dgm:t>
    </dgm:pt>
    <dgm:pt modelId="{98B83622-D91C-BA47-AE98-B959D92445A9}">
      <dgm:prSet/>
      <dgm:spPr/>
      <dgm:t>
        <a:bodyPr/>
        <a:lstStyle/>
        <a:p>
          <a:r>
            <a:rPr lang="en-US"/>
            <a:t>The collapse of the Imperial government in 1918 did not signal the end of the  Reich system of constitutionalism</a:t>
          </a:r>
        </a:p>
      </dgm:t>
    </dgm:pt>
    <dgm:pt modelId="{F310B9EA-98AD-7949-A889-701792595802}" type="parTrans" cxnId="{7BD9734B-6107-FA40-B9F9-94D89CE88455}">
      <dgm:prSet/>
      <dgm:spPr/>
      <dgm:t>
        <a:bodyPr/>
        <a:lstStyle/>
        <a:p>
          <a:endParaRPr lang="en-US"/>
        </a:p>
      </dgm:t>
    </dgm:pt>
    <dgm:pt modelId="{5EF65A27-ADA9-F947-B7ED-76020AF1A9AA}" type="sibTrans" cxnId="{7BD9734B-6107-FA40-B9F9-94D89CE88455}">
      <dgm:prSet/>
      <dgm:spPr/>
      <dgm:t>
        <a:bodyPr/>
        <a:lstStyle/>
        <a:p>
          <a:endParaRPr lang="en-US"/>
        </a:p>
      </dgm:t>
    </dgm:pt>
    <dgm:pt modelId="{FA02CCDF-06BD-EC40-98F1-2B8D548E1AC0}">
      <dgm:prSet/>
      <dgm:spPr/>
      <dgm:t>
        <a:bodyPr/>
        <a:lstStyle/>
        <a:p>
          <a:r>
            <a:rPr lang="en-US"/>
            <a:t>Weimer Constitution modified  the Imperial constitution but did not reject many of its core principles</a:t>
          </a:r>
        </a:p>
      </dgm:t>
    </dgm:pt>
    <dgm:pt modelId="{6F783585-8D25-DA43-8B7D-1286F64CB3F6}" type="parTrans" cxnId="{96FE4ADB-6D5E-FC40-BD1A-F9E20876E81A}">
      <dgm:prSet/>
      <dgm:spPr/>
      <dgm:t>
        <a:bodyPr/>
        <a:lstStyle/>
        <a:p>
          <a:endParaRPr lang="en-US"/>
        </a:p>
      </dgm:t>
    </dgm:pt>
    <dgm:pt modelId="{45525057-60F1-E445-950E-6A7411FF84F0}" type="sibTrans" cxnId="{96FE4ADB-6D5E-FC40-BD1A-F9E20876E81A}">
      <dgm:prSet/>
      <dgm:spPr/>
      <dgm:t>
        <a:bodyPr/>
        <a:lstStyle/>
        <a:p>
          <a:endParaRPr lang="en-US"/>
        </a:p>
      </dgm:t>
    </dgm:pt>
    <dgm:pt modelId="{CB186968-E6EC-CA4A-AA5D-C034940B4551}">
      <dgm:prSet/>
      <dgm:spPr/>
      <dgm:t>
        <a:bodyPr/>
        <a:lstStyle/>
        <a:p>
          <a:r>
            <a:rPr lang="en-US"/>
            <a:t>Changes</a:t>
          </a:r>
        </a:p>
      </dgm:t>
    </dgm:pt>
    <dgm:pt modelId="{D210D4B5-BD59-1649-BC60-21A2684A6AF9}" type="parTrans" cxnId="{3D9D06EC-B992-7342-A7B9-914D6AE5138D}">
      <dgm:prSet/>
      <dgm:spPr/>
      <dgm:t>
        <a:bodyPr/>
        <a:lstStyle/>
        <a:p>
          <a:endParaRPr lang="en-US"/>
        </a:p>
      </dgm:t>
    </dgm:pt>
    <dgm:pt modelId="{0BF0A3E6-F77E-4C40-8058-44ABAAD86342}" type="sibTrans" cxnId="{3D9D06EC-B992-7342-A7B9-914D6AE5138D}">
      <dgm:prSet/>
      <dgm:spPr/>
      <dgm:t>
        <a:bodyPr/>
        <a:lstStyle/>
        <a:p>
          <a:endParaRPr lang="en-US"/>
        </a:p>
      </dgm:t>
    </dgm:pt>
    <dgm:pt modelId="{2BC38030-4567-D74C-982A-2FEF96188623}">
      <dgm:prSet/>
      <dgm:spPr/>
      <dgm:t>
        <a:bodyPr/>
        <a:lstStyle/>
        <a:p>
          <a:r>
            <a:rPr lang="en-US"/>
            <a:t>Liberal democratic model; but liberal democracy is not made the unalterable foundation of political culture</a:t>
          </a:r>
        </a:p>
      </dgm:t>
    </dgm:pt>
    <dgm:pt modelId="{B62EDFC8-A5BE-B541-8DF5-4994472EE8BD}" type="parTrans" cxnId="{80F25E47-E68D-CD44-A708-BA40A9C2226A}">
      <dgm:prSet/>
      <dgm:spPr/>
      <dgm:t>
        <a:bodyPr/>
        <a:lstStyle/>
        <a:p>
          <a:endParaRPr lang="en-US"/>
        </a:p>
      </dgm:t>
    </dgm:pt>
    <dgm:pt modelId="{4935AA6B-6BFB-4B40-A13C-3DFDEE6869D8}" type="sibTrans" cxnId="{80F25E47-E68D-CD44-A708-BA40A9C2226A}">
      <dgm:prSet/>
      <dgm:spPr/>
      <dgm:t>
        <a:bodyPr/>
        <a:lstStyle/>
        <a:p>
          <a:endParaRPr lang="en-US"/>
        </a:p>
      </dgm:t>
    </dgm:pt>
    <dgm:pt modelId="{B4AE8903-3887-024A-94A2-61A9F31A2B4B}">
      <dgm:prSet/>
      <dgm:spPr/>
      <dgm:t>
        <a:bodyPr/>
        <a:lstStyle/>
        <a:p>
          <a:r>
            <a:rPr lang="en-US"/>
            <a:t>Stronger Parliament</a:t>
          </a:r>
        </a:p>
      </dgm:t>
    </dgm:pt>
    <dgm:pt modelId="{C90F3200-799E-2A46-8190-F61D7F8AB765}" type="parTrans" cxnId="{EF010B8F-6D93-324D-8B30-6605A6B2A11A}">
      <dgm:prSet/>
      <dgm:spPr/>
      <dgm:t>
        <a:bodyPr/>
        <a:lstStyle/>
        <a:p>
          <a:endParaRPr lang="en-US"/>
        </a:p>
      </dgm:t>
    </dgm:pt>
    <dgm:pt modelId="{F5608536-C670-2F4A-91BC-35F133422D62}" type="sibTrans" cxnId="{EF010B8F-6D93-324D-8B30-6605A6B2A11A}">
      <dgm:prSet/>
      <dgm:spPr/>
      <dgm:t>
        <a:bodyPr/>
        <a:lstStyle/>
        <a:p>
          <a:endParaRPr lang="en-US"/>
        </a:p>
      </dgm:t>
    </dgm:pt>
    <dgm:pt modelId="{DF58A41B-39B2-AC45-8E24-D944C5B0257D}">
      <dgm:prSet/>
      <dgm:spPr/>
      <dgm:t>
        <a:bodyPr/>
        <a:lstStyle/>
        <a:p>
          <a:r>
            <a:rPr lang="en-US"/>
            <a:t>Office of Chancellor still critical</a:t>
          </a:r>
        </a:p>
      </dgm:t>
    </dgm:pt>
    <dgm:pt modelId="{EEED8EBD-3345-A14B-BC5E-CE88884FF50A}" type="parTrans" cxnId="{39615218-31C8-CE40-816B-E6D972C57455}">
      <dgm:prSet/>
      <dgm:spPr/>
      <dgm:t>
        <a:bodyPr/>
        <a:lstStyle/>
        <a:p>
          <a:endParaRPr lang="en-US"/>
        </a:p>
      </dgm:t>
    </dgm:pt>
    <dgm:pt modelId="{0B88A40A-8D24-C44C-9176-207C605BB2A5}" type="sibTrans" cxnId="{39615218-31C8-CE40-816B-E6D972C57455}">
      <dgm:prSet/>
      <dgm:spPr/>
      <dgm:t>
        <a:bodyPr/>
        <a:lstStyle/>
        <a:p>
          <a:endParaRPr lang="en-US"/>
        </a:p>
      </dgm:t>
    </dgm:pt>
    <dgm:pt modelId="{BFAF4E1B-6735-F342-AF5D-307A317966F8}">
      <dgm:prSet/>
      <dgm:spPr/>
      <dgm:t>
        <a:bodyPr/>
        <a:lstStyle/>
        <a:p>
          <a:r>
            <a:rPr lang="en-US"/>
            <a:t>Underlying norms and legal systems substantially unchanged</a:t>
          </a:r>
        </a:p>
      </dgm:t>
    </dgm:pt>
    <dgm:pt modelId="{643F3F41-7198-ED41-ACFE-D64DC0726407}" type="parTrans" cxnId="{3682C51F-016D-0642-BA5E-1F8379F86315}">
      <dgm:prSet/>
      <dgm:spPr/>
      <dgm:t>
        <a:bodyPr/>
        <a:lstStyle/>
        <a:p>
          <a:endParaRPr lang="en-US"/>
        </a:p>
      </dgm:t>
    </dgm:pt>
    <dgm:pt modelId="{9A3A973F-F982-2D4B-A9B9-ACA209851E4F}" type="sibTrans" cxnId="{3682C51F-016D-0642-BA5E-1F8379F86315}">
      <dgm:prSet/>
      <dgm:spPr/>
      <dgm:t>
        <a:bodyPr/>
        <a:lstStyle/>
        <a:p>
          <a:endParaRPr lang="en-US"/>
        </a:p>
      </dgm:t>
    </dgm:pt>
    <dgm:pt modelId="{FE5C3210-2C46-894F-8C71-247ED40134A7}">
      <dgm:prSet/>
      <dgm:spPr/>
      <dgm:t>
        <a:bodyPr/>
        <a:lstStyle/>
        <a:p>
          <a:r>
            <a:rPr lang="en-US"/>
            <a:t>Innovations</a:t>
          </a:r>
        </a:p>
      </dgm:t>
    </dgm:pt>
    <dgm:pt modelId="{9C5ACFF3-1E5F-AF42-B91B-B687791A0812}" type="parTrans" cxnId="{043BE0FB-CC01-724E-8F3B-549A1BD475CE}">
      <dgm:prSet/>
      <dgm:spPr/>
      <dgm:t>
        <a:bodyPr/>
        <a:lstStyle/>
        <a:p>
          <a:endParaRPr lang="en-US"/>
        </a:p>
      </dgm:t>
    </dgm:pt>
    <dgm:pt modelId="{5D90FD0B-5A6D-DD4B-87F0-3ECB4396D757}" type="sibTrans" cxnId="{043BE0FB-CC01-724E-8F3B-549A1BD475CE}">
      <dgm:prSet/>
      <dgm:spPr/>
      <dgm:t>
        <a:bodyPr/>
        <a:lstStyle/>
        <a:p>
          <a:endParaRPr lang="en-US"/>
        </a:p>
      </dgm:t>
    </dgm:pt>
    <dgm:pt modelId="{9B12C8C3-AC51-0346-A7B4-346F84CCB4F5}">
      <dgm:prSet/>
      <dgm:spPr/>
      <dgm:t>
        <a:bodyPr/>
        <a:lstStyle/>
        <a:p>
          <a:r>
            <a:rPr lang="en-US"/>
            <a:t>Right of constitutional change remains unlimited but now vested in the state poltical organs</a:t>
          </a:r>
        </a:p>
      </dgm:t>
    </dgm:pt>
    <dgm:pt modelId="{1ACBA3AA-5D15-9D45-B4BB-F329A148599B}" type="parTrans" cxnId="{B0CD8636-8171-0E4B-A580-A408F0BABCF0}">
      <dgm:prSet/>
      <dgm:spPr/>
      <dgm:t>
        <a:bodyPr/>
        <a:lstStyle/>
        <a:p>
          <a:endParaRPr lang="en-US"/>
        </a:p>
      </dgm:t>
    </dgm:pt>
    <dgm:pt modelId="{FA54C462-192D-CF42-828F-673B61942C9C}" type="sibTrans" cxnId="{B0CD8636-8171-0E4B-A580-A408F0BABCF0}">
      <dgm:prSet/>
      <dgm:spPr/>
      <dgm:t>
        <a:bodyPr/>
        <a:lstStyle/>
        <a:p>
          <a:endParaRPr lang="en-US"/>
        </a:p>
      </dgm:t>
    </dgm:pt>
    <dgm:pt modelId="{9C54DDE2-2B6F-724F-80C8-87EB8DE6D94A}">
      <dgm:prSet/>
      <dgm:spPr/>
      <dgm:t>
        <a:bodyPr/>
        <a:lstStyle/>
        <a:p>
          <a:r>
            <a:rPr lang="en-US"/>
            <a:t>Listing of “liberties” protected now in the body of the constitution</a:t>
          </a:r>
        </a:p>
      </dgm:t>
    </dgm:pt>
    <dgm:pt modelId="{F8A4EFB6-B9A4-C643-B9D6-BF790A1CB2F2}" type="parTrans" cxnId="{BF09789B-383C-FF43-981F-A35483C8A44A}">
      <dgm:prSet/>
      <dgm:spPr/>
      <dgm:t>
        <a:bodyPr/>
        <a:lstStyle/>
        <a:p>
          <a:endParaRPr lang="en-US"/>
        </a:p>
      </dgm:t>
    </dgm:pt>
    <dgm:pt modelId="{CAE2EF9F-95D7-9F4B-927E-75EA59C0489D}" type="sibTrans" cxnId="{BF09789B-383C-FF43-981F-A35483C8A44A}">
      <dgm:prSet/>
      <dgm:spPr/>
      <dgm:t>
        <a:bodyPr/>
        <a:lstStyle/>
        <a:p>
          <a:endParaRPr lang="en-US"/>
        </a:p>
      </dgm:t>
    </dgm:pt>
    <dgm:pt modelId="{9E8C7340-492D-DE4F-9B61-0FA0D237A3C2}">
      <dgm:prSet/>
      <dgm:spPr/>
      <dgm:t>
        <a:bodyPr/>
        <a:lstStyle/>
        <a:p>
          <a:r>
            <a:rPr lang="en-US"/>
            <a:t>Normative “modernization along then contemporary US lines</a:t>
          </a:r>
        </a:p>
      </dgm:t>
    </dgm:pt>
    <dgm:pt modelId="{6590DEC0-7CB3-8441-A18B-BCF91039BD0E}" type="parTrans" cxnId="{EC9C4A8F-019F-B940-B1B1-9643358C85F7}">
      <dgm:prSet/>
      <dgm:spPr/>
      <dgm:t>
        <a:bodyPr/>
        <a:lstStyle/>
        <a:p>
          <a:endParaRPr lang="en-US"/>
        </a:p>
      </dgm:t>
    </dgm:pt>
    <dgm:pt modelId="{A594BE01-862F-CA46-9A77-AFDF4DA0EA32}" type="sibTrans" cxnId="{EC9C4A8F-019F-B940-B1B1-9643358C85F7}">
      <dgm:prSet/>
      <dgm:spPr/>
      <dgm:t>
        <a:bodyPr/>
        <a:lstStyle/>
        <a:p>
          <a:endParaRPr lang="en-US"/>
        </a:p>
      </dgm:t>
    </dgm:pt>
    <dgm:pt modelId="{4EF5AED8-B551-0B4D-8607-5D4140934620}" type="pres">
      <dgm:prSet presAssocID="{9AE93D92-9E15-3640-8D7E-F82C2FA394D9}" presName="linearFlow" presStyleCnt="0">
        <dgm:presLayoutVars>
          <dgm:dir/>
          <dgm:animLvl val="lvl"/>
          <dgm:resizeHandles val="exact"/>
        </dgm:presLayoutVars>
      </dgm:prSet>
      <dgm:spPr/>
    </dgm:pt>
    <dgm:pt modelId="{0DF7F9EC-578D-DC48-A8E0-E8C32EC94CD8}" type="pres">
      <dgm:prSet presAssocID="{BE91FCDC-651C-1240-AAA4-7F9AD981D9C0}" presName="composite" presStyleCnt="0"/>
      <dgm:spPr/>
    </dgm:pt>
    <dgm:pt modelId="{6F6A220D-F4FA-2F47-9F75-80FC37D4695B}" type="pres">
      <dgm:prSet presAssocID="{BE91FCDC-651C-1240-AAA4-7F9AD981D9C0}" presName="parentText" presStyleLbl="alignNode1" presStyleIdx="0" presStyleCnt="3">
        <dgm:presLayoutVars>
          <dgm:chMax val="1"/>
          <dgm:bulletEnabled val="1"/>
        </dgm:presLayoutVars>
      </dgm:prSet>
      <dgm:spPr/>
    </dgm:pt>
    <dgm:pt modelId="{C985E772-1868-FB4A-BC38-ECB1F954B235}" type="pres">
      <dgm:prSet presAssocID="{BE91FCDC-651C-1240-AAA4-7F9AD981D9C0}" presName="descendantText" presStyleLbl="alignAcc1" presStyleIdx="0" presStyleCnt="3">
        <dgm:presLayoutVars>
          <dgm:bulletEnabled val="1"/>
        </dgm:presLayoutVars>
      </dgm:prSet>
      <dgm:spPr/>
    </dgm:pt>
    <dgm:pt modelId="{4BD96FB5-636A-D945-B315-E94A16BF0E7F}" type="pres">
      <dgm:prSet presAssocID="{4F4AB09F-2D4D-3048-B076-A3B11CC59517}" presName="sp" presStyleCnt="0"/>
      <dgm:spPr/>
    </dgm:pt>
    <dgm:pt modelId="{744F28F4-3365-404F-ABE4-F2809F2147D3}" type="pres">
      <dgm:prSet presAssocID="{CB186968-E6EC-CA4A-AA5D-C034940B4551}" presName="composite" presStyleCnt="0"/>
      <dgm:spPr/>
    </dgm:pt>
    <dgm:pt modelId="{E84EE8BE-FC8C-D84A-B112-D48894F64D60}" type="pres">
      <dgm:prSet presAssocID="{CB186968-E6EC-CA4A-AA5D-C034940B4551}" presName="parentText" presStyleLbl="alignNode1" presStyleIdx="1" presStyleCnt="3">
        <dgm:presLayoutVars>
          <dgm:chMax val="1"/>
          <dgm:bulletEnabled val="1"/>
        </dgm:presLayoutVars>
      </dgm:prSet>
      <dgm:spPr/>
    </dgm:pt>
    <dgm:pt modelId="{BDF26786-374A-9144-843F-6AEEEFFABF2B}" type="pres">
      <dgm:prSet presAssocID="{CB186968-E6EC-CA4A-AA5D-C034940B4551}" presName="descendantText" presStyleLbl="alignAcc1" presStyleIdx="1" presStyleCnt="3">
        <dgm:presLayoutVars>
          <dgm:bulletEnabled val="1"/>
        </dgm:presLayoutVars>
      </dgm:prSet>
      <dgm:spPr/>
    </dgm:pt>
    <dgm:pt modelId="{F5E3070F-9D29-6F4B-8509-2E1BDF7969DD}" type="pres">
      <dgm:prSet presAssocID="{0BF0A3E6-F77E-4C40-8058-44ABAAD86342}" presName="sp" presStyleCnt="0"/>
      <dgm:spPr/>
    </dgm:pt>
    <dgm:pt modelId="{F437AB0D-43F7-1849-AAA7-3CE94E508179}" type="pres">
      <dgm:prSet presAssocID="{FE5C3210-2C46-894F-8C71-247ED40134A7}" presName="composite" presStyleCnt="0"/>
      <dgm:spPr/>
    </dgm:pt>
    <dgm:pt modelId="{D7A11403-79AD-C84D-A4C8-DCF17D1EEA47}" type="pres">
      <dgm:prSet presAssocID="{FE5C3210-2C46-894F-8C71-247ED40134A7}" presName="parentText" presStyleLbl="alignNode1" presStyleIdx="2" presStyleCnt="3">
        <dgm:presLayoutVars>
          <dgm:chMax val="1"/>
          <dgm:bulletEnabled val="1"/>
        </dgm:presLayoutVars>
      </dgm:prSet>
      <dgm:spPr/>
    </dgm:pt>
    <dgm:pt modelId="{1F61E624-3084-784C-A802-B7629C3B3CDE}" type="pres">
      <dgm:prSet presAssocID="{FE5C3210-2C46-894F-8C71-247ED40134A7}" presName="descendantText" presStyleLbl="alignAcc1" presStyleIdx="2" presStyleCnt="3">
        <dgm:presLayoutVars>
          <dgm:bulletEnabled val="1"/>
        </dgm:presLayoutVars>
      </dgm:prSet>
      <dgm:spPr/>
    </dgm:pt>
  </dgm:ptLst>
  <dgm:cxnLst>
    <dgm:cxn modelId="{A1241E03-B778-DC4D-9D18-51CFA16AA70C}" type="presOf" srcId="{DF58A41B-39B2-AC45-8E24-D944C5B0257D}" destId="{BDF26786-374A-9144-843F-6AEEEFFABF2B}" srcOrd="0" destOrd="2" presId="urn:microsoft.com/office/officeart/2005/8/layout/chevron2"/>
    <dgm:cxn modelId="{62B16D04-BADE-864F-A261-450D96AEDA64}" type="presOf" srcId="{FA02CCDF-06BD-EC40-98F1-2B8D548E1AC0}" destId="{C985E772-1868-FB4A-BC38-ECB1F954B235}" srcOrd="0" destOrd="1" presId="urn:microsoft.com/office/officeart/2005/8/layout/chevron2"/>
    <dgm:cxn modelId="{39615218-31C8-CE40-816B-E6D972C57455}" srcId="{CB186968-E6EC-CA4A-AA5D-C034940B4551}" destId="{DF58A41B-39B2-AC45-8E24-D944C5B0257D}" srcOrd="2" destOrd="0" parTransId="{EEED8EBD-3345-A14B-BC5E-CE88884FF50A}" sibTransId="{0B88A40A-8D24-C44C-9176-207C605BB2A5}"/>
    <dgm:cxn modelId="{3682C51F-016D-0642-BA5E-1F8379F86315}" srcId="{CB186968-E6EC-CA4A-AA5D-C034940B4551}" destId="{BFAF4E1B-6735-F342-AF5D-307A317966F8}" srcOrd="3" destOrd="0" parTransId="{643F3F41-7198-ED41-ACFE-D64DC0726407}" sibTransId="{9A3A973F-F982-2D4B-A9B9-ACA209851E4F}"/>
    <dgm:cxn modelId="{B0CD8636-8171-0E4B-A580-A408F0BABCF0}" srcId="{FE5C3210-2C46-894F-8C71-247ED40134A7}" destId="{9B12C8C3-AC51-0346-A7B4-346F84CCB4F5}" srcOrd="0" destOrd="0" parTransId="{1ACBA3AA-5D15-9D45-B4BB-F329A148599B}" sibTransId="{FA54C462-192D-CF42-828F-673B61942C9C}"/>
    <dgm:cxn modelId="{46E9FA3A-F535-0F48-8D30-EF0D296FEE09}" type="presOf" srcId="{9E8C7340-492D-DE4F-9B61-0FA0D237A3C2}" destId="{1F61E624-3084-784C-A802-B7629C3B3CDE}" srcOrd="0" destOrd="2" presId="urn:microsoft.com/office/officeart/2005/8/layout/chevron2"/>
    <dgm:cxn modelId="{80F25E47-E68D-CD44-A708-BA40A9C2226A}" srcId="{CB186968-E6EC-CA4A-AA5D-C034940B4551}" destId="{2BC38030-4567-D74C-982A-2FEF96188623}" srcOrd="0" destOrd="0" parTransId="{B62EDFC8-A5BE-B541-8DF5-4994472EE8BD}" sibTransId="{4935AA6B-6BFB-4B40-A13C-3DFDEE6869D8}"/>
    <dgm:cxn modelId="{7BD9734B-6107-FA40-B9F9-94D89CE88455}" srcId="{BE91FCDC-651C-1240-AAA4-7F9AD981D9C0}" destId="{98B83622-D91C-BA47-AE98-B959D92445A9}" srcOrd="0" destOrd="0" parTransId="{F310B9EA-98AD-7949-A889-701792595802}" sibTransId="{5EF65A27-ADA9-F947-B7ED-76020AF1A9AA}"/>
    <dgm:cxn modelId="{6F8A0255-88C5-C843-855B-E4D63B808C65}" type="presOf" srcId="{FE5C3210-2C46-894F-8C71-247ED40134A7}" destId="{D7A11403-79AD-C84D-A4C8-DCF17D1EEA47}" srcOrd="0" destOrd="0" presId="urn:microsoft.com/office/officeart/2005/8/layout/chevron2"/>
    <dgm:cxn modelId="{5B9CD455-61EE-F74B-B34A-0782817E7B7C}" type="presOf" srcId="{9B12C8C3-AC51-0346-A7B4-346F84CCB4F5}" destId="{1F61E624-3084-784C-A802-B7629C3B3CDE}" srcOrd="0" destOrd="0" presId="urn:microsoft.com/office/officeart/2005/8/layout/chevron2"/>
    <dgm:cxn modelId="{2FF3E159-6260-C64B-83AA-BFF7C96361CD}" type="presOf" srcId="{9C54DDE2-2B6F-724F-80C8-87EB8DE6D94A}" destId="{1F61E624-3084-784C-A802-B7629C3B3CDE}" srcOrd="0" destOrd="1" presId="urn:microsoft.com/office/officeart/2005/8/layout/chevron2"/>
    <dgm:cxn modelId="{E64B7366-F80F-F44B-BDE7-EDD302AE9430}" type="presOf" srcId="{BE91FCDC-651C-1240-AAA4-7F9AD981D9C0}" destId="{6F6A220D-F4FA-2F47-9F75-80FC37D4695B}" srcOrd="0" destOrd="0" presId="urn:microsoft.com/office/officeart/2005/8/layout/chevron2"/>
    <dgm:cxn modelId="{DC34F77E-4140-A349-B82C-88658C01DDFF}" type="presOf" srcId="{CB186968-E6EC-CA4A-AA5D-C034940B4551}" destId="{E84EE8BE-FC8C-D84A-B112-D48894F64D60}" srcOrd="0" destOrd="0" presId="urn:microsoft.com/office/officeart/2005/8/layout/chevron2"/>
    <dgm:cxn modelId="{EF010B8F-6D93-324D-8B30-6605A6B2A11A}" srcId="{CB186968-E6EC-CA4A-AA5D-C034940B4551}" destId="{B4AE8903-3887-024A-94A2-61A9F31A2B4B}" srcOrd="1" destOrd="0" parTransId="{C90F3200-799E-2A46-8190-F61D7F8AB765}" sibTransId="{F5608536-C670-2F4A-91BC-35F133422D62}"/>
    <dgm:cxn modelId="{94393D8F-672D-8045-9552-D0042B6D487E}" type="presOf" srcId="{9AE93D92-9E15-3640-8D7E-F82C2FA394D9}" destId="{4EF5AED8-B551-0B4D-8607-5D4140934620}" srcOrd="0" destOrd="0" presId="urn:microsoft.com/office/officeart/2005/8/layout/chevron2"/>
    <dgm:cxn modelId="{EC9C4A8F-019F-B940-B1B1-9643358C85F7}" srcId="{FE5C3210-2C46-894F-8C71-247ED40134A7}" destId="{9E8C7340-492D-DE4F-9B61-0FA0D237A3C2}" srcOrd="2" destOrd="0" parTransId="{6590DEC0-7CB3-8441-A18B-BCF91039BD0E}" sibTransId="{A594BE01-862F-CA46-9A77-AFDF4DA0EA32}"/>
    <dgm:cxn modelId="{D552A394-3D27-C84E-B549-396EC0CF1B9C}" srcId="{9AE93D92-9E15-3640-8D7E-F82C2FA394D9}" destId="{BE91FCDC-651C-1240-AAA4-7F9AD981D9C0}" srcOrd="0" destOrd="0" parTransId="{B3FAF91D-8E59-8343-BFE7-C7D201C5FFBA}" sibTransId="{4F4AB09F-2D4D-3048-B076-A3B11CC59517}"/>
    <dgm:cxn modelId="{BF09789B-383C-FF43-981F-A35483C8A44A}" srcId="{FE5C3210-2C46-894F-8C71-247ED40134A7}" destId="{9C54DDE2-2B6F-724F-80C8-87EB8DE6D94A}" srcOrd="1" destOrd="0" parTransId="{F8A4EFB6-B9A4-C643-B9D6-BF790A1CB2F2}" sibTransId="{CAE2EF9F-95D7-9F4B-927E-75EA59C0489D}"/>
    <dgm:cxn modelId="{954D89B6-FB91-CA4D-9764-978F47A52BCD}" type="presOf" srcId="{B4AE8903-3887-024A-94A2-61A9F31A2B4B}" destId="{BDF26786-374A-9144-843F-6AEEEFFABF2B}" srcOrd="0" destOrd="1" presId="urn:microsoft.com/office/officeart/2005/8/layout/chevron2"/>
    <dgm:cxn modelId="{6ADA35BB-FC79-024C-ACCC-87E4F5C180A8}" type="presOf" srcId="{2BC38030-4567-D74C-982A-2FEF96188623}" destId="{BDF26786-374A-9144-843F-6AEEEFFABF2B}" srcOrd="0" destOrd="0" presId="urn:microsoft.com/office/officeart/2005/8/layout/chevron2"/>
    <dgm:cxn modelId="{16A884BC-4A81-D94E-A981-32115D440F77}" type="presOf" srcId="{98B83622-D91C-BA47-AE98-B959D92445A9}" destId="{C985E772-1868-FB4A-BC38-ECB1F954B235}" srcOrd="0" destOrd="0" presId="urn:microsoft.com/office/officeart/2005/8/layout/chevron2"/>
    <dgm:cxn modelId="{96FE4ADB-6D5E-FC40-BD1A-F9E20876E81A}" srcId="{BE91FCDC-651C-1240-AAA4-7F9AD981D9C0}" destId="{FA02CCDF-06BD-EC40-98F1-2B8D548E1AC0}" srcOrd="1" destOrd="0" parTransId="{6F783585-8D25-DA43-8B7D-1286F64CB3F6}" sibTransId="{45525057-60F1-E445-950E-6A7411FF84F0}"/>
    <dgm:cxn modelId="{7B1AF9DF-E78B-DB4B-A3B6-04B88BD2A51F}" type="presOf" srcId="{BFAF4E1B-6735-F342-AF5D-307A317966F8}" destId="{BDF26786-374A-9144-843F-6AEEEFFABF2B}" srcOrd="0" destOrd="3" presId="urn:microsoft.com/office/officeart/2005/8/layout/chevron2"/>
    <dgm:cxn modelId="{3D9D06EC-B992-7342-A7B9-914D6AE5138D}" srcId="{9AE93D92-9E15-3640-8D7E-F82C2FA394D9}" destId="{CB186968-E6EC-CA4A-AA5D-C034940B4551}" srcOrd="1" destOrd="0" parTransId="{D210D4B5-BD59-1649-BC60-21A2684A6AF9}" sibTransId="{0BF0A3E6-F77E-4C40-8058-44ABAAD86342}"/>
    <dgm:cxn modelId="{043BE0FB-CC01-724E-8F3B-549A1BD475CE}" srcId="{9AE93D92-9E15-3640-8D7E-F82C2FA394D9}" destId="{FE5C3210-2C46-894F-8C71-247ED40134A7}" srcOrd="2" destOrd="0" parTransId="{9C5ACFF3-1E5F-AF42-B91B-B687791A0812}" sibTransId="{5D90FD0B-5A6D-DD4B-87F0-3ECB4396D757}"/>
    <dgm:cxn modelId="{27D32A87-7AEB-9F4A-8A67-A2C2D7ABC867}" type="presParOf" srcId="{4EF5AED8-B551-0B4D-8607-5D4140934620}" destId="{0DF7F9EC-578D-DC48-A8E0-E8C32EC94CD8}" srcOrd="0" destOrd="0" presId="urn:microsoft.com/office/officeart/2005/8/layout/chevron2"/>
    <dgm:cxn modelId="{52C35274-FDBA-494F-A92C-4059C1901A23}" type="presParOf" srcId="{0DF7F9EC-578D-DC48-A8E0-E8C32EC94CD8}" destId="{6F6A220D-F4FA-2F47-9F75-80FC37D4695B}" srcOrd="0" destOrd="0" presId="urn:microsoft.com/office/officeart/2005/8/layout/chevron2"/>
    <dgm:cxn modelId="{5675EC21-05E7-4541-AE84-8CFD27672E50}" type="presParOf" srcId="{0DF7F9EC-578D-DC48-A8E0-E8C32EC94CD8}" destId="{C985E772-1868-FB4A-BC38-ECB1F954B235}" srcOrd="1" destOrd="0" presId="urn:microsoft.com/office/officeart/2005/8/layout/chevron2"/>
    <dgm:cxn modelId="{2A11D4CE-8527-764C-AB07-D4C00D931827}" type="presParOf" srcId="{4EF5AED8-B551-0B4D-8607-5D4140934620}" destId="{4BD96FB5-636A-D945-B315-E94A16BF0E7F}" srcOrd="1" destOrd="0" presId="urn:microsoft.com/office/officeart/2005/8/layout/chevron2"/>
    <dgm:cxn modelId="{C94CC545-289B-6B4C-9ACB-89C1F38EE99E}" type="presParOf" srcId="{4EF5AED8-B551-0B4D-8607-5D4140934620}" destId="{744F28F4-3365-404F-ABE4-F2809F2147D3}" srcOrd="2" destOrd="0" presId="urn:microsoft.com/office/officeart/2005/8/layout/chevron2"/>
    <dgm:cxn modelId="{528115F3-B9F4-8040-8A63-A18C3DE69E31}" type="presParOf" srcId="{744F28F4-3365-404F-ABE4-F2809F2147D3}" destId="{E84EE8BE-FC8C-D84A-B112-D48894F64D60}" srcOrd="0" destOrd="0" presId="urn:microsoft.com/office/officeart/2005/8/layout/chevron2"/>
    <dgm:cxn modelId="{2E37947B-C95A-3441-901F-6F407D6082A3}" type="presParOf" srcId="{744F28F4-3365-404F-ABE4-F2809F2147D3}" destId="{BDF26786-374A-9144-843F-6AEEEFFABF2B}" srcOrd="1" destOrd="0" presId="urn:microsoft.com/office/officeart/2005/8/layout/chevron2"/>
    <dgm:cxn modelId="{02C7C99D-8FAC-7547-9031-E3F393B6C299}" type="presParOf" srcId="{4EF5AED8-B551-0B4D-8607-5D4140934620}" destId="{F5E3070F-9D29-6F4B-8509-2E1BDF7969DD}" srcOrd="3" destOrd="0" presId="urn:microsoft.com/office/officeart/2005/8/layout/chevron2"/>
    <dgm:cxn modelId="{55A78E4F-4412-D648-8D04-1F2242F7BF7B}" type="presParOf" srcId="{4EF5AED8-B551-0B4D-8607-5D4140934620}" destId="{F437AB0D-43F7-1849-AAA7-3CE94E508179}" srcOrd="4" destOrd="0" presId="urn:microsoft.com/office/officeart/2005/8/layout/chevron2"/>
    <dgm:cxn modelId="{661EB6E3-C7D1-E341-92B9-C346F287CD42}" type="presParOf" srcId="{F437AB0D-43F7-1849-AAA7-3CE94E508179}" destId="{D7A11403-79AD-C84D-A4C8-DCF17D1EEA47}" srcOrd="0" destOrd="0" presId="urn:microsoft.com/office/officeart/2005/8/layout/chevron2"/>
    <dgm:cxn modelId="{5BBE09D9-2567-AA41-85C5-60EE8B4AE07F}" type="presParOf" srcId="{F437AB0D-43F7-1849-AAA7-3CE94E508179}" destId="{1F61E624-3084-784C-A802-B7629C3B3CD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FEC3B3-F418-8E4D-A0DF-3CEBE4435FEB}"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8326213E-46E0-F440-8C59-A72BD1A9E4AE}">
      <dgm:prSet/>
      <dgm:spPr/>
      <dgm:t>
        <a:bodyPr/>
        <a:lstStyle/>
        <a:p>
          <a:r>
            <a:rPr lang="en-US"/>
            <a:t>Nazi Constitutionalism</a:t>
          </a:r>
        </a:p>
      </dgm:t>
    </dgm:pt>
    <dgm:pt modelId="{5D12B33B-888F-B445-B3A9-DB88C4097C57}" type="parTrans" cxnId="{833F3E81-E75A-B440-B8F2-9017C892A3D8}">
      <dgm:prSet/>
      <dgm:spPr/>
      <dgm:t>
        <a:bodyPr/>
        <a:lstStyle/>
        <a:p>
          <a:endParaRPr lang="en-US"/>
        </a:p>
      </dgm:t>
    </dgm:pt>
    <dgm:pt modelId="{9B8769CE-0939-6F40-8666-4AC67AA79238}" type="sibTrans" cxnId="{833F3E81-E75A-B440-B8F2-9017C892A3D8}">
      <dgm:prSet/>
      <dgm:spPr/>
      <dgm:t>
        <a:bodyPr/>
        <a:lstStyle/>
        <a:p>
          <a:endParaRPr lang="en-US"/>
        </a:p>
      </dgm:t>
    </dgm:pt>
    <dgm:pt modelId="{9D1FA59F-E103-824B-B995-F9C43BBB33DF}">
      <dgm:prSet/>
      <dgm:spPr/>
      <dgm:t>
        <a:bodyPr/>
        <a:lstStyle/>
        <a:p>
          <a:r>
            <a:rPr lang="en-US"/>
            <a:t>The Weimar constitution officially remained in effect throughout the Nazi era from 1933 to 1945. </a:t>
          </a:r>
        </a:p>
      </dgm:t>
    </dgm:pt>
    <dgm:pt modelId="{1E9FF589-6460-D640-B2C6-89CFA5A5BD3B}" type="parTrans" cxnId="{0DBEF9CE-EC47-1248-9A9D-DAB9EDE7CA9D}">
      <dgm:prSet/>
      <dgm:spPr/>
      <dgm:t>
        <a:bodyPr/>
        <a:lstStyle/>
        <a:p>
          <a:endParaRPr lang="en-US"/>
        </a:p>
      </dgm:t>
    </dgm:pt>
    <dgm:pt modelId="{871275D7-945D-0A45-9444-6F9AE52BCFC9}" type="sibTrans" cxnId="{0DBEF9CE-EC47-1248-9A9D-DAB9EDE7CA9D}">
      <dgm:prSet/>
      <dgm:spPr/>
      <dgm:t>
        <a:bodyPr/>
        <a:lstStyle/>
        <a:p>
          <a:endParaRPr lang="en-US"/>
        </a:p>
      </dgm:t>
    </dgm:pt>
    <dgm:pt modelId="{82411D41-71C3-F54D-90A2-DEED802194AA}">
      <dgm:prSet/>
      <dgm:spPr/>
      <dgm:t>
        <a:bodyPr/>
        <a:lstStyle/>
        <a:p>
          <a:r>
            <a:rPr lang="en-US"/>
            <a:t>The Nazi regime was established in a technically established in accordance with law (broadly but plausibly interpreted)</a:t>
          </a:r>
        </a:p>
      </dgm:t>
    </dgm:pt>
    <dgm:pt modelId="{6C3F8FAD-F9BF-3744-ABAF-94965F46F83F}" type="parTrans" cxnId="{B94335D6-FD4F-FD4C-964F-32EE564677D1}">
      <dgm:prSet/>
      <dgm:spPr/>
      <dgm:t>
        <a:bodyPr/>
        <a:lstStyle/>
        <a:p>
          <a:endParaRPr lang="en-US"/>
        </a:p>
      </dgm:t>
    </dgm:pt>
    <dgm:pt modelId="{A54F1046-61CF-D74E-8C0D-FFBDA4B8A773}" type="sibTrans" cxnId="{B94335D6-FD4F-FD4C-964F-32EE564677D1}">
      <dgm:prSet/>
      <dgm:spPr/>
      <dgm:t>
        <a:bodyPr/>
        <a:lstStyle/>
        <a:p>
          <a:endParaRPr lang="en-US"/>
        </a:p>
      </dgm:t>
    </dgm:pt>
    <dgm:pt modelId="{FF53B86D-595E-1548-94B1-B570CBB61DDF}">
      <dgm:prSet/>
      <dgm:spPr/>
      <dgm:t>
        <a:bodyPr/>
        <a:lstStyle/>
        <a:p>
          <a:r>
            <a:rPr lang="en-US"/>
            <a:t>That evidenced both the flexibility of the 1</a:t>
          </a:r>
          <a:r>
            <a:rPr lang="en-US" baseline="30000"/>
            <a:t>st</a:t>
          </a:r>
          <a:r>
            <a:rPr lang="en-US"/>
            <a:t> generation model and its dangers.</a:t>
          </a:r>
        </a:p>
      </dgm:t>
    </dgm:pt>
    <dgm:pt modelId="{6A01DB2C-92F1-4543-8F96-12DDD3402336}" type="parTrans" cxnId="{2BBC299E-D1E5-DA4C-BD22-EF560FA6CA1F}">
      <dgm:prSet/>
      <dgm:spPr/>
      <dgm:t>
        <a:bodyPr/>
        <a:lstStyle/>
        <a:p>
          <a:endParaRPr lang="en-US"/>
        </a:p>
      </dgm:t>
    </dgm:pt>
    <dgm:pt modelId="{98193B13-CC2A-C84F-B665-840D91F2AC3A}" type="sibTrans" cxnId="{2BBC299E-D1E5-DA4C-BD22-EF560FA6CA1F}">
      <dgm:prSet/>
      <dgm:spPr/>
      <dgm:t>
        <a:bodyPr/>
        <a:lstStyle/>
        <a:p>
          <a:endParaRPr lang="en-US"/>
        </a:p>
      </dgm:t>
    </dgm:pt>
    <dgm:pt modelId="{D7F11B57-8C34-B14D-9813-B25B1FA70C4A}">
      <dgm:prSet/>
      <dgm:spPr/>
      <dgm:t>
        <a:bodyPr/>
        <a:lstStyle/>
        <a:p>
          <a:r>
            <a:rPr lang="en-US"/>
            <a:t>What changed was the normative political order that was operated through the Rechtstaat principles of the Constitution</a:t>
          </a:r>
        </a:p>
      </dgm:t>
    </dgm:pt>
    <dgm:pt modelId="{641D3729-BDB6-1442-B48F-B4825DAAEF85}" type="parTrans" cxnId="{C5502135-55BD-DF45-92D8-A92B058EA2EF}">
      <dgm:prSet/>
      <dgm:spPr/>
      <dgm:t>
        <a:bodyPr/>
        <a:lstStyle/>
        <a:p>
          <a:endParaRPr lang="en-US"/>
        </a:p>
      </dgm:t>
    </dgm:pt>
    <dgm:pt modelId="{4509B877-43E1-4841-A830-2D6F4A3AABFF}" type="sibTrans" cxnId="{C5502135-55BD-DF45-92D8-A92B058EA2EF}">
      <dgm:prSet/>
      <dgm:spPr/>
      <dgm:t>
        <a:bodyPr/>
        <a:lstStyle/>
        <a:p>
          <a:endParaRPr lang="en-US"/>
        </a:p>
      </dgm:t>
    </dgm:pt>
    <dgm:pt modelId="{97C806BD-C818-244D-B82F-D80F35770931}">
      <dgm:prSet/>
      <dgm:spPr/>
      <dgm:t>
        <a:bodyPr/>
        <a:lstStyle/>
        <a:p>
          <a:r>
            <a:rPr lang="en-US"/>
            <a:t>E.g., race laws technically produced a change in the meaning of terms (excluding “Jews” from its definitions and protections for example( without changing the words themselves.</a:t>
          </a:r>
        </a:p>
      </dgm:t>
    </dgm:pt>
    <dgm:pt modelId="{ECAE313B-D2D6-D843-9EB1-548983196EA1}" type="parTrans" cxnId="{7118EE35-420F-5F4B-B8C6-ACE471CB8616}">
      <dgm:prSet/>
      <dgm:spPr/>
      <dgm:t>
        <a:bodyPr/>
        <a:lstStyle/>
        <a:p>
          <a:endParaRPr lang="en-US"/>
        </a:p>
      </dgm:t>
    </dgm:pt>
    <dgm:pt modelId="{ED0DD543-CF0A-F04E-B0BE-9D8EA27EAD14}" type="sibTrans" cxnId="{7118EE35-420F-5F4B-B8C6-ACE471CB8616}">
      <dgm:prSet/>
      <dgm:spPr/>
      <dgm:t>
        <a:bodyPr/>
        <a:lstStyle/>
        <a:p>
          <a:endParaRPr lang="en-US"/>
        </a:p>
      </dgm:t>
    </dgm:pt>
    <dgm:pt modelId="{63E02072-0D68-FF40-A9F5-D2D30087BA4E}">
      <dgm:prSet/>
      <dgm:spPr/>
      <dgm:t>
        <a:bodyPr/>
        <a:lstStyle/>
        <a:p>
          <a:r>
            <a:rPr lang="en-US"/>
            <a:t>Suggests the elasticity of hermeneutics in a principles based constitutional document with respect to which there are no outside political, cultural, r societal restraints</a:t>
          </a:r>
        </a:p>
      </dgm:t>
    </dgm:pt>
    <dgm:pt modelId="{8F67A886-252F-4D4E-8FE1-879BC8D62328}" type="parTrans" cxnId="{FBC26ED1-27DE-FC44-B9EB-38EF7457C8FC}">
      <dgm:prSet/>
      <dgm:spPr/>
      <dgm:t>
        <a:bodyPr/>
        <a:lstStyle/>
        <a:p>
          <a:endParaRPr lang="en-US"/>
        </a:p>
      </dgm:t>
    </dgm:pt>
    <dgm:pt modelId="{830DE2E1-22B1-6243-9C89-0AEF69DBB8A4}" type="sibTrans" cxnId="{FBC26ED1-27DE-FC44-B9EB-38EF7457C8FC}">
      <dgm:prSet/>
      <dgm:spPr/>
      <dgm:t>
        <a:bodyPr/>
        <a:lstStyle/>
        <a:p>
          <a:endParaRPr lang="en-US"/>
        </a:p>
      </dgm:t>
    </dgm:pt>
    <dgm:pt modelId="{F19ABA70-A521-8B46-B9DE-36C8A26593F5}">
      <dgm:prSet/>
      <dgm:spPr/>
      <dgm:t>
        <a:bodyPr/>
        <a:lstStyle/>
        <a:p>
          <a:r>
            <a:rPr lang="en-US"/>
            <a:t>And indeed, at its limit constitutional sensibilities were designed to give full effect to the will of the people (expressed through a majority of sovereign holders) wherever that will took the political culture.</a:t>
          </a:r>
        </a:p>
      </dgm:t>
    </dgm:pt>
    <dgm:pt modelId="{0809D67E-709B-AB4F-A6F3-8C2EEDF63C40}" type="parTrans" cxnId="{FECDF198-6110-AA4D-A06E-C3890D9A0B55}">
      <dgm:prSet/>
      <dgm:spPr/>
      <dgm:t>
        <a:bodyPr/>
        <a:lstStyle/>
        <a:p>
          <a:endParaRPr lang="en-US"/>
        </a:p>
      </dgm:t>
    </dgm:pt>
    <dgm:pt modelId="{369B232E-BDB2-2C43-9980-A4985A0AA3DA}" type="sibTrans" cxnId="{FECDF198-6110-AA4D-A06E-C3890D9A0B55}">
      <dgm:prSet/>
      <dgm:spPr/>
      <dgm:t>
        <a:bodyPr/>
        <a:lstStyle/>
        <a:p>
          <a:endParaRPr lang="en-US"/>
        </a:p>
      </dgm:t>
    </dgm:pt>
    <dgm:pt modelId="{36327665-8818-7742-8425-17B5874FB13B}">
      <dgm:prSet/>
      <dgm:spPr/>
      <dgm:t>
        <a:bodyPr/>
        <a:lstStyle/>
        <a:p>
          <a:r>
            <a:rPr lang="en-US"/>
            <a:t>In the case of the Nazi leadership period, it moved the state towards military aggression and a race based framework for social ordering</a:t>
          </a:r>
        </a:p>
      </dgm:t>
    </dgm:pt>
    <dgm:pt modelId="{E5F74E36-F9FC-1144-BE3C-619CFE7B4392}" type="parTrans" cxnId="{5988DC71-EDBA-124C-A03C-A71BE65B79C2}">
      <dgm:prSet/>
      <dgm:spPr/>
      <dgm:t>
        <a:bodyPr/>
        <a:lstStyle/>
        <a:p>
          <a:endParaRPr lang="en-US"/>
        </a:p>
      </dgm:t>
    </dgm:pt>
    <dgm:pt modelId="{3BE4583F-7270-E445-88B9-CB31EA3C9A6E}" type="sibTrans" cxnId="{5988DC71-EDBA-124C-A03C-A71BE65B79C2}">
      <dgm:prSet/>
      <dgm:spPr/>
      <dgm:t>
        <a:bodyPr/>
        <a:lstStyle/>
        <a:p>
          <a:endParaRPr lang="en-US"/>
        </a:p>
      </dgm:t>
    </dgm:pt>
    <dgm:pt modelId="{269023FB-FA36-DA4F-A9F6-A3099DAE4D28}" type="pres">
      <dgm:prSet presAssocID="{5FFEC3B3-F418-8E4D-A0DF-3CEBE4435FEB}" presName="linear" presStyleCnt="0">
        <dgm:presLayoutVars>
          <dgm:animLvl val="lvl"/>
          <dgm:resizeHandles val="exact"/>
        </dgm:presLayoutVars>
      </dgm:prSet>
      <dgm:spPr/>
    </dgm:pt>
    <dgm:pt modelId="{1638A7FE-3A59-0747-ABFA-3FFC9A08DA87}" type="pres">
      <dgm:prSet presAssocID="{8326213E-46E0-F440-8C59-A72BD1A9E4AE}" presName="parentText" presStyleLbl="node1" presStyleIdx="0" presStyleCnt="1">
        <dgm:presLayoutVars>
          <dgm:chMax val="0"/>
          <dgm:bulletEnabled val="1"/>
        </dgm:presLayoutVars>
      </dgm:prSet>
      <dgm:spPr/>
    </dgm:pt>
    <dgm:pt modelId="{E9700943-0E92-1841-9D40-8BB477414CA8}" type="pres">
      <dgm:prSet presAssocID="{8326213E-46E0-F440-8C59-A72BD1A9E4AE}" presName="childText" presStyleLbl="revTx" presStyleIdx="0" presStyleCnt="1">
        <dgm:presLayoutVars>
          <dgm:bulletEnabled val="1"/>
        </dgm:presLayoutVars>
      </dgm:prSet>
      <dgm:spPr/>
    </dgm:pt>
  </dgm:ptLst>
  <dgm:cxnLst>
    <dgm:cxn modelId="{4C693214-D763-AF4F-8AA1-2873A8540E62}" type="presOf" srcId="{D7F11B57-8C34-B14D-9813-B25B1FA70C4A}" destId="{E9700943-0E92-1841-9D40-8BB477414CA8}" srcOrd="0" destOrd="3" presId="urn:microsoft.com/office/officeart/2005/8/layout/vList2"/>
    <dgm:cxn modelId="{9157A615-4769-0840-B0A2-B79991CEA8DD}" type="presOf" srcId="{FF53B86D-595E-1548-94B1-B570CBB61DDF}" destId="{E9700943-0E92-1841-9D40-8BB477414CA8}" srcOrd="0" destOrd="2" presId="urn:microsoft.com/office/officeart/2005/8/layout/vList2"/>
    <dgm:cxn modelId="{9308B81D-098D-FD42-837E-B44B736E4C85}" type="presOf" srcId="{97C806BD-C818-244D-B82F-D80F35770931}" destId="{E9700943-0E92-1841-9D40-8BB477414CA8}" srcOrd="0" destOrd="4" presId="urn:microsoft.com/office/officeart/2005/8/layout/vList2"/>
    <dgm:cxn modelId="{30EA3231-752B-894F-8C95-537079AF4E18}" type="presOf" srcId="{F19ABA70-A521-8B46-B9DE-36C8A26593F5}" destId="{E9700943-0E92-1841-9D40-8BB477414CA8}" srcOrd="0" destOrd="6" presId="urn:microsoft.com/office/officeart/2005/8/layout/vList2"/>
    <dgm:cxn modelId="{C5502135-55BD-DF45-92D8-A92B058EA2EF}" srcId="{8326213E-46E0-F440-8C59-A72BD1A9E4AE}" destId="{D7F11B57-8C34-B14D-9813-B25B1FA70C4A}" srcOrd="3" destOrd="0" parTransId="{641D3729-BDB6-1442-B48F-B4825DAAEF85}" sibTransId="{4509B877-43E1-4841-A830-2D6F4A3AABFF}"/>
    <dgm:cxn modelId="{7118EE35-420F-5F4B-B8C6-ACE471CB8616}" srcId="{8326213E-46E0-F440-8C59-A72BD1A9E4AE}" destId="{97C806BD-C818-244D-B82F-D80F35770931}" srcOrd="4" destOrd="0" parTransId="{ECAE313B-D2D6-D843-9EB1-548983196EA1}" sibTransId="{ED0DD543-CF0A-F04E-B0BE-9D8EA27EAD14}"/>
    <dgm:cxn modelId="{D7C2216D-D957-0E48-8C0A-0A5CFE8A9FE3}" type="presOf" srcId="{8326213E-46E0-F440-8C59-A72BD1A9E4AE}" destId="{1638A7FE-3A59-0747-ABFA-3FFC9A08DA87}" srcOrd="0" destOrd="0" presId="urn:microsoft.com/office/officeart/2005/8/layout/vList2"/>
    <dgm:cxn modelId="{695B2C6F-9A7B-5648-8BD1-984FDD804E1F}" type="presOf" srcId="{9D1FA59F-E103-824B-B995-F9C43BBB33DF}" destId="{E9700943-0E92-1841-9D40-8BB477414CA8}" srcOrd="0" destOrd="0" presId="urn:microsoft.com/office/officeart/2005/8/layout/vList2"/>
    <dgm:cxn modelId="{5988DC71-EDBA-124C-A03C-A71BE65B79C2}" srcId="{8326213E-46E0-F440-8C59-A72BD1A9E4AE}" destId="{36327665-8818-7742-8425-17B5874FB13B}" srcOrd="7" destOrd="0" parTransId="{E5F74E36-F9FC-1144-BE3C-619CFE7B4392}" sibTransId="{3BE4583F-7270-E445-88B9-CB31EA3C9A6E}"/>
    <dgm:cxn modelId="{6AA4F07A-6765-954B-98F2-C72D0352E472}" type="presOf" srcId="{82411D41-71C3-F54D-90A2-DEED802194AA}" destId="{E9700943-0E92-1841-9D40-8BB477414CA8}" srcOrd="0" destOrd="1" presId="urn:microsoft.com/office/officeart/2005/8/layout/vList2"/>
    <dgm:cxn modelId="{833F3E81-E75A-B440-B8F2-9017C892A3D8}" srcId="{5FFEC3B3-F418-8E4D-A0DF-3CEBE4435FEB}" destId="{8326213E-46E0-F440-8C59-A72BD1A9E4AE}" srcOrd="0" destOrd="0" parTransId="{5D12B33B-888F-B445-B3A9-DB88C4097C57}" sibTransId="{9B8769CE-0939-6F40-8666-4AC67AA79238}"/>
    <dgm:cxn modelId="{B5A8BC83-10F0-774A-A51B-EC4B520231F5}" type="presOf" srcId="{63E02072-0D68-FF40-A9F5-D2D30087BA4E}" destId="{E9700943-0E92-1841-9D40-8BB477414CA8}" srcOrd="0" destOrd="5" presId="urn:microsoft.com/office/officeart/2005/8/layout/vList2"/>
    <dgm:cxn modelId="{FECDF198-6110-AA4D-A06E-C3890D9A0B55}" srcId="{8326213E-46E0-F440-8C59-A72BD1A9E4AE}" destId="{F19ABA70-A521-8B46-B9DE-36C8A26593F5}" srcOrd="6" destOrd="0" parTransId="{0809D67E-709B-AB4F-A6F3-8C2EEDF63C40}" sibTransId="{369B232E-BDB2-2C43-9980-A4985A0AA3DA}"/>
    <dgm:cxn modelId="{2BBC299E-D1E5-DA4C-BD22-EF560FA6CA1F}" srcId="{8326213E-46E0-F440-8C59-A72BD1A9E4AE}" destId="{FF53B86D-595E-1548-94B1-B570CBB61DDF}" srcOrd="2" destOrd="0" parTransId="{6A01DB2C-92F1-4543-8F96-12DDD3402336}" sibTransId="{98193B13-CC2A-C84F-B665-840D91F2AC3A}"/>
    <dgm:cxn modelId="{09A8C4B2-4786-AC42-A516-4C2474CC6749}" type="presOf" srcId="{5FFEC3B3-F418-8E4D-A0DF-3CEBE4435FEB}" destId="{269023FB-FA36-DA4F-A9F6-A3099DAE4D28}" srcOrd="0" destOrd="0" presId="urn:microsoft.com/office/officeart/2005/8/layout/vList2"/>
    <dgm:cxn modelId="{0DBEF9CE-EC47-1248-9A9D-DAB9EDE7CA9D}" srcId="{8326213E-46E0-F440-8C59-A72BD1A9E4AE}" destId="{9D1FA59F-E103-824B-B995-F9C43BBB33DF}" srcOrd="0" destOrd="0" parTransId="{1E9FF589-6460-D640-B2C6-89CFA5A5BD3B}" sibTransId="{871275D7-945D-0A45-9444-6F9AE52BCFC9}"/>
    <dgm:cxn modelId="{FBC26ED1-27DE-FC44-B9EB-38EF7457C8FC}" srcId="{8326213E-46E0-F440-8C59-A72BD1A9E4AE}" destId="{63E02072-0D68-FF40-A9F5-D2D30087BA4E}" srcOrd="5" destOrd="0" parTransId="{8F67A886-252F-4D4E-8FE1-879BC8D62328}" sibTransId="{830DE2E1-22B1-6243-9C89-0AEF69DBB8A4}"/>
    <dgm:cxn modelId="{B94335D6-FD4F-FD4C-964F-32EE564677D1}" srcId="{8326213E-46E0-F440-8C59-A72BD1A9E4AE}" destId="{82411D41-71C3-F54D-90A2-DEED802194AA}" srcOrd="1" destOrd="0" parTransId="{6C3F8FAD-F9BF-3744-ABAF-94965F46F83F}" sibTransId="{A54F1046-61CF-D74E-8C0D-FFBDA4B8A773}"/>
    <dgm:cxn modelId="{6EB2B9F4-ECD4-BA4B-A57E-EA6FDC4E4648}" type="presOf" srcId="{36327665-8818-7742-8425-17B5874FB13B}" destId="{E9700943-0E92-1841-9D40-8BB477414CA8}" srcOrd="0" destOrd="7" presId="urn:microsoft.com/office/officeart/2005/8/layout/vList2"/>
    <dgm:cxn modelId="{C3F015F7-E194-7840-8F29-E587AF70095B}" type="presParOf" srcId="{269023FB-FA36-DA4F-A9F6-A3099DAE4D28}" destId="{1638A7FE-3A59-0747-ABFA-3FFC9A08DA87}" srcOrd="0" destOrd="0" presId="urn:microsoft.com/office/officeart/2005/8/layout/vList2"/>
    <dgm:cxn modelId="{54AC5BBB-DDFB-6D46-890D-F40C2C94747A}" type="presParOf" srcId="{269023FB-FA36-DA4F-A9F6-A3099DAE4D28}" destId="{E9700943-0E92-1841-9D40-8BB477414CA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380038FD-01D2-E749-AE97-77B53030E3A8}"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ABF7B485-B845-AA45-A35A-3850DC39BCBC}">
      <dgm:prSet/>
      <dgm:spPr/>
      <dgm:t>
        <a:bodyPr/>
        <a:lstStyle/>
        <a:p>
          <a:r>
            <a:rPr lang="en-US"/>
            <a:t>The Individual</a:t>
          </a:r>
        </a:p>
      </dgm:t>
    </dgm:pt>
    <dgm:pt modelId="{14C14C87-518A-7D4F-942C-ABA77622FA7B}" type="parTrans" cxnId="{CB9E27EA-E017-2246-AA8B-FA07572F3362}">
      <dgm:prSet/>
      <dgm:spPr/>
      <dgm:t>
        <a:bodyPr/>
        <a:lstStyle/>
        <a:p>
          <a:endParaRPr lang="en-US"/>
        </a:p>
      </dgm:t>
    </dgm:pt>
    <dgm:pt modelId="{6296269A-8BA0-6E43-A445-E3291709D20B}" type="sibTrans" cxnId="{CB9E27EA-E017-2246-AA8B-FA07572F3362}">
      <dgm:prSet/>
      <dgm:spPr/>
      <dgm:t>
        <a:bodyPr/>
        <a:lstStyle/>
        <a:p>
          <a:endParaRPr lang="en-US"/>
        </a:p>
      </dgm:t>
    </dgm:pt>
    <dgm:pt modelId="{7DB6FC41-6FC3-5545-9402-EDF1371F29B8}">
      <dgm:prSet/>
      <dgm:spPr/>
      <dgm:t>
        <a:bodyPr/>
        <a:lstStyle/>
        <a:p>
          <a:r>
            <a:rPr lang="en-US"/>
            <a:t>Equality before the law</a:t>
          </a:r>
        </a:p>
      </dgm:t>
    </dgm:pt>
    <dgm:pt modelId="{EB96687A-E1A9-CD40-9D76-C55F2EAABAB3}" type="parTrans" cxnId="{1A42AF1E-6D8F-4543-B55E-645072B21318}">
      <dgm:prSet/>
      <dgm:spPr/>
      <dgm:t>
        <a:bodyPr/>
        <a:lstStyle/>
        <a:p>
          <a:endParaRPr lang="en-US"/>
        </a:p>
      </dgm:t>
    </dgm:pt>
    <dgm:pt modelId="{3ED6E55B-4C08-E640-985C-1E8A7A23A4A6}" type="sibTrans" cxnId="{1A42AF1E-6D8F-4543-B55E-645072B21318}">
      <dgm:prSet/>
      <dgm:spPr/>
      <dgm:t>
        <a:bodyPr/>
        <a:lstStyle/>
        <a:p>
          <a:endParaRPr lang="en-US"/>
        </a:p>
      </dgm:t>
    </dgm:pt>
    <dgm:pt modelId="{7270B1B2-F115-4446-83D9-704BA006A9E8}">
      <dgm:prSet/>
      <dgm:spPr/>
      <dgm:t>
        <a:bodyPr/>
        <a:lstStyle/>
        <a:p>
          <a:r>
            <a:rPr lang="en-US"/>
            <a:t>Gender equality</a:t>
          </a:r>
        </a:p>
      </dgm:t>
    </dgm:pt>
    <dgm:pt modelId="{369ABFD0-FF96-F849-A7CB-F36278587D41}" type="parTrans" cxnId="{15E0F8CE-C56D-894D-B213-CEEC2DE22619}">
      <dgm:prSet/>
      <dgm:spPr/>
      <dgm:t>
        <a:bodyPr/>
        <a:lstStyle/>
        <a:p>
          <a:endParaRPr lang="en-US"/>
        </a:p>
      </dgm:t>
    </dgm:pt>
    <dgm:pt modelId="{06BDB7E9-46DB-114C-9F62-5C64692CABB1}" type="sibTrans" cxnId="{15E0F8CE-C56D-894D-B213-CEEC2DE22619}">
      <dgm:prSet/>
      <dgm:spPr/>
      <dgm:t>
        <a:bodyPr/>
        <a:lstStyle/>
        <a:p>
          <a:endParaRPr lang="en-US"/>
        </a:p>
      </dgm:t>
    </dgm:pt>
    <dgm:pt modelId="{20C5D725-72A8-2D48-A213-DE5026AF55EF}">
      <dgm:prSet/>
      <dgm:spPr/>
      <dgm:t>
        <a:bodyPr/>
        <a:lstStyle/>
        <a:p>
          <a:r>
            <a:rPr lang="en-US"/>
            <a:t>Protection of home</a:t>
          </a:r>
        </a:p>
      </dgm:t>
    </dgm:pt>
    <dgm:pt modelId="{B28A9CAB-C285-D94A-B6A6-FCD5C3D52584}" type="parTrans" cxnId="{0928522D-BDA2-B043-9DDE-F3D5F7A7FC35}">
      <dgm:prSet/>
      <dgm:spPr/>
      <dgm:t>
        <a:bodyPr/>
        <a:lstStyle/>
        <a:p>
          <a:endParaRPr lang="en-US"/>
        </a:p>
      </dgm:t>
    </dgm:pt>
    <dgm:pt modelId="{8C4A2F5E-CEEC-8243-AC35-149404A8875E}" type="sibTrans" cxnId="{0928522D-BDA2-B043-9DDE-F3D5F7A7FC35}">
      <dgm:prSet/>
      <dgm:spPr/>
      <dgm:t>
        <a:bodyPr/>
        <a:lstStyle/>
        <a:p>
          <a:endParaRPr lang="en-US"/>
        </a:p>
      </dgm:t>
    </dgm:pt>
    <dgm:pt modelId="{F88B967E-DB9F-714C-BFBB-B02BC5680CED}">
      <dgm:prSet/>
      <dgm:spPr/>
      <dgm:t>
        <a:bodyPr/>
        <a:lstStyle/>
        <a:p>
          <a:r>
            <a:rPr lang="en-US"/>
            <a:t>Rights inviolable except as provided by law</a:t>
          </a:r>
        </a:p>
      </dgm:t>
    </dgm:pt>
    <dgm:pt modelId="{54D87084-9164-3F46-8435-A300D45FC098}" type="parTrans" cxnId="{CC5F7899-BF19-7D4C-B96E-AE1612111F2E}">
      <dgm:prSet/>
      <dgm:spPr/>
      <dgm:t>
        <a:bodyPr/>
        <a:lstStyle/>
        <a:p>
          <a:endParaRPr lang="en-US"/>
        </a:p>
      </dgm:t>
    </dgm:pt>
    <dgm:pt modelId="{FE8189B9-EB8A-B549-9B02-2AC90BF3FCA5}" type="sibTrans" cxnId="{CC5F7899-BF19-7D4C-B96E-AE1612111F2E}">
      <dgm:prSet/>
      <dgm:spPr/>
      <dgm:t>
        <a:bodyPr/>
        <a:lstStyle/>
        <a:p>
          <a:endParaRPr lang="en-US"/>
        </a:p>
      </dgm:t>
    </dgm:pt>
    <dgm:pt modelId="{14EBB932-2893-164F-8D0D-D6AA01EF5A1F}">
      <dgm:prSet/>
      <dgm:spPr/>
      <dgm:t>
        <a:bodyPr/>
        <a:lstStyle/>
        <a:p>
          <a:r>
            <a:rPr lang="en-US"/>
            <a:t>Community Life</a:t>
          </a:r>
        </a:p>
      </dgm:t>
    </dgm:pt>
    <dgm:pt modelId="{27D4D793-E4BC-A344-8F45-937B203271A2}" type="parTrans" cxnId="{6E4B46D0-5F3B-DC4A-BA4A-C21EDC320507}">
      <dgm:prSet/>
      <dgm:spPr/>
      <dgm:t>
        <a:bodyPr/>
        <a:lstStyle/>
        <a:p>
          <a:endParaRPr lang="en-US"/>
        </a:p>
      </dgm:t>
    </dgm:pt>
    <dgm:pt modelId="{217CDFF8-4016-3F46-BA91-3A78AEB14A0B}" type="sibTrans" cxnId="{6E4B46D0-5F3B-DC4A-BA4A-C21EDC320507}">
      <dgm:prSet/>
      <dgm:spPr/>
      <dgm:t>
        <a:bodyPr/>
        <a:lstStyle/>
        <a:p>
          <a:endParaRPr lang="en-US"/>
        </a:p>
      </dgm:t>
    </dgm:pt>
    <dgm:pt modelId="{BF61BED9-F64D-E847-82A4-0B3743DD3F66}">
      <dgm:prSet/>
      <dgm:spPr/>
      <dgm:t>
        <a:bodyPr/>
        <a:lstStyle/>
        <a:p>
          <a:r>
            <a:rPr lang="en-US"/>
            <a:t>Peaceful assembly</a:t>
          </a:r>
        </a:p>
      </dgm:t>
    </dgm:pt>
    <dgm:pt modelId="{17CA8679-A4FB-404B-A000-A1AF6F34E571}" type="parTrans" cxnId="{C33F47F3-9D9E-A946-BA99-322ECD7F8EF9}">
      <dgm:prSet/>
      <dgm:spPr/>
      <dgm:t>
        <a:bodyPr/>
        <a:lstStyle/>
        <a:p>
          <a:endParaRPr lang="en-US"/>
        </a:p>
      </dgm:t>
    </dgm:pt>
    <dgm:pt modelId="{EA2BA03D-10E6-5A49-A4A9-612520FC9E90}" type="sibTrans" cxnId="{C33F47F3-9D9E-A946-BA99-322ECD7F8EF9}">
      <dgm:prSet/>
      <dgm:spPr/>
      <dgm:t>
        <a:bodyPr/>
        <a:lstStyle/>
        <a:p>
          <a:endParaRPr lang="en-US"/>
        </a:p>
      </dgm:t>
    </dgm:pt>
    <dgm:pt modelId="{BC880AD0-0205-0040-B575-BC74082024ED}">
      <dgm:prSet/>
      <dgm:spPr/>
      <dgm:t>
        <a:bodyPr/>
        <a:lstStyle/>
        <a:p>
          <a:r>
            <a:rPr lang="en-US"/>
            <a:t>Private associations</a:t>
          </a:r>
        </a:p>
      </dgm:t>
    </dgm:pt>
    <dgm:pt modelId="{1BB63D1B-5050-FD43-BC0A-64CFB45713E8}" type="parTrans" cxnId="{6BA4996A-E8BF-EC4D-842B-B70735A649A3}">
      <dgm:prSet/>
      <dgm:spPr/>
      <dgm:t>
        <a:bodyPr/>
        <a:lstStyle/>
        <a:p>
          <a:endParaRPr lang="en-US"/>
        </a:p>
      </dgm:t>
    </dgm:pt>
    <dgm:pt modelId="{51689DFA-FC34-114E-8819-1D1C6DC4557A}" type="sibTrans" cxnId="{6BA4996A-E8BF-EC4D-842B-B70735A649A3}">
      <dgm:prSet/>
      <dgm:spPr/>
      <dgm:t>
        <a:bodyPr/>
        <a:lstStyle/>
        <a:p>
          <a:endParaRPr lang="en-US"/>
        </a:p>
      </dgm:t>
    </dgm:pt>
    <dgm:pt modelId="{0BB426A9-86FE-AA49-9202-531ACD72C86C}">
      <dgm:prSet/>
      <dgm:spPr/>
      <dgm:t>
        <a:bodyPr/>
        <a:lstStyle/>
        <a:p>
          <a:r>
            <a:rPr lang="en-US"/>
            <a:t>Everyone eligible for public office</a:t>
          </a:r>
        </a:p>
      </dgm:t>
    </dgm:pt>
    <dgm:pt modelId="{BC47DE1C-A4F2-7C45-8C36-D186DB33E242}" type="parTrans" cxnId="{6EF78BC5-D459-0241-B73C-3FA6F540878B}">
      <dgm:prSet/>
      <dgm:spPr/>
      <dgm:t>
        <a:bodyPr/>
        <a:lstStyle/>
        <a:p>
          <a:endParaRPr lang="en-US"/>
        </a:p>
      </dgm:t>
    </dgm:pt>
    <dgm:pt modelId="{2A06C990-07F1-3E43-BCB0-C7B08BB05F76}" type="sibTrans" cxnId="{6EF78BC5-D459-0241-B73C-3FA6F540878B}">
      <dgm:prSet/>
      <dgm:spPr/>
      <dgm:t>
        <a:bodyPr/>
        <a:lstStyle/>
        <a:p>
          <a:endParaRPr lang="en-US"/>
        </a:p>
      </dgm:t>
    </dgm:pt>
    <dgm:pt modelId="{3A01C286-C7AD-8742-8658-490C58F5B9AA}">
      <dgm:prSet/>
      <dgm:spPr/>
      <dgm:t>
        <a:bodyPr/>
        <a:lstStyle/>
        <a:p>
          <a:r>
            <a:rPr lang="en-US"/>
            <a:t>Language rights of  minorities guaranteed</a:t>
          </a:r>
        </a:p>
      </dgm:t>
    </dgm:pt>
    <dgm:pt modelId="{D10D0B5A-738B-3F4B-AE84-EAD575200D44}" type="parTrans" cxnId="{D7C62D89-BF0B-B04F-B5CA-658B01470861}">
      <dgm:prSet/>
      <dgm:spPr/>
      <dgm:t>
        <a:bodyPr/>
        <a:lstStyle/>
        <a:p>
          <a:endParaRPr lang="en-US"/>
        </a:p>
      </dgm:t>
    </dgm:pt>
    <dgm:pt modelId="{982A1A70-BB79-8942-ABCD-55C895AD71B3}" type="sibTrans" cxnId="{D7C62D89-BF0B-B04F-B5CA-658B01470861}">
      <dgm:prSet/>
      <dgm:spPr/>
      <dgm:t>
        <a:bodyPr/>
        <a:lstStyle/>
        <a:p>
          <a:endParaRPr lang="en-US"/>
        </a:p>
      </dgm:t>
    </dgm:pt>
    <dgm:pt modelId="{33ECFDF1-5D15-214E-87C8-C9BFF06F6CEF}">
      <dgm:prSet/>
      <dgm:spPr/>
      <dgm:t>
        <a:bodyPr/>
        <a:lstStyle/>
        <a:p>
          <a:r>
            <a:rPr lang="en-US"/>
            <a:t>Religious Practice</a:t>
          </a:r>
        </a:p>
      </dgm:t>
    </dgm:pt>
    <dgm:pt modelId="{A44B953B-C6CB-4348-9EAB-03ED7E34AA52}" type="parTrans" cxnId="{F9B80507-01C8-8D40-BDD3-9C540EB3DC9C}">
      <dgm:prSet/>
      <dgm:spPr/>
      <dgm:t>
        <a:bodyPr/>
        <a:lstStyle/>
        <a:p>
          <a:endParaRPr lang="en-US"/>
        </a:p>
      </dgm:t>
    </dgm:pt>
    <dgm:pt modelId="{BA3801D8-D47E-F14A-A4F0-B549D238DC75}" type="sibTrans" cxnId="{F9B80507-01C8-8D40-BDD3-9C540EB3DC9C}">
      <dgm:prSet/>
      <dgm:spPr/>
      <dgm:t>
        <a:bodyPr/>
        <a:lstStyle/>
        <a:p>
          <a:endParaRPr lang="en-US"/>
        </a:p>
      </dgm:t>
    </dgm:pt>
    <dgm:pt modelId="{CBEDAB93-D151-0B43-BACE-570D98EFF14B}">
      <dgm:prSet/>
      <dgm:spPr/>
      <dgm:t>
        <a:bodyPr/>
        <a:lstStyle/>
        <a:p>
          <a:r>
            <a:rPr lang="en-US"/>
            <a:t>Free practice of religion</a:t>
          </a:r>
        </a:p>
      </dgm:t>
    </dgm:pt>
    <dgm:pt modelId="{AE40BE9A-ECBD-0448-9CF6-95BD5A206EF7}" type="parTrans" cxnId="{B6655926-491B-E548-99EA-B53383E59A6C}">
      <dgm:prSet/>
      <dgm:spPr/>
      <dgm:t>
        <a:bodyPr/>
        <a:lstStyle/>
        <a:p>
          <a:endParaRPr lang="en-US"/>
        </a:p>
      </dgm:t>
    </dgm:pt>
    <dgm:pt modelId="{FB676144-181D-8D45-85BF-BDF931FFBB12}" type="sibTrans" cxnId="{B6655926-491B-E548-99EA-B53383E59A6C}">
      <dgm:prSet/>
      <dgm:spPr/>
      <dgm:t>
        <a:bodyPr/>
        <a:lstStyle/>
        <a:p>
          <a:endParaRPr lang="en-US"/>
        </a:p>
      </dgm:t>
    </dgm:pt>
    <dgm:pt modelId="{255ED004-9032-7E45-8462-52D1F978A140}">
      <dgm:prSet/>
      <dgm:spPr/>
      <dgm:t>
        <a:bodyPr/>
        <a:lstStyle/>
        <a:p>
          <a:r>
            <a:rPr lang="en-US"/>
            <a:t>These survived into Post 1945 Constitution</a:t>
          </a:r>
        </a:p>
      </dgm:t>
    </dgm:pt>
    <dgm:pt modelId="{C5186194-E2A6-0F4E-9C80-6955765BF6DB}" type="parTrans" cxnId="{173818B9-EB9E-E745-8824-DAC629930F42}">
      <dgm:prSet/>
      <dgm:spPr/>
      <dgm:t>
        <a:bodyPr/>
        <a:lstStyle/>
        <a:p>
          <a:endParaRPr lang="en-US"/>
        </a:p>
      </dgm:t>
    </dgm:pt>
    <dgm:pt modelId="{4E5B7841-2548-834D-B826-43E33FD74455}" type="sibTrans" cxnId="{173818B9-EB9E-E745-8824-DAC629930F42}">
      <dgm:prSet/>
      <dgm:spPr/>
      <dgm:t>
        <a:bodyPr/>
        <a:lstStyle/>
        <a:p>
          <a:endParaRPr lang="en-US"/>
        </a:p>
      </dgm:t>
    </dgm:pt>
    <dgm:pt modelId="{F0B48970-D4FA-A34F-B329-1CBE3FEECB80}">
      <dgm:prSet/>
      <dgm:spPr/>
      <dgm:t>
        <a:bodyPr/>
        <a:lstStyle/>
        <a:p>
          <a:r>
            <a:rPr lang="en-US"/>
            <a:t>Education</a:t>
          </a:r>
        </a:p>
      </dgm:t>
    </dgm:pt>
    <dgm:pt modelId="{5A751EAC-D01E-4D4D-867C-D795E76B617E}" type="parTrans" cxnId="{0CD2A56D-2DA4-8D44-9DA0-D0C42C46E682}">
      <dgm:prSet/>
      <dgm:spPr/>
      <dgm:t>
        <a:bodyPr/>
        <a:lstStyle/>
        <a:p>
          <a:endParaRPr lang="en-US"/>
        </a:p>
      </dgm:t>
    </dgm:pt>
    <dgm:pt modelId="{E9515E7D-5B73-2746-A706-0C6A85502536}" type="sibTrans" cxnId="{0CD2A56D-2DA4-8D44-9DA0-D0C42C46E682}">
      <dgm:prSet/>
      <dgm:spPr/>
      <dgm:t>
        <a:bodyPr/>
        <a:lstStyle/>
        <a:p>
          <a:endParaRPr lang="en-US"/>
        </a:p>
      </dgm:t>
    </dgm:pt>
    <dgm:pt modelId="{DC5B0CB2-A512-8F4A-BA15-C2B31925E3CD}">
      <dgm:prSet/>
      <dgm:spPr/>
      <dgm:t>
        <a:bodyPr/>
        <a:lstStyle/>
        <a:p>
          <a:r>
            <a:rPr lang="en-US"/>
            <a:t>Joint control; free through 18 years of age</a:t>
          </a:r>
        </a:p>
      </dgm:t>
    </dgm:pt>
    <dgm:pt modelId="{897EE771-55AD-5A48-9737-CC46B7713D8D}" type="parTrans" cxnId="{25A62773-7784-F040-9818-6EEBE23B392E}">
      <dgm:prSet/>
      <dgm:spPr/>
      <dgm:t>
        <a:bodyPr/>
        <a:lstStyle/>
        <a:p>
          <a:endParaRPr lang="en-US"/>
        </a:p>
      </dgm:t>
    </dgm:pt>
    <dgm:pt modelId="{A0017907-6A04-954C-8D7E-E69ED8B57430}" type="sibTrans" cxnId="{25A62773-7784-F040-9818-6EEBE23B392E}">
      <dgm:prSet/>
      <dgm:spPr/>
      <dgm:t>
        <a:bodyPr/>
        <a:lstStyle/>
        <a:p>
          <a:endParaRPr lang="en-US"/>
        </a:p>
      </dgm:t>
    </dgm:pt>
    <dgm:pt modelId="{F258FC43-4CA9-F64C-934E-64EB0F210466}">
      <dgm:prSet/>
      <dgm:spPr/>
      <dgm:t>
        <a:bodyPr/>
        <a:lstStyle/>
        <a:p>
          <a:r>
            <a:rPr lang="en-US"/>
            <a:t>Public Welfare</a:t>
          </a:r>
        </a:p>
      </dgm:t>
    </dgm:pt>
    <dgm:pt modelId="{86A2C4A9-E912-E944-A775-82363506EE17}" type="parTrans" cxnId="{E380D748-C921-174D-8D4C-7F8B36D55333}">
      <dgm:prSet/>
      <dgm:spPr/>
      <dgm:t>
        <a:bodyPr/>
        <a:lstStyle/>
        <a:p>
          <a:endParaRPr lang="en-US"/>
        </a:p>
      </dgm:t>
    </dgm:pt>
    <dgm:pt modelId="{E06C5991-A7D2-AE4D-AE68-07D3E901D0C7}" type="sibTrans" cxnId="{E380D748-C921-174D-8D4C-7F8B36D55333}">
      <dgm:prSet/>
      <dgm:spPr/>
      <dgm:t>
        <a:bodyPr/>
        <a:lstStyle/>
        <a:p>
          <a:endParaRPr lang="en-US"/>
        </a:p>
      </dgm:t>
    </dgm:pt>
    <dgm:pt modelId="{CBAF09F6-D828-A746-968E-95247E85E5A1}">
      <dgm:prSet/>
      <dgm:spPr/>
      <dgm:t>
        <a:bodyPr/>
        <a:lstStyle/>
        <a:p>
          <a:r>
            <a:rPr lang="en-US"/>
            <a:t>Economic justice provisions</a:t>
          </a:r>
        </a:p>
      </dgm:t>
    </dgm:pt>
    <dgm:pt modelId="{E51A1DC0-C27F-D740-9DAB-F92EC5C04C76}" type="parTrans" cxnId="{63960811-9C34-7F40-8AB2-3D3F3872456D}">
      <dgm:prSet/>
      <dgm:spPr/>
      <dgm:t>
        <a:bodyPr/>
        <a:lstStyle/>
        <a:p>
          <a:endParaRPr lang="en-US"/>
        </a:p>
      </dgm:t>
    </dgm:pt>
    <dgm:pt modelId="{701C3358-B1F7-8244-9C6E-A6175FF2852F}" type="sibTrans" cxnId="{63960811-9C34-7F40-8AB2-3D3F3872456D}">
      <dgm:prSet/>
      <dgm:spPr/>
      <dgm:t>
        <a:bodyPr/>
        <a:lstStyle/>
        <a:p>
          <a:endParaRPr lang="en-US"/>
        </a:p>
      </dgm:t>
    </dgm:pt>
    <dgm:pt modelId="{7A247C4E-660B-8B4C-95F3-578A6005121C}">
      <dgm:prSet/>
      <dgm:spPr/>
      <dgm:t>
        <a:bodyPr/>
        <a:lstStyle/>
        <a:p>
          <a:r>
            <a:rPr lang="en-US"/>
            <a:t>Labor rights protected</a:t>
          </a:r>
        </a:p>
      </dgm:t>
    </dgm:pt>
    <dgm:pt modelId="{7F55854B-60F3-404E-9B68-F9F3E0D97846}" type="parTrans" cxnId="{4B91D048-E693-C44C-8970-42517A85CD8E}">
      <dgm:prSet/>
      <dgm:spPr/>
      <dgm:t>
        <a:bodyPr/>
        <a:lstStyle/>
        <a:p>
          <a:endParaRPr lang="en-US"/>
        </a:p>
      </dgm:t>
    </dgm:pt>
    <dgm:pt modelId="{B63821D2-5447-1240-9C52-752A1992421C}" type="sibTrans" cxnId="{4B91D048-E693-C44C-8970-42517A85CD8E}">
      <dgm:prSet/>
      <dgm:spPr/>
      <dgm:t>
        <a:bodyPr/>
        <a:lstStyle/>
        <a:p>
          <a:endParaRPr lang="en-US"/>
        </a:p>
      </dgm:t>
    </dgm:pt>
    <dgm:pt modelId="{F2A7C48F-05D9-2B49-AFA3-BEC9E8BC8520}">
      <dgm:prSet/>
      <dgm:spPr/>
      <dgm:t>
        <a:bodyPr/>
        <a:lstStyle/>
        <a:p>
          <a:r>
            <a:rPr lang="en-US"/>
            <a:t>Intellectual property</a:t>
          </a:r>
        </a:p>
      </dgm:t>
    </dgm:pt>
    <dgm:pt modelId="{58BA32E7-F47B-6547-A6D0-32FDE0AAF700}" type="parTrans" cxnId="{07849F3D-8646-B444-97C1-78AA9A28CA7B}">
      <dgm:prSet/>
      <dgm:spPr/>
      <dgm:t>
        <a:bodyPr/>
        <a:lstStyle/>
        <a:p>
          <a:endParaRPr lang="en-US"/>
        </a:p>
      </dgm:t>
    </dgm:pt>
    <dgm:pt modelId="{E6C63550-5800-D24F-A999-3ABD5AA187CA}" type="sibTrans" cxnId="{07849F3D-8646-B444-97C1-78AA9A28CA7B}">
      <dgm:prSet/>
      <dgm:spPr/>
      <dgm:t>
        <a:bodyPr/>
        <a:lstStyle/>
        <a:p>
          <a:endParaRPr lang="en-US"/>
        </a:p>
      </dgm:t>
    </dgm:pt>
    <dgm:pt modelId="{8FD108E0-C725-714E-A020-AE10054C3A37}" type="pres">
      <dgm:prSet presAssocID="{380038FD-01D2-E749-AE97-77B53030E3A8}" presName="linear" presStyleCnt="0">
        <dgm:presLayoutVars>
          <dgm:animLvl val="lvl"/>
          <dgm:resizeHandles val="exact"/>
        </dgm:presLayoutVars>
      </dgm:prSet>
      <dgm:spPr/>
    </dgm:pt>
    <dgm:pt modelId="{4DBA5749-F0BE-CF44-B02D-F858AD37B40A}" type="pres">
      <dgm:prSet presAssocID="{ABF7B485-B845-AA45-A35A-3850DC39BCBC}" presName="parentText" presStyleLbl="node1" presStyleIdx="0" presStyleCnt="5">
        <dgm:presLayoutVars>
          <dgm:chMax val="0"/>
          <dgm:bulletEnabled val="1"/>
        </dgm:presLayoutVars>
      </dgm:prSet>
      <dgm:spPr/>
    </dgm:pt>
    <dgm:pt modelId="{15DB8835-F883-7A43-8E8C-4A77EA8465AB}" type="pres">
      <dgm:prSet presAssocID="{ABF7B485-B845-AA45-A35A-3850DC39BCBC}" presName="childText" presStyleLbl="revTx" presStyleIdx="0" presStyleCnt="5">
        <dgm:presLayoutVars>
          <dgm:bulletEnabled val="1"/>
        </dgm:presLayoutVars>
      </dgm:prSet>
      <dgm:spPr/>
    </dgm:pt>
    <dgm:pt modelId="{8D4D39B8-1D9F-1F4C-9886-00CE16A71776}" type="pres">
      <dgm:prSet presAssocID="{14EBB932-2893-164F-8D0D-D6AA01EF5A1F}" presName="parentText" presStyleLbl="node1" presStyleIdx="1" presStyleCnt="5">
        <dgm:presLayoutVars>
          <dgm:chMax val="0"/>
          <dgm:bulletEnabled val="1"/>
        </dgm:presLayoutVars>
      </dgm:prSet>
      <dgm:spPr/>
    </dgm:pt>
    <dgm:pt modelId="{009AF131-F101-6B47-83A2-88E82430B82E}" type="pres">
      <dgm:prSet presAssocID="{14EBB932-2893-164F-8D0D-D6AA01EF5A1F}" presName="childText" presStyleLbl="revTx" presStyleIdx="1" presStyleCnt="5">
        <dgm:presLayoutVars>
          <dgm:bulletEnabled val="1"/>
        </dgm:presLayoutVars>
      </dgm:prSet>
      <dgm:spPr/>
    </dgm:pt>
    <dgm:pt modelId="{998E796D-9DDA-0B49-9D69-445C98B5ABB5}" type="pres">
      <dgm:prSet presAssocID="{33ECFDF1-5D15-214E-87C8-C9BFF06F6CEF}" presName="parentText" presStyleLbl="node1" presStyleIdx="2" presStyleCnt="5">
        <dgm:presLayoutVars>
          <dgm:chMax val="0"/>
          <dgm:bulletEnabled val="1"/>
        </dgm:presLayoutVars>
      </dgm:prSet>
      <dgm:spPr/>
    </dgm:pt>
    <dgm:pt modelId="{35C16C79-0642-AD41-8A95-C4A165883277}" type="pres">
      <dgm:prSet presAssocID="{33ECFDF1-5D15-214E-87C8-C9BFF06F6CEF}" presName="childText" presStyleLbl="revTx" presStyleIdx="2" presStyleCnt="5">
        <dgm:presLayoutVars>
          <dgm:bulletEnabled val="1"/>
        </dgm:presLayoutVars>
      </dgm:prSet>
      <dgm:spPr/>
    </dgm:pt>
    <dgm:pt modelId="{07DF51F2-273B-4447-A79B-90884678BF00}" type="pres">
      <dgm:prSet presAssocID="{F0B48970-D4FA-A34F-B329-1CBE3FEECB80}" presName="parentText" presStyleLbl="node1" presStyleIdx="3" presStyleCnt="5">
        <dgm:presLayoutVars>
          <dgm:chMax val="0"/>
          <dgm:bulletEnabled val="1"/>
        </dgm:presLayoutVars>
      </dgm:prSet>
      <dgm:spPr/>
    </dgm:pt>
    <dgm:pt modelId="{FC4BB2EE-D2B9-AC4C-A75C-EB16613246E6}" type="pres">
      <dgm:prSet presAssocID="{F0B48970-D4FA-A34F-B329-1CBE3FEECB80}" presName="childText" presStyleLbl="revTx" presStyleIdx="3" presStyleCnt="5">
        <dgm:presLayoutVars>
          <dgm:bulletEnabled val="1"/>
        </dgm:presLayoutVars>
      </dgm:prSet>
      <dgm:spPr/>
    </dgm:pt>
    <dgm:pt modelId="{40A7BA63-A1E8-E543-AB77-BF31490AF24A}" type="pres">
      <dgm:prSet presAssocID="{F258FC43-4CA9-F64C-934E-64EB0F210466}" presName="parentText" presStyleLbl="node1" presStyleIdx="4" presStyleCnt="5">
        <dgm:presLayoutVars>
          <dgm:chMax val="0"/>
          <dgm:bulletEnabled val="1"/>
        </dgm:presLayoutVars>
      </dgm:prSet>
      <dgm:spPr/>
    </dgm:pt>
    <dgm:pt modelId="{A0DF9695-FBC1-BC43-9E48-407D3C66942D}" type="pres">
      <dgm:prSet presAssocID="{F258FC43-4CA9-F64C-934E-64EB0F210466}" presName="childText" presStyleLbl="revTx" presStyleIdx="4" presStyleCnt="5">
        <dgm:presLayoutVars>
          <dgm:bulletEnabled val="1"/>
        </dgm:presLayoutVars>
      </dgm:prSet>
      <dgm:spPr/>
    </dgm:pt>
  </dgm:ptLst>
  <dgm:cxnLst>
    <dgm:cxn modelId="{F9B80507-01C8-8D40-BDD3-9C540EB3DC9C}" srcId="{380038FD-01D2-E749-AE97-77B53030E3A8}" destId="{33ECFDF1-5D15-214E-87C8-C9BFF06F6CEF}" srcOrd="2" destOrd="0" parTransId="{A44B953B-C6CB-4348-9EAB-03ED7E34AA52}" sibTransId="{BA3801D8-D47E-F14A-A4F0-B549D238DC75}"/>
    <dgm:cxn modelId="{63960811-9C34-7F40-8AB2-3D3F3872456D}" srcId="{F258FC43-4CA9-F64C-934E-64EB0F210466}" destId="{CBAF09F6-D828-A746-968E-95247E85E5A1}" srcOrd="0" destOrd="0" parTransId="{E51A1DC0-C27F-D740-9DAB-F92EC5C04C76}" sibTransId="{701C3358-B1F7-8244-9C6E-A6175FF2852F}"/>
    <dgm:cxn modelId="{A134B111-D3BC-134F-8847-254C2A22F6BD}" type="presOf" srcId="{BF61BED9-F64D-E847-82A4-0B3743DD3F66}" destId="{009AF131-F101-6B47-83A2-88E82430B82E}" srcOrd="0" destOrd="0" presId="urn:microsoft.com/office/officeart/2005/8/layout/vList2"/>
    <dgm:cxn modelId="{94378017-9E2D-D143-9886-FF3C97138138}" type="presOf" srcId="{F258FC43-4CA9-F64C-934E-64EB0F210466}" destId="{40A7BA63-A1E8-E543-AB77-BF31490AF24A}" srcOrd="0" destOrd="0" presId="urn:microsoft.com/office/officeart/2005/8/layout/vList2"/>
    <dgm:cxn modelId="{1A42AF1E-6D8F-4543-B55E-645072B21318}" srcId="{ABF7B485-B845-AA45-A35A-3850DC39BCBC}" destId="{7DB6FC41-6FC3-5545-9402-EDF1371F29B8}" srcOrd="0" destOrd="0" parTransId="{EB96687A-E1A9-CD40-9D76-C55F2EAABAB3}" sibTransId="{3ED6E55B-4C08-E640-985C-1E8A7A23A4A6}"/>
    <dgm:cxn modelId="{B6655926-491B-E548-99EA-B53383E59A6C}" srcId="{33ECFDF1-5D15-214E-87C8-C9BFF06F6CEF}" destId="{CBEDAB93-D151-0B43-BACE-570D98EFF14B}" srcOrd="0" destOrd="0" parTransId="{AE40BE9A-ECBD-0448-9CF6-95BD5A206EF7}" sibTransId="{FB676144-181D-8D45-85BF-BDF931FFBB12}"/>
    <dgm:cxn modelId="{4DE81A2A-850A-1544-BF66-A9D12E119516}" type="presOf" srcId="{F0B48970-D4FA-A34F-B329-1CBE3FEECB80}" destId="{07DF51F2-273B-4447-A79B-90884678BF00}" srcOrd="0" destOrd="0" presId="urn:microsoft.com/office/officeart/2005/8/layout/vList2"/>
    <dgm:cxn modelId="{7608162D-75D3-2A4C-8B02-24E99ACD4077}" type="presOf" srcId="{380038FD-01D2-E749-AE97-77B53030E3A8}" destId="{8FD108E0-C725-714E-A020-AE10054C3A37}" srcOrd="0" destOrd="0" presId="urn:microsoft.com/office/officeart/2005/8/layout/vList2"/>
    <dgm:cxn modelId="{0928522D-BDA2-B043-9DDE-F3D5F7A7FC35}" srcId="{ABF7B485-B845-AA45-A35A-3850DC39BCBC}" destId="{20C5D725-72A8-2D48-A213-DE5026AF55EF}" srcOrd="2" destOrd="0" parTransId="{B28A9CAB-C285-D94A-B6A6-FCD5C3D52584}" sibTransId="{8C4A2F5E-CEEC-8243-AC35-149404A8875E}"/>
    <dgm:cxn modelId="{07849F3D-8646-B444-97C1-78AA9A28CA7B}" srcId="{F258FC43-4CA9-F64C-934E-64EB0F210466}" destId="{F2A7C48F-05D9-2B49-AFA3-BEC9E8BC8520}" srcOrd="2" destOrd="0" parTransId="{58BA32E7-F47B-6547-A6D0-32FDE0AAF700}" sibTransId="{E6C63550-5800-D24F-A999-3ABD5AA187CA}"/>
    <dgm:cxn modelId="{3ED69947-DF53-8348-887B-E1484E32ED9F}" type="presOf" srcId="{BC880AD0-0205-0040-B575-BC74082024ED}" destId="{009AF131-F101-6B47-83A2-88E82430B82E}" srcOrd="0" destOrd="1" presId="urn:microsoft.com/office/officeart/2005/8/layout/vList2"/>
    <dgm:cxn modelId="{4B91D048-E693-C44C-8970-42517A85CD8E}" srcId="{F258FC43-4CA9-F64C-934E-64EB0F210466}" destId="{7A247C4E-660B-8B4C-95F3-578A6005121C}" srcOrd="1" destOrd="0" parTransId="{7F55854B-60F3-404E-9B68-F9F3E0D97846}" sibTransId="{B63821D2-5447-1240-9C52-752A1992421C}"/>
    <dgm:cxn modelId="{E380D748-C921-174D-8D4C-7F8B36D55333}" srcId="{380038FD-01D2-E749-AE97-77B53030E3A8}" destId="{F258FC43-4CA9-F64C-934E-64EB0F210466}" srcOrd="4" destOrd="0" parTransId="{86A2C4A9-E912-E944-A775-82363506EE17}" sibTransId="{E06C5991-A7D2-AE4D-AE68-07D3E901D0C7}"/>
    <dgm:cxn modelId="{602BC350-38F6-564D-A502-5E58EEF61A40}" type="presOf" srcId="{ABF7B485-B845-AA45-A35A-3850DC39BCBC}" destId="{4DBA5749-F0BE-CF44-B02D-F858AD37B40A}" srcOrd="0" destOrd="0" presId="urn:microsoft.com/office/officeart/2005/8/layout/vList2"/>
    <dgm:cxn modelId="{1C38DA54-46C6-CB4E-8FCA-F8CD0E917B8E}" type="presOf" srcId="{20C5D725-72A8-2D48-A213-DE5026AF55EF}" destId="{15DB8835-F883-7A43-8E8C-4A77EA8465AB}" srcOrd="0" destOrd="2" presId="urn:microsoft.com/office/officeart/2005/8/layout/vList2"/>
    <dgm:cxn modelId="{A8180267-62BC-8645-80C2-ED981875D02F}" type="presOf" srcId="{255ED004-9032-7E45-8462-52D1F978A140}" destId="{35C16C79-0642-AD41-8A95-C4A165883277}" srcOrd="0" destOrd="1" presId="urn:microsoft.com/office/officeart/2005/8/layout/vList2"/>
    <dgm:cxn modelId="{D9F64F68-6A3C-FA4B-8C92-8ED6C8DEA6B0}" type="presOf" srcId="{14EBB932-2893-164F-8D0D-D6AA01EF5A1F}" destId="{8D4D39B8-1D9F-1F4C-9886-00CE16A71776}" srcOrd="0" destOrd="0" presId="urn:microsoft.com/office/officeart/2005/8/layout/vList2"/>
    <dgm:cxn modelId="{6BA4996A-E8BF-EC4D-842B-B70735A649A3}" srcId="{14EBB932-2893-164F-8D0D-D6AA01EF5A1F}" destId="{BC880AD0-0205-0040-B575-BC74082024ED}" srcOrd="1" destOrd="0" parTransId="{1BB63D1B-5050-FD43-BC0A-64CFB45713E8}" sibTransId="{51689DFA-FC34-114E-8819-1D1C6DC4557A}"/>
    <dgm:cxn modelId="{0CD2A56D-2DA4-8D44-9DA0-D0C42C46E682}" srcId="{380038FD-01D2-E749-AE97-77B53030E3A8}" destId="{F0B48970-D4FA-A34F-B329-1CBE3FEECB80}" srcOrd="3" destOrd="0" parTransId="{5A751EAC-D01E-4D4D-867C-D795E76B617E}" sibTransId="{E9515E7D-5B73-2746-A706-0C6A85502536}"/>
    <dgm:cxn modelId="{5F1BBF6D-28F7-9243-BE65-59DCFA28164F}" type="presOf" srcId="{7A247C4E-660B-8B4C-95F3-578A6005121C}" destId="{A0DF9695-FBC1-BC43-9E48-407D3C66942D}" srcOrd="0" destOrd="1" presId="urn:microsoft.com/office/officeart/2005/8/layout/vList2"/>
    <dgm:cxn modelId="{F803B170-7193-F44C-89E3-2723CFB62AE4}" type="presOf" srcId="{DC5B0CB2-A512-8F4A-BA15-C2B31925E3CD}" destId="{FC4BB2EE-D2B9-AC4C-A75C-EB16613246E6}" srcOrd="0" destOrd="0" presId="urn:microsoft.com/office/officeart/2005/8/layout/vList2"/>
    <dgm:cxn modelId="{25A62773-7784-F040-9818-6EEBE23B392E}" srcId="{F0B48970-D4FA-A34F-B329-1CBE3FEECB80}" destId="{DC5B0CB2-A512-8F4A-BA15-C2B31925E3CD}" srcOrd="0" destOrd="0" parTransId="{897EE771-55AD-5A48-9737-CC46B7713D8D}" sibTransId="{A0017907-6A04-954C-8D7E-E69ED8B57430}"/>
    <dgm:cxn modelId="{A400F37A-1FA3-7C4A-9B56-719AE006B34F}" type="presOf" srcId="{F2A7C48F-05D9-2B49-AFA3-BEC9E8BC8520}" destId="{A0DF9695-FBC1-BC43-9E48-407D3C66942D}" srcOrd="0" destOrd="2" presId="urn:microsoft.com/office/officeart/2005/8/layout/vList2"/>
    <dgm:cxn modelId="{F27B017B-8FDD-BE47-80DF-A992814FAEF1}" type="presOf" srcId="{0BB426A9-86FE-AA49-9202-531ACD72C86C}" destId="{009AF131-F101-6B47-83A2-88E82430B82E}" srcOrd="0" destOrd="2" presId="urn:microsoft.com/office/officeart/2005/8/layout/vList2"/>
    <dgm:cxn modelId="{D7C62D89-BF0B-B04F-B5CA-658B01470861}" srcId="{14EBB932-2893-164F-8D0D-D6AA01EF5A1F}" destId="{3A01C286-C7AD-8742-8658-490C58F5B9AA}" srcOrd="3" destOrd="0" parTransId="{D10D0B5A-738B-3F4B-AE84-EAD575200D44}" sibTransId="{982A1A70-BB79-8942-ABCD-55C895AD71B3}"/>
    <dgm:cxn modelId="{7543468D-442E-644B-A67D-A563428D40E0}" type="presOf" srcId="{CBAF09F6-D828-A746-968E-95247E85E5A1}" destId="{A0DF9695-FBC1-BC43-9E48-407D3C66942D}" srcOrd="0" destOrd="0" presId="urn:microsoft.com/office/officeart/2005/8/layout/vList2"/>
    <dgm:cxn modelId="{54765F8D-8F12-1A48-AA7B-C87AE10C38F8}" type="presOf" srcId="{F88B967E-DB9F-714C-BFBB-B02BC5680CED}" destId="{15DB8835-F883-7A43-8E8C-4A77EA8465AB}" srcOrd="0" destOrd="3" presId="urn:microsoft.com/office/officeart/2005/8/layout/vList2"/>
    <dgm:cxn modelId="{CC5F7899-BF19-7D4C-B96E-AE1612111F2E}" srcId="{ABF7B485-B845-AA45-A35A-3850DC39BCBC}" destId="{F88B967E-DB9F-714C-BFBB-B02BC5680CED}" srcOrd="3" destOrd="0" parTransId="{54D87084-9164-3F46-8435-A300D45FC098}" sibTransId="{FE8189B9-EB8A-B549-9B02-2AC90BF3FCA5}"/>
    <dgm:cxn modelId="{D1F7429A-AA7E-9E48-9803-FC203318120F}" type="presOf" srcId="{7DB6FC41-6FC3-5545-9402-EDF1371F29B8}" destId="{15DB8835-F883-7A43-8E8C-4A77EA8465AB}" srcOrd="0" destOrd="0" presId="urn:microsoft.com/office/officeart/2005/8/layout/vList2"/>
    <dgm:cxn modelId="{2296569F-F04E-E94F-8091-797EBD97C53F}" type="presOf" srcId="{7270B1B2-F115-4446-83D9-704BA006A9E8}" destId="{15DB8835-F883-7A43-8E8C-4A77EA8465AB}" srcOrd="0" destOrd="1" presId="urn:microsoft.com/office/officeart/2005/8/layout/vList2"/>
    <dgm:cxn modelId="{4C9910A0-34FB-964F-A7E5-3EC2F3AD9621}" type="presOf" srcId="{CBEDAB93-D151-0B43-BACE-570D98EFF14B}" destId="{35C16C79-0642-AD41-8A95-C4A165883277}" srcOrd="0" destOrd="0" presId="urn:microsoft.com/office/officeart/2005/8/layout/vList2"/>
    <dgm:cxn modelId="{33206AA6-D8B7-E64A-9BD4-A715D16250B8}" type="presOf" srcId="{3A01C286-C7AD-8742-8658-490C58F5B9AA}" destId="{009AF131-F101-6B47-83A2-88E82430B82E}" srcOrd="0" destOrd="3" presId="urn:microsoft.com/office/officeart/2005/8/layout/vList2"/>
    <dgm:cxn modelId="{173818B9-EB9E-E745-8824-DAC629930F42}" srcId="{33ECFDF1-5D15-214E-87C8-C9BFF06F6CEF}" destId="{255ED004-9032-7E45-8462-52D1F978A140}" srcOrd="1" destOrd="0" parTransId="{C5186194-E2A6-0F4E-9C80-6955765BF6DB}" sibTransId="{4E5B7841-2548-834D-B826-43E33FD74455}"/>
    <dgm:cxn modelId="{6EF78BC5-D459-0241-B73C-3FA6F540878B}" srcId="{14EBB932-2893-164F-8D0D-D6AA01EF5A1F}" destId="{0BB426A9-86FE-AA49-9202-531ACD72C86C}" srcOrd="2" destOrd="0" parTransId="{BC47DE1C-A4F2-7C45-8C36-D186DB33E242}" sibTransId="{2A06C990-07F1-3E43-BCB0-C7B08BB05F76}"/>
    <dgm:cxn modelId="{15E0F8CE-C56D-894D-B213-CEEC2DE22619}" srcId="{ABF7B485-B845-AA45-A35A-3850DC39BCBC}" destId="{7270B1B2-F115-4446-83D9-704BA006A9E8}" srcOrd="1" destOrd="0" parTransId="{369ABFD0-FF96-F849-A7CB-F36278587D41}" sibTransId="{06BDB7E9-46DB-114C-9F62-5C64692CABB1}"/>
    <dgm:cxn modelId="{6E4B46D0-5F3B-DC4A-BA4A-C21EDC320507}" srcId="{380038FD-01D2-E749-AE97-77B53030E3A8}" destId="{14EBB932-2893-164F-8D0D-D6AA01EF5A1F}" srcOrd="1" destOrd="0" parTransId="{27D4D793-E4BC-A344-8F45-937B203271A2}" sibTransId="{217CDFF8-4016-3F46-BA91-3A78AEB14A0B}"/>
    <dgm:cxn modelId="{CB9E27EA-E017-2246-AA8B-FA07572F3362}" srcId="{380038FD-01D2-E749-AE97-77B53030E3A8}" destId="{ABF7B485-B845-AA45-A35A-3850DC39BCBC}" srcOrd="0" destOrd="0" parTransId="{14C14C87-518A-7D4F-942C-ABA77622FA7B}" sibTransId="{6296269A-8BA0-6E43-A445-E3291709D20B}"/>
    <dgm:cxn modelId="{C33F47F3-9D9E-A946-BA99-322ECD7F8EF9}" srcId="{14EBB932-2893-164F-8D0D-D6AA01EF5A1F}" destId="{BF61BED9-F64D-E847-82A4-0B3743DD3F66}" srcOrd="0" destOrd="0" parTransId="{17CA8679-A4FB-404B-A000-A1AF6F34E571}" sibTransId="{EA2BA03D-10E6-5A49-A4A9-612520FC9E90}"/>
    <dgm:cxn modelId="{F8FDDBFC-C905-C445-BE67-CC4CE94016A5}" type="presOf" srcId="{33ECFDF1-5D15-214E-87C8-C9BFF06F6CEF}" destId="{998E796D-9DDA-0B49-9D69-445C98B5ABB5}" srcOrd="0" destOrd="0" presId="urn:microsoft.com/office/officeart/2005/8/layout/vList2"/>
    <dgm:cxn modelId="{E2D4E38D-000F-494E-8F01-9B145064F756}" type="presParOf" srcId="{8FD108E0-C725-714E-A020-AE10054C3A37}" destId="{4DBA5749-F0BE-CF44-B02D-F858AD37B40A}" srcOrd="0" destOrd="0" presId="urn:microsoft.com/office/officeart/2005/8/layout/vList2"/>
    <dgm:cxn modelId="{3E470B0E-F66E-AB46-9404-7CCFF98CF546}" type="presParOf" srcId="{8FD108E0-C725-714E-A020-AE10054C3A37}" destId="{15DB8835-F883-7A43-8E8C-4A77EA8465AB}" srcOrd="1" destOrd="0" presId="urn:microsoft.com/office/officeart/2005/8/layout/vList2"/>
    <dgm:cxn modelId="{534DC2DE-FDB7-444D-A99C-461B9591792A}" type="presParOf" srcId="{8FD108E0-C725-714E-A020-AE10054C3A37}" destId="{8D4D39B8-1D9F-1F4C-9886-00CE16A71776}" srcOrd="2" destOrd="0" presId="urn:microsoft.com/office/officeart/2005/8/layout/vList2"/>
    <dgm:cxn modelId="{10D81D7E-6E7C-6447-BD16-14F2B792FF6D}" type="presParOf" srcId="{8FD108E0-C725-714E-A020-AE10054C3A37}" destId="{009AF131-F101-6B47-83A2-88E82430B82E}" srcOrd="3" destOrd="0" presId="urn:microsoft.com/office/officeart/2005/8/layout/vList2"/>
    <dgm:cxn modelId="{54CA038F-D14C-0E45-B07A-DD17636709F6}" type="presParOf" srcId="{8FD108E0-C725-714E-A020-AE10054C3A37}" destId="{998E796D-9DDA-0B49-9D69-445C98B5ABB5}" srcOrd="4" destOrd="0" presId="urn:microsoft.com/office/officeart/2005/8/layout/vList2"/>
    <dgm:cxn modelId="{4CB092F0-8A93-4F4C-9FC2-47C6FD890C61}" type="presParOf" srcId="{8FD108E0-C725-714E-A020-AE10054C3A37}" destId="{35C16C79-0642-AD41-8A95-C4A165883277}" srcOrd="5" destOrd="0" presId="urn:microsoft.com/office/officeart/2005/8/layout/vList2"/>
    <dgm:cxn modelId="{723CE31F-D652-264C-ABC7-6B993DDBB62A}" type="presParOf" srcId="{8FD108E0-C725-714E-A020-AE10054C3A37}" destId="{07DF51F2-273B-4447-A79B-90884678BF00}" srcOrd="6" destOrd="0" presId="urn:microsoft.com/office/officeart/2005/8/layout/vList2"/>
    <dgm:cxn modelId="{D21CA837-2E99-E14D-9FAC-F2A2BD9774E9}" type="presParOf" srcId="{8FD108E0-C725-714E-A020-AE10054C3A37}" destId="{FC4BB2EE-D2B9-AC4C-A75C-EB16613246E6}" srcOrd="7" destOrd="0" presId="urn:microsoft.com/office/officeart/2005/8/layout/vList2"/>
    <dgm:cxn modelId="{FAE57B71-C8D3-394E-ADEF-E88818858568}" type="presParOf" srcId="{8FD108E0-C725-714E-A020-AE10054C3A37}" destId="{40A7BA63-A1E8-E543-AB77-BF31490AF24A}" srcOrd="8" destOrd="0" presId="urn:microsoft.com/office/officeart/2005/8/layout/vList2"/>
    <dgm:cxn modelId="{99EADA58-7190-8C4B-AFEA-653D5E89B1F7}" type="presParOf" srcId="{8FD108E0-C725-714E-A020-AE10054C3A37}" destId="{A0DF9695-FBC1-BC43-9E48-407D3C66942D}" srcOrd="9"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C4272C-127E-7649-97FD-14EF52B4A29A}" type="doc">
      <dgm:prSet loTypeId="urn:microsoft.com/office/officeart/2005/8/layout/vList6" loCatId="list" qsTypeId="urn:microsoft.com/office/officeart/2005/8/quickstyle/simple3" qsCatId="simple" csTypeId="urn:microsoft.com/office/officeart/2005/8/colors/colorful3" csCatId="colorful" phldr="1"/>
      <dgm:spPr/>
      <dgm:t>
        <a:bodyPr/>
        <a:lstStyle/>
        <a:p>
          <a:endParaRPr lang="en-US"/>
        </a:p>
      </dgm:t>
    </dgm:pt>
    <dgm:pt modelId="{9B687C91-EB88-264F-9E17-534FBA4A4B03}">
      <dgm:prSet/>
      <dgm:spPr/>
      <dgm:t>
        <a:bodyPr/>
        <a:lstStyle/>
        <a:p>
          <a:r>
            <a:rPr lang="en-US"/>
            <a:t>The imperial of Japan survived through 1946</a:t>
          </a:r>
        </a:p>
      </dgm:t>
    </dgm:pt>
    <dgm:pt modelId="{8D145F14-0370-EB40-B4DA-FA4138B8162F}" type="parTrans" cxnId="{8AFDDF13-EA72-B641-A2F0-C2A2FB3EFBA9}">
      <dgm:prSet/>
      <dgm:spPr/>
      <dgm:t>
        <a:bodyPr/>
        <a:lstStyle/>
        <a:p>
          <a:endParaRPr lang="en-US"/>
        </a:p>
      </dgm:t>
    </dgm:pt>
    <dgm:pt modelId="{BAFA2796-1A38-AC4B-844E-49B871670A66}" type="sibTrans" cxnId="{8AFDDF13-EA72-B641-A2F0-C2A2FB3EFBA9}">
      <dgm:prSet/>
      <dgm:spPr/>
      <dgm:t>
        <a:bodyPr/>
        <a:lstStyle/>
        <a:p>
          <a:endParaRPr lang="en-US"/>
        </a:p>
      </dgm:t>
    </dgm:pt>
    <dgm:pt modelId="{F931E08A-CFF7-9140-95DB-8F404AFC89E1}">
      <dgm:prSet custT="1"/>
      <dgm:spPr/>
      <dgm:t>
        <a:bodyPr/>
        <a:lstStyle/>
        <a:p>
          <a:r>
            <a:rPr lang="en-US" sz="1800" dirty="0"/>
            <a:t>Defeat in WWII and the forced transformation of its political order by outside forces</a:t>
          </a:r>
        </a:p>
      </dgm:t>
    </dgm:pt>
    <dgm:pt modelId="{4F5797C5-FF5F-9C46-B9E7-7B9C86260B34}" type="parTrans" cxnId="{981D5259-7F70-E04D-A6E7-BD035B83EA0A}">
      <dgm:prSet/>
      <dgm:spPr/>
      <dgm:t>
        <a:bodyPr/>
        <a:lstStyle/>
        <a:p>
          <a:endParaRPr lang="en-US"/>
        </a:p>
      </dgm:t>
    </dgm:pt>
    <dgm:pt modelId="{80360E90-00B0-1D48-B2C2-1736CD5747B4}" type="sibTrans" cxnId="{981D5259-7F70-E04D-A6E7-BD035B83EA0A}">
      <dgm:prSet/>
      <dgm:spPr/>
      <dgm:t>
        <a:bodyPr/>
        <a:lstStyle/>
        <a:p>
          <a:endParaRPr lang="en-US"/>
        </a:p>
      </dgm:t>
    </dgm:pt>
    <dgm:pt modelId="{993C5E23-0971-904A-99A3-20BA242016FC}">
      <dgm:prSet/>
      <dgm:spPr/>
      <dgm:t>
        <a:bodyPr/>
        <a:lstStyle/>
        <a:p>
          <a:r>
            <a:rPr lang="en-US" dirty="0"/>
            <a:t>The imperial constitution of Germany survived through 1918; and in modified </a:t>
          </a:r>
          <a:r>
            <a:rPr lang="en-US" dirty="0" err="1"/>
            <a:t>frm</a:t>
          </a:r>
          <a:r>
            <a:rPr lang="en-US" dirty="0"/>
            <a:t> through 1945</a:t>
          </a:r>
        </a:p>
      </dgm:t>
    </dgm:pt>
    <dgm:pt modelId="{36AF8FA4-AE66-9A46-AD72-5203AA4E0E48}" type="parTrans" cxnId="{25E6FF0D-2E27-BF46-8D20-DB8F1AF79A41}">
      <dgm:prSet/>
      <dgm:spPr/>
      <dgm:t>
        <a:bodyPr/>
        <a:lstStyle/>
        <a:p>
          <a:endParaRPr lang="en-US"/>
        </a:p>
      </dgm:t>
    </dgm:pt>
    <dgm:pt modelId="{6F571D0D-43D2-EC47-A306-43AC01A0F436}" type="sibTrans" cxnId="{25E6FF0D-2E27-BF46-8D20-DB8F1AF79A41}">
      <dgm:prSet/>
      <dgm:spPr/>
      <dgm:t>
        <a:bodyPr/>
        <a:lstStyle/>
        <a:p>
          <a:endParaRPr lang="en-US"/>
        </a:p>
      </dgm:t>
    </dgm:pt>
    <dgm:pt modelId="{12446AF7-95CD-4D4C-9BB9-D671EE692D33}">
      <dgm:prSet custT="1"/>
      <dgm:spPr/>
      <dgm:t>
        <a:bodyPr/>
        <a:lstStyle/>
        <a:p>
          <a:r>
            <a:rPr lang="en-US" sz="1600" dirty="0"/>
            <a:t>Defeat in WWI band forced transformation of political order through internal revolution.</a:t>
          </a:r>
        </a:p>
      </dgm:t>
    </dgm:pt>
    <dgm:pt modelId="{DF261F51-664B-AC4E-BF73-2C56CB883373}" type="parTrans" cxnId="{029AE3FB-CB41-4948-9D50-79DFD25E08E0}">
      <dgm:prSet/>
      <dgm:spPr/>
      <dgm:t>
        <a:bodyPr/>
        <a:lstStyle/>
        <a:p>
          <a:endParaRPr lang="en-US"/>
        </a:p>
      </dgm:t>
    </dgm:pt>
    <dgm:pt modelId="{959EFAC6-BFE4-714F-8810-A91CDE47249C}" type="sibTrans" cxnId="{029AE3FB-CB41-4948-9D50-79DFD25E08E0}">
      <dgm:prSet/>
      <dgm:spPr/>
      <dgm:t>
        <a:bodyPr/>
        <a:lstStyle/>
        <a:p>
          <a:endParaRPr lang="en-US"/>
        </a:p>
      </dgm:t>
    </dgm:pt>
    <dgm:pt modelId="{1F564231-EFD7-BE44-A386-5122394A3793}">
      <dgm:prSet custT="1"/>
      <dgm:spPr/>
      <dgm:t>
        <a:bodyPr/>
        <a:lstStyle/>
        <a:p>
          <a:r>
            <a:rPr lang="en-US" sz="1600" dirty="0"/>
            <a:t>Weimar Constitution served as a transition another forced transformation this time by outside forces in wake of defeat of Germany in WWII.  </a:t>
          </a:r>
        </a:p>
      </dgm:t>
    </dgm:pt>
    <dgm:pt modelId="{052D9821-4743-B149-B8BE-BAEB5EE7175A}" type="parTrans" cxnId="{7D9D9802-F307-2348-B339-A2E1C073527E}">
      <dgm:prSet/>
      <dgm:spPr/>
      <dgm:t>
        <a:bodyPr/>
        <a:lstStyle/>
        <a:p>
          <a:endParaRPr lang="en-US"/>
        </a:p>
      </dgm:t>
    </dgm:pt>
    <dgm:pt modelId="{3C979059-7EA6-6946-AF1E-4468D145E9ED}" type="sibTrans" cxnId="{7D9D9802-F307-2348-B339-A2E1C073527E}">
      <dgm:prSet/>
      <dgm:spPr/>
      <dgm:t>
        <a:bodyPr/>
        <a:lstStyle/>
        <a:p>
          <a:endParaRPr lang="en-US"/>
        </a:p>
      </dgm:t>
    </dgm:pt>
    <dgm:pt modelId="{67A1F24B-4378-5D47-88D2-6E5CE066BDA2}">
      <dgm:prSet/>
      <dgm:spPr/>
      <dgm:t>
        <a:bodyPr/>
        <a:lstStyle/>
        <a:p>
          <a:r>
            <a:rPr lang="en-US"/>
            <a:t>Both applied core principles of 1</a:t>
          </a:r>
          <a:r>
            <a:rPr lang="en-US" baseline="30000"/>
            <a:t>st</a:t>
          </a:r>
          <a:r>
            <a:rPr lang="en-US"/>
            <a:t> Generation constitutions producing effects which after 1945 were deemed to be unacceptable within the community of nations</a:t>
          </a:r>
        </a:p>
      </dgm:t>
    </dgm:pt>
    <dgm:pt modelId="{559DD308-6E7A-AC4B-89D5-D36DF49DD9DF}" type="parTrans" cxnId="{A68E6E6B-95F1-F34F-A64E-94AEA2A70D7A}">
      <dgm:prSet/>
      <dgm:spPr/>
      <dgm:t>
        <a:bodyPr/>
        <a:lstStyle/>
        <a:p>
          <a:endParaRPr lang="en-US"/>
        </a:p>
      </dgm:t>
    </dgm:pt>
    <dgm:pt modelId="{A3D4872B-8619-6646-BDD1-651018565EFC}" type="sibTrans" cxnId="{A68E6E6B-95F1-F34F-A64E-94AEA2A70D7A}">
      <dgm:prSet/>
      <dgm:spPr/>
      <dgm:t>
        <a:bodyPr/>
        <a:lstStyle/>
        <a:p>
          <a:endParaRPr lang="en-US"/>
        </a:p>
      </dgm:t>
    </dgm:pt>
    <dgm:pt modelId="{C869BFD7-D615-4F41-8846-F8E219200C83}">
      <dgm:prSet/>
      <dgm:spPr/>
      <dgm:t>
        <a:bodyPr/>
        <a:lstStyle/>
        <a:p>
          <a:r>
            <a:rPr lang="en-US" dirty="0"/>
            <a:t>Principle that national constitutions were substantially self-referencing without substantial connection outside.</a:t>
          </a:r>
        </a:p>
      </dgm:t>
    </dgm:pt>
    <dgm:pt modelId="{8C3CF475-621B-D540-BD80-FD5F188F55FD}" type="parTrans" cxnId="{265E7999-919F-A14E-9F51-FE490B520F6D}">
      <dgm:prSet/>
      <dgm:spPr/>
      <dgm:t>
        <a:bodyPr/>
        <a:lstStyle/>
        <a:p>
          <a:endParaRPr lang="en-US"/>
        </a:p>
      </dgm:t>
    </dgm:pt>
    <dgm:pt modelId="{2BA4DA00-C023-0546-BA70-F2586CB5A1A8}" type="sibTrans" cxnId="{265E7999-919F-A14E-9F51-FE490B520F6D}">
      <dgm:prSet/>
      <dgm:spPr/>
      <dgm:t>
        <a:bodyPr/>
        <a:lstStyle/>
        <a:p>
          <a:endParaRPr lang="en-US"/>
        </a:p>
      </dgm:t>
    </dgm:pt>
    <dgm:pt modelId="{DD019ACC-DB7B-C14C-BEA5-AF5AC2B45C67}">
      <dgm:prSet/>
      <dgm:spPr/>
      <dgm:t>
        <a:bodyPr/>
        <a:lstStyle/>
        <a:p>
          <a:r>
            <a:rPr lang="en-US" dirty="0"/>
            <a:t>Principle that there were no limits on the normative principles a people could impose on themselves through a constitution .</a:t>
          </a:r>
        </a:p>
      </dgm:t>
    </dgm:pt>
    <dgm:pt modelId="{8B38A720-6DAE-F442-B470-81C23611A122}" type="parTrans" cxnId="{14DB500D-613B-4D42-9D43-12E0F99E2145}">
      <dgm:prSet/>
      <dgm:spPr/>
      <dgm:t>
        <a:bodyPr/>
        <a:lstStyle/>
        <a:p>
          <a:endParaRPr lang="en-US"/>
        </a:p>
      </dgm:t>
    </dgm:pt>
    <dgm:pt modelId="{EE1E73D9-352B-044C-8AD4-2930869FA902}" type="sibTrans" cxnId="{14DB500D-613B-4D42-9D43-12E0F99E2145}">
      <dgm:prSet/>
      <dgm:spPr/>
      <dgm:t>
        <a:bodyPr/>
        <a:lstStyle/>
        <a:p>
          <a:endParaRPr lang="en-US"/>
        </a:p>
      </dgm:t>
    </dgm:pt>
    <dgm:pt modelId="{2BE469D7-0D2D-8340-8DD6-F2037ABADB90}">
      <dgm:prSet/>
      <dgm:spPr/>
      <dgm:t>
        <a:bodyPr/>
        <a:lstStyle/>
        <a:p>
          <a:r>
            <a:rPr lang="en-US"/>
            <a:t>The effort to impose an international (and external) framework for constraining national constitutional power marked the transition from 1</a:t>
          </a:r>
          <a:r>
            <a:rPr lang="en-US" baseline="30000"/>
            <a:t>st</a:t>
          </a:r>
          <a:r>
            <a:rPr lang="en-US"/>
            <a:t> to 2</a:t>
          </a:r>
          <a:r>
            <a:rPr lang="en-US" baseline="30000"/>
            <a:t>nd</a:t>
          </a:r>
          <a:r>
            <a:rPr lang="en-US"/>
            <a:t> generation constitution</a:t>
          </a:r>
        </a:p>
      </dgm:t>
    </dgm:pt>
    <dgm:pt modelId="{F190B6D1-ACCE-3E47-B192-8903A6213EDF}" type="parTrans" cxnId="{0B9EE896-6A10-2C4B-9E86-18D3C9B47650}">
      <dgm:prSet/>
      <dgm:spPr/>
      <dgm:t>
        <a:bodyPr/>
        <a:lstStyle/>
        <a:p>
          <a:endParaRPr lang="en-US"/>
        </a:p>
      </dgm:t>
    </dgm:pt>
    <dgm:pt modelId="{502A07A5-9CB8-454B-85DF-6E101E8CAD7D}" type="sibTrans" cxnId="{0B9EE896-6A10-2C4B-9E86-18D3C9B47650}">
      <dgm:prSet/>
      <dgm:spPr/>
      <dgm:t>
        <a:bodyPr/>
        <a:lstStyle/>
        <a:p>
          <a:endParaRPr lang="en-US"/>
        </a:p>
      </dgm:t>
    </dgm:pt>
    <dgm:pt modelId="{929DD694-D52B-1F4E-B0A7-E3FC28AC0768}">
      <dgm:prSet custT="1"/>
      <dgm:spPr/>
      <dgm:t>
        <a:bodyPr/>
        <a:lstStyle/>
        <a:p>
          <a:r>
            <a:rPr lang="en-US" sz="1800" dirty="0"/>
            <a:t>German mass eugenics based on racial/religious criteria</a:t>
          </a:r>
        </a:p>
      </dgm:t>
    </dgm:pt>
    <dgm:pt modelId="{75E272E3-FA6C-244D-A087-96F6CBE10213}" type="parTrans" cxnId="{6454A305-6109-6C4D-BB0A-70BBC1090FF6}">
      <dgm:prSet/>
      <dgm:spPr/>
      <dgm:t>
        <a:bodyPr/>
        <a:lstStyle/>
        <a:p>
          <a:endParaRPr lang="en-US"/>
        </a:p>
      </dgm:t>
    </dgm:pt>
    <dgm:pt modelId="{24A97DE1-5E9B-5949-BB39-16DF7FBF111D}" type="sibTrans" cxnId="{6454A305-6109-6C4D-BB0A-70BBC1090FF6}">
      <dgm:prSet/>
      <dgm:spPr/>
      <dgm:t>
        <a:bodyPr/>
        <a:lstStyle/>
        <a:p>
          <a:endParaRPr lang="en-US"/>
        </a:p>
      </dgm:t>
    </dgm:pt>
    <dgm:pt modelId="{C4705378-CBD7-5246-AF0F-FEECCF76EECA}">
      <dgm:prSet custT="1"/>
      <dgm:spPr/>
      <dgm:t>
        <a:bodyPr/>
        <a:lstStyle/>
        <a:p>
          <a:r>
            <a:rPr lang="en-US" sz="1800" dirty="0"/>
            <a:t>Japanese militarism and no respect for sovereign dignity of other states</a:t>
          </a:r>
        </a:p>
      </dgm:t>
    </dgm:pt>
    <dgm:pt modelId="{C970DD7F-67AB-504C-93B1-3F104D35411A}" type="parTrans" cxnId="{AA6F2AAF-C9C0-B04B-9D11-3241D1E1708F}">
      <dgm:prSet/>
      <dgm:spPr/>
      <dgm:t>
        <a:bodyPr/>
        <a:lstStyle/>
        <a:p>
          <a:endParaRPr lang="en-US"/>
        </a:p>
      </dgm:t>
    </dgm:pt>
    <dgm:pt modelId="{AD13397D-738D-8B47-B9D3-5047AEF7F370}" type="sibTrans" cxnId="{AA6F2AAF-C9C0-B04B-9D11-3241D1E1708F}">
      <dgm:prSet/>
      <dgm:spPr/>
      <dgm:t>
        <a:bodyPr/>
        <a:lstStyle/>
        <a:p>
          <a:endParaRPr lang="en-US"/>
        </a:p>
      </dgm:t>
    </dgm:pt>
    <dgm:pt modelId="{E74A932D-2244-A348-9756-2B38AFEB3D1B}">
      <dgm:prSet/>
      <dgm:spPr/>
      <dgm:t>
        <a:bodyPr/>
        <a:lstStyle/>
        <a:p>
          <a:r>
            <a:rPr lang="en-US" dirty="0"/>
            <a:t>All government action under law (</a:t>
          </a:r>
          <a:r>
            <a:rPr lang="en-US" dirty="0" err="1"/>
            <a:t>rechtstaat</a:t>
          </a:r>
          <a:r>
            <a:rPr lang="en-US" dirty="0"/>
            <a:t>)</a:t>
          </a:r>
        </a:p>
      </dgm:t>
    </dgm:pt>
    <dgm:pt modelId="{B0EB709F-824F-4C46-A824-2FEDCFD98BF5}" type="parTrans" cxnId="{6FEC9975-949E-5F47-ADB4-626FB3E36940}">
      <dgm:prSet/>
      <dgm:spPr/>
    </dgm:pt>
    <dgm:pt modelId="{90F65C26-D0B0-E44C-94AD-F88BE40CA06B}" type="sibTrans" cxnId="{6FEC9975-949E-5F47-ADB4-626FB3E36940}">
      <dgm:prSet/>
      <dgm:spPr/>
    </dgm:pt>
    <dgm:pt modelId="{8D09BDB4-011E-2648-B0E7-EAA3A1E99A2A}" type="pres">
      <dgm:prSet presAssocID="{1CC4272C-127E-7649-97FD-14EF52B4A29A}" presName="Name0" presStyleCnt="0">
        <dgm:presLayoutVars>
          <dgm:dir/>
          <dgm:animLvl val="lvl"/>
          <dgm:resizeHandles/>
        </dgm:presLayoutVars>
      </dgm:prSet>
      <dgm:spPr/>
    </dgm:pt>
    <dgm:pt modelId="{0ADF8634-32EC-9E4E-8EB0-257C0FA823E7}" type="pres">
      <dgm:prSet presAssocID="{9B687C91-EB88-264F-9E17-534FBA4A4B03}" presName="linNode" presStyleCnt="0"/>
      <dgm:spPr/>
    </dgm:pt>
    <dgm:pt modelId="{44CE938E-0C6C-B843-9528-EAC6029F4EDF}" type="pres">
      <dgm:prSet presAssocID="{9B687C91-EB88-264F-9E17-534FBA4A4B03}" presName="parentShp" presStyleLbl="node1" presStyleIdx="0" presStyleCnt="4">
        <dgm:presLayoutVars>
          <dgm:bulletEnabled val="1"/>
        </dgm:presLayoutVars>
      </dgm:prSet>
      <dgm:spPr/>
    </dgm:pt>
    <dgm:pt modelId="{D4E1C47C-B1C1-AE44-9E3C-8BCE4CF26D90}" type="pres">
      <dgm:prSet presAssocID="{9B687C91-EB88-264F-9E17-534FBA4A4B03}" presName="childShp" presStyleLbl="bgAccFollowNode1" presStyleIdx="0" presStyleCnt="4">
        <dgm:presLayoutVars>
          <dgm:bulletEnabled val="1"/>
        </dgm:presLayoutVars>
      </dgm:prSet>
      <dgm:spPr/>
    </dgm:pt>
    <dgm:pt modelId="{DE4BA678-6828-DA42-B73B-A9A06BB374B6}" type="pres">
      <dgm:prSet presAssocID="{BAFA2796-1A38-AC4B-844E-49B871670A66}" presName="spacing" presStyleCnt="0"/>
      <dgm:spPr/>
    </dgm:pt>
    <dgm:pt modelId="{5B30432E-51E4-B64A-A1F6-D0E9127F619A}" type="pres">
      <dgm:prSet presAssocID="{993C5E23-0971-904A-99A3-20BA242016FC}" presName="linNode" presStyleCnt="0"/>
      <dgm:spPr/>
    </dgm:pt>
    <dgm:pt modelId="{46E8A7F1-1F26-644B-9434-0DD8A7B6016A}" type="pres">
      <dgm:prSet presAssocID="{993C5E23-0971-904A-99A3-20BA242016FC}" presName="parentShp" presStyleLbl="node1" presStyleIdx="1" presStyleCnt="4">
        <dgm:presLayoutVars>
          <dgm:bulletEnabled val="1"/>
        </dgm:presLayoutVars>
      </dgm:prSet>
      <dgm:spPr/>
    </dgm:pt>
    <dgm:pt modelId="{B1BFCF88-C358-CF4A-B8A0-6AEDB0CAEB7D}" type="pres">
      <dgm:prSet presAssocID="{993C5E23-0971-904A-99A3-20BA242016FC}" presName="childShp" presStyleLbl="bgAccFollowNode1" presStyleIdx="1" presStyleCnt="4">
        <dgm:presLayoutVars>
          <dgm:bulletEnabled val="1"/>
        </dgm:presLayoutVars>
      </dgm:prSet>
      <dgm:spPr/>
    </dgm:pt>
    <dgm:pt modelId="{75127C17-9671-6241-98A1-4E53A6EA43EF}" type="pres">
      <dgm:prSet presAssocID="{6F571D0D-43D2-EC47-A306-43AC01A0F436}" presName="spacing" presStyleCnt="0"/>
      <dgm:spPr/>
    </dgm:pt>
    <dgm:pt modelId="{AE4D23A8-73A3-1F47-A764-9CCE0CD3C563}" type="pres">
      <dgm:prSet presAssocID="{67A1F24B-4378-5D47-88D2-6E5CE066BDA2}" presName="linNode" presStyleCnt="0"/>
      <dgm:spPr/>
    </dgm:pt>
    <dgm:pt modelId="{9FF2C5B2-41B1-4F41-B2D5-12DFC78EBC6E}" type="pres">
      <dgm:prSet presAssocID="{67A1F24B-4378-5D47-88D2-6E5CE066BDA2}" presName="parentShp" presStyleLbl="node1" presStyleIdx="2" presStyleCnt="4">
        <dgm:presLayoutVars>
          <dgm:bulletEnabled val="1"/>
        </dgm:presLayoutVars>
      </dgm:prSet>
      <dgm:spPr/>
    </dgm:pt>
    <dgm:pt modelId="{8DF3D1BA-16C8-D94E-9BC7-6A087F8FF804}" type="pres">
      <dgm:prSet presAssocID="{67A1F24B-4378-5D47-88D2-6E5CE066BDA2}" presName="childShp" presStyleLbl="bgAccFollowNode1" presStyleIdx="2" presStyleCnt="4" custScaleY="127377">
        <dgm:presLayoutVars>
          <dgm:bulletEnabled val="1"/>
        </dgm:presLayoutVars>
      </dgm:prSet>
      <dgm:spPr/>
    </dgm:pt>
    <dgm:pt modelId="{0B89BE90-81FB-D740-8E37-09A6E6C3EB42}" type="pres">
      <dgm:prSet presAssocID="{A3D4872B-8619-6646-BDD1-651018565EFC}" presName="spacing" presStyleCnt="0"/>
      <dgm:spPr/>
    </dgm:pt>
    <dgm:pt modelId="{FA1CAB20-AEC1-0F4E-ADB7-50C5552C781A}" type="pres">
      <dgm:prSet presAssocID="{2BE469D7-0D2D-8340-8DD6-F2037ABADB90}" presName="linNode" presStyleCnt="0"/>
      <dgm:spPr/>
    </dgm:pt>
    <dgm:pt modelId="{A426635F-6198-4C40-92C2-47B2EDA718C2}" type="pres">
      <dgm:prSet presAssocID="{2BE469D7-0D2D-8340-8DD6-F2037ABADB90}" presName="parentShp" presStyleLbl="node1" presStyleIdx="3" presStyleCnt="4">
        <dgm:presLayoutVars>
          <dgm:bulletEnabled val="1"/>
        </dgm:presLayoutVars>
      </dgm:prSet>
      <dgm:spPr/>
    </dgm:pt>
    <dgm:pt modelId="{8E1474C5-70C9-034C-A66A-05E39D30B244}" type="pres">
      <dgm:prSet presAssocID="{2BE469D7-0D2D-8340-8DD6-F2037ABADB90}" presName="childShp" presStyleLbl="bgAccFollowNode1" presStyleIdx="3" presStyleCnt="4">
        <dgm:presLayoutVars>
          <dgm:bulletEnabled val="1"/>
        </dgm:presLayoutVars>
      </dgm:prSet>
      <dgm:spPr/>
    </dgm:pt>
  </dgm:ptLst>
  <dgm:cxnLst>
    <dgm:cxn modelId="{7D9D9802-F307-2348-B339-A2E1C073527E}" srcId="{993C5E23-0971-904A-99A3-20BA242016FC}" destId="{1F564231-EFD7-BE44-A386-5122394A3793}" srcOrd="1" destOrd="0" parTransId="{052D9821-4743-B149-B8BE-BAEB5EE7175A}" sibTransId="{3C979059-7EA6-6946-AF1E-4468D145E9ED}"/>
    <dgm:cxn modelId="{6454A305-6109-6C4D-BB0A-70BBC1090FF6}" srcId="{2BE469D7-0D2D-8340-8DD6-F2037ABADB90}" destId="{929DD694-D52B-1F4E-B0A7-E3FC28AC0768}" srcOrd="0" destOrd="0" parTransId="{75E272E3-FA6C-244D-A087-96F6CBE10213}" sibTransId="{24A97DE1-5E9B-5949-BB39-16DF7FBF111D}"/>
    <dgm:cxn modelId="{9C242509-1145-FC4E-8C39-895696929AE4}" type="presOf" srcId="{E74A932D-2244-A348-9756-2B38AFEB3D1B}" destId="{8DF3D1BA-16C8-D94E-9BC7-6A087F8FF804}" srcOrd="0" destOrd="1" presId="urn:microsoft.com/office/officeart/2005/8/layout/vList6"/>
    <dgm:cxn modelId="{14DB500D-613B-4D42-9D43-12E0F99E2145}" srcId="{67A1F24B-4378-5D47-88D2-6E5CE066BDA2}" destId="{DD019ACC-DB7B-C14C-BEA5-AF5AC2B45C67}" srcOrd="2" destOrd="0" parTransId="{8B38A720-6DAE-F442-B470-81C23611A122}" sibTransId="{EE1E73D9-352B-044C-8AD4-2930869FA902}"/>
    <dgm:cxn modelId="{25E6FF0D-2E27-BF46-8D20-DB8F1AF79A41}" srcId="{1CC4272C-127E-7649-97FD-14EF52B4A29A}" destId="{993C5E23-0971-904A-99A3-20BA242016FC}" srcOrd="1" destOrd="0" parTransId="{36AF8FA4-AE66-9A46-AD72-5203AA4E0E48}" sibTransId="{6F571D0D-43D2-EC47-A306-43AC01A0F436}"/>
    <dgm:cxn modelId="{6983EB0E-BB45-4244-AA71-EB1A67146C17}" type="presOf" srcId="{C869BFD7-D615-4F41-8846-F8E219200C83}" destId="{8DF3D1BA-16C8-D94E-9BC7-6A087F8FF804}" srcOrd="0" destOrd="0" presId="urn:microsoft.com/office/officeart/2005/8/layout/vList6"/>
    <dgm:cxn modelId="{8AFDDF13-EA72-B641-A2F0-C2A2FB3EFBA9}" srcId="{1CC4272C-127E-7649-97FD-14EF52B4A29A}" destId="{9B687C91-EB88-264F-9E17-534FBA4A4B03}" srcOrd="0" destOrd="0" parTransId="{8D145F14-0370-EB40-B4DA-FA4138B8162F}" sibTransId="{BAFA2796-1A38-AC4B-844E-49B871670A66}"/>
    <dgm:cxn modelId="{EEB55326-22F4-8E4D-9D10-C7E5B1968209}" type="presOf" srcId="{929DD694-D52B-1F4E-B0A7-E3FC28AC0768}" destId="{8E1474C5-70C9-034C-A66A-05E39D30B244}" srcOrd="0" destOrd="0" presId="urn:microsoft.com/office/officeart/2005/8/layout/vList6"/>
    <dgm:cxn modelId="{CD061D2D-BC34-614E-9A66-8BEA9ED73EB6}" type="presOf" srcId="{12446AF7-95CD-4D4C-9BB9-D671EE692D33}" destId="{B1BFCF88-C358-CF4A-B8A0-6AEDB0CAEB7D}" srcOrd="0" destOrd="0" presId="urn:microsoft.com/office/officeart/2005/8/layout/vList6"/>
    <dgm:cxn modelId="{B0B48452-C56D-564E-8EB7-BEC2BDF32ED8}" type="presOf" srcId="{C4705378-CBD7-5246-AF0F-FEECCF76EECA}" destId="{8E1474C5-70C9-034C-A66A-05E39D30B244}" srcOrd="0" destOrd="1" presId="urn:microsoft.com/office/officeart/2005/8/layout/vList6"/>
    <dgm:cxn modelId="{981D5259-7F70-E04D-A6E7-BD035B83EA0A}" srcId="{9B687C91-EB88-264F-9E17-534FBA4A4B03}" destId="{F931E08A-CFF7-9140-95DB-8F404AFC89E1}" srcOrd="0" destOrd="0" parTransId="{4F5797C5-FF5F-9C46-B9E7-7B9C86260B34}" sibTransId="{80360E90-00B0-1D48-B2C2-1736CD5747B4}"/>
    <dgm:cxn modelId="{A68E6E6B-95F1-F34F-A64E-94AEA2A70D7A}" srcId="{1CC4272C-127E-7649-97FD-14EF52B4A29A}" destId="{67A1F24B-4378-5D47-88D2-6E5CE066BDA2}" srcOrd="2" destOrd="0" parTransId="{559DD308-6E7A-AC4B-89D5-D36DF49DD9DF}" sibTransId="{A3D4872B-8619-6646-BDD1-651018565EFC}"/>
    <dgm:cxn modelId="{C837CC6D-7980-F546-96EA-B0D23768B522}" type="presOf" srcId="{1CC4272C-127E-7649-97FD-14EF52B4A29A}" destId="{8D09BDB4-011E-2648-B0E7-EAA3A1E99A2A}" srcOrd="0" destOrd="0" presId="urn:microsoft.com/office/officeart/2005/8/layout/vList6"/>
    <dgm:cxn modelId="{246B6D74-84F6-A64B-94FC-D0672C32F42A}" type="presOf" srcId="{1F564231-EFD7-BE44-A386-5122394A3793}" destId="{B1BFCF88-C358-CF4A-B8A0-6AEDB0CAEB7D}" srcOrd="0" destOrd="1" presId="urn:microsoft.com/office/officeart/2005/8/layout/vList6"/>
    <dgm:cxn modelId="{6FEC9975-949E-5F47-ADB4-626FB3E36940}" srcId="{67A1F24B-4378-5D47-88D2-6E5CE066BDA2}" destId="{E74A932D-2244-A348-9756-2B38AFEB3D1B}" srcOrd="1" destOrd="0" parTransId="{B0EB709F-824F-4C46-A824-2FEDCFD98BF5}" sibTransId="{90F65C26-D0B0-E44C-94AD-F88BE40CA06B}"/>
    <dgm:cxn modelId="{2380897D-21B5-1E49-8AC5-C794A4A22D45}" type="presOf" srcId="{DD019ACC-DB7B-C14C-BEA5-AF5AC2B45C67}" destId="{8DF3D1BA-16C8-D94E-9BC7-6A087F8FF804}" srcOrd="0" destOrd="2" presId="urn:microsoft.com/office/officeart/2005/8/layout/vList6"/>
    <dgm:cxn modelId="{9850D57E-1945-0B43-A80A-5519517F1041}" type="presOf" srcId="{F931E08A-CFF7-9140-95DB-8F404AFC89E1}" destId="{D4E1C47C-B1C1-AE44-9E3C-8BCE4CF26D90}" srcOrd="0" destOrd="0" presId="urn:microsoft.com/office/officeart/2005/8/layout/vList6"/>
    <dgm:cxn modelId="{C7C30A81-CC54-6A44-A744-E058275D2928}" type="presOf" srcId="{9B687C91-EB88-264F-9E17-534FBA4A4B03}" destId="{44CE938E-0C6C-B843-9528-EAC6029F4EDF}" srcOrd="0" destOrd="0" presId="urn:microsoft.com/office/officeart/2005/8/layout/vList6"/>
    <dgm:cxn modelId="{0B9EE896-6A10-2C4B-9E86-18D3C9B47650}" srcId="{1CC4272C-127E-7649-97FD-14EF52B4A29A}" destId="{2BE469D7-0D2D-8340-8DD6-F2037ABADB90}" srcOrd="3" destOrd="0" parTransId="{F190B6D1-ACCE-3E47-B192-8903A6213EDF}" sibTransId="{502A07A5-9CB8-454B-85DF-6E101E8CAD7D}"/>
    <dgm:cxn modelId="{265E7999-919F-A14E-9F51-FE490B520F6D}" srcId="{67A1F24B-4378-5D47-88D2-6E5CE066BDA2}" destId="{C869BFD7-D615-4F41-8846-F8E219200C83}" srcOrd="0" destOrd="0" parTransId="{8C3CF475-621B-D540-BD80-FD5F188F55FD}" sibTransId="{2BA4DA00-C023-0546-BA70-F2586CB5A1A8}"/>
    <dgm:cxn modelId="{1281A0A0-5DF5-F14E-B409-A44E93000F9F}" type="presOf" srcId="{2BE469D7-0D2D-8340-8DD6-F2037ABADB90}" destId="{A426635F-6198-4C40-92C2-47B2EDA718C2}" srcOrd="0" destOrd="0" presId="urn:microsoft.com/office/officeart/2005/8/layout/vList6"/>
    <dgm:cxn modelId="{AA6F2AAF-C9C0-B04B-9D11-3241D1E1708F}" srcId="{2BE469D7-0D2D-8340-8DD6-F2037ABADB90}" destId="{C4705378-CBD7-5246-AF0F-FEECCF76EECA}" srcOrd="1" destOrd="0" parTransId="{C970DD7F-67AB-504C-93B1-3F104D35411A}" sibTransId="{AD13397D-738D-8B47-B9D3-5047AEF7F370}"/>
    <dgm:cxn modelId="{251E97CC-5B79-CC45-A232-A7BE9619A20B}" type="presOf" srcId="{67A1F24B-4378-5D47-88D2-6E5CE066BDA2}" destId="{9FF2C5B2-41B1-4F41-B2D5-12DFC78EBC6E}" srcOrd="0" destOrd="0" presId="urn:microsoft.com/office/officeart/2005/8/layout/vList6"/>
    <dgm:cxn modelId="{AC8CDBCD-ACA5-1A40-9AE5-5DAC773CBB66}" type="presOf" srcId="{993C5E23-0971-904A-99A3-20BA242016FC}" destId="{46E8A7F1-1F26-644B-9434-0DD8A7B6016A}" srcOrd="0" destOrd="0" presId="urn:microsoft.com/office/officeart/2005/8/layout/vList6"/>
    <dgm:cxn modelId="{029AE3FB-CB41-4948-9D50-79DFD25E08E0}" srcId="{993C5E23-0971-904A-99A3-20BA242016FC}" destId="{12446AF7-95CD-4D4C-9BB9-D671EE692D33}" srcOrd="0" destOrd="0" parTransId="{DF261F51-664B-AC4E-BF73-2C56CB883373}" sibTransId="{959EFAC6-BFE4-714F-8810-A91CDE47249C}"/>
    <dgm:cxn modelId="{0EE84359-3408-0545-A330-AB31CCDDAA74}" type="presParOf" srcId="{8D09BDB4-011E-2648-B0E7-EAA3A1E99A2A}" destId="{0ADF8634-32EC-9E4E-8EB0-257C0FA823E7}" srcOrd="0" destOrd="0" presId="urn:microsoft.com/office/officeart/2005/8/layout/vList6"/>
    <dgm:cxn modelId="{A8C585C5-2593-1347-A675-B8D0744D92F8}" type="presParOf" srcId="{0ADF8634-32EC-9E4E-8EB0-257C0FA823E7}" destId="{44CE938E-0C6C-B843-9528-EAC6029F4EDF}" srcOrd="0" destOrd="0" presId="urn:microsoft.com/office/officeart/2005/8/layout/vList6"/>
    <dgm:cxn modelId="{5E615EAF-B3E7-344C-9156-B787F5879585}" type="presParOf" srcId="{0ADF8634-32EC-9E4E-8EB0-257C0FA823E7}" destId="{D4E1C47C-B1C1-AE44-9E3C-8BCE4CF26D90}" srcOrd="1" destOrd="0" presId="urn:microsoft.com/office/officeart/2005/8/layout/vList6"/>
    <dgm:cxn modelId="{A2753ACF-BEC0-6F40-8BF0-2AFF2743A697}" type="presParOf" srcId="{8D09BDB4-011E-2648-B0E7-EAA3A1E99A2A}" destId="{DE4BA678-6828-DA42-B73B-A9A06BB374B6}" srcOrd="1" destOrd="0" presId="urn:microsoft.com/office/officeart/2005/8/layout/vList6"/>
    <dgm:cxn modelId="{5DD45CE0-3AB6-7848-B9B8-A56F47A27CCF}" type="presParOf" srcId="{8D09BDB4-011E-2648-B0E7-EAA3A1E99A2A}" destId="{5B30432E-51E4-B64A-A1F6-D0E9127F619A}" srcOrd="2" destOrd="0" presId="urn:microsoft.com/office/officeart/2005/8/layout/vList6"/>
    <dgm:cxn modelId="{FDC98BC5-E6EA-B644-8738-6DEEF2A2B11D}" type="presParOf" srcId="{5B30432E-51E4-B64A-A1F6-D0E9127F619A}" destId="{46E8A7F1-1F26-644B-9434-0DD8A7B6016A}" srcOrd="0" destOrd="0" presId="urn:microsoft.com/office/officeart/2005/8/layout/vList6"/>
    <dgm:cxn modelId="{36B3EBAD-16DD-4948-9003-D421E92CF1B2}" type="presParOf" srcId="{5B30432E-51E4-B64A-A1F6-D0E9127F619A}" destId="{B1BFCF88-C358-CF4A-B8A0-6AEDB0CAEB7D}" srcOrd="1" destOrd="0" presId="urn:microsoft.com/office/officeart/2005/8/layout/vList6"/>
    <dgm:cxn modelId="{DF93AC59-93D1-E648-AE9B-E227EE275639}" type="presParOf" srcId="{8D09BDB4-011E-2648-B0E7-EAA3A1E99A2A}" destId="{75127C17-9671-6241-98A1-4E53A6EA43EF}" srcOrd="3" destOrd="0" presId="urn:microsoft.com/office/officeart/2005/8/layout/vList6"/>
    <dgm:cxn modelId="{69443DA0-1AD0-8B42-980D-21AE7C6AAF27}" type="presParOf" srcId="{8D09BDB4-011E-2648-B0E7-EAA3A1E99A2A}" destId="{AE4D23A8-73A3-1F47-A764-9CCE0CD3C563}" srcOrd="4" destOrd="0" presId="urn:microsoft.com/office/officeart/2005/8/layout/vList6"/>
    <dgm:cxn modelId="{79221213-3BF4-5342-83D7-6C5EAE747A89}" type="presParOf" srcId="{AE4D23A8-73A3-1F47-A764-9CCE0CD3C563}" destId="{9FF2C5B2-41B1-4F41-B2D5-12DFC78EBC6E}" srcOrd="0" destOrd="0" presId="urn:microsoft.com/office/officeart/2005/8/layout/vList6"/>
    <dgm:cxn modelId="{0E962349-A00B-5645-969A-1A1CDF902518}" type="presParOf" srcId="{AE4D23A8-73A3-1F47-A764-9CCE0CD3C563}" destId="{8DF3D1BA-16C8-D94E-9BC7-6A087F8FF804}" srcOrd="1" destOrd="0" presId="urn:microsoft.com/office/officeart/2005/8/layout/vList6"/>
    <dgm:cxn modelId="{F39984AB-C9E7-6F42-BE94-1E11D415935B}" type="presParOf" srcId="{8D09BDB4-011E-2648-B0E7-EAA3A1E99A2A}" destId="{0B89BE90-81FB-D740-8E37-09A6E6C3EB42}" srcOrd="5" destOrd="0" presId="urn:microsoft.com/office/officeart/2005/8/layout/vList6"/>
    <dgm:cxn modelId="{E769833E-54F9-F643-A4C4-05D9506647BD}" type="presParOf" srcId="{8D09BDB4-011E-2648-B0E7-EAA3A1E99A2A}" destId="{FA1CAB20-AEC1-0F4E-ADB7-50C5552C781A}" srcOrd="6" destOrd="0" presId="urn:microsoft.com/office/officeart/2005/8/layout/vList6"/>
    <dgm:cxn modelId="{DEE13A79-E4AA-8E4C-ABBD-EEDF0B9F1FC5}" type="presParOf" srcId="{FA1CAB20-AEC1-0F4E-ADB7-50C5552C781A}" destId="{A426635F-6198-4C40-92C2-47B2EDA718C2}" srcOrd="0" destOrd="0" presId="urn:microsoft.com/office/officeart/2005/8/layout/vList6"/>
    <dgm:cxn modelId="{25B44120-F838-6942-B91F-E71D8322278F}" type="presParOf" srcId="{FA1CAB20-AEC1-0F4E-ADB7-50C5552C781A}" destId="{8E1474C5-70C9-034C-A66A-05E39D30B24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515635-4422-3F42-AAB4-2313B39695A5}"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5C5C5ACE-990C-E645-B2E5-57E3CC1FEE80}">
      <dgm:prSet/>
      <dgm:spPr/>
      <dgm:t>
        <a:bodyPr/>
        <a:lstStyle/>
        <a:p>
          <a:r>
            <a:rPr lang="en-US"/>
            <a:t>Problem: How to deal with Japanese militarism and German ethno-religious savagery </a:t>
          </a:r>
        </a:p>
      </dgm:t>
    </dgm:pt>
    <dgm:pt modelId="{DE1E23F2-A6DC-1747-8F47-B3056F90FA9A}" type="parTrans" cxnId="{130BCFDC-568D-6840-ABA8-AF34F999A2E6}">
      <dgm:prSet/>
      <dgm:spPr/>
      <dgm:t>
        <a:bodyPr/>
        <a:lstStyle/>
        <a:p>
          <a:endParaRPr lang="en-US"/>
        </a:p>
      </dgm:t>
    </dgm:pt>
    <dgm:pt modelId="{3A66ECE4-DD59-5A45-953B-F4FBD951DE81}" type="sibTrans" cxnId="{130BCFDC-568D-6840-ABA8-AF34F999A2E6}">
      <dgm:prSet/>
      <dgm:spPr/>
      <dgm:t>
        <a:bodyPr/>
        <a:lstStyle/>
        <a:p>
          <a:endParaRPr lang="en-US"/>
        </a:p>
      </dgm:t>
    </dgm:pt>
    <dgm:pt modelId="{19C7CF52-B3A9-5444-81AC-BED7F5552800}">
      <dgm:prSet/>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sz="2000" b="1" dirty="0">
              <a:solidFill>
                <a:srgbClr val="C00000"/>
              </a:solidFill>
            </a:rPr>
            <a:t>Conscious project of Allied Powers (E.g. Potsdam Declaration--Japan):</a:t>
          </a:r>
        </a:p>
      </dgm:t>
    </dgm:pt>
    <dgm:pt modelId="{952781C3-6CF6-6442-929D-C113AF883735}" type="parTrans" cxnId="{2316475F-9007-2242-87B2-96D8B7E06E8D}">
      <dgm:prSet/>
      <dgm:spPr/>
      <dgm:t>
        <a:bodyPr/>
        <a:lstStyle/>
        <a:p>
          <a:endParaRPr lang="en-US"/>
        </a:p>
      </dgm:t>
    </dgm:pt>
    <dgm:pt modelId="{268FDE79-E130-2249-963B-926DBCFCD4C2}" type="sibTrans" cxnId="{2316475F-9007-2242-87B2-96D8B7E06E8D}">
      <dgm:prSet/>
      <dgm:spPr/>
      <dgm:t>
        <a:bodyPr/>
        <a:lstStyle/>
        <a:p>
          <a:endParaRPr lang="en-US"/>
        </a:p>
      </dgm:t>
    </dgm:pt>
    <dgm:pt modelId="{33817FC1-84C1-E649-82FF-99D720FF15FB}">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sz="1800" dirty="0"/>
            <a:t>the elimination "for all time of the authority and influence of those who have deceived and misled the people of Japan into embarking on world conquest";</a:t>
          </a:r>
        </a:p>
      </dgm:t>
    </dgm:pt>
    <dgm:pt modelId="{58A7489B-6CC1-EB45-B678-5A9F06BEAC0A}" type="parTrans" cxnId="{7E8A2C3B-F0ED-F243-9FAA-925DECD84938}">
      <dgm:prSet/>
      <dgm:spPr/>
      <dgm:t>
        <a:bodyPr/>
        <a:lstStyle/>
        <a:p>
          <a:endParaRPr lang="en-US"/>
        </a:p>
      </dgm:t>
    </dgm:pt>
    <dgm:pt modelId="{A81C02CB-35E6-5F48-B758-EED8984510FC}" type="sibTrans" cxnId="{7E8A2C3B-F0ED-F243-9FAA-925DECD84938}">
      <dgm:prSet/>
      <dgm:spPr/>
      <dgm:t>
        <a:bodyPr/>
        <a:lstStyle/>
        <a:p>
          <a:endParaRPr lang="en-US"/>
        </a:p>
      </dgm:t>
    </dgm:pt>
    <dgm:pt modelId="{393D12A7-1B1E-A640-A045-829605C81624}">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sz="1800"/>
            <a:t>"The Japanese Government shall remove all obstacles to the revival and strengthening of democratic tendencies among the Japanese people. Freedom of speech, of religion, and of thought, as well as respect for the fundamental human rights shall be established."</a:t>
          </a:r>
        </a:p>
      </dgm:t>
    </dgm:pt>
    <dgm:pt modelId="{BD879D50-DCE6-8E41-9ECF-87A9A574246E}" type="parTrans" cxnId="{F039476C-5505-564E-ADF2-B051C435032B}">
      <dgm:prSet/>
      <dgm:spPr/>
      <dgm:t>
        <a:bodyPr/>
        <a:lstStyle/>
        <a:p>
          <a:endParaRPr lang="en-US"/>
        </a:p>
      </dgm:t>
    </dgm:pt>
    <dgm:pt modelId="{D953701E-4AE3-C642-92A7-DD0DDB4D5621}" type="sibTrans" cxnId="{F039476C-5505-564E-ADF2-B051C435032B}">
      <dgm:prSet/>
      <dgm:spPr/>
      <dgm:t>
        <a:bodyPr/>
        <a:lstStyle/>
        <a:p>
          <a:endParaRPr lang="en-US"/>
        </a:p>
      </dgm:t>
    </dgm:pt>
    <dgm:pt modelId="{739B290B-EAC2-0F4A-B63D-5BD1AACBD137}">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sz="1800"/>
            <a:t>"Japan shall be permitted to maintain such industries as will sustain her economy and permit the exaction of just reparations in kind, but not those which would enable her to rearm for war. . . . Eventual Japanese participation in world trade relations shall be permitted."</a:t>
          </a:r>
          <a:endParaRPr lang="en-US" sz="1800" dirty="0"/>
        </a:p>
      </dgm:t>
    </dgm:pt>
    <dgm:pt modelId="{88F1232C-06AE-3F43-82DF-C983141D5406}" type="parTrans" cxnId="{043D9F43-17C2-F44F-A1AE-7164351F56DC}">
      <dgm:prSet/>
      <dgm:spPr/>
      <dgm:t>
        <a:bodyPr/>
        <a:lstStyle/>
        <a:p>
          <a:endParaRPr lang="en-US"/>
        </a:p>
      </dgm:t>
    </dgm:pt>
    <dgm:pt modelId="{97DC8DD3-C64D-AD4E-94B8-852586FB4349}" type="sibTrans" cxnId="{043D9F43-17C2-F44F-A1AE-7164351F56DC}">
      <dgm:prSet/>
      <dgm:spPr/>
      <dgm:t>
        <a:bodyPr/>
        <a:lstStyle/>
        <a:p>
          <a:endParaRPr lang="en-US"/>
        </a:p>
      </dgm:t>
    </dgm:pt>
    <dgm:pt modelId="{A2D47BA6-BE8C-0A4E-9A04-445FD9D5F3F5}">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sz="1800"/>
            <a:t>"The occupying forces of the Allies shall be withdrawn from Japan as soon as these objectives have been accomplished and there has been established, in accordance with the freely expressed will of the Japanese people, a peacefully inclined and responsible government.”</a:t>
          </a:r>
          <a:endParaRPr lang="en-US" sz="1800" dirty="0"/>
        </a:p>
      </dgm:t>
    </dgm:pt>
    <dgm:pt modelId="{3F874E5B-9425-3648-BB68-C5D37E611DD2}" type="parTrans" cxnId="{2A1A1CED-A0E1-804E-A57A-6B6A8A6B51F6}">
      <dgm:prSet/>
      <dgm:spPr/>
      <dgm:t>
        <a:bodyPr/>
        <a:lstStyle/>
        <a:p>
          <a:endParaRPr lang="en-US"/>
        </a:p>
      </dgm:t>
    </dgm:pt>
    <dgm:pt modelId="{9E0CE22C-DC42-914F-9C47-EDA8C4289595}" type="sibTrans" cxnId="{2A1A1CED-A0E1-804E-A57A-6B6A8A6B51F6}">
      <dgm:prSet/>
      <dgm:spPr/>
      <dgm:t>
        <a:bodyPr/>
        <a:lstStyle/>
        <a:p>
          <a:endParaRPr lang="en-US"/>
        </a:p>
      </dgm:t>
    </dgm:pt>
    <dgm:pt modelId="{9F016B18-DDF3-7148-8CB6-FBB82E9CC8B6}">
      <dgm:prSet custT="1"/>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sz="1800"/>
            <a:t>Disarming of Japanese military</a:t>
          </a:r>
          <a:endParaRPr lang="en-US" sz="1800" dirty="0"/>
        </a:p>
      </dgm:t>
    </dgm:pt>
    <dgm:pt modelId="{9D462FF3-EB41-4145-941A-7FDC77DA2D35}" type="parTrans" cxnId="{ED29C584-B330-1A4C-8647-A076E660E0CC}">
      <dgm:prSet/>
      <dgm:spPr/>
      <dgm:t>
        <a:bodyPr/>
        <a:lstStyle/>
        <a:p>
          <a:endParaRPr lang="en-US"/>
        </a:p>
      </dgm:t>
    </dgm:pt>
    <dgm:pt modelId="{2F1047F8-9141-0049-8420-7598BBA983FA}" type="sibTrans" cxnId="{ED29C584-B330-1A4C-8647-A076E660E0CC}">
      <dgm:prSet/>
      <dgm:spPr/>
      <dgm:t>
        <a:bodyPr/>
        <a:lstStyle/>
        <a:p>
          <a:endParaRPr lang="en-US"/>
        </a:p>
      </dgm:t>
    </dgm:pt>
    <dgm:pt modelId="{349D9350-3586-C24D-A443-29172509E85E}" type="pres">
      <dgm:prSet presAssocID="{F2515635-4422-3F42-AAB4-2313B39695A5}" presName="Name0" presStyleCnt="0">
        <dgm:presLayoutVars>
          <dgm:dir/>
          <dgm:resizeHandles val="exact"/>
        </dgm:presLayoutVars>
      </dgm:prSet>
      <dgm:spPr/>
    </dgm:pt>
    <dgm:pt modelId="{FEB6D8B5-FD82-4141-AB20-89BC49FCBBA1}" type="pres">
      <dgm:prSet presAssocID="{5C5C5ACE-990C-E645-B2E5-57E3CC1FEE80}" presName="node" presStyleLbl="node1" presStyleIdx="0" presStyleCnt="2" custScaleX="23844">
        <dgm:presLayoutVars>
          <dgm:bulletEnabled val="1"/>
        </dgm:presLayoutVars>
      </dgm:prSet>
      <dgm:spPr/>
    </dgm:pt>
    <dgm:pt modelId="{C1C7EEDF-B857-E24B-8408-95E8A8FE5EC6}" type="pres">
      <dgm:prSet presAssocID="{3A66ECE4-DD59-5A45-953B-F4FBD951DE81}" presName="sibTrans" presStyleCnt="0"/>
      <dgm:spPr/>
    </dgm:pt>
    <dgm:pt modelId="{E6729F36-32FC-C849-AEEF-90F81D1EF673}" type="pres">
      <dgm:prSet presAssocID="{19C7CF52-B3A9-5444-81AC-BED7F5552800}" presName="node" presStyleLbl="node1" presStyleIdx="1" presStyleCnt="2" custScaleX="190036">
        <dgm:presLayoutVars>
          <dgm:bulletEnabled val="1"/>
        </dgm:presLayoutVars>
      </dgm:prSet>
      <dgm:spPr/>
    </dgm:pt>
  </dgm:ptLst>
  <dgm:cxnLst>
    <dgm:cxn modelId="{6775ED0E-1D3D-E84F-840A-1C92DFD4734A}" type="presOf" srcId="{9F016B18-DDF3-7148-8CB6-FBB82E9CC8B6}" destId="{E6729F36-32FC-C849-AEEF-90F81D1EF673}" srcOrd="0" destOrd="5" presId="urn:microsoft.com/office/officeart/2005/8/layout/hList6"/>
    <dgm:cxn modelId="{CE678F15-98AE-D744-8FFD-08E7099A7135}" type="presOf" srcId="{33817FC1-84C1-E649-82FF-99D720FF15FB}" destId="{E6729F36-32FC-C849-AEEF-90F81D1EF673}" srcOrd="0" destOrd="1" presId="urn:microsoft.com/office/officeart/2005/8/layout/hList6"/>
    <dgm:cxn modelId="{7E8A2C3B-F0ED-F243-9FAA-925DECD84938}" srcId="{19C7CF52-B3A9-5444-81AC-BED7F5552800}" destId="{33817FC1-84C1-E649-82FF-99D720FF15FB}" srcOrd="0" destOrd="0" parTransId="{58A7489B-6CC1-EB45-B678-5A9F06BEAC0A}" sibTransId="{A81C02CB-35E6-5F48-B758-EED8984510FC}"/>
    <dgm:cxn modelId="{043D9F43-17C2-F44F-A1AE-7164351F56DC}" srcId="{19C7CF52-B3A9-5444-81AC-BED7F5552800}" destId="{739B290B-EAC2-0F4A-B63D-5BD1AACBD137}" srcOrd="2" destOrd="0" parTransId="{88F1232C-06AE-3F43-82DF-C983141D5406}" sibTransId="{97DC8DD3-C64D-AD4E-94B8-852586FB4349}"/>
    <dgm:cxn modelId="{2316475F-9007-2242-87B2-96D8B7E06E8D}" srcId="{F2515635-4422-3F42-AAB4-2313B39695A5}" destId="{19C7CF52-B3A9-5444-81AC-BED7F5552800}" srcOrd="1" destOrd="0" parTransId="{952781C3-6CF6-6442-929D-C113AF883735}" sibTransId="{268FDE79-E130-2249-963B-926DBCFCD4C2}"/>
    <dgm:cxn modelId="{F039476C-5505-564E-ADF2-B051C435032B}" srcId="{19C7CF52-B3A9-5444-81AC-BED7F5552800}" destId="{393D12A7-1B1E-A640-A045-829605C81624}" srcOrd="1" destOrd="0" parTransId="{BD879D50-DCE6-8E41-9ECF-87A9A574246E}" sibTransId="{D953701E-4AE3-C642-92A7-DD0DDB4D5621}"/>
    <dgm:cxn modelId="{EA2CBC72-29A7-8647-BBEB-917BD900F518}" type="presOf" srcId="{5C5C5ACE-990C-E645-B2E5-57E3CC1FEE80}" destId="{FEB6D8B5-FD82-4141-AB20-89BC49FCBBA1}" srcOrd="0" destOrd="0" presId="urn:microsoft.com/office/officeart/2005/8/layout/hList6"/>
    <dgm:cxn modelId="{ED29C584-B330-1A4C-8647-A076E660E0CC}" srcId="{19C7CF52-B3A9-5444-81AC-BED7F5552800}" destId="{9F016B18-DDF3-7148-8CB6-FBB82E9CC8B6}" srcOrd="4" destOrd="0" parTransId="{9D462FF3-EB41-4145-941A-7FDC77DA2D35}" sibTransId="{2F1047F8-9141-0049-8420-7598BBA983FA}"/>
    <dgm:cxn modelId="{4B082789-DDB9-FF49-851A-18A440EAD76C}" type="presOf" srcId="{19C7CF52-B3A9-5444-81AC-BED7F5552800}" destId="{E6729F36-32FC-C849-AEEF-90F81D1EF673}" srcOrd="0" destOrd="0" presId="urn:microsoft.com/office/officeart/2005/8/layout/hList6"/>
    <dgm:cxn modelId="{5DB470A9-BBC4-8A40-8FC5-26C23491A8EA}" type="presOf" srcId="{F2515635-4422-3F42-AAB4-2313B39695A5}" destId="{349D9350-3586-C24D-A443-29172509E85E}" srcOrd="0" destOrd="0" presId="urn:microsoft.com/office/officeart/2005/8/layout/hList6"/>
    <dgm:cxn modelId="{C5826DC8-4FD5-4343-9EDD-FA2BFD22F7FC}" type="presOf" srcId="{739B290B-EAC2-0F4A-B63D-5BD1AACBD137}" destId="{E6729F36-32FC-C849-AEEF-90F81D1EF673}" srcOrd="0" destOrd="3" presId="urn:microsoft.com/office/officeart/2005/8/layout/hList6"/>
    <dgm:cxn modelId="{130BCFDC-568D-6840-ABA8-AF34F999A2E6}" srcId="{F2515635-4422-3F42-AAB4-2313B39695A5}" destId="{5C5C5ACE-990C-E645-B2E5-57E3CC1FEE80}" srcOrd="0" destOrd="0" parTransId="{DE1E23F2-A6DC-1747-8F47-B3056F90FA9A}" sibTransId="{3A66ECE4-DD59-5A45-953B-F4FBD951DE81}"/>
    <dgm:cxn modelId="{8ABC47E2-BBDD-404E-9B79-34740023A9E5}" type="presOf" srcId="{A2D47BA6-BE8C-0A4E-9A04-445FD9D5F3F5}" destId="{E6729F36-32FC-C849-AEEF-90F81D1EF673}" srcOrd="0" destOrd="4" presId="urn:microsoft.com/office/officeart/2005/8/layout/hList6"/>
    <dgm:cxn modelId="{5294AFEC-7FD5-204A-8C32-BAAC34C15824}" type="presOf" srcId="{393D12A7-1B1E-A640-A045-829605C81624}" destId="{E6729F36-32FC-C849-AEEF-90F81D1EF673}" srcOrd="0" destOrd="2" presId="urn:microsoft.com/office/officeart/2005/8/layout/hList6"/>
    <dgm:cxn modelId="{2A1A1CED-A0E1-804E-A57A-6B6A8A6B51F6}" srcId="{19C7CF52-B3A9-5444-81AC-BED7F5552800}" destId="{A2D47BA6-BE8C-0A4E-9A04-445FD9D5F3F5}" srcOrd="3" destOrd="0" parTransId="{3F874E5B-9425-3648-BB68-C5D37E611DD2}" sibTransId="{9E0CE22C-DC42-914F-9C47-EDA8C4289595}"/>
    <dgm:cxn modelId="{68F15040-4571-8D4E-BD2E-066B27F1F58F}" type="presParOf" srcId="{349D9350-3586-C24D-A443-29172509E85E}" destId="{FEB6D8B5-FD82-4141-AB20-89BC49FCBBA1}" srcOrd="0" destOrd="0" presId="urn:microsoft.com/office/officeart/2005/8/layout/hList6"/>
    <dgm:cxn modelId="{6380AD29-6C9C-3347-9A49-D127A9DCB070}" type="presParOf" srcId="{349D9350-3586-C24D-A443-29172509E85E}" destId="{C1C7EEDF-B857-E24B-8408-95E8A8FE5EC6}" srcOrd="1" destOrd="0" presId="urn:microsoft.com/office/officeart/2005/8/layout/hList6"/>
    <dgm:cxn modelId="{5F31E035-6D16-A84E-B7C3-EAAA1923B10E}" type="presParOf" srcId="{349D9350-3586-C24D-A443-29172509E85E}" destId="{E6729F36-32FC-C849-AEEF-90F81D1EF673}"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04E361-0729-1F43-A242-AAF90F2B41E1}" type="doc">
      <dgm:prSet loTypeId="urn:microsoft.com/office/officeart/2005/8/layout/target2" loCatId="relationship" qsTypeId="urn:microsoft.com/office/officeart/2005/8/quickstyle/3d4" qsCatId="3D" csTypeId="urn:microsoft.com/office/officeart/2005/8/colors/accent6_4" csCatId="accent6" phldr="1"/>
      <dgm:spPr/>
      <dgm:t>
        <a:bodyPr/>
        <a:lstStyle/>
        <a:p>
          <a:endParaRPr lang="en-US"/>
        </a:p>
      </dgm:t>
    </dgm:pt>
    <dgm:pt modelId="{F494F370-28FB-2649-96BC-10E73665A56F}">
      <dgm:prSet/>
      <dgm:spPr/>
      <dgm:t>
        <a:bodyPr/>
        <a:lstStyle/>
        <a:p>
          <a:r>
            <a:rPr lang="en-US" dirty="0"/>
            <a:t>Yalta Joint Statement (Roosevelt, Churchill, Stalin—Feb. 1945): </a:t>
          </a:r>
        </a:p>
      </dgm:t>
    </dgm:pt>
    <dgm:pt modelId="{901FD931-1C70-EA4E-8806-AE83BBC84A4D}" type="parTrans" cxnId="{838700A9-34E6-A442-ADA6-38466B546A63}">
      <dgm:prSet/>
      <dgm:spPr/>
      <dgm:t>
        <a:bodyPr/>
        <a:lstStyle/>
        <a:p>
          <a:endParaRPr lang="en-US"/>
        </a:p>
      </dgm:t>
    </dgm:pt>
    <dgm:pt modelId="{1300FDD1-4487-214F-953D-53E42B917803}" type="sibTrans" cxnId="{838700A9-34E6-A442-ADA6-38466B546A63}">
      <dgm:prSet/>
      <dgm:spPr/>
      <dgm:t>
        <a:bodyPr/>
        <a:lstStyle/>
        <a:p>
          <a:endParaRPr lang="en-US"/>
        </a:p>
      </dgm:t>
    </dgm:pt>
    <dgm:pt modelId="{A63F20B2-75DE-E44D-B8FF-B0FFA86C94C6}">
      <dgm:prSet/>
      <dgm:spPr/>
      <dgm:t>
        <a:bodyPr/>
        <a:lstStyle/>
        <a:p>
          <a:r>
            <a:rPr lang="en-US" dirty="0"/>
            <a:t>It is our inflexible purpose to destroy German militarism and Nazism and to ensure that Germany will never again be able to disturb the peace of the world. We are determined to disarm and disband all German armed forces; break up for all time the German General Staff that has repeatedly contrived the resurgence of German militarism; remove or destroy all German military equipment; eliminate or control all German industry that could be used for military production; bring all war criminals to just and swift punishment and exact reparation in kind for the destruction wrought by the Germans; wipe out the Nazi Party, Nazi laws, organizations and institutions, remove all Nazi and militarist influences from public office and from the cultural and economic life of the German people; and take in harmony such other measures in Germany as may be necessary to the future peace and safety of the world. It is not our purpose to destroy the people of Germany, but only when Nazism and militarism have been extirpated will there be hope for a decent life for Germans, and a place for them in the comity of Nations.</a:t>
          </a:r>
        </a:p>
      </dgm:t>
    </dgm:pt>
    <dgm:pt modelId="{41710318-310C-5E47-8AD6-542C3218D70E}" type="parTrans" cxnId="{2F9D3756-3A5C-814F-9F25-2A706DE54B63}">
      <dgm:prSet/>
      <dgm:spPr/>
      <dgm:t>
        <a:bodyPr/>
        <a:lstStyle/>
        <a:p>
          <a:endParaRPr lang="en-US"/>
        </a:p>
      </dgm:t>
    </dgm:pt>
    <dgm:pt modelId="{BBA3C547-998C-4B47-8698-F06B103FF5C8}" type="sibTrans" cxnId="{2F9D3756-3A5C-814F-9F25-2A706DE54B63}">
      <dgm:prSet/>
      <dgm:spPr/>
      <dgm:t>
        <a:bodyPr/>
        <a:lstStyle/>
        <a:p>
          <a:endParaRPr lang="en-US"/>
        </a:p>
      </dgm:t>
    </dgm:pt>
    <dgm:pt modelId="{D1AF760B-7836-4344-840A-68806EC5E9FF}" type="pres">
      <dgm:prSet presAssocID="{3104E361-0729-1F43-A242-AAF90F2B41E1}" presName="Name0" presStyleCnt="0">
        <dgm:presLayoutVars>
          <dgm:chMax val="3"/>
          <dgm:chPref val="1"/>
          <dgm:dir/>
          <dgm:animLvl val="lvl"/>
          <dgm:resizeHandles/>
        </dgm:presLayoutVars>
      </dgm:prSet>
      <dgm:spPr/>
    </dgm:pt>
    <dgm:pt modelId="{2299ADC3-0C81-D54F-8573-CCA7F891C402}" type="pres">
      <dgm:prSet presAssocID="{3104E361-0729-1F43-A242-AAF90F2B41E1}" presName="outerBox" presStyleCnt="0"/>
      <dgm:spPr/>
    </dgm:pt>
    <dgm:pt modelId="{E775D942-E023-E347-9F19-07614C92A255}" type="pres">
      <dgm:prSet presAssocID="{3104E361-0729-1F43-A242-AAF90F2B41E1}" presName="outerBoxParent" presStyleLbl="node1" presStyleIdx="0" presStyleCnt="1"/>
      <dgm:spPr/>
    </dgm:pt>
    <dgm:pt modelId="{4E2F6B4E-1D76-4B45-83E5-54B9D44E020D}" type="pres">
      <dgm:prSet presAssocID="{3104E361-0729-1F43-A242-AAF90F2B41E1}" presName="outerBoxChildren" presStyleCnt="0"/>
      <dgm:spPr/>
    </dgm:pt>
    <dgm:pt modelId="{BBE9A765-4EC0-314A-8A4A-028F0B843F75}" type="pres">
      <dgm:prSet presAssocID="{A63F20B2-75DE-E44D-B8FF-B0FFA86C94C6}" presName="oChild" presStyleLbl="fgAcc1" presStyleIdx="0" presStyleCnt="1" custScaleY="134886">
        <dgm:presLayoutVars>
          <dgm:bulletEnabled val="1"/>
        </dgm:presLayoutVars>
      </dgm:prSet>
      <dgm:spPr/>
    </dgm:pt>
  </dgm:ptLst>
  <dgm:cxnLst>
    <dgm:cxn modelId="{2F9D3756-3A5C-814F-9F25-2A706DE54B63}" srcId="{F494F370-28FB-2649-96BC-10E73665A56F}" destId="{A63F20B2-75DE-E44D-B8FF-B0FFA86C94C6}" srcOrd="0" destOrd="0" parTransId="{41710318-310C-5E47-8AD6-542C3218D70E}" sibTransId="{BBA3C547-998C-4B47-8698-F06B103FF5C8}"/>
    <dgm:cxn modelId="{73AB1173-5028-F043-BE00-3B1833EF63ED}" type="presOf" srcId="{F494F370-28FB-2649-96BC-10E73665A56F}" destId="{E775D942-E023-E347-9F19-07614C92A255}" srcOrd="0" destOrd="0" presId="urn:microsoft.com/office/officeart/2005/8/layout/target2"/>
    <dgm:cxn modelId="{0AA13774-BE98-6E4D-85B8-075A5E31CA4B}" type="presOf" srcId="{A63F20B2-75DE-E44D-B8FF-B0FFA86C94C6}" destId="{BBE9A765-4EC0-314A-8A4A-028F0B843F75}" srcOrd="0" destOrd="0" presId="urn:microsoft.com/office/officeart/2005/8/layout/target2"/>
    <dgm:cxn modelId="{4B14749D-765E-F248-90E5-BB91D5E3C95A}" type="presOf" srcId="{3104E361-0729-1F43-A242-AAF90F2B41E1}" destId="{D1AF760B-7836-4344-840A-68806EC5E9FF}" srcOrd="0" destOrd="0" presId="urn:microsoft.com/office/officeart/2005/8/layout/target2"/>
    <dgm:cxn modelId="{838700A9-34E6-A442-ADA6-38466B546A63}" srcId="{3104E361-0729-1F43-A242-AAF90F2B41E1}" destId="{F494F370-28FB-2649-96BC-10E73665A56F}" srcOrd="0" destOrd="0" parTransId="{901FD931-1C70-EA4E-8806-AE83BBC84A4D}" sibTransId="{1300FDD1-4487-214F-953D-53E42B917803}"/>
    <dgm:cxn modelId="{28EC5930-3BD8-CB43-B4F3-DB168B9EED3C}" type="presParOf" srcId="{D1AF760B-7836-4344-840A-68806EC5E9FF}" destId="{2299ADC3-0C81-D54F-8573-CCA7F891C402}" srcOrd="0" destOrd="0" presId="urn:microsoft.com/office/officeart/2005/8/layout/target2"/>
    <dgm:cxn modelId="{76498EED-DF7B-3D46-832C-E6C47C611DB4}" type="presParOf" srcId="{2299ADC3-0C81-D54F-8573-CCA7F891C402}" destId="{E775D942-E023-E347-9F19-07614C92A255}" srcOrd="0" destOrd="0" presId="urn:microsoft.com/office/officeart/2005/8/layout/target2"/>
    <dgm:cxn modelId="{2296F949-8E4C-C245-A559-3021B9D57CB6}" type="presParOf" srcId="{2299ADC3-0C81-D54F-8573-CCA7F891C402}" destId="{4E2F6B4E-1D76-4B45-83E5-54B9D44E020D}" srcOrd="1" destOrd="0" presId="urn:microsoft.com/office/officeart/2005/8/layout/target2"/>
    <dgm:cxn modelId="{1C7B6C4B-2E5A-0C46-AFF9-B378CF6F134C}" type="presParOf" srcId="{4E2F6B4E-1D76-4B45-83E5-54B9D44E020D}" destId="{BBE9A765-4EC0-314A-8A4A-028F0B843F75}"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8EEF9-174A-A849-ADE2-4B0B5E538690}">
      <dsp:nvSpPr>
        <dsp:cNvPr id="0" name=""/>
        <dsp:cNvSpPr/>
      </dsp:nvSpPr>
      <dsp:spPr>
        <a:xfrm>
          <a:off x="0" y="0"/>
          <a:ext cx="12192000" cy="6052930"/>
        </a:xfrm>
        <a:prstGeom prst="roundRect">
          <a:avLst>
            <a:gd name="adj" fmla="val 85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4697746" numCol="1" spcCol="1270" anchor="t" anchorCtr="0">
          <a:noAutofit/>
        </a:bodyPr>
        <a:lstStyle/>
        <a:p>
          <a:pPr marL="0" lvl="0" indent="0" algn="l" defTabSz="1244600">
            <a:lnSpc>
              <a:spcPct val="90000"/>
            </a:lnSpc>
            <a:spcBef>
              <a:spcPct val="0"/>
            </a:spcBef>
            <a:spcAft>
              <a:spcPct val="35000"/>
            </a:spcAft>
            <a:buNone/>
          </a:pPr>
          <a:r>
            <a:rPr lang="en-US" sz="2800" kern="1200"/>
            <a:t>In the last lecture we considered the original forms of modern constitutions</a:t>
          </a:r>
        </a:p>
      </dsp:txBody>
      <dsp:txXfrm>
        <a:off x="150692" y="150692"/>
        <a:ext cx="11890616" cy="5751546"/>
      </dsp:txXfrm>
    </dsp:sp>
    <dsp:sp modelId="{00E40E31-1A89-C847-9D5D-C1BD47084622}">
      <dsp:nvSpPr>
        <dsp:cNvPr id="0" name=""/>
        <dsp:cNvSpPr/>
      </dsp:nvSpPr>
      <dsp:spPr>
        <a:xfrm>
          <a:off x="304800" y="1513232"/>
          <a:ext cx="1828800" cy="2073010"/>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Distinguished them from ancient and medieval</a:t>
          </a:r>
        </a:p>
      </dsp:txBody>
      <dsp:txXfrm>
        <a:off x="361042" y="1569474"/>
        <a:ext cx="1716316" cy="1960526"/>
      </dsp:txXfrm>
    </dsp:sp>
    <dsp:sp modelId="{20D826C1-9AFA-7645-A290-69102E45E166}">
      <dsp:nvSpPr>
        <dsp:cNvPr id="0" name=""/>
        <dsp:cNvSpPr/>
      </dsp:nvSpPr>
      <dsp:spPr>
        <a:xfrm>
          <a:off x="304800" y="3675718"/>
          <a:ext cx="1828800" cy="2073010"/>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1633482"/>
              <a:satOff val="-6796"/>
              <a:lumOff val="160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Represent a break from prior approaches to the organization of political power</a:t>
          </a:r>
        </a:p>
      </dsp:txBody>
      <dsp:txXfrm>
        <a:off x="361042" y="3731960"/>
        <a:ext cx="1716316" cy="1960526"/>
      </dsp:txXfrm>
    </dsp:sp>
    <dsp:sp modelId="{BE25C333-3837-4142-88E1-9ED5DE1EAF61}">
      <dsp:nvSpPr>
        <dsp:cNvPr id="0" name=""/>
        <dsp:cNvSpPr/>
      </dsp:nvSpPr>
      <dsp:spPr>
        <a:xfrm>
          <a:off x="2438400" y="1513232"/>
          <a:ext cx="9448800" cy="4237051"/>
        </a:xfrm>
        <a:prstGeom prst="roundRect">
          <a:avLst>
            <a:gd name="adj" fmla="val 105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2690527" numCol="1" spcCol="1270" anchor="t" anchorCtr="0">
          <a:noAutofit/>
        </a:bodyPr>
        <a:lstStyle/>
        <a:p>
          <a:pPr marL="0" lvl="0" indent="0" algn="l" defTabSz="1244600">
            <a:lnSpc>
              <a:spcPct val="90000"/>
            </a:lnSpc>
            <a:spcBef>
              <a:spcPct val="0"/>
            </a:spcBef>
            <a:spcAft>
              <a:spcPct val="35000"/>
            </a:spcAft>
            <a:buNone/>
          </a:pPr>
          <a:r>
            <a:rPr lang="en-US" sz="2800" kern="1200"/>
            <a:t>They did not take the forms of functions of government as either given (and unalterable) or organic and therefore embedded in cultural practices</a:t>
          </a:r>
        </a:p>
      </dsp:txBody>
      <dsp:txXfrm>
        <a:off x="2568704" y="1643536"/>
        <a:ext cx="9188192" cy="3976443"/>
      </dsp:txXfrm>
    </dsp:sp>
    <dsp:sp modelId="{ADFD2FBF-0F4B-904B-BB4B-97A314E83C07}">
      <dsp:nvSpPr>
        <dsp:cNvPr id="0" name=""/>
        <dsp:cNvSpPr/>
      </dsp:nvSpPr>
      <dsp:spPr>
        <a:xfrm>
          <a:off x="2674620" y="2996200"/>
          <a:ext cx="1889760" cy="1172947"/>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3266964"/>
              <a:satOff val="-13592"/>
              <a:lumOff val="320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The development of architectures of political authority through a collective, popular act of will. </a:t>
          </a:r>
        </a:p>
      </dsp:txBody>
      <dsp:txXfrm>
        <a:off x="2710692" y="3032272"/>
        <a:ext cx="1817616" cy="1100803"/>
      </dsp:txXfrm>
    </dsp:sp>
    <dsp:sp modelId="{0CD147BC-478E-5D48-B38C-FA3C0012C78E}">
      <dsp:nvSpPr>
        <dsp:cNvPr id="0" name=""/>
        <dsp:cNvSpPr/>
      </dsp:nvSpPr>
      <dsp:spPr>
        <a:xfrm>
          <a:off x="2674620" y="4257194"/>
          <a:ext cx="1889760" cy="1172947"/>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1</a:t>
          </a:r>
          <a:r>
            <a:rPr lang="en-US" sz="1200" b="1" kern="1200" baseline="30000" dirty="0"/>
            <a:t>st</a:t>
          </a:r>
          <a:r>
            <a:rPr lang="en-US" sz="1200" b="1" kern="1200" dirty="0"/>
            <a:t> Generation constitutions evidence the revolutionary power of leading social forces in moving form an old to a new era. </a:t>
          </a:r>
        </a:p>
      </dsp:txBody>
      <dsp:txXfrm>
        <a:off x="2710692" y="4293266"/>
        <a:ext cx="1817616" cy="1100803"/>
      </dsp:txXfrm>
    </dsp:sp>
    <dsp:sp modelId="{32550137-4831-094F-8C32-0D2360946F72}">
      <dsp:nvSpPr>
        <dsp:cNvPr id="0" name=""/>
        <dsp:cNvSpPr/>
      </dsp:nvSpPr>
      <dsp:spPr>
        <a:xfrm>
          <a:off x="4815840" y="2853653"/>
          <a:ext cx="6766560" cy="2766794"/>
        </a:xfrm>
        <a:prstGeom prst="roundRect">
          <a:avLst>
            <a:gd name="adj" fmla="val 105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366617" numCol="1" spcCol="1270" anchor="t" anchorCtr="0">
          <a:noAutofit/>
        </a:bodyPr>
        <a:lstStyle/>
        <a:p>
          <a:pPr marL="0" lvl="0" indent="0" algn="l" defTabSz="1244600">
            <a:lnSpc>
              <a:spcPct val="90000"/>
            </a:lnSpc>
            <a:spcBef>
              <a:spcPct val="0"/>
            </a:spcBef>
            <a:spcAft>
              <a:spcPct val="35000"/>
            </a:spcAft>
            <a:buNone/>
          </a:pPr>
          <a:r>
            <a:rPr lang="en-US" sz="2800" kern="1200"/>
            <a:t>Short written compacts now tied to the language and ideology of law</a:t>
          </a:r>
        </a:p>
      </dsp:txBody>
      <dsp:txXfrm>
        <a:off x="4900928" y="2938741"/>
        <a:ext cx="6596384" cy="2596618"/>
      </dsp:txXfrm>
    </dsp:sp>
    <dsp:sp modelId="{524E1AE6-D9E5-C749-BDAC-D43FA6DB9DA9}">
      <dsp:nvSpPr>
        <dsp:cNvPr id="0" name=""/>
        <dsp:cNvSpPr/>
      </dsp:nvSpPr>
      <dsp:spPr>
        <a:xfrm>
          <a:off x="4985004" y="4115992"/>
          <a:ext cx="2099847" cy="1089527"/>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6533927"/>
              <a:satOff val="-27185"/>
              <a:lumOff val="64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Moving from a social to a contractual model</a:t>
          </a:r>
        </a:p>
      </dsp:txBody>
      <dsp:txXfrm>
        <a:off x="5018511" y="4149499"/>
        <a:ext cx="2032833" cy="1022513"/>
      </dsp:txXfrm>
    </dsp:sp>
    <dsp:sp modelId="{E9FCA143-EBA9-7547-9800-B46817E5325B}">
      <dsp:nvSpPr>
        <dsp:cNvPr id="0" name=""/>
        <dsp:cNvSpPr/>
      </dsp:nvSpPr>
      <dsp:spPr>
        <a:xfrm>
          <a:off x="7144590" y="3849346"/>
          <a:ext cx="2099847" cy="1622818"/>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8167408"/>
              <a:satOff val="-33981"/>
              <a:lumOff val="800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b="1" kern="1200" dirty="0">
              <a:solidFill>
                <a:srgbClr val="FF0000"/>
              </a:solidFill>
            </a:rPr>
            <a:t>From politics to law as framing element</a:t>
          </a:r>
        </a:p>
        <a:p>
          <a:pPr marL="57150" lvl="1" indent="-57150" algn="l" defTabSz="466725">
            <a:lnSpc>
              <a:spcPct val="90000"/>
            </a:lnSpc>
            <a:spcBef>
              <a:spcPct val="0"/>
            </a:spcBef>
            <a:spcAft>
              <a:spcPct val="15000"/>
            </a:spcAft>
            <a:buChar char="•"/>
          </a:pPr>
          <a:r>
            <a:rPr lang="en-US" sz="1050" kern="1200" dirty="0"/>
            <a:t>Rules rather than discretion</a:t>
          </a:r>
        </a:p>
        <a:p>
          <a:pPr marL="57150" lvl="1" indent="-57150" algn="l" defTabSz="466725">
            <a:lnSpc>
              <a:spcPct val="90000"/>
            </a:lnSpc>
            <a:spcBef>
              <a:spcPct val="0"/>
            </a:spcBef>
            <a:spcAft>
              <a:spcPct val="15000"/>
            </a:spcAft>
            <a:buChar char="•"/>
          </a:pPr>
          <a:r>
            <a:rPr lang="en-US" sz="1050" kern="1200" dirty="0"/>
            <a:t>Institutions rather than personalities</a:t>
          </a:r>
        </a:p>
        <a:p>
          <a:pPr marL="57150" lvl="1" indent="-57150" algn="l" defTabSz="466725">
            <a:lnSpc>
              <a:spcPct val="90000"/>
            </a:lnSpc>
            <a:spcBef>
              <a:spcPct val="0"/>
            </a:spcBef>
            <a:spcAft>
              <a:spcPct val="15000"/>
            </a:spcAft>
            <a:buChar char="•"/>
          </a:pPr>
          <a:r>
            <a:rPr lang="en-US" sz="1050" kern="1200" dirty="0"/>
            <a:t>Dispute resolution through tribunals based on document (text/objectives)</a:t>
          </a:r>
        </a:p>
      </dsp:txBody>
      <dsp:txXfrm>
        <a:off x="7194497" y="3899253"/>
        <a:ext cx="2000033" cy="1523004"/>
      </dsp:txXfrm>
    </dsp:sp>
    <dsp:sp modelId="{9604F3A8-EFE5-C443-8574-651F586FD646}">
      <dsp:nvSpPr>
        <dsp:cNvPr id="0" name=""/>
        <dsp:cNvSpPr/>
      </dsp:nvSpPr>
      <dsp:spPr>
        <a:xfrm>
          <a:off x="9304177" y="3874062"/>
          <a:ext cx="2099847" cy="1573386"/>
        </a:xfrm>
        <a:prstGeom prst="roundRect">
          <a:avLst>
            <a:gd name="adj" fmla="val 10500"/>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FF0000"/>
              </a:solidFill>
            </a:rPr>
            <a:t>Provided the cultural basis for all that followed</a:t>
          </a:r>
        </a:p>
        <a:p>
          <a:pPr marL="114300" lvl="1" indent="-114300" algn="l" defTabSz="533400">
            <a:lnSpc>
              <a:spcPct val="90000"/>
            </a:lnSpc>
            <a:spcBef>
              <a:spcPct val="0"/>
            </a:spcBef>
            <a:spcAft>
              <a:spcPct val="15000"/>
            </a:spcAft>
            <a:buChar char="•"/>
          </a:pPr>
          <a:r>
            <a:rPr lang="en-US" sz="1200" kern="1200" dirty="0"/>
            <a:t>Consent</a:t>
          </a:r>
        </a:p>
        <a:p>
          <a:pPr marL="114300" lvl="1" indent="-114300" algn="l" defTabSz="533400">
            <a:lnSpc>
              <a:spcPct val="90000"/>
            </a:lnSpc>
            <a:spcBef>
              <a:spcPct val="0"/>
            </a:spcBef>
            <a:spcAft>
              <a:spcPct val="15000"/>
            </a:spcAft>
            <a:buChar char="•"/>
          </a:pPr>
          <a:r>
            <a:rPr lang="en-US" sz="1200" kern="1200" dirty="0"/>
            <a:t>Certainty</a:t>
          </a:r>
        </a:p>
        <a:p>
          <a:pPr marL="114300" lvl="1" indent="-114300" algn="l" defTabSz="533400">
            <a:lnSpc>
              <a:spcPct val="90000"/>
            </a:lnSpc>
            <a:spcBef>
              <a:spcPct val="0"/>
            </a:spcBef>
            <a:spcAft>
              <a:spcPct val="15000"/>
            </a:spcAft>
            <a:buChar char="•"/>
          </a:pPr>
          <a:r>
            <a:rPr lang="en-US" sz="1200" kern="1200" dirty="0"/>
            <a:t>Self-Referencing nature of document (do not look outside the document for terms)</a:t>
          </a:r>
        </a:p>
      </dsp:txBody>
      <dsp:txXfrm>
        <a:off x="9352564" y="3922449"/>
        <a:ext cx="2003073" cy="1476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4B796-24A7-0949-AFCD-0B3BB074335B}">
      <dsp:nvSpPr>
        <dsp:cNvPr id="0" name=""/>
        <dsp:cNvSpPr/>
      </dsp:nvSpPr>
      <dsp:spPr>
        <a:xfrm>
          <a:off x="0" y="88055"/>
          <a:ext cx="12192000" cy="55165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Issue </a:t>
          </a:r>
        </a:p>
      </dsp:txBody>
      <dsp:txXfrm>
        <a:off x="26930" y="114985"/>
        <a:ext cx="12138140" cy="497795"/>
      </dsp:txXfrm>
    </dsp:sp>
    <dsp:sp modelId="{FFA6EF88-B8BE-DE4A-9471-15B8EA09E091}">
      <dsp:nvSpPr>
        <dsp:cNvPr id="0" name=""/>
        <dsp:cNvSpPr/>
      </dsp:nvSpPr>
      <dsp:spPr>
        <a:xfrm>
          <a:off x="0" y="639710"/>
          <a:ext cx="12192000"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How to create structural impediments to the causes of war</a:t>
          </a:r>
        </a:p>
        <a:p>
          <a:pPr marL="171450" lvl="1" indent="-171450" algn="l" defTabSz="800100">
            <a:lnSpc>
              <a:spcPct val="90000"/>
            </a:lnSpc>
            <a:spcBef>
              <a:spcPct val="0"/>
            </a:spcBef>
            <a:spcAft>
              <a:spcPct val="20000"/>
            </a:spcAft>
            <a:buChar char="•"/>
          </a:pPr>
          <a:r>
            <a:rPr lang="en-US" sz="1800" kern="1200"/>
            <a:t>Suspicion was that the source was in the political cultures of those states</a:t>
          </a:r>
        </a:p>
        <a:p>
          <a:pPr marL="171450" lvl="1" indent="-171450" algn="l" defTabSz="800100">
            <a:lnSpc>
              <a:spcPct val="90000"/>
            </a:lnSpc>
            <a:spcBef>
              <a:spcPct val="0"/>
            </a:spcBef>
            <a:spcAft>
              <a:spcPct val="20000"/>
            </a:spcAft>
            <a:buChar char="•"/>
          </a:pPr>
          <a:r>
            <a:rPr lang="en-US" sz="1800" kern="1200"/>
            <a:t>Must reform culture</a:t>
          </a:r>
        </a:p>
      </dsp:txBody>
      <dsp:txXfrm>
        <a:off x="0" y="639710"/>
        <a:ext cx="12192000" cy="928395"/>
      </dsp:txXfrm>
    </dsp:sp>
    <dsp:sp modelId="{EE6459CC-A292-F144-B9F8-43F3EC9E9AF4}">
      <dsp:nvSpPr>
        <dsp:cNvPr id="0" name=""/>
        <dsp:cNvSpPr/>
      </dsp:nvSpPr>
      <dsp:spPr>
        <a:xfrm>
          <a:off x="0" y="1568105"/>
          <a:ext cx="12192000" cy="55165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Solution</a:t>
          </a:r>
        </a:p>
      </dsp:txBody>
      <dsp:txXfrm>
        <a:off x="26930" y="1595035"/>
        <a:ext cx="12138140" cy="497795"/>
      </dsp:txXfrm>
    </dsp:sp>
    <dsp:sp modelId="{5DD36028-5B47-6346-92CD-EADCD337D28D}">
      <dsp:nvSpPr>
        <dsp:cNvPr id="0" name=""/>
        <dsp:cNvSpPr/>
      </dsp:nvSpPr>
      <dsp:spPr>
        <a:xfrm>
          <a:off x="0" y="2119760"/>
          <a:ext cx="121920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Develop legal structures and internationalism for a new era of political governance of states</a:t>
          </a:r>
        </a:p>
        <a:p>
          <a:pPr marL="171450" lvl="1" indent="-171450" algn="l" defTabSz="800100">
            <a:lnSpc>
              <a:spcPct val="90000"/>
            </a:lnSpc>
            <a:spcBef>
              <a:spcPct val="0"/>
            </a:spcBef>
            <a:spcAft>
              <a:spcPct val="20000"/>
            </a:spcAft>
            <a:buChar char="•"/>
          </a:pPr>
          <a:r>
            <a:rPr lang="en-US" sz="1800" kern="1200"/>
            <a:t>Develop overall direction of political culture under guidance of leading global forces (the Allies).</a:t>
          </a:r>
        </a:p>
      </dsp:txBody>
      <dsp:txXfrm>
        <a:off x="0" y="2119760"/>
        <a:ext cx="12192000" cy="618930"/>
      </dsp:txXfrm>
    </dsp:sp>
    <dsp:sp modelId="{EF92CF64-29FF-4A4F-A9F1-178DBD957C82}">
      <dsp:nvSpPr>
        <dsp:cNvPr id="0" name=""/>
        <dsp:cNvSpPr/>
      </dsp:nvSpPr>
      <dsp:spPr>
        <a:xfrm>
          <a:off x="0" y="2738690"/>
          <a:ext cx="12192000" cy="55165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Law</a:t>
          </a:r>
        </a:p>
      </dsp:txBody>
      <dsp:txXfrm>
        <a:off x="26930" y="2765620"/>
        <a:ext cx="12138140" cy="497795"/>
      </dsp:txXfrm>
    </dsp:sp>
    <dsp:sp modelId="{60175563-F3E9-F54E-ACB0-2DAC22DBCA7B}">
      <dsp:nvSpPr>
        <dsp:cNvPr id="0" name=""/>
        <dsp:cNvSpPr/>
      </dsp:nvSpPr>
      <dsp:spPr>
        <a:xfrm>
          <a:off x="0" y="3290345"/>
          <a:ext cx="121920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Use rule of law and law sensibilities Rechtstaat (its process aspects—fairness, predictability, transparency) </a:t>
          </a:r>
        </a:p>
        <a:p>
          <a:pPr marL="171450" lvl="1" indent="-171450" algn="l" defTabSz="800100">
            <a:lnSpc>
              <a:spcPct val="90000"/>
            </a:lnSpc>
            <a:spcBef>
              <a:spcPct val="0"/>
            </a:spcBef>
            <a:spcAft>
              <a:spcPct val="20000"/>
            </a:spcAft>
            <a:buChar char="•"/>
          </a:pPr>
          <a:r>
            <a:rPr lang="en-US" sz="1800" kern="1200"/>
            <a:t>to create a binding system of Sozialstaat (substantive norms) constrants</a:t>
          </a:r>
        </a:p>
      </dsp:txBody>
      <dsp:txXfrm>
        <a:off x="0" y="3290345"/>
        <a:ext cx="12192000" cy="618930"/>
      </dsp:txXfrm>
    </dsp:sp>
    <dsp:sp modelId="{91769F63-31DB-A740-9B80-73C60B87CDE6}">
      <dsp:nvSpPr>
        <dsp:cNvPr id="0" name=""/>
        <dsp:cNvSpPr/>
      </dsp:nvSpPr>
      <dsp:spPr>
        <a:xfrm>
          <a:off x="0" y="3909275"/>
          <a:ext cx="12192000" cy="551655"/>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Internationalism</a:t>
          </a:r>
        </a:p>
      </dsp:txBody>
      <dsp:txXfrm>
        <a:off x="26930" y="3936205"/>
        <a:ext cx="12138140" cy="497795"/>
      </dsp:txXfrm>
    </dsp:sp>
    <dsp:sp modelId="{CDAAA33B-CBB7-0F4D-B23F-AE1A9152AEEC}">
      <dsp:nvSpPr>
        <dsp:cNvPr id="0" name=""/>
        <dsp:cNvSpPr/>
      </dsp:nvSpPr>
      <dsp:spPr>
        <a:xfrm>
          <a:off x="0" y="4460930"/>
          <a:ext cx="12192000"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Built around the new UN system; RECIPROCAL RELATIONSHIP </a:t>
          </a:r>
        </a:p>
        <a:p>
          <a:pPr marL="171450" lvl="1" indent="-171450" algn="l" defTabSz="800100">
            <a:lnSpc>
              <a:spcPct val="90000"/>
            </a:lnSpc>
            <a:spcBef>
              <a:spcPct val="0"/>
            </a:spcBef>
            <a:spcAft>
              <a:spcPct val="20000"/>
            </a:spcAft>
            <a:buChar char="•"/>
          </a:pPr>
          <a:r>
            <a:rPr lang="en-US" sz="1800" kern="1200" dirty="0"/>
            <a:t>Solves problem of the source of </a:t>
          </a:r>
          <a:r>
            <a:rPr lang="en-US" sz="1800" kern="1200" dirty="0" err="1"/>
            <a:t>sozialstaat</a:t>
          </a:r>
          <a:r>
            <a:rPr lang="en-US" sz="1800" kern="1200" dirty="0"/>
            <a:t> norms as constraints</a:t>
          </a:r>
        </a:p>
        <a:p>
          <a:pPr marL="171450" lvl="1" indent="-171450" algn="l" defTabSz="800100">
            <a:lnSpc>
              <a:spcPct val="90000"/>
            </a:lnSpc>
            <a:spcBef>
              <a:spcPct val="0"/>
            </a:spcBef>
            <a:spcAft>
              <a:spcPct val="20000"/>
            </a:spcAft>
            <a:buChar char="•"/>
          </a:pPr>
          <a:r>
            <a:rPr lang="en-US" sz="1800" kern="1200"/>
            <a:t>The Community of states would be the conscience of the world and the source of its core values</a:t>
          </a:r>
        </a:p>
        <a:p>
          <a:pPr marL="171450" lvl="1" indent="-171450" algn="l" defTabSz="800100">
            <a:lnSpc>
              <a:spcPct val="90000"/>
            </a:lnSpc>
            <a:spcBef>
              <a:spcPct val="0"/>
            </a:spcBef>
            <a:spcAft>
              <a:spcPct val="20000"/>
            </a:spcAft>
            <a:buChar char="•"/>
          </a:pPr>
          <a:r>
            <a:rPr lang="en-US" sz="1800" kern="1200"/>
            <a:t>Especially where exercise of national choice affects the world around them</a:t>
          </a:r>
        </a:p>
      </dsp:txBody>
      <dsp:txXfrm>
        <a:off x="0" y="4460930"/>
        <a:ext cx="12192000" cy="12378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B2BCD-B065-AA49-A49F-701B1CD6E27D}">
      <dsp:nvSpPr>
        <dsp:cNvPr id="0" name=""/>
        <dsp:cNvSpPr/>
      </dsp:nvSpPr>
      <dsp:spPr>
        <a:xfrm rot="5400000">
          <a:off x="-411438" y="415020"/>
          <a:ext cx="2742925" cy="1920048"/>
        </a:xfrm>
        <a:prstGeom prst="chevron">
          <a:avLst/>
        </a:prstGeom>
        <a:solidFill>
          <a:schemeClr val="accent1">
            <a:lumMod val="50000"/>
          </a:schemeClr>
        </a:soli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Constitutionalism</a:t>
          </a:r>
          <a:r>
            <a:rPr lang="en-US" sz="2000" kern="1200" dirty="0"/>
            <a:t> </a:t>
          </a:r>
        </a:p>
      </dsp:txBody>
      <dsp:txXfrm rot="-5400000">
        <a:off x="1" y="963605"/>
        <a:ext cx="1920048" cy="822877"/>
      </dsp:txXfrm>
    </dsp:sp>
    <dsp:sp modelId="{C2847C92-9A09-7742-9507-827C540683DF}">
      <dsp:nvSpPr>
        <dsp:cNvPr id="0" name=""/>
        <dsp:cNvSpPr/>
      </dsp:nvSpPr>
      <dsp:spPr>
        <a:xfrm rot="5400000">
          <a:off x="6164573" y="-4240943"/>
          <a:ext cx="1782901" cy="10271951"/>
        </a:xfrm>
        <a:prstGeom prst="round2Same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In the sense that it creates baseline expectations for constitutional orders</a:t>
          </a:r>
        </a:p>
        <a:p>
          <a:pPr marL="114300" lvl="1" indent="-114300" algn="l" defTabSz="666750">
            <a:lnSpc>
              <a:spcPct val="90000"/>
            </a:lnSpc>
            <a:spcBef>
              <a:spcPct val="0"/>
            </a:spcBef>
            <a:spcAft>
              <a:spcPct val="15000"/>
            </a:spcAft>
            <a:buChar char="•"/>
          </a:pPr>
          <a:r>
            <a:rPr lang="en-US" sz="1500" kern="1200"/>
            <a:t>And then rates them based on conformity to that baseline</a:t>
          </a:r>
        </a:p>
        <a:p>
          <a:pPr marL="114300" lvl="1" indent="-114300" algn="l" defTabSz="666750">
            <a:lnSpc>
              <a:spcPct val="90000"/>
            </a:lnSpc>
            <a:spcBef>
              <a:spcPct val="0"/>
            </a:spcBef>
            <a:spcAft>
              <a:spcPct val="15000"/>
            </a:spcAft>
            <a:buChar char="•"/>
          </a:pPr>
          <a:r>
            <a:rPr lang="en-US" sz="1500" kern="1200"/>
            <a:t>Basis for measuring legitimacy</a:t>
          </a:r>
        </a:p>
        <a:p>
          <a:pPr marL="114300" lvl="1" indent="-114300" algn="l" defTabSz="666750">
            <a:lnSpc>
              <a:spcPct val="90000"/>
            </a:lnSpc>
            <a:spcBef>
              <a:spcPct val="0"/>
            </a:spcBef>
            <a:spcAft>
              <a:spcPct val="15000"/>
            </a:spcAft>
            <a:buChar char="•"/>
          </a:pPr>
          <a:r>
            <a:rPr lang="en-US" sz="1500" kern="1200"/>
            <a:t>Legitimacy as a trigger for intervention </a:t>
          </a:r>
        </a:p>
      </dsp:txBody>
      <dsp:txXfrm rot="-5400000">
        <a:off x="1920048" y="90616"/>
        <a:ext cx="10184917" cy="1608833"/>
      </dsp:txXfrm>
    </dsp:sp>
    <dsp:sp modelId="{F98CE1E3-6FC0-EF4D-A098-41850984E844}">
      <dsp:nvSpPr>
        <dsp:cNvPr id="0" name=""/>
        <dsp:cNvSpPr/>
      </dsp:nvSpPr>
      <dsp:spPr>
        <a:xfrm rot="5400000">
          <a:off x="-411438" y="2875981"/>
          <a:ext cx="2742925" cy="1920048"/>
        </a:xfrm>
        <a:prstGeom prst="chevron">
          <a:avLst/>
        </a:prstGeom>
        <a:solidFill>
          <a:srgbClr val="C00000"/>
        </a:solidFill>
        <a:ln w="6350" cap="flat" cmpd="sng" algn="ctr">
          <a:solidFill>
            <a:schemeClr val="accent2">
              <a:shade val="50000"/>
              <a:hueOff val="-591173"/>
              <a:satOff val="7783"/>
              <a:lumOff val="4661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Constitutional Internationalism</a:t>
          </a:r>
        </a:p>
      </dsp:txBody>
      <dsp:txXfrm rot="-5400000">
        <a:off x="1" y="3424566"/>
        <a:ext cx="1920048" cy="822877"/>
      </dsp:txXfrm>
    </dsp:sp>
    <dsp:sp modelId="{162A0D5B-7E36-954C-A7C2-8D7A352475EA}">
      <dsp:nvSpPr>
        <dsp:cNvPr id="0" name=""/>
        <dsp:cNvSpPr/>
      </dsp:nvSpPr>
      <dsp:spPr>
        <a:xfrm rot="5400000">
          <a:off x="6164573" y="-1779982"/>
          <a:ext cx="1782901" cy="10271951"/>
        </a:xfrm>
        <a:prstGeom prst="round2Same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6350" cap="flat" cmpd="sng" algn="ctr">
          <a:solidFill>
            <a:schemeClr val="accent2">
              <a:shade val="50000"/>
              <a:hueOff val="-555991"/>
              <a:satOff val="8658"/>
              <a:lumOff val="431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Focus of the “New Era” post 1945 international order--to supply a normative basis for constraining constitutional practice</a:t>
          </a:r>
        </a:p>
        <a:p>
          <a:pPr marL="114300" lvl="1" indent="-114300" algn="l" defTabSz="666750">
            <a:lnSpc>
              <a:spcPct val="90000"/>
            </a:lnSpc>
            <a:spcBef>
              <a:spcPct val="0"/>
            </a:spcBef>
            <a:spcAft>
              <a:spcPct val="15000"/>
            </a:spcAft>
            <a:buChar char="•"/>
          </a:pPr>
          <a:r>
            <a:rPr lang="en-US" sz="1500" kern="1200"/>
            <a:t>Source is consensus among community of nations </a:t>
          </a:r>
        </a:p>
        <a:p>
          <a:pPr marL="114300" lvl="1" indent="-114300" algn="l" defTabSz="666750">
            <a:lnSpc>
              <a:spcPct val="90000"/>
            </a:lnSpc>
            <a:spcBef>
              <a:spcPct val="0"/>
            </a:spcBef>
            <a:spcAft>
              <a:spcPct val="15000"/>
            </a:spcAft>
            <a:buChar char="•"/>
          </a:pPr>
          <a:r>
            <a:rPr lang="en-US" sz="1500" kern="1200" dirty="0"/>
            <a:t>Limit through international law the exercise of national preferences</a:t>
          </a:r>
        </a:p>
        <a:p>
          <a:pPr marL="114300" lvl="1" indent="-114300" algn="l" defTabSz="666750">
            <a:lnSpc>
              <a:spcPct val="90000"/>
            </a:lnSpc>
            <a:spcBef>
              <a:spcPct val="0"/>
            </a:spcBef>
            <a:spcAft>
              <a:spcPct val="15000"/>
            </a:spcAft>
            <a:buChar char="•"/>
          </a:pPr>
          <a:r>
            <a:rPr lang="en-US" sz="1500" kern="1200"/>
            <a:t>De-Center other sources of constitutional compulsion (Natural law, religion, etc.) </a:t>
          </a:r>
        </a:p>
        <a:p>
          <a:pPr marL="114300" lvl="1" indent="-114300" algn="l" defTabSz="666750">
            <a:lnSpc>
              <a:spcPct val="90000"/>
            </a:lnSpc>
            <a:spcBef>
              <a:spcPct val="0"/>
            </a:spcBef>
            <a:spcAft>
              <a:spcPct val="15000"/>
            </a:spcAft>
            <a:buChar char="•"/>
          </a:pPr>
          <a:r>
            <a:rPr lang="en-US" sz="1500" kern="1200"/>
            <a:t>Initial Core: (1) Militarism and aggression; (2) human rights as a response to and rejection of Nazi (race-religion-governance) policies</a:t>
          </a:r>
        </a:p>
      </dsp:txBody>
      <dsp:txXfrm rot="-5400000">
        <a:off x="1920048" y="2551577"/>
        <a:ext cx="10184917" cy="16088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43180-439A-4E4D-A1B2-79302ABE569B}">
      <dsp:nvSpPr>
        <dsp:cNvPr id="0" name=""/>
        <dsp:cNvSpPr/>
      </dsp:nvSpPr>
      <dsp:spPr>
        <a:xfrm rot="16200000">
          <a:off x="-1055140" y="1056628"/>
          <a:ext cx="5982788" cy="3869531"/>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0" tIns="0" rIns="109885" bIns="0" numCol="1" spcCol="1270" anchor="t" anchorCtr="0">
          <a:noAutofit/>
        </a:bodyPr>
        <a:lstStyle/>
        <a:p>
          <a:pPr marL="0" lvl="0" indent="0" algn="l" defTabSz="755650">
            <a:lnSpc>
              <a:spcPct val="90000"/>
            </a:lnSpc>
            <a:spcBef>
              <a:spcPct val="0"/>
            </a:spcBef>
            <a:spcAft>
              <a:spcPct val="35000"/>
            </a:spcAft>
            <a:buNone/>
          </a:pPr>
          <a:r>
            <a:rPr lang="en-US" sz="1700" kern="1200"/>
            <a:t>Movement from Imperial Constitutions to contemporary constitutions of Germany and Japan suggest a movement of constitutional design from the 18</a:t>
          </a:r>
          <a:r>
            <a:rPr lang="en-US" sz="1700" kern="1200" baseline="30000"/>
            <a:t>th</a:t>
          </a:r>
          <a:r>
            <a:rPr lang="en-US" sz="1700" kern="1200"/>
            <a:t> to the 20</a:t>
          </a:r>
          <a:r>
            <a:rPr lang="en-US" sz="1700" kern="1200" baseline="30000"/>
            <a:t>th</a:t>
          </a:r>
          <a:r>
            <a:rPr lang="en-US" sz="1700" kern="1200"/>
            <a:t> century</a:t>
          </a:r>
        </a:p>
        <a:p>
          <a:pPr marL="114300" lvl="1" indent="-114300" algn="l" defTabSz="577850">
            <a:lnSpc>
              <a:spcPct val="90000"/>
            </a:lnSpc>
            <a:spcBef>
              <a:spcPct val="0"/>
            </a:spcBef>
            <a:spcAft>
              <a:spcPct val="15000"/>
            </a:spcAft>
            <a:buChar char="•"/>
          </a:pPr>
          <a:r>
            <a:rPr lang="en-US" sz="1300" kern="1200"/>
            <a:t>Issue of legitimacy becomes important</a:t>
          </a:r>
        </a:p>
        <a:p>
          <a:pPr marL="114300" lvl="1" indent="-114300" algn="l" defTabSz="577850">
            <a:lnSpc>
              <a:spcPct val="90000"/>
            </a:lnSpc>
            <a:spcBef>
              <a:spcPct val="0"/>
            </a:spcBef>
            <a:spcAft>
              <a:spcPct val="15000"/>
            </a:spcAft>
            <a:buChar char="•"/>
          </a:pPr>
          <a:r>
            <a:rPr lang="en-US" sz="1300" kern="1200"/>
            <a:t>Supremacy of the political model of victorious Allies: liberal democracy and free markets in property protective legal environments</a:t>
          </a:r>
        </a:p>
        <a:p>
          <a:pPr marL="114300" lvl="1" indent="-114300" algn="l" defTabSz="577850">
            <a:lnSpc>
              <a:spcPct val="90000"/>
            </a:lnSpc>
            <a:spcBef>
              <a:spcPct val="0"/>
            </a:spcBef>
            <a:spcAft>
              <a:spcPct val="15000"/>
            </a:spcAft>
            <a:buChar char="•"/>
          </a:pPr>
          <a:r>
            <a:rPr lang="en-US" sz="1300" kern="1200"/>
            <a:t>Parallel development of internationalism, anti-aggression principles, and human rights with rise of structures to constrain the freedom of states to design their constitutional orders they they like.</a:t>
          </a:r>
        </a:p>
      </dsp:txBody>
      <dsp:txXfrm rot="5400000">
        <a:off x="1489" y="1196557"/>
        <a:ext cx="3869531" cy="3589672"/>
      </dsp:txXfrm>
    </dsp:sp>
    <dsp:sp modelId="{3DD79447-B3F0-484D-AADF-423ADCFCFD6C}">
      <dsp:nvSpPr>
        <dsp:cNvPr id="0" name=""/>
        <dsp:cNvSpPr/>
      </dsp:nvSpPr>
      <dsp:spPr>
        <a:xfrm rot="16200000">
          <a:off x="3104606" y="1056628"/>
          <a:ext cx="5982788" cy="3869531"/>
        </a:xfrm>
        <a:prstGeom prst="flowChartManualOperation">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0" tIns="0" rIns="109885" bIns="0" numCol="1" spcCol="1270" anchor="t" anchorCtr="0">
          <a:noAutofit/>
        </a:bodyPr>
        <a:lstStyle/>
        <a:p>
          <a:pPr marL="0" lvl="0" indent="0" algn="l" defTabSz="755650">
            <a:lnSpc>
              <a:spcPct val="90000"/>
            </a:lnSpc>
            <a:spcBef>
              <a:spcPct val="0"/>
            </a:spcBef>
            <a:spcAft>
              <a:spcPct val="35000"/>
            </a:spcAft>
            <a:buNone/>
          </a:pPr>
          <a:r>
            <a:rPr lang="en-US" sz="1700" kern="1200"/>
            <a:t>To speak to constitutions after 1945 is to acknowledge the role of the international system and the centrality of human rights (including political and economic rights) in constitutional discourse.</a:t>
          </a:r>
        </a:p>
        <a:p>
          <a:pPr marL="114300" lvl="1" indent="-114300" algn="l" defTabSz="577850">
            <a:lnSpc>
              <a:spcPct val="90000"/>
            </a:lnSpc>
            <a:spcBef>
              <a:spcPct val="0"/>
            </a:spcBef>
            <a:spcAft>
              <a:spcPct val="15000"/>
            </a:spcAft>
            <a:buChar char="•"/>
          </a:pPr>
          <a:r>
            <a:rPr lang="en-US" sz="1300" kern="1200"/>
            <a:t>These are features missing from 18</a:t>
          </a:r>
          <a:r>
            <a:rPr lang="en-US" sz="1300" kern="1200" baseline="30000"/>
            <a:t>th</a:t>
          </a:r>
          <a:r>
            <a:rPr lang="en-US" sz="1300" kern="1200"/>
            <a:t> century constitutions</a:t>
          </a:r>
        </a:p>
        <a:p>
          <a:pPr marL="114300" lvl="1" indent="-114300" algn="l" defTabSz="577850">
            <a:lnSpc>
              <a:spcPct val="90000"/>
            </a:lnSpc>
            <a:spcBef>
              <a:spcPct val="0"/>
            </a:spcBef>
            <a:spcAft>
              <a:spcPct val="15000"/>
            </a:spcAft>
            <a:buChar char="•"/>
          </a:pPr>
          <a:r>
            <a:rPr lang="en-US" sz="1300" kern="1200"/>
            <a:t>We have seen how France has adopted some of these features</a:t>
          </a:r>
        </a:p>
        <a:p>
          <a:pPr marL="114300" lvl="1" indent="-114300" algn="l" defTabSz="577850">
            <a:lnSpc>
              <a:spcPct val="90000"/>
            </a:lnSpc>
            <a:spcBef>
              <a:spcPct val="0"/>
            </a:spcBef>
            <a:spcAft>
              <a:spcPct val="15000"/>
            </a:spcAft>
            <a:buChar char="•"/>
          </a:pPr>
          <a:r>
            <a:rPr lang="en-US" sz="1300" kern="1200"/>
            <a:t>The United States has modified its constitutional order but gone its own way—promoting internationalism abroad but rejecting its direct application internally</a:t>
          </a:r>
        </a:p>
        <a:p>
          <a:pPr marL="114300" lvl="1" indent="-114300" algn="l" defTabSz="577850">
            <a:lnSpc>
              <a:spcPct val="90000"/>
            </a:lnSpc>
            <a:spcBef>
              <a:spcPct val="0"/>
            </a:spcBef>
            <a:spcAft>
              <a:spcPct val="15000"/>
            </a:spcAft>
            <a:buChar char="•"/>
          </a:pPr>
          <a:r>
            <a:rPr lang="en-US" sz="1300" kern="1200"/>
            <a:t>The authoritarianism of the Imperial constitutions were rejected as illegitimate</a:t>
          </a:r>
        </a:p>
      </dsp:txBody>
      <dsp:txXfrm rot="5400000">
        <a:off x="4161235" y="1196557"/>
        <a:ext cx="3869531" cy="3589672"/>
      </dsp:txXfrm>
    </dsp:sp>
    <dsp:sp modelId="{BC7AC579-B8CE-3A4D-9488-C76239789909}">
      <dsp:nvSpPr>
        <dsp:cNvPr id="0" name=""/>
        <dsp:cNvSpPr/>
      </dsp:nvSpPr>
      <dsp:spPr>
        <a:xfrm rot="16200000">
          <a:off x="7264352" y="1056628"/>
          <a:ext cx="5982788" cy="3869531"/>
        </a:xfrm>
        <a:prstGeom prst="flowChartManualOperation">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0" tIns="0" rIns="109885" bIns="0" numCol="1" spcCol="1270" anchor="t" anchorCtr="0">
          <a:noAutofit/>
        </a:bodyPr>
        <a:lstStyle/>
        <a:p>
          <a:pPr marL="0" lvl="0" indent="0" algn="l" defTabSz="755650">
            <a:lnSpc>
              <a:spcPct val="90000"/>
            </a:lnSpc>
            <a:spcBef>
              <a:spcPct val="0"/>
            </a:spcBef>
            <a:spcAft>
              <a:spcPct val="35000"/>
            </a:spcAft>
            <a:buNone/>
          </a:pPr>
          <a:r>
            <a:rPr lang="en-US" sz="1700" kern="1200"/>
            <a:t>Sets the stage for the clash between these internationalist constitutional orders and those of theocratic and Marxist Leninist States in the later part of the 20th century.</a:t>
          </a:r>
        </a:p>
        <a:p>
          <a:pPr marL="114300" lvl="1" indent="-114300" algn="l" defTabSz="577850">
            <a:lnSpc>
              <a:spcPct val="90000"/>
            </a:lnSpc>
            <a:spcBef>
              <a:spcPct val="0"/>
            </a:spcBef>
            <a:spcAft>
              <a:spcPct val="15000"/>
            </a:spcAft>
            <a:buChar char="•"/>
          </a:pPr>
          <a:r>
            <a:rPr lang="en-US" sz="1300" kern="1200"/>
            <a:t>The central issue there returns us to the issue resolved in 1945: can one build a legitimate constitutional order that does not adhere to liberal democratic ordering principles for the allocation of political authority? </a:t>
          </a:r>
        </a:p>
      </dsp:txBody>
      <dsp:txXfrm rot="5400000">
        <a:off x="8320981" y="1196557"/>
        <a:ext cx="3869531" cy="35896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08ED6-3D95-6F43-8F03-BED251C2F56B}">
      <dsp:nvSpPr>
        <dsp:cNvPr id="0" name=""/>
        <dsp:cNvSpPr/>
      </dsp:nvSpPr>
      <dsp:spPr>
        <a:xfrm>
          <a:off x="8332" y="13556"/>
          <a:ext cx="5073056" cy="5505323"/>
        </a:xfrm>
        <a:prstGeom prst="roundRect">
          <a:avLst>
            <a:gd name="adj" fmla="val 10000"/>
          </a:avLst>
        </a:prstGeom>
        <a:solidFill>
          <a:srgbClr val="00206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Finding a principled solution to the problem of 1</a:t>
          </a:r>
          <a:r>
            <a:rPr lang="en-US" sz="1800" b="1" kern="1200" baseline="30000" dirty="0">
              <a:solidFill>
                <a:schemeClr val="bg1"/>
              </a:solidFill>
            </a:rPr>
            <a:t>st</a:t>
          </a:r>
          <a:r>
            <a:rPr lang="en-US" sz="1800" b="1" kern="1200" dirty="0">
              <a:solidFill>
                <a:schemeClr val="bg1"/>
              </a:solidFill>
            </a:rPr>
            <a:t> Generation constitution where imperial governments cause harm</a:t>
          </a:r>
        </a:p>
        <a:p>
          <a:pPr marL="171450" lvl="1" indent="-171450" algn="l" defTabSz="711200">
            <a:lnSpc>
              <a:spcPct val="90000"/>
            </a:lnSpc>
            <a:spcBef>
              <a:spcPct val="0"/>
            </a:spcBef>
            <a:spcAft>
              <a:spcPct val="15000"/>
            </a:spcAft>
            <a:buChar char="•"/>
          </a:pPr>
          <a:r>
            <a:rPr lang="en-US" sz="1600" b="1" kern="1200" dirty="0">
              <a:solidFill>
                <a:schemeClr val="bg1"/>
              </a:solidFill>
            </a:rPr>
            <a:t>A move asway from diversity of political models to one necessarily founded on principles of liberal democracy</a:t>
          </a:r>
        </a:p>
        <a:p>
          <a:pPr marL="342900" lvl="2" indent="-171450" algn="l" defTabSz="711200">
            <a:lnSpc>
              <a:spcPct val="90000"/>
            </a:lnSpc>
            <a:spcBef>
              <a:spcPct val="0"/>
            </a:spcBef>
            <a:spcAft>
              <a:spcPct val="15000"/>
            </a:spcAft>
            <a:buChar char="•"/>
          </a:pPr>
          <a:r>
            <a:rPr lang="en-US" sz="1600" b="1" kern="1200" dirty="0">
              <a:solidFill>
                <a:schemeClr val="bg1"/>
              </a:solidFill>
            </a:rPr>
            <a:t>Idea was that US-France model worked, and German-Japanese model did not</a:t>
          </a:r>
        </a:p>
        <a:p>
          <a:pPr marL="342900" lvl="2" indent="-171450" algn="l" defTabSz="711200">
            <a:lnSpc>
              <a:spcPct val="90000"/>
            </a:lnSpc>
            <a:spcBef>
              <a:spcPct val="0"/>
            </a:spcBef>
            <a:spcAft>
              <a:spcPct val="15000"/>
            </a:spcAft>
            <a:buChar char="•"/>
          </a:pPr>
          <a:r>
            <a:rPr lang="en-US" sz="1600" b="1" kern="1200" dirty="0">
              <a:solidFill>
                <a:schemeClr val="bg1"/>
              </a:solidFill>
            </a:rPr>
            <a:t>Effort to identify conceptual (and universal) basis for difference</a:t>
          </a:r>
        </a:p>
        <a:p>
          <a:pPr marL="171450" lvl="1" indent="-171450" algn="l" defTabSz="711200">
            <a:lnSpc>
              <a:spcPct val="90000"/>
            </a:lnSpc>
            <a:spcBef>
              <a:spcPct val="0"/>
            </a:spcBef>
            <a:spcAft>
              <a:spcPct val="15000"/>
            </a:spcAft>
            <a:buChar char="•"/>
          </a:pPr>
          <a:r>
            <a:rPr lang="en-US" sz="1600" b="1" kern="1200" dirty="0">
              <a:solidFill>
                <a:schemeClr val="bg1"/>
              </a:solidFill>
            </a:rPr>
            <a:t>A move asway from the idea of national popular sovereignty without limit</a:t>
          </a:r>
        </a:p>
        <a:p>
          <a:pPr marL="342900" lvl="2" indent="-171450" algn="l" defTabSz="711200">
            <a:lnSpc>
              <a:spcPct val="90000"/>
            </a:lnSpc>
            <a:spcBef>
              <a:spcPct val="0"/>
            </a:spcBef>
            <a:spcAft>
              <a:spcPct val="15000"/>
            </a:spcAft>
            <a:buChar char="•"/>
          </a:pPr>
          <a:r>
            <a:rPr lang="en-US" sz="1600" b="1" kern="1200" dirty="0">
              <a:solidFill>
                <a:schemeClr val="bg1"/>
              </a:solidFill>
            </a:rPr>
            <a:t>Idea was that the people themselves could violate fundamental principles of government by pursuing their own desires</a:t>
          </a:r>
        </a:p>
        <a:p>
          <a:pPr marL="342900" lvl="2" indent="-171450" algn="l" defTabSz="711200">
            <a:lnSpc>
              <a:spcPct val="90000"/>
            </a:lnSpc>
            <a:spcBef>
              <a:spcPct val="0"/>
            </a:spcBef>
            <a:spcAft>
              <a:spcPct val="15000"/>
            </a:spcAft>
            <a:buChar char="•"/>
          </a:pPr>
          <a:r>
            <a:rPr lang="en-US" sz="1600" b="1" kern="1200" dirty="0">
              <a:solidFill>
                <a:schemeClr val="bg1"/>
              </a:solidFill>
            </a:rPr>
            <a:t>Need to protect sovereign people form themselves</a:t>
          </a:r>
        </a:p>
        <a:p>
          <a:pPr marL="342900" lvl="2" indent="-171450" algn="l" defTabSz="711200">
            <a:lnSpc>
              <a:spcPct val="90000"/>
            </a:lnSpc>
            <a:spcBef>
              <a:spcPct val="0"/>
            </a:spcBef>
            <a:spcAft>
              <a:spcPct val="15000"/>
            </a:spcAft>
            <a:buChar char="•"/>
          </a:pPr>
          <a:r>
            <a:rPr lang="en-US" sz="1600" b="1" kern="1200" dirty="0">
              <a:solidFill>
                <a:schemeClr val="bg1"/>
              </a:solidFill>
            </a:rPr>
            <a:t>Effort to identify principled basis for such constraints</a:t>
          </a:r>
        </a:p>
      </dsp:txBody>
      <dsp:txXfrm>
        <a:off x="156917" y="162141"/>
        <a:ext cx="4775886" cy="5208153"/>
      </dsp:txXfrm>
    </dsp:sp>
    <dsp:sp modelId="{E38686D7-95E4-9642-AA89-AFEC3C57E1E3}">
      <dsp:nvSpPr>
        <dsp:cNvPr id="0" name=""/>
        <dsp:cNvSpPr/>
      </dsp:nvSpPr>
      <dsp:spPr>
        <a:xfrm>
          <a:off x="5588693" y="2137159"/>
          <a:ext cx="1075487" cy="1258117"/>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588693" y="2388782"/>
        <a:ext cx="752841" cy="754871"/>
      </dsp:txXfrm>
    </dsp:sp>
    <dsp:sp modelId="{559F00E2-2ABD-4245-A342-FA4B3C057D90}">
      <dsp:nvSpPr>
        <dsp:cNvPr id="0" name=""/>
        <dsp:cNvSpPr/>
      </dsp:nvSpPr>
      <dsp:spPr>
        <a:xfrm>
          <a:off x="7110610" y="0"/>
          <a:ext cx="5073056" cy="5532437"/>
        </a:xfrm>
        <a:prstGeom prst="roundRect">
          <a:avLst>
            <a:gd name="adj" fmla="val 10000"/>
          </a:avLst>
        </a:prstGeom>
        <a:solidFill>
          <a:srgbClr val="00B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Post-War constitutions of Germany and Japan represent the first product of this new ideology of constitution</a:t>
          </a:r>
        </a:p>
        <a:p>
          <a:pPr marL="171450" lvl="1" indent="-171450" algn="l" defTabSz="755650">
            <a:lnSpc>
              <a:spcPct val="90000"/>
            </a:lnSpc>
            <a:spcBef>
              <a:spcPct val="0"/>
            </a:spcBef>
            <a:spcAft>
              <a:spcPct val="15000"/>
            </a:spcAft>
            <a:buChar char="•"/>
          </a:pPr>
          <a:r>
            <a:rPr lang="en-US" sz="1700" kern="1200" dirty="0"/>
            <a:t>Principles of </a:t>
          </a:r>
          <a:r>
            <a:rPr lang="en-US" sz="1700" b="1" i="1" kern="1200" dirty="0"/>
            <a:t>liberal democracy </a:t>
          </a:r>
          <a:r>
            <a:rPr lang="en-US" sz="1700" kern="1200" dirty="0"/>
            <a:t>fundamental for legitimate public order</a:t>
          </a:r>
        </a:p>
        <a:p>
          <a:pPr marL="171450" lvl="1" indent="-171450" algn="l" defTabSz="755650">
            <a:lnSpc>
              <a:spcPct val="90000"/>
            </a:lnSpc>
            <a:spcBef>
              <a:spcPct val="0"/>
            </a:spcBef>
            <a:spcAft>
              <a:spcPct val="15000"/>
            </a:spcAft>
            <a:buChar char="•"/>
          </a:pPr>
          <a:r>
            <a:rPr lang="en-US" sz="1700" b="1" i="1" kern="1200" dirty="0"/>
            <a:t>Multilateralism</a:t>
          </a:r>
          <a:r>
            <a:rPr lang="en-US" sz="1700" kern="1200" dirty="0"/>
            <a:t> provides the “higher law” of constitutional principle which must be respected by all states in their constitutional orders</a:t>
          </a:r>
        </a:p>
        <a:p>
          <a:pPr marL="171450" lvl="1" indent="-171450" algn="l" defTabSz="755650">
            <a:lnSpc>
              <a:spcPct val="90000"/>
            </a:lnSpc>
            <a:spcBef>
              <a:spcPct val="0"/>
            </a:spcBef>
            <a:spcAft>
              <a:spcPct val="15000"/>
            </a:spcAft>
            <a:buChar char="•"/>
          </a:pPr>
          <a:r>
            <a:rPr lang="en-US" sz="1700" kern="1200" dirty="0"/>
            <a:t>Center international law and norms as the barriers beyond which LEGITIMATE national constitutions could not go</a:t>
          </a:r>
        </a:p>
        <a:p>
          <a:pPr marL="171450" lvl="1" indent="-171450" algn="l" defTabSz="755650">
            <a:lnSpc>
              <a:spcPct val="90000"/>
            </a:lnSpc>
            <a:spcBef>
              <a:spcPct val="0"/>
            </a:spcBef>
            <a:spcAft>
              <a:spcPct val="15000"/>
            </a:spcAft>
            <a:buChar char="•"/>
          </a:pPr>
          <a:r>
            <a:rPr lang="en-US" sz="1700" kern="1200" dirty="0"/>
            <a:t>Incorporate the notion of illegitimate constitution and an international law that permitted interference to remedy illegitimacy in constitutional ordering</a:t>
          </a:r>
        </a:p>
      </dsp:txBody>
      <dsp:txXfrm>
        <a:off x="7259195" y="148585"/>
        <a:ext cx="4775886" cy="5235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49724-E19E-2447-ABC7-B57001C2FADF}">
      <dsp:nvSpPr>
        <dsp:cNvPr id="0" name=""/>
        <dsp:cNvSpPr/>
      </dsp:nvSpPr>
      <dsp:spPr>
        <a:xfrm>
          <a:off x="834643" y="996004"/>
          <a:ext cx="2796373" cy="4036218"/>
        </a:xfrm>
        <a:prstGeom prst="ellips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2127" tIns="27940" rIns="222127" bIns="27940" numCol="1" spcCol="1270" anchor="ctr" anchorCtr="1">
          <a:noAutofit/>
        </a:bodyPr>
        <a:lstStyle/>
        <a:p>
          <a:pPr marL="0" lvl="0" indent="0" algn="l" defTabSz="977900">
            <a:lnSpc>
              <a:spcPct val="90000"/>
            </a:lnSpc>
            <a:spcBef>
              <a:spcPct val="0"/>
            </a:spcBef>
            <a:spcAft>
              <a:spcPct val="35000"/>
            </a:spcAft>
            <a:buNone/>
          </a:pPr>
          <a:r>
            <a:rPr lang="en-US" sz="2200" kern="1200" dirty="0"/>
            <a:t>Each reflected their  different Origins</a:t>
          </a:r>
        </a:p>
        <a:p>
          <a:pPr marL="171450" lvl="1" indent="-171450" algn="l" defTabSz="755650">
            <a:lnSpc>
              <a:spcPct val="90000"/>
            </a:lnSpc>
            <a:spcBef>
              <a:spcPct val="0"/>
            </a:spcBef>
            <a:spcAft>
              <a:spcPct val="15000"/>
            </a:spcAft>
            <a:buChar char="•"/>
          </a:pPr>
          <a:r>
            <a:rPr lang="en-US" sz="1700" kern="1200"/>
            <a:t>With Different Consequences: </a:t>
          </a:r>
        </a:p>
      </dsp:txBody>
      <dsp:txXfrm>
        <a:off x="1244162" y="1587094"/>
        <a:ext cx="1977335" cy="2854038"/>
      </dsp:txXfrm>
    </dsp:sp>
    <dsp:sp modelId="{42F04A4C-7F5F-254E-9036-669F36ED2127}">
      <dsp:nvSpPr>
        <dsp:cNvPr id="0" name=""/>
        <dsp:cNvSpPr/>
      </dsp:nvSpPr>
      <dsp:spPr>
        <a:xfrm>
          <a:off x="3255753" y="3518"/>
          <a:ext cx="4440647" cy="6045892"/>
        </a:xfrm>
        <a:prstGeom prst="ellipse">
          <a:avLst/>
        </a:prstGeom>
        <a:solidFill>
          <a:schemeClr val="accent6">
            <a:shade val="80000"/>
            <a:alpha val="50000"/>
            <a:hueOff val="-40"/>
            <a:satOff val="-236"/>
            <a:lumOff val="2368"/>
            <a:alpha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2127" tIns="27940" rIns="222127" bIns="27940" numCol="1" spcCol="1270" anchor="ctr" anchorCtr="1">
          <a:noAutofit/>
        </a:bodyPr>
        <a:lstStyle/>
        <a:p>
          <a:pPr marL="0" lvl="0" indent="0" algn="l" defTabSz="977900">
            <a:lnSpc>
              <a:spcPct val="90000"/>
            </a:lnSpc>
            <a:spcBef>
              <a:spcPct val="0"/>
            </a:spcBef>
            <a:spcAft>
              <a:spcPct val="35000"/>
            </a:spcAft>
            <a:buNone/>
          </a:pPr>
          <a:r>
            <a:rPr lang="en-US" sz="2200" kern="1200"/>
            <a:t>U.S. </a:t>
          </a:r>
        </a:p>
        <a:p>
          <a:pPr marL="171450" lvl="1" indent="-171450" algn="l" defTabSz="755650">
            <a:lnSpc>
              <a:spcPct val="90000"/>
            </a:lnSpc>
            <a:spcBef>
              <a:spcPct val="0"/>
            </a:spcBef>
            <a:spcAft>
              <a:spcPct val="15000"/>
            </a:spcAft>
            <a:buChar char="•"/>
          </a:pPr>
          <a:r>
            <a:rPr lang="en-US" sz="1700" b="1" i="1" kern="1200" dirty="0">
              <a:solidFill>
                <a:srgbClr val="C00000"/>
              </a:solidFill>
            </a:rPr>
            <a:t>External Revolution</a:t>
          </a:r>
          <a:r>
            <a:rPr lang="en-US" sz="1700" b="1" kern="1200" dirty="0">
              <a:solidFill>
                <a:srgbClr val="C00000"/>
              </a:solidFill>
            </a:rPr>
            <a:t>: </a:t>
          </a:r>
          <a:r>
            <a:rPr lang="en-US" sz="1700" b="0" kern="1200" dirty="0">
              <a:solidFill>
                <a:schemeClr val="tx1"/>
              </a:solidFill>
            </a:rPr>
            <a:t>Producing 13 new sovereign </a:t>
          </a:r>
          <a:r>
            <a:rPr lang="en-US" sz="1700" kern="1200" dirty="0"/>
            <a:t>states seeking some sort of union distinct from origin state</a:t>
          </a:r>
        </a:p>
        <a:p>
          <a:pPr marL="171450" lvl="1" indent="-171450" algn="l" defTabSz="755650">
            <a:lnSpc>
              <a:spcPct val="90000"/>
            </a:lnSpc>
            <a:spcBef>
              <a:spcPct val="0"/>
            </a:spcBef>
            <a:spcAft>
              <a:spcPct val="15000"/>
            </a:spcAft>
            <a:buChar char="•"/>
          </a:pPr>
          <a:r>
            <a:rPr lang="en-US" sz="1700" i="1" kern="1200"/>
            <a:t>Preserving objective</a:t>
          </a:r>
          <a:r>
            <a:rPr lang="en-US" sz="1700" kern="1200"/>
            <a:t>:  to protect ancient liberties from modernization </a:t>
          </a:r>
        </a:p>
        <a:p>
          <a:pPr marL="171450" lvl="1" indent="-171450" algn="l" defTabSz="755650">
            <a:lnSpc>
              <a:spcPct val="90000"/>
            </a:lnSpc>
            <a:spcBef>
              <a:spcPct val="0"/>
            </a:spcBef>
            <a:spcAft>
              <a:spcPct val="15000"/>
            </a:spcAft>
            <a:buChar char="•"/>
          </a:pPr>
          <a:r>
            <a:rPr lang="en-US" sz="1700" i="1" kern="1200"/>
            <a:t>Create something new</a:t>
          </a:r>
          <a:r>
            <a:rPr lang="en-US" sz="1700" kern="1200"/>
            <a:t>: Constitution a means to produce a union of independent states with common origins and common objectives</a:t>
          </a:r>
        </a:p>
      </dsp:txBody>
      <dsp:txXfrm>
        <a:off x="3906071" y="888918"/>
        <a:ext cx="3140011" cy="4275092"/>
      </dsp:txXfrm>
    </dsp:sp>
    <dsp:sp modelId="{E17E7895-72E6-8043-A9A0-F6224C0BB0F7}">
      <dsp:nvSpPr>
        <dsp:cNvPr id="0" name=""/>
        <dsp:cNvSpPr/>
      </dsp:nvSpPr>
      <dsp:spPr>
        <a:xfrm>
          <a:off x="7210060" y="594078"/>
          <a:ext cx="4036218" cy="4864773"/>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2127" tIns="27940" rIns="222127" bIns="27940" numCol="1" spcCol="1270" anchor="ctr" anchorCtr="1">
          <a:noAutofit/>
        </a:bodyPr>
        <a:lstStyle/>
        <a:p>
          <a:pPr marL="0" lvl="0" indent="0" algn="l" defTabSz="977900">
            <a:lnSpc>
              <a:spcPct val="90000"/>
            </a:lnSpc>
            <a:spcBef>
              <a:spcPct val="0"/>
            </a:spcBef>
            <a:spcAft>
              <a:spcPct val="35000"/>
            </a:spcAft>
            <a:buNone/>
          </a:pPr>
          <a:r>
            <a:rPr lang="en-US" sz="2200" kern="1200" dirty="0"/>
            <a:t>France</a:t>
          </a:r>
        </a:p>
        <a:p>
          <a:pPr marL="171450" lvl="1" indent="-171450" algn="l" defTabSz="755650">
            <a:lnSpc>
              <a:spcPct val="90000"/>
            </a:lnSpc>
            <a:spcBef>
              <a:spcPct val="0"/>
            </a:spcBef>
            <a:spcAft>
              <a:spcPct val="15000"/>
            </a:spcAft>
            <a:buChar char="•"/>
          </a:pPr>
          <a:r>
            <a:rPr lang="en-US" sz="1700" b="1" i="1" kern="1200" dirty="0">
              <a:solidFill>
                <a:srgbClr val="C00000"/>
              </a:solidFill>
            </a:rPr>
            <a:t>Internal revolution</a:t>
          </a:r>
          <a:r>
            <a:rPr lang="en-US" sz="1700" kern="1200" dirty="0"/>
            <a:t>: to overthrow an ancient system of government and substitute another</a:t>
          </a:r>
        </a:p>
        <a:p>
          <a:pPr marL="171450" lvl="1" indent="-171450" algn="l" defTabSz="755650">
            <a:lnSpc>
              <a:spcPct val="90000"/>
            </a:lnSpc>
            <a:spcBef>
              <a:spcPct val="0"/>
            </a:spcBef>
            <a:spcAft>
              <a:spcPct val="15000"/>
            </a:spcAft>
            <a:buChar char="•"/>
          </a:pPr>
          <a:r>
            <a:rPr lang="en-US" sz="1700" i="1" kern="1200"/>
            <a:t>Advancing objective</a:t>
          </a:r>
          <a:r>
            <a:rPr lang="en-US" sz="1700" kern="1200"/>
            <a:t>: Substitute a modern for an ancient regime</a:t>
          </a:r>
        </a:p>
        <a:p>
          <a:pPr marL="171450" lvl="1" indent="-171450" algn="l" defTabSz="755650">
            <a:lnSpc>
              <a:spcPct val="90000"/>
            </a:lnSpc>
            <a:spcBef>
              <a:spcPct val="0"/>
            </a:spcBef>
            <a:spcAft>
              <a:spcPct val="15000"/>
            </a:spcAft>
            <a:buChar char="•"/>
          </a:pPr>
          <a:r>
            <a:rPr lang="en-US" sz="1700" kern="1200"/>
            <a:t>Create something new: New set of social relations as a basis for constituting political authority of the state</a:t>
          </a:r>
        </a:p>
      </dsp:txBody>
      <dsp:txXfrm>
        <a:off x="7801150" y="1306508"/>
        <a:ext cx="2854038" cy="34399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ACA18-FB86-2448-8BCF-D4925060BF2C}">
      <dsp:nvSpPr>
        <dsp:cNvPr id="0" name=""/>
        <dsp:cNvSpPr/>
      </dsp:nvSpPr>
      <dsp:spPr>
        <a:xfrm>
          <a:off x="951664" y="2646"/>
          <a:ext cx="4262437" cy="1704974"/>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Imperial Constitutions</a:t>
          </a:r>
        </a:p>
      </dsp:txBody>
      <dsp:txXfrm>
        <a:off x="1804151" y="2646"/>
        <a:ext cx="2557463" cy="1704974"/>
      </dsp:txXfrm>
    </dsp:sp>
    <dsp:sp modelId="{A489E2B7-02D8-6946-BC8F-C821B0C61307}">
      <dsp:nvSpPr>
        <dsp:cNvPr id="0" name=""/>
        <dsp:cNvSpPr/>
      </dsp:nvSpPr>
      <dsp:spPr>
        <a:xfrm>
          <a:off x="4659984" y="147569"/>
          <a:ext cx="3537822" cy="1415129"/>
        </a:xfrm>
        <a:prstGeom prst="chevron">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Development of a model of constitutionalism that rejected the liberal democratic model of the U.S. and France</a:t>
          </a:r>
        </a:p>
      </dsp:txBody>
      <dsp:txXfrm>
        <a:off x="5367549" y="147569"/>
        <a:ext cx="2122693" cy="1415129"/>
      </dsp:txXfrm>
    </dsp:sp>
    <dsp:sp modelId="{7A6DE862-EF67-D542-848E-D82D1DFE8E50}">
      <dsp:nvSpPr>
        <dsp:cNvPr id="0" name=""/>
        <dsp:cNvSpPr/>
      </dsp:nvSpPr>
      <dsp:spPr>
        <a:xfrm>
          <a:off x="7702512" y="147569"/>
          <a:ext cx="3537822" cy="1415129"/>
        </a:xfrm>
        <a:prstGeom prst="chevron">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But did not reject the principles of federalism in the U.S., or the principle of strong central authority in France.</a:t>
          </a:r>
        </a:p>
      </dsp:txBody>
      <dsp:txXfrm>
        <a:off x="8410077" y="147569"/>
        <a:ext cx="2122693" cy="1415129"/>
      </dsp:txXfrm>
    </dsp:sp>
    <dsp:sp modelId="{C54BF5F9-5EF4-6244-9696-D430BF6E3D93}">
      <dsp:nvSpPr>
        <dsp:cNvPr id="0" name=""/>
        <dsp:cNvSpPr/>
      </dsp:nvSpPr>
      <dsp:spPr>
        <a:xfrm>
          <a:off x="951664" y="1946318"/>
          <a:ext cx="4262437" cy="1704974"/>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German Imperial Constitution (1871) and Federalism</a:t>
          </a:r>
        </a:p>
      </dsp:txBody>
      <dsp:txXfrm>
        <a:off x="1804151" y="1946318"/>
        <a:ext cx="2557463" cy="1704974"/>
      </dsp:txXfrm>
    </dsp:sp>
    <dsp:sp modelId="{21205844-A23A-3D46-BDAA-3FF4BFAF4E8E}">
      <dsp:nvSpPr>
        <dsp:cNvPr id="0" name=""/>
        <dsp:cNvSpPr/>
      </dsp:nvSpPr>
      <dsp:spPr>
        <a:xfrm>
          <a:off x="4659984" y="2091240"/>
          <a:ext cx="3537822" cy="1415129"/>
        </a:xfrm>
        <a:prstGeom prst="chevron">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How to construct a single empire from out of many sovereign states, with one predominant?</a:t>
          </a:r>
        </a:p>
      </dsp:txBody>
      <dsp:txXfrm>
        <a:off x="5367549" y="2091240"/>
        <a:ext cx="2122693" cy="1415129"/>
      </dsp:txXfrm>
    </dsp:sp>
    <dsp:sp modelId="{E243C56D-D694-C84C-8988-162D06E0B35F}">
      <dsp:nvSpPr>
        <dsp:cNvPr id="0" name=""/>
        <dsp:cNvSpPr/>
      </dsp:nvSpPr>
      <dsp:spPr>
        <a:xfrm>
          <a:off x="7702512" y="2091240"/>
          <a:ext cx="3537822" cy="1415129"/>
        </a:xfrm>
        <a:prstGeom prst="chevron">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Italy used the same model to forge the Kingdom of Italy in the late 1800s </a:t>
          </a:r>
        </a:p>
      </dsp:txBody>
      <dsp:txXfrm>
        <a:off x="8410077" y="2091240"/>
        <a:ext cx="2122693" cy="1415129"/>
      </dsp:txXfrm>
    </dsp:sp>
    <dsp:sp modelId="{4A2A9E66-4C38-A24C-B17B-40EDB8927125}">
      <dsp:nvSpPr>
        <dsp:cNvPr id="0" name=""/>
        <dsp:cNvSpPr/>
      </dsp:nvSpPr>
      <dsp:spPr>
        <a:xfrm>
          <a:off x="951664" y="3889989"/>
          <a:ext cx="4262437" cy="1704974"/>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Japanese Imperial Constitution (1889) and Strong Central Authority</a:t>
          </a:r>
        </a:p>
      </dsp:txBody>
      <dsp:txXfrm>
        <a:off x="1804151" y="3889989"/>
        <a:ext cx="2557463" cy="1704974"/>
      </dsp:txXfrm>
    </dsp:sp>
    <dsp:sp modelId="{458EEB9A-758C-EE49-97DD-FD3D24140F86}">
      <dsp:nvSpPr>
        <dsp:cNvPr id="0" name=""/>
        <dsp:cNvSpPr/>
      </dsp:nvSpPr>
      <dsp:spPr>
        <a:xfrm>
          <a:off x="4659984" y="4034912"/>
          <a:ext cx="3537822" cy="1415129"/>
        </a:xfrm>
        <a:prstGeom prst="chevron">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How do you develop a relation where rights are the expression of the obligation of the central government toward its subjects</a:t>
          </a:r>
        </a:p>
      </dsp:txBody>
      <dsp:txXfrm>
        <a:off x="5367549" y="4034912"/>
        <a:ext cx="2122693" cy="1415129"/>
      </dsp:txXfrm>
    </dsp:sp>
    <dsp:sp modelId="{A8A2EF19-719A-7E47-B6F0-EDD04136DF42}">
      <dsp:nvSpPr>
        <dsp:cNvPr id="0" name=""/>
        <dsp:cNvSpPr/>
      </dsp:nvSpPr>
      <dsp:spPr>
        <a:xfrm>
          <a:off x="7702512" y="4034912"/>
          <a:ext cx="3537822" cy="1415129"/>
        </a:xfrm>
        <a:prstGeom prst="chevron">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t>Not a rights based state, but one based on the duty of the ruling collective toward the masses.</a:t>
          </a:r>
        </a:p>
      </dsp:txBody>
      <dsp:txXfrm>
        <a:off x="8410077" y="4034912"/>
        <a:ext cx="2122693" cy="14151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A220D-F4FA-2F47-9F75-80FC37D4695B}">
      <dsp:nvSpPr>
        <dsp:cNvPr id="0" name=""/>
        <dsp:cNvSpPr/>
      </dsp:nvSpPr>
      <dsp:spPr>
        <a:xfrm rot="5400000">
          <a:off x="-303464" y="304911"/>
          <a:ext cx="2023097" cy="1416168"/>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Collapse</a:t>
          </a:r>
        </a:p>
      </dsp:txBody>
      <dsp:txXfrm rot="-5400000">
        <a:off x="1" y="709530"/>
        <a:ext cx="1416168" cy="606929"/>
      </dsp:txXfrm>
    </dsp:sp>
    <dsp:sp modelId="{C985E772-1868-FB4A-BC38-ECB1F954B235}">
      <dsp:nvSpPr>
        <dsp:cNvPr id="0" name=""/>
        <dsp:cNvSpPr/>
      </dsp:nvSpPr>
      <dsp:spPr>
        <a:xfrm rot="5400000">
          <a:off x="6099280" y="-4681665"/>
          <a:ext cx="1315013" cy="10681237"/>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The collapse of the Imperial government in 1918 did not signal the end of the  Reich system of constitutionalism</a:t>
          </a:r>
        </a:p>
        <a:p>
          <a:pPr marL="171450" lvl="1" indent="-171450" algn="l" defTabSz="800100">
            <a:lnSpc>
              <a:spcPct val="90000"/>
            </a:lnSpc>
            <a:spcBef>
              <a:spcPct val="0"/>
            </a:spcBef>
            <a:spcAft>
              <a:spcPct val="15000"/>
            </a:spcAft>
            <a:buChar char="•"/>
          </a:pPr>
          <a:r>
            <a:rPr lang="en-US" sz="1800" kern="1200"/>
            <a:t>Weimer Constitution modified  the Imperial constitution but did not reject many of its core principles</a:t>
          </a:r>
        </a:p>
      </dsp:txBody>
      <dsp:txXfrm rot="-5400000">
        <a:off x="1416168" y="65641"/>
        <a:ext cx="10617043" cy="1186625"/>
      </dsp:txXfrm>
    </dsp:sp>
    <dsp:sp modelId="{E84EE8BE-FC8C-D84A-B112-D48894F64D60}">
      <dsp:nvSpPr>
        <dsp:cNvPr id="0" name=""/>
        <dsp:cNvSpPr/>
      </dsp:nvSpPr>
      <dsp:spPr>
        <a:xfrm rot="5400000">
          <a:off x="-303464" y="2137591"/>
          <a:ext cx="2023097" cy="1416168"/>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Changes</a:t>
          </a:r>
        </a:p>
      </dsp:txBody>
      <dsp:txXfrm rot="-5400000">
        <a:off x="1" y="2542210"/>
        <a:ext cx="1416168" cy="606929"/>
      </dsp:txXfrm>
    </dsp:sp>
    <dsp:sp modelId="{BDF26786-374A-9144-843F-6AEEEFFABF2B}">
      <dsp:nvSpPr>
        <dsp:cNvPr id="0" name=""/>
        <dsp:cNvSpPr/>
      </dsp:nvSpPr>
      <dsp:spPr>
        <a:xfrm rot="5400000">
          <a:off x="6099280" y="-2848985"/>
          <a:ext cx="1315013" cy="10681237"/>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Liberal democratic model; but liberal democracy is not made the unalterable foundation of political culture</a:t>
          </a:r>
        </a:p>
        <a:p>
          <a:pPr marL="171450" lvl="1" indent="-171450" algn="l" defTabSz="800100">
            <a:lnSpc>
              <a:spcPct val="90000"/>
            </a:lnSpc>
            <a:spcBef>
              <a:spcPct val="0"/>
            </a:spcBef>
            <a:spcAft>
              <a:spcPct val="15000"/>
            </a:spcAft>
            <a:buChar char="•"/>
          </a:pPr>
          <a:r>
            <a:rPr lang="en-US" sz="1800" kern="1200"/>
            <a:t>Stronger Parliament</a:t>
          </a:r>
        </a:p>
        <a:p>
          <a:pPr marL="171450" lvl="1" indent="-171450" algn="l" defTabSz="800100">
            <a:lnSpc>
              <a:spcPct val="90000"/>
            </a:lnSpc>
            <a:spcBef>
              <a:spcPct val="0"/>
            </a:spcBef>
            <a:spcAft>
              <a:spcPct val="15000"/>
            </a:spcAft>
            <a:buChar char="•"/>
          </a:pPr>
          <a:r>
            <a:rPr lang="en-US" sz="1800" kern="1200"/>
            <a:t>Office of Chancellor still critical</a:t>
          </a:r>
        </a:p>
        <a:p>
          <a:pPr marL="171450" lvl="1" indent="-171450" algn="l" defTabSz="800100">
            <a:lnSpc>
              <a:spcPct val="90000"/>
            </a:lnSpc>
            <a:spcBef>
              <a:spcPct val="0"/>
            </a:spcBef>
            <a:spcAft>
              <a:spcPct val="15000"/>
            </a:spcAft>
            <a:buChar char="•"/>
          </a:pPr>
          <a:r>
            <a:rPr lang="en-US" sz="1800" kern="1200"/>
            <a:t>Underlying norms and legal systems substantially unchanged</a:t>
          </a:r>
        </a:p>
      </dsp:txBody>
      <dsp:txXfrm rot="-5400000">
        <a:off x="1416168" y="1898321"/>
        <a:ext cx="10617043" cy="1186625"/>
      </dsp:txXfrm>
    </dsp:sp>
    <dsp:sp modelId="{D7A11403-79AD-C84D-A4C8-DCF17D1EEA47}">
      <dsp:nvSpPr>
        <dsp:cNvPr id="0" name=""/>
        <dsp:cNvSpPr/>
      </dsp:nvSpPr>
      <dsp:spPr>
        <a:xfrm rot="5400000">
          <a:off x="-303464" y="3970271"/>
          <a:ext cx="2023097" cy="1416168"/>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Innovations</a:t>
          </a:r>
        </a:p>
      </dsp:txBody>
      <dsp:txXfrm rot="-5400000">
        <a:off x="1" y="4374890"/>
        <a:ext cx="1416168" cy="606929"/>
      </dsp:txXfrm>
    </dsp:sp>
    <dsp:sp modelId="{1F61E624-3084-784C-A802-B7629C3B3CDE}">
      <dsp:nvSpPr>
        <dsp:cNvPr id="0" name=""/>
        <dsp:cNvSpPr/>
      </dsp:nvSpPr>
      <dsp:spPr>
        <a:xfrm rot="5400000">
          <a:off x="6099280" y="-1016305"/>
          <a:ext cx="1315013" cy="10681237"/>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Right of constitutional change remains unlimited but now vested in the state poltical organs</a:t>
          </a:r>
        </a:p>
        <a:p>
          <a:pPr marL="171450" lvl="1" indent="-171450" algn="l" defTabSz="800100">
            <a:lnSpc>
              <a:spcPct val="90000"/>
            </a:lnSpc>
            <a:spcBef>
              <a:spcPct val="0"/>
            </a:spcBef>
            <a:spcAft>
              <a:spcPct val="15000"/>
            </a:spcAft>
            <a:buChar char="•"/>
          </a:pPr>
          <a:r>
            <a:rPr lang="en-US" sz="1800" kern="1200"/>
            <a:t>Listing of “liberties” protected now in the body of the constitution</a:t>
          </a:r>
        </a:p>
        <a:p>
          <a:pPr marL="171450" lvl="1" indent="-171450" algn="l" defTabSz="800100">
            <a:lnSpc>
              <a:spcPct val="90000"/>
            </a:lnSpc>
            <a:spcBef>
              <a:spcPct val="0"/>
            </a:spcBef>
            <a:spcAft>
              <a:spcPct val="15000"/>
            </a:spcAft>
            <a:buChar char="•"/>
          </a:pPr>
          <a:r>
            <a:rPr lang="en-US" sz="1800" kern="1200"/>
            <a:t>Normative “modernization along then contemporary US lines</a:t>
          </a:r>
        </a:p>
      </dsp:txBody>
      <dsp:txXfrm rot="-5400000">
        <a:off x="1416168" y="3731001"/>
        <a:ext cx="10617043" cy="1186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8A7FE-3A59-0747-ABFA-3FFC9A08DA87}">
      <dsp:nvSpPr>
        <dsp:cNvPr id="0" name=""/>
        <dsp:cNvSpPr/>
      </dsp:nvSpPr>
      <dsp:spPr>
        <a:xfrm>
          <a:off x="0" y="275126"/>
          <a:ext cx="6172199" cy="50368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Nazi Constitutionalism</a:t>
          </a:r>
        </a:p>
      </dsp:txBody>
      <dsp:txXfrm>
        <a:off x="24588" y="299714"/>
        <a:ext cx="6123023" cy="454509"/>
      </dsp:txXfrm>
    </dsp:sp>
    <dsp:sp modelId="{E9700943-0E92-1841-9D40-8BB477414CA8}">
      <dsp:nvSpPr>
        <dsp:cNvPr id="0" name=""/>
        <dsp:cNvSpPr/>
      </dsp:nvSpPr>
      <dsp:spPr>
        <a:xfrm>
          <a:off x="0" y="778811"/>
          <a:ext cx="6172199" cy="486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The Weimar constitution officially remained in effect throughout the Nazi era from 1933 to 1945. </a:t>
          </a:r>
        </a:p>
        <a:p>
          <a:pPr marL="171450" lvl="1" indent="-171450" algn="l" defTabSz="711200">
            <a:lnSpc>
              <a:spcPct val="90000"/>
            </a:lnSpc>
            <a:spcBef>
              <a:spcPct val="0"/>
            </a:spcBef>
            <a:spcAft>
              <a:spcPct val="20000"/>
            </a:spcAft>
            <a:buChar char="•"/>
          </a:pPr>
          <a:r>
            <a:rPr lang="en-US" sz="1600" kern="1200"/>
            <a:t>The Nazi regime was established in a technically established in accordance with law (broadly but plausibly interpreted)</a:t>
          </a:r>
        </a:p>
        <a:p>
          <a:pPr marL="171450" lvl="1" indent="-171450" algn="l" defTabSz="711200">
            <a:lnSpc>
              <a:spcPct val="90000"/>
            </a:lnSpc>
            <a:spcBef>
              <a:spcPct val="0"/>
            </a:spcBef>
            <a:spcAft>
              <a:spcPct val="20000"/>
            </a:spcAft>
            <a:buChar char="•"/>
          </a:pPr>
          <a:r>
            <a:rPr lang="en-US" sz="1600" kern="1200"/>
            <a:t>That evidenced both the flexibility of the 1</a:t>
          </a:r>
          <a:r>
            <a:rPr lang="en-US" sz="1600" kern="1200" baseline="30000"/>
            <a:t>st</a:t>
          </a:r>
          <a:r>
            <a:rPr lang="en-US" sz="1600" kern="1200"/>
            <a:t> generation model and its dangers.</a:t>
          </a:r>
        </a:p>
        <a:p>
          <a:pPr marL="171450" lvl="1" indent="-171450" algn="l" defTabSz="711200">
            <a:lnSpc>
              <a:spcPct val="90000"/>
            </a:lnSpc>
            <a:spcBef>
              <a:spcPct val="0"/>
            </a:spcBef>
            <a:spcAft>
              <a:spcPct val="20000"/>
            </a:spcAft>
            <a:buChar char="•"/>
          </a:pPr>
          <a:r>
            <a:rPr lang="en-US" sz="1600" kern="1200"/>
            <a:t>What changed was the normative political order that was operated through the Rechtstaat principles of the Constitution</a:t>
          </a:r>
        </a:p>
        <a:p>
          <a:pPr marL="171450" lvl="1" indent="-171450" algn="l" defTabSz="711200">
            <a:lnSpc>
              <a:spcPct val="90000"/>
            </a:lnSpc>
            <a:spcBef>
              <a:spcPct val="0"/>
            </a:spcBef>
            <a:spcAft>
              <a:spcPct val="20000"/>
            </a:spcAft>
            <a:buChar char="•"/>
          </a:pPr>
          <a:r>
            <a:rPr lang="en-US" sz="1600" kern="1200"/>
            <a:t>E.g., race laws technically produced a change in the meaning of terms (excluding “Jews” from its definitions and protections for example( without changing the words themselves.</a:t>
          </a:r>
        </a:p>
        <a:p>
          <a:pPr marL="171450" lvl="1" indent="-171450" algn="l" defTabSz="711200">
            <a:lnSpc>
              <a:spcPct val="90000"/>
            </a:lnSpc>
            <a:spcBef>
              <a:spcPct val="0"/>
            </a:spcBef>
            <a:spcAft>
              <a:spcPct val="20000"/>
            </a:spcAft>
            <a:buChar char="•"/>
          </a:pPr>
          <a:r>
            <a:rPr lang="en-US" sz="1600" kern="1200"/>
            <a:t>Suggests the elasticity of hermeneutics in a principles based constitutional document with respect to which there are no outside political, cultural, r societal restraints</a:t>
          </a:r>
        </a:p>
        <a:p>
          <a:pPr marL="171450" lvl="1" indent="-171450" algn="l" defTabSz="711200">
            <a:lnSpc>
              <a:spcPct val="90000"/>
            </a:lnSpc>
            <a:spcBef>
              <a:spcPct val="0"/>
            </a:spcBef>
            <a:spcAft>
              <a:spcPct val="20000"/>
            </a:spcAft>
            <a:buChar char="•"/>
          </a:pPr>
          <a:r>
            <a:rPr lang="en-US" sz="1600" kern="1200"/>
            <a:t>And indeed, at its limit constitutional sensibilities were designed to give full effect to the will of the people (expressed through a majority of sovereign holders) wherever that will took the political culture.</a:t>
          </a:r>
        </a:p>
        <a:p>
          <a:pPr marL="171450" lvl="1" indent="-171450" algn="l" defTabSz="711200">
            <a:lnSpc>
              <a:spcPct val="90000"/>
            </a:lnSpc>
            <a:spcBef>
              <a:spcPct val="0"/>
            </a:spcBef>
            <a:spcAft>
              <a:spcPct val="20000"/>
            </a:spcAft>
            <a:buChar char="•"/>
          </a:pPr>
          <a:r>
            <a:rPr lang="en-US" sz="1600" kern="1200"/>
            <a:t>In the case of the Nazi leadership period, it moved the state towards military aggression and a race based framework for social ordering</a:t>
          </a:r>
        </a:p>
      </dsp:txBody>
      <dsp:txXfrm>
        <a:off x="0" y="778811"/>
        <a:ext cx="6172199" cy="48686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A5749-F0BE-CF44-B02D-F858AD37B40A}">
      <dsp:nvSpPr>
        <dsp:cNvPr id="0" name=""/>
        <dsp:cNvSpPr/>
      </dsp:nvSpPr>
      <dsp:spPr>
        <a:xfrm>
          <a:off x="0" y="58841"/>
          <a:ext cx="5381297" cy="43173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Individual</a:t>
          </a:r>
        </a:p>
      </dsp:txBody>
      <dsp:txXfrm>
        <a:off x="21075" y="79916"/>
        <a:ext cx="5339147" cy="389580"/>
      </dsp:txXfrm>
    </dsp:sp>
    <dsp:sp modelId="{15DB8835-F883-7A43-8E8C-4A77EA8465AB}">
      <dsp:nvSpPr>
        <dsp:cNvPr id="0" name=""/>
        <dsp:cNvSpPr/>
      </dsp:nvSpPr>
      <dsp:spPr>
        <a:xfrm>
          <a:off x="0" y="490571"/>
          <a:ext cx="5381297"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5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Equality before the law</a:t>
          </a:r>
        </a:p>
        <a:p>
          <a:pPr marL="114300" lvl="1" indent="-114300" algn="l" defTabSz="622300">
            <a:lnSpc>
              <a:spcPct val="90000"/>
            </a:lnSpc>
            <a:spcBef>
              <a:spcPct val="0"/>
            </a:spcBef>
            <a:spcAft>
              <a:spcPct val="20000"/>
            </a:spcAft>
            <a:buChar char="•"/>
          </a:pPr>
          <a:r>
            <a:rPr lang="en-US" sz="1400" kern="1200"/>
            <a:t>Gender equality</a:t>
          </a:r>
        </a:p>
        <a:p>
          <a:pPr marL="114300" lvl="1" indent="-114300" algn="l" defTabSz="622300">
            <a:lnSpc>
              <a:spcPct val="90000"/>
            </a:lnSpc>
            <a:spcBef>
              <a:spcPct val="0"/>
            </a:spcBef>
            <a:spcAft>
              <a:spcPct val="20000"/>
            </a:spcAft>
            <a:buChar char="•"/>
          </a:pPr>
          <a:r>
            <a:rPr lang="en-US" sz="1400" kern="1200"/>
            <a:t>Protection of home</a:t>
          </a:r>
        </a:p>
        <a:p>
          <a:pPr marL="114300" lvl="1" indent="-114300" algn="l" defTabSz="622300">
            <a:lnSpc>
              <a:spcPct val="90000"/>
            </a:lnSpc>
            <a:spcBef>
              <a:spcPct val="0"/>
            </a:spcBef>
            <a:spcAft>
              <a:spcPct val="20000"/>
            </a:spcAft>
            <a:buChar char="•"/>
          </a:pPr>
          <a:r>
            <a:rPr lang="en-US" sz="1400" kern="1200"/>
            <a:t>Rights inviolable except as provided by law</a:t>
          </a:r>
        </a:p>
      </dsp:txBody>
      <dsp:txXfrm>
        <a:off x="0" y="490571"/>
        <a:ext cx="5381297" cy="968760"/>
      </dsp:txXfrm>
    </dsp:sp>
    <dsp:sp modelId="{8D4D39B8-1D9F-1F4C-9886-00CE16A71776}">
      <dsp:nvSpPr>
        <dsp:cNvPr id="0" name=""/>
        <dsp:cNvSpPr/>
      </dsp:nvSpPr>
      <dsp:spPr>
        <a:xfrm>
          <a:off x="0" y="1459331"/>
          <a:ext cx="5381297" cy="431730"/>
        </a:xfrm>
        <a:prstGeom prst="roundRect">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Community Life</a:t>
          </a:r>
        </a:p>
      </dsp:txBody>
      <dsp:txXfrm>
        <a:off x="21075" y="1480406"/>
        <a:ext cx="5339147" cy="389580"/>
      </dsp:txXfrm>
    </dsp:sp>
    <dsp:sp modelId="{009AF131-F101-6B47-83A2-88E82430B82E}">
      <dsp:nvSpPr>
        <dsp:cNvPr id="0" name=""/>
        <dsp:cNvSpPr/>
      </dsp:nvSpPr>
      <dsp:spPr>
        <a:xfrm>
          <a:off x="0" y="1891061"/>
          <a:ext cx="5381297"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5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Peaceful assembly</a:t>
          </a:r>
        </a:p>
        <a:p>
          <a:pPr marL="114300" lvl="1" indent="-114300" algn="l" defTabSz="622300">
            <a:lnSpc>
              <a:spcPct val="90000"/>
            </a:lnSpc>
            <a:spcBef>
              <a:spcPct val="0"/>
            </a:spcBef>
            <a:spcAft>
              <a:spcPct val="20000"/>
            </a:spcAft>
            <a:buChar char="•"/>
          </a:pPr>
          <a:r>
            <a:rPr lang="en-US" sz="1400" kern="1200"/>
            <a:t>Private associations</a:t>
          </a:r>
        </a:p>
        <a:p>
          <a:pPr marL="114300" lvl="1" indent="-114300" algn="l" defTabSz="622300">
            <a:lnSpc>
              <a:spcPct val="90000"/>
            </a:lnSpc>
            <a:spcBef>
              <a:spcPct val="0"/>
            </a:spcBef>
            <a:spcAft>
              <a:spcPct val="20000"/>
            </a:spcAft>
            <a:buChar char="•"/>
          </a:pPr>
          <a:r>
            <a:rPr lang="en-US" sz="1400" kern="1200"/>
            <a:t>Everyone eligible for public office</a:t>
          </a:r>
        </a:p>
        <a:p>
          <a:pPr marL="114300" lvl="1" indent="-114300" algn="l" defTabSz="622300">
            <a:lnSpc>
              <a:spcPct val="90000"/>
            </a:lnSpc>
            <a:spcBef>
              <a:spcPct val="0"/>
            </a:spcBef>
            <a:spcAft>
              <a:spcPct val="20000"/>
            </a:spcAft>
            <a:buChar char="•"/>
          </a:pPr>
          <a:r>
            <a:rPr lang="en-US" sz="1400" kern="1200"/>
            <a:t>Language rights of  minorities guaranteed</a:t>
          </a:r>
        </a:p>
      </dsp:txBody>
      <dsp:txXfrm>
        <a:off x="0" y="1891061"/>
        <a:ext cx="5381297" cy="968760"/>
      </dsp:txXfrm>
    </dsp:sp>
    <dsp:sp modelId="{998E796D-9DDA-0B49-9D69-445C98B5ABB5}">
      <dsp:nvSpPr>
        <dsp:cNvPr id="0" name=""/>
        <dsp:cNvSpPr/>
      </dsp:nvSpPr>
      <dsp:spPr>
        <a:xfrm>
          <a:off x="0" y="2859821"/>
          <a:ext cx="5381297" cy="431730"/>
        </a:xfrm>
        <a:prstGeom prst="round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Religious Practice</a:t>
          </a:r>
        </a:p>
      </dsp:txBody>
      <dsp:txXfrm>
        <a:off x="21075" y="2880896"/>
        <a:ext cx="5339147" cy="389580"/>
      </dsp:txXfrm>
    </dsp:sp>
    <dsp:sp modelId="{35C16C79-0642-AD41-8A95-C4A165883277}">
      <dsp:nvSpPr>
        <dsp:cNvPr id="0" name=""/>
        <dsp:cNvSpPr/>
      </dsp:nvSpPr>
      <dsp:spPr>
        <a:xfrm>
          <a:off x="0" y="3291551"/>
          <a:ext cx="5381297"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5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Free practice of religion</a:t>
          </a:r>
        </a:p>
        <a:p>
          <a:pPr marL="114300" lvl="1" indent="-114300" algn="l" defTabSz="622300">
            <a:lnSpc>
              <a:spcPct val="90000"/>
            </a:lnSpc>
            <a:spcBef>
              <a:spcPct val="0"/>
            </a:spcBef>
            <a:spcAft>
              <a:spcPct val="20000"/>
            </a:spcAft>
            <a:buChar char="•"/>
          </a:pPr>
          <a:r>
            <a:rPr lang="en-US" sz="1400" kern="1200"/>
            <a:t>These survived into Post 1945 Constitution</a:t>
          </a:r>
        </a:p>
      </dsp:txBody>
      <dsp:txXfrm>
        <a:off x="0" y="3291551"/>
        <a:ext cx="5381297" cy="484380"/>
      </dsp:txXfrm>
    </dsp:sp>
    <dsp:sp modelId="{07DF51F2-273B-4447-A79B-90884678BF00}">
      <dsp:nvSpPr>
        <dsp:cNvPr id="0" name=""/>
        <dsp:cNvSpPr/>
      </dsp:nvSpPr>
      <dsp:spPr>
        <a:xfrm>
          <a:off x="0" y="3775931"/>
          <a:ext cx="5381297" cy="431730"/>
        </a:xfrm>
        <a:prstGeom prst="roundRect">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Education</a:t>
          </a:r>
        </a:p>
      </dsp:txBody>
      <dsp:txXfrm>
        <a:off x="21075" y="3797006"/>
        <a:ext cx="5339147" cy="389580"/>
      </dsp:txXfrm>
    </dsp:sp>
    <dsp:sp modelId="{FC4BB2EE-D2B9-AC4C-A75C-EB16613246E6}">
      <dsp:nvSpPr>
        <dsp:cNvPr id="0" name=""/>
        <dsp:cNvSpPr/>
      </dsp:nvSpPr>
      <dsp:spPr>
        <a:xfrm>
          <a:off x="0" y="4207661"/>
          <a:ext cx="5381297"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5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Joint control; free through 18 years of age</a:t>
          </a:r>
        </a:p>
      </dsp:txBody>
      <dsp:txXfrm>
        <a:off x="0" y="4207661"/>
        <a:ext cx="5381297" cy="298080"/>
      </dsp:txXfrm>
    </dsp:sp>
    <dsp:sp modelId="{40A7BA63-A1E8-E543-AB77-BF31490AF24A}">
      <dsp:nvSpPr>
        <dsp:cNvPr id="0" name=""/>
        <dsp:cNvSpPr/>
      </dsp:nvSpPr>
      <dsp:spPr>
        <a:xfrm>
          <a:off x="0" y="4505741"/>
          <a:ext cx="5381297" cy="431730"/>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Public Welfare</a:t>
          </a:r>
        </a:p>
      </dsp:txBody>
      <dsp:txXfrm>
        <a:off x="21075" y="4526816"/>
        <a:ext cx="5339147" cy="389580"/>
      </dsp:txXfrm>
    </dsp:sp>
    <dsp:sp modelId="{A0DF9695-FBC1-BC43-9E48-407D3C66942D}">
      <dsp:nvSpPr>
        <dsp:cNvPr id="0" name=""/>
        <dsp:cNvSpPr/>
      </dsp:nvSpPr>
      <dsp:spPr>
        <a:xfrm>
          <a:off x="0" y="4937471"/>
          <a:ext cx="5381297"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5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Economic justice provisions</a:t>
          </a:r>
        </a:p>
        <a:p>
          <a:pPr marL="114300" lvl="1" indent="-114300" algn="l" defTabSz="622300">
            <a:lnSpc>
              <a:spcPct val="90000"/>
            </a:lnSpc>
            <a:spcBef>
              <a:spcPct val="0"/>
            </a:spcBef>
            <a:spcAft>
              <a:spcPct val="20000"/>
            </a:spcAft>
            <a:buChar char="•"/>
          </a:pPr>
          <a:r>
            <a:rPr lang="en-US" sz="1400" kern="1200"/>
            <a:t>Labor rights protected</a:t>
          </a:r>
        </a:p>
        <a:p>
          <a:pPr marL="114300" lvl="1" indent="-114300" algn="l" defTabSz="622300">
            <a:lnSpc>
              <a:spcPct val="90000"/>
            </a:lnSpc>
            <a:spcBef>
              <a:spcPct val="0"/>
            </a:spcBef>
            <a:spcAft>
              <a:spcPct val="20000"/>
            </a:spcAft>
            <a:buChar char="•"/>
          </a:pPr>
          <a:r>
            <a:rPr lang="en-US" sz="1400" kern="1200"/>
            <a:t>Intellectual property</a:t>
          </a:r>
        </a:p>
      </dsp:txBody>
      <dsp:txXfrm>
        <a:off x="0" y="4937471"/>
        <a:ext cx="5381297" cy="7265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1C47C-B1C1-AE44-9E3C-8BCE4CF26D90}">
      <dsp:nvSpPr>
        <dsp:cNvPr id="0" name=""/>
        <dsp:cNvSpPr/>
      </dsp:nvSpPr>
      <dsp:spPr>
        <a:xfrm>
          <a:off x="4837258" y="1773"/>
          <a:ext cx="7255887" cy="1282510"/>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Defeat in WWII and the forced transformation of its political order by outside forces</a:t>
          </a:r>
        </a:p>
      </dsp:txBody>
      <dsp:txXfrm>
        <a:off x="4837258" y="162087"/>
        <a:ext cx="6774946" cy="961882"/>
      </dsp:txXfrm>
    </dsp:sp>
    <dsp:sp modelId="{44CE938E-0C6C-B843-9528-EAC6029F4EDF}">
      <dsp:nvSpPr>
        <dsp:cNvPr id="0" name=""/>
        <dsp:cNvSpPr/>
      </dsp:nvSpPr>
      <dsp:spPr>
        <a:xfrm>
          <a:off x="0" y="1773"/>
          <a:ext cx="4837258" cy="128251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The imperial of Japan survived through 1946</a:t>
          </a:r>
        </a:p>
      </dsp:txBody>
      <dsp:txXfrm>
        <a:off x="62607" y="64380"/>
        <a:ext cx="4712044" cy="1157296"/>
      </dsp:txXfrm>
    </dsp:sp>
    <dsp:sp modelId="{B1BFCF88-C358-CF4A-B8A0-6AEDB0CAEB7D}">
      <dsp:nvSpPr>
        <dsp:cNvPr id="0" name=""/>
        <dsp:cNvSpPr/>
      </dsp:nvSpPr>
      <dsp:spPr>
        <a:xfrm>
          <a:off x="4837258" y="1412535"/>
          <a:ext cx="7255887" cy="1282510"/>
        </a:xfrm>
        <a:prstGeom prst="rightArrow">
          <a:avLst>
            <a:gd name="adj1" fmla="val 75000"/>
            <a:gd name="adj2" fmla="val 50000"/>
          </a:avLst>
        </a:prstGeom>
        <a:solidFill>
          <a:schemeClr val="accent3">
            <a:tint val="40000"/>
            <a:alpha val="90000"/>
            <a:hueOff val="676380"/>
            <a:satOff val="33333"/>
            <a:lumOff val="593"/>
            <a:alphaOff val="0"/>
          </a:schemeClr>
        </a:solidFill>
        <a:ln w="6350" cap="flat" cmpd="sng" algn="ctr">
          <a:solidFill>
            <a:schemeClr val="accent3">
              <a:tint val="40000"/>
              <a:alpha val="90000"/>
              <a:hueOff val="676380"/>
              <a:satOff val="33333"/>
              <a:lumOff val="59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Defeat in WWI band forced transformation of political order through internal revolution.</a:t>
          </a:r>
        </a:p>
        <a:p>
          <a:pPr marL="171450" lvl="1" indent="-171450" algn="l" defTabSz="711200">
            <a:lnSpc>
              <a:spcPct val="90000"/>
            </a:lnSpc>
            <a:spcBef>
              <a:spcPct val="0"/>
            </a:spcBef>
            <a:spcAft>
              <a:spcPct val="15000"/>
            </a:spcAft>
            <a:buChar char="•"/>
          </a:pPr>
          <a:r>
            <a:rPr lang="en-US" sz="1600" kern="1200" dirty="0"/>
            <a:t>Weimar Constitution served as a transition another forced transformation this time by outside forces in wake of defeat of Germany in WWII.  </a:t>
          </a:r>
        </a:p>
      </dsp:txBody>
      <dsp:txXfrm>
        <a:off x="4837258" y="1572849"/>
        <a:ext cx="6774946" cy="961882"/>
      </dsp:txXfrm>
    </dsp:sp>
    <dsp:sp modelId="{46E8A7F1-1F26-644B-9434-0DD8A7B6016A}">
      <dsp:nvSpPr>
        <dsp:cNvPr id="0" name=""/>
        <dsp:cNvSpPr/>
      </dsp:nvSpPr>
      <dsp:spPr>
        <a:xfrm>
          <a:off x="0" y="1412535"/>
          <a:ext cx="4837258" cy="1282510"/>
        </a:xfrm>
        <a:prstGeom prst="roundRect">
          <a:avLst/>
        </a:prstGeom>
        <a:gradFill rotWithShape="0">
          <a:gsLst>
            <a:gs pos="0">
              <a:schemeClr val="accent3">
                <a:hueOff val="903533"/>
                <a:satOff val="33333"/>
                <a:lumOff val="-4902"/>
                <a:alphaOff val="0"/>
                <a:lumMod val="110000"/>
                <a:satMod val="105000"/>
                <a:tint val="67000"/>
              </a:schemeClr>
            </a:gs>
            <a:gs pos="50000">
              <a:schemeClr val="accent3">
                <a:hueOff val="903533"/>
                <a:satOff val="33333"/>
                <a:lumOff val="-4902"/>
                <a:alphaOff val="0"/>
                <a:lumMod val="105000"/>
                <a:satMod val="103000"/>
                <a:tint val="73000"/>
              </a:schemeClr>
            </a:gs>
            <a:gs pos="100000">
              <a:schemeClr val="accent3">
                <a:hueOff val="903533"/>
                <a:satOff val="33333"/>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The imperial constitution of Germany survived through 1918; and in modified </a:t>
          </a:r>
          <a:r>
            <a:rPr lang="en-US" sz="1900" kern="1200" dirty="0" err="1"/>
            <a:t>frm</a:t>
          </a:r>
          <a:r>
            <a:rPr lang="en-US" sz="1900" kern="1200" dirty="0"/>
            <a:t> through 1945</a:t>
          </a:r>
        </a:p>
      </dsp:txBody>
      <dsp:txXfrm>
        <a:off x="62607" y="1475142"/>
        <a:ext cx="4712044" cy="1157296"/>
      </dsp:txXfrm>
    </dsp:sp>
    <dsp:sp modelId="{8DF3D1BA-16C8-D94E-9BC7-6A087F8FF804}">
      <dsp:nvSpPr>
        <dsp:cNvPr id="0" name=""/>
        <dsp:cNvSpPr/>
      </dsp:nvSpPr>
      <dsp:spPr>
        <a:xfrm>
          <a:off x="4838439" y="2823298"/>
          <a:ext cx="7248801" cy="1633623"/>
        </a:xfrm>
        <a:prstGeom prst="rightArrow">
          <a:avLst>
            <a:gd name="adj1" fmla="val 75000"/>
            <a:gd name="adj2" fmla="val 50000"/>
          </a:avLst>
        </a:prstGeom>
        <a:solidFill>
          <a:schemeClr val="accent3">
            <a:tint val="40000"/>
            <a:alpha val="90000"/>
            <a:hueOff val="1352761"/>
            <a:satOff val="66667"/>
            <a:lumOff val="1186"/>
            <a:alphaOff val="0"/>
          </a:schemeClr>
        </a:solidFill>
        <a:ln w="6350" cap="flat" cmpd="sng" algn="ctr">
          <a:solidFill>
            <a:schemeClr val="accent3">
              <a:tint val="40000"/>
              <a:alpha val="90000"/>
              <a:hueOff val="1352761"/>
              <a:satOff val="66667"/>
              <a:lumOff val="118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Principle that national constitutions were substantially self-referencing without substantial connection outside.</a:t>
          </a:r>
        </a:p>
        <a:p>
          <a:pPr marL="171450" lvl="1" indent="-171450" algn="l" defTabSz="711200">
            <a:lnSpc>
              <a:spcPct val="90000"/>
            </a:lnSpc>
            <a:spcBef>
              <a:spcPct val="0"/>
            </a:spcBef>
            <a:spcAft>
              <a:spcPct val="15000"/>
            </a:spcAft>
            <a:buChar char="•"/>
          </a:pPr>
          <a:r>
            <a:rPr lang="en-US" sz="1600" kern="1200" dirty="0"/>
            <a:t>All government action under law (</a:t>
          </a:r>
          <a:r>
            <a:rPr lang="en-US" sz="1600" kern="1200" dirty="0" err="1"/>
            <a:t>rechtstaat</a:t>
          </a:r>
          <a:r>
            <a:rPr lang="en-US" sz="1600" kern="1200" dirty="0"/>
            <a:t>)</a:t>
          </a:r>
        </a:p>
        <a:p>
          <a:pPr marL="171450" lvl="1" indent="-171450" algn="l" defTabSz="711200">
            <a:lnSpc>
              <a:spcPct val="90000"/>
            </a:lnSpc>
            <a:spcBef>
              <a:spcPct val="0"/>
            </a:spcBef>
            <a:spcAft>
              <a:spcPct val="15000"/>
            </a:spcAft>
            <a:buChar char="•"/>
          </a:pPr>
          <a:r>
            <a:rPr lang="en-US" sz="1600" kern="1200" dirty="0"/>
            <a:t>Principle that there were no limits on the normative principles a people could impose on themselves through a constitution .</a:t>
          </a:r>
        </a:p>
      </dsp:txBody>
      <dsp:txXfrm>
        <a:off x="4838439" y="3027501"/>
        <a:ext cx="6636192" cy="1225217"/>
      </dsp:txXfrm>
    </dsp:sp>
    <dsp:sp modelId="{9FF2C5B2-41B1-4F41-B2D5-12DFC78EBC6E}">
      <dsp:nvSpPr>
        <dsp:cNvPr id="0" name=""/>
        <dsp:cNvSpPr/>
      </dsp:nvSpPr>
      <dsp:spPr>
        <a:xfrm>
          <a:off x="5904" y="2998854"/>
          <a:ext cx="4832534" cy="1282510"/>
        </a:xfrm>
        <a:prstGeom prst="roundRect">
          <a:avLst/>
        </a:prstGeom>
        <a:gradFill rotWithShape="0">
          <a:gsLst>
            <a:gs pos="0">
              <a:schemeClr val="accent3">
                <a:hueOff val="1807066"/>
                <a:satOff val="66667"/>
                <a:lumOff val="-9804"/>
                <a:alphaOff val="0"/>
                <a:lumMod val="110000"/>
                <a:satMod val="105000"/>
                <a:tint val="67000"/>
              </a:schemeClr>
            </a:gs>
            <a:gs pos="50000">
              <a:schemeClr val="accent3">
                <a:hueOff val="1807066"/>
                <a:satOff val="66667"/>
                <a:lumOff val="-9804"/>
                <a:alphaOff val="0"/>
                <a:lumMod val="105000"/>
                <a:satMod val="103000"/>
                <a:tint val="73000"/>
              </a:schemeClr>
            </a:gs>
            <a:gs pos="100000">
              <a:schemeClr val="accent3">
                <a:hueOff val="1807066"/>
                <a:satOff val="66667"/>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Both applied core principles of 1</a:t>
          </a:r>
          <a:r>
            <a:rPr lang="en-US" sz="1900" kern="1200" baseline="30000"/>
            <a:t>st</a:t>
          </a:r>
          <a:r>
            <a:rPr lang="en-US" sz="1900" kern="1200"/>
            <a:t> Generation constitutions producing effects which after 1945 were deemed to be unacceptable within the community of nations</a:t>
          </a:r>
        </a:p>
      </dsp:txBody>
      <dsp:txXfrm>
        <a:off x="68511" y="3061461"/>
        <a:ext cx="4707320" cy="1157296"/>
      </dsp:txXfrm>
    </dsp:sp>
    <dsp:sp modelId="{8E1474C5-70C9-034C-A66A-05E39D30B244}">
      <dsp:nvSpPr>
        <dsp:cNvPr id="0" name=""/>
        <dsp:cNvSpPr/>
      </dsp:nvSpPr>
      <dsp:spPr>
        <a:xfrm>
          <a:off x="4837258" y="4585173"/>
          <a:ext cx="7255887" cy="1282510"/>
        </a:xfrm>
        <a:prstGeom prst="rightArrow">
          <a:avLst>
            <a:gd name="adj1" fmla="val 75000"/>
            <a:gd name="adj2" fmla="val 50000"/>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German mass eugenics based on racial/religious criteria</a:t>
          </a:r>
        </a:p>
        <a:p>
          <a:pPr marL="171450" lvl="1" indent="-171450" algn="l" defTabSz="800100">
            <a:lnSpc>
              <a:spcPct val="90000"/>
            </a:lnSpc>
            <a:spcBef>
              <a:spcPct val="0"/>
            </a:spcBef>
            <a:spcAft>
              <a:spcPct val="15000"/>
            </a:spcAft>
            <a:buChar char="•"/>
          </a:pPr>
          <a:r>
            <a:rPr lang="en-US" sz="1800" kern="1200" dirty="0"/>
            <a:t>Japanese militarism and no respect for sovereign dignity of other states</a:t>
          </a:r>
        </a:p>
      </dsp:txBody>
      <dsp:txXfrm>
        <a:off x="4837258" y="4745487"/>
        <a:ext cx="6774946" cy="961882"/>
      </dsp:txXfrm>
    </dsp:sp>
    <dsp:sp modelId="{A426635F-6198-4C40-92C2-47B2EDA718C2}">
      <dsp:nvSpPr>
        <dsp:cNvPr id="0" name=""/>
        <dsp:cNvSpPr/>
      </dsp:nvSpPr>
      <dsp:spPr>
        <a:xfrm>
          <a:off x="0" y="4585173"/>
          <a:ext cx="4837258" cy="1282510"/>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The effort to impose an international (and external) framework for constraining national constitutional power marked the transition from 1</a:t>
          </a:r>
          <a:r>
            <a:rPr lang="en-US" sz="1900" kern="1200" baseline="30000"/>
            <a:t>st</a:t>
          </a:r>
          <a:r>
            <a:rPr lang="en-US" sz="1900" kern="1200"/>
            <a:t> to 2</a:t>
          </a:r>
          <a:r>
            <a:rPr lang="en-US" sz="1900" kern="1200" baseline="30000"/>
            <a:t>nd</a:t>
          </a:r>
          <a:r>
            <a:rPr lang="en-US" sz="1900" kern="1200"/>
            <a:t> generation constitution</a:t>
          </a:r>
        </a:p>
      </dsp:txBody>
      <dsp:txXfrm>
        <a:off x="62607" y="4647780"/>
        <a:ext cx="4712044" cy="11572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6D8B5-FD82-4141-AB20-89BC49FCBBA1}">
      <dsp:nvSpPr>
        <dsp:cNvPr id="0" name=""/>
        <dsp:cNvSpPr/>
      </dsp:nvSpPr>
      <dsp:spPr>
        <a:xfrm rot="16200000">
          <a:off x="-2326294" y="2326988"/>
          <a:ext cx="5956663" cy="1302686"/>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8860" bIns="0" numCol="1" spcCol="1270" anchor="ctr" anchorCtr="0">
          <a:noAutofit/>
        </a:bodyPr>
        <a:lstStyle/>
        <a:p>
          <a:pPr marL="0" lvl="0" indent="0" algn="ctr" defTabSz="889000">
            <a:lnSpc>
              <a:spcPct val="90000"/>
            </a:lnSpc>
            <a:spcBef>
              <a:spcPct val="0"/>
            </a:spcBef>
            <a:spcAft>
              <a:spcPct val="35000"/>
            </a:spcAft>
            <a:buNone/>
          </a:pPr>
          <a:r>
            <a:rPr lang="en-US" sz="2000" kern="1200"/>
            <a:t>Problem: How to deal with Japanese militarism and German ethno-religious savagery </a:t>
          </a:r>
        </a:p>
      </dsp:txBody>
      <dsp:txXfrm rot="5400000">
        <a:off x="694" y="1191333"/>
        <a:ext cx="1302686" cy="3573997"/>
      </dsp:txXfrm>
    </dsp:sp>
    <dsp:sp modelId="{E6729F36-32FC-C849-AEEF-90F81D1EF673}">
      <dsp:nvSpPr>
        <dsp:cNvPr id="0" name=""/>
        <dsp:cNvSpPr/>
      </dsp:nvSpPr>
      <dsp:spPr>
        <a:xfrm rot="16200000">
          <a:off x="3925991" y="-2212857"/>
          <a:ext cx="5956663" cy="10382377"/>
        </a:xfrm>
        <a:prstGeom prst="flowChartManualOperation">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C00000"/>
              </a:solidFill>
            </a:rPr>
            <a:t>Conscious project of Allied Powers (E.g. Potsdam Declaration--Japan):</a:t>
          </a:r>
        </a:p>
        <a:p>
          <a:pPr marL="171450" lvl="1" indent="-171450" algn="l" defTabSz="800100">
            <a:lnSpc>
              <a:spcPct val="90000"/>
            </a:lnSpc>
            <a:spcBef>
              <a:spcPct val="0"/>
            </a:spcBef>
            <a:spcAft>
              <a:spcPct val="15000"/>
            </a:spcAft>
            <a:buChar char="•"/>
          </a:pPr>
          <a:r>
            <a:rPr lang="en-US" sz="1800" kern="1200" dirty="0"/>
            <a:t>the elimination "for all time of the authority and influence of those who have deceived and misled the people of Japan into embarking on world conquest";</a:t>
          </a:r>
        </a:p>
        <a:p>
          <a:pPr marL="171450" lvl="1" indent="-171450" algn="l" defTabSz="800100">
            <a:lnSpc>
              <a:spcPct val="90000"/>
            </a:lnSpc>
            <a:spcBef>
              <a:spcPct val="0"/>
            </a:spcBef>
            <a:spcAft>
              <a:spcPct val="15000"/>
            </a:spcAft>
            <a:buChar char="•"/>
          </a:pPr>
          <a:r>
            <a:rPr lang="en-US" sz="1800" kern="1200"/>
            <a:t>"The Japanese Government shall remove all obstacles to the revival and strengthening of democratic tendencies among the Japanese people. Freedom of speech, of religion, and of thought, as well as respect for the fundamental human rights shall be established."</a:t>
          </a:r>
        </a:p>
        <a:p>
          <a:pPr marL="171450" lvl="1" indent="-171450" algn="l" defTabSz="800100">
            <a:lnSpc>
              <a:spcPct val="90000"/>
            </a:lnSpc>
            <a:spcBef>
              <a:spcPct val="0"/>
            </a:spcBef>
            <a:spcAft>
              <a:spcPct val="15000"/>
            </a:spcAft>
            <a:buChar char="•"/>
          </a:pPr>
          <a:r>
            <a:rPr lang="en-US" sz="1800" kern="1200"/>
            <a:t>"Japan shall be permitted to maintain such industries as will sustain her economy and permit the exaction of just reparations in kind, but not those which would enable her to rearm for war. . . . Eventual Japanese participation in world trade relations shall be permitted."</a:t>
          </a:r>
          <a:endParaRPr lang="en-US" sz="1800" kern="1200" dirty="0"/>
        </a:p>
        <a:p>
          <a:pPr marL="171450" lvl="1" indent="-171450" algn="l" defTabSz="800100">
            <a:lnSpc>
              <a:spcPct val="90000"/>
            </a:lnSpc>
            <a:spcBef>
              <a:spcPct val="0"/>
            </a:spcBef>
            <a:spcAft>
              <a:spcPct val="15000"/>
            </a:spcAft>
            <a:buChar char="•"/>
          </a:pPr>
          <a:r>
            <a:rPr lang="en-US" sz="1800" kern="1200"/>
            <a:t>"The occupying forces of the Allies shall be withdrawn from Japan as soon as these objectives have been accomplished and there has been established, in accordance with the freely expressed will of the Japanese people, a peacefully inclined and responsible government.”</a:t>
          </a:r>
          <a:endParaRPr lang="en-US" sz="1800" kern="1200" dirty="0"/>
        </a:p>
        <a:p>
          <a:pPr marL="171450" lvl="1" indent="-171450" algn="l" defTabSz="800100">
            <a:lnSpc>
              <a:spcPct val="90000"/>
            </a:lnSpc>
            <a:spcBef>
              <a:spcPct val="0"/>
            </a:spcBef>
            <a:spcAft>
              <a:spcPct val="15000"/>
            </a:spcAft>
            <a:buChar char="•"/>
          </a:pPr>
          <a:r>
            <a:rPr lang="en-US" sz="1800" kern="1200"/>
            <a:t>Disarming of Japanese military</a:t>
          </a:r>
          <a:endParaRPr lang="en-US" sz="1800" kern="1200" dirty="0"/>
        </a:p>
      </dsp:txBody>
      <dsp:txXfrm rot="5400000">
        <a:off x="1713134" y="1191333"/>
        <a:ext cx="10382377" cy="35739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5D942-E023-E347-9F19-07614C92A255}">
      <dsp:nvSpPr>
        <dsp:cNvPr id="0" name=""/>
        <dsp:cNvSpPr/>
      </dsp:nvSpPr>
      <dsp:spPr>
        <a:xfrm>
          <a:off x="0" y="0"/>
          <a:ext cx="12107917" cy="5827985"/>
        </a:xfrm>
        <a:prstGeom prst="roundRect">
          <a:avLst>
            <a:gd name="adj" fmla="val 8500"/>
          </a:avLst>
        </a:prstGeom>
        <a:solidFill>
          <a:schemeClr val="accent6">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32410" tIns="232410" rIns="232410" bIns="3597971" numCol="1" spcCol="1270" anchor="t" anchorCtr="0">
          <a:noAutofit/>
        </a:bodyPr>
        <a:lstStyle/>
        <a:p>
          <a:pPr marL="0" lvl="0" indent="0" algn="l" defTabSz="2711450">
            <a:lnSpc>
              <a:spcPct val="90000"/>
            </a:lnSpc>
            <a:spcBef>
              <a:spcPct val="0"/>
            </a:spcBef>
            <a:spcAft>
              <a:spcPct val="35000"/>
            </a:spcAft>
            <a:buNone/>
          </a:pPr>
          <a:r>
            <a:rPr lang="en-US" sz="6100" kern="1200" dirty="0"/>
            <a:t>Yalta Joint Statement (Roosevelt, Churchill, Stalin—Feb. 1945): </a:t>
          </a:r>
        </a:p>
      </dsp:txBody>
      <dsp:txXfrm>
        <a:off x="145091" y="145091"/>
        <a:ext cx="11817735" cy="5537803"/>
      </dsp:txXfrm>
    </dsp:sp>
    <dsp:sp modelId="{BBE9A765-4EC0-314A-8A4A-028F0B843F75}">
      <dsp:nvSpPr>
        <dsp:cNvPr id="0" name=""/>
        <dsp:cNvSpPr/>
      </dsp:nvSpPr>
      <dsp:spPr>
        <a:xfrm>
          <a:off x="302697" y="2165134"/>
          <a:ext cx="11502521" cy="3537511"/>
        </a:xfrm>
        <a:prstGeom prst="roundRect">
          <a:avLst>
            <a:gd name="adj" fmla="val 10500"/>
          </a:avLst>
        </a:prstGeom>
        <a:solidFill>
          <a:schemeClr val="lt1">
            <a:alpha val="90000"/>
            <a:hueOff val="0"/>
            <a:satOff val="0"/>
            <a:lumOff val="0"/>
            <a:alphaOff val="0"/>
          </a:schemeClr>
        </a:solidFill>
        <a:ln w="6350" cap="flat" cmpd="sng" algn="ctr">
          <a:solidFill>
            <a:schemeClr val="accent6">
              <a:shade val="5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It is our inflexible purpose to destroy German militarism and Nazism and to ensure that Germany will never again be able to disturb the peace of the world. We are determined to disarm and disband all German armed forces; break up for all time the German General Staff that has repeatedly contrived the resurgence of German militarism; remove or destroy all German military equipment; eliminate or control all German industry that could be used for military production; bring all war criminals to just and swift punishment and exact reparation in kind for the destruction wrought by the Germans; wipe out the Nazi Party, Nazi laws, organizations and institutions, remove all Nazi and militarist influences from public office and from the cultural and economic life of the German people; and take in harmony such other measures in Germany as may be necessary to the future peace and safety of the world. It is not our purpose to destroy the people of Germany, but only when Nazism and militarism have been extirpated will there be hope for a decent life for Germans, and a place for them in the comity of Nations.</a:t>
          </a:r>
        </a:p>
      </dsp:txBody>
      <dsp:txXfrm>
        <a:off x="411488" y="2273925"/>
        <a:ext cx="11284939" cy="3319929"/>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742F-2062-8F48-A8FD-0304191DC6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EE567-CBF8-EC46-9616-28E56233E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D00B4E-F69D-F643-A226-A8F390F864D2}"/>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5" name="Footer Placeholder 4">
            <a:extLst>
              <a:ext uri="{FF2B5EF4-FFF2-40B4-BE49-F238E27FC236}">
                <a16:creationId xmlns:a16="http://schemas.microsoft.com/office/drawing/2014/main" id="{9AEAAFCB-51D0-1C46-BA6F-38F95B29C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35386-E733-F84C-A1B1-8249101034DE}"/>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415609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0D41-F706-1142-91FE-288332440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3DF91-A432-094E-9E6D-EFBA510A3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DC069-49F4-3F4C-9D0E-97091AF037EE}"/>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5" name="Footer Placeholder 4">
            <a:extLst>
              <a:ext uri="{FF2B5EF4-FFF2-40B4-BE49-F238E27FC236}">
                <a16:creationId xmlns:a16="http://schemas.microsoft.com/office/drawing/2014/main" id="{1C699933-FF95-1F47-B78B-2E58E8DC6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16C82-94B3-714E-AC27-8DC8CFDCEFF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041654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BFF89-2546-9E46-A81B-E951AA9384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32D56-9AE1-B649-89E5-96A2E7868A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3E8D8-86D7-A94E-946E-111F77EEDDE8}"/>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5" name="Footer Placeholder 4">
            <a:extLst>
              <a:ext uri="{FF2B5EF4-FFF2-40B4-BE49-F238E27FC236}">
                <a16:creationId xmlns:a16="http://schemas.microsoft.com/office/drawing/2014/main" id="{F4554866-8CBE-094F-B05F-8C8868AF3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02BA9-A2A0-194C-91BE-4EC894946D41}"/>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94932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C435-8E01-054C-B265-578C75DB9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F7D95-683E-494D-AFD2-A6F6C397F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9F25-9132-6742-A3B2-E6F05DC5197B}"/>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5" name="Footer Placeholder 4">
            <a:extLst>
              <a:ext uri="{FF2B5EF4-FFF2-40B4-BE49-F238E27FC236}">
                <a16:creationId xmlns:a16="http://schemas.microsoft.com/office/drawing/2014/main" id="{C004D092-FB5E-2A44-80D1-F31FD2375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19499-CBCD-E049-9DD1-146C7CCC2FE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76549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18DA-4941-C44E-9F74-71356ABFE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220B4-1DC2-D44E-948E-8EA527562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AD5578-AE4F-764A-A5F3-1E3C838919A2}"/>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5" name="Footer Placeholder 4">
            <a:extLst>
              <a:ext uri="{FF2B5EF4-FFF2-40B4-BE49-F238E27FC236}">
                <a16:creationId xmlns:a16="http://schemas.microsoft.com/office/drawing/2014/main" id="{155CB8B9-37F3-E642-B778-AEC7CBBFF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656D1-EBD2-C940-8F3E-379667241558}"/>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56634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BBC0-0180-E544-B06D-8434330D6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91F2B-1CFF-0F48-B32F-7300B73B2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85D21-9517-7443-B91A-0EB0A87F0D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766389-C680-F247-AA44-9808DF6FD00F}"/>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6" name="Footer Placeholder 5">
            <a:extLst>
              <a:ext uri="{FF2B5EF4-FFF2-40B4-BE49-F238E27FC236}">
                <a16:creationId xmlns:a16="http://schemas.microsoft.com/office/drawing/2014/main" id="{74FFBAB4-5696-3148-94D6-9CE3D6DBB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E95A7-87E1-664A-AC6B-9024CA309876}"/>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63080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3FFD-43F3-3542-A103-BF3E6AE63A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06AF93-7349-E84F-BFF9-4C4A87132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B430F-9917-CC47-B09A-C212D67A83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DF024-339B-4F47-BBA4-1EE5EB14F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4FB74-E052-6E49-AD60-31D7DA2F75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4745C4-EBC1-454D-953A-C691933D382D}"/>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8" name="Footer Placeholder 7">
            <a:extLst>
              <a:ext uri="{FF2B5EF4-FFF2-40B4-BE49-F238E27FC236}">
                <a16:creationId xmlns:a16="http://schemas.microsoft.com/office/drawing/2014/main" id="{B816BAD9-36B7-914D-B4DF-C9D926D4C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7192F-0E21-8D41-B8F0-898B3335D65D}"/>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44509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B552-1C22-814A-A618-4708B6AC0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1E8CB5-5888-7944-90E1-DC54F35147EE}"/>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4" name="Footer Placeholder 3">
            <a:extLst>
              <a:ext uri="{FF2B5EF4-FFF2-40B4-BE49-F238E27FC236}">
                <a16:creationId xmlns:a16="http://schemas.microsoft.com/office/drawing/2014/main" id="{8586EA7D-8250-3840-9FE0-143D0DFE0D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A8D3D-EF62-AF40-9C19-65763DC2857F}"/>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90867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162C4-A1B1-2044-B634-8636C88030A4}"/>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3" name="Footer Placeholder 2">
            <a:extLst>
              <a:ext uri="{FF2B5EF4-FFF2-40B4-BE49-F238E27FC236}">
                <a16:creationId xmlns:a16="http://schemas.microsoft.com/office/drawing/2014/main" id="{C697F2CB-9AEB-1C49-B723-79632CA7C2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910DA9-F29C-4442-A2D5-3829EB7AD335}"/>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30928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D688-6CC2-644A-86CE-1F79B1BE8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E3A97-0890-4A4D-B699-C636CF3FC0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80C09F-878E-C248-92AB-265A36E8B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B17FE-9DE1-954C-B505-54CBBB353284}"/>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6" name="Footer Placeholder 5">
            <a:extLst>
              <a:ext uri="{FF2B5EF4-FFF2-40B4-BE49-F238E27FC236}">
                <a16:creationId xmlns:a16="http://schemas.microsoft.com/office/drawing/2014/main" id="{40FA4D42-882A-4042-A5AC-36C24A1FF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B9947-385C-3D42-A162-DCA8A67D108B}"/>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01534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4E37D-0485-DC44-A0A7-EAAD3DC7B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79BD24-DD1A-884D-B4C1-F6E80E297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66E68E-081E-4847-8243-6FF2CFBFE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9CAF3-694E-4A4A-9504-EF89EAFF2377}"/>
              </a:ext>
            </a:extLst>
          </p:cNvPr>
          <p:cNvSpPr>
            <a:spLocks noGrp="1"/>
          </p:cNvSpPr>
          <p:nvPr>
            <p:ph type="dt" sz="half" idx="10"/>
          </p:nvPr>
        </p:nvSpPr>
        <p:spPr/>
        <p:txBody>
          <a:bodyPr/>
          <a:lstStyle/>
          <a:p>
            <a:fld id="{A6A47169-97C8-3549-BB6D-22C047EBB702}" type="datetimeFigureOut">
              <a:rPr lang="en-US" smtClean="0"/>
              <a:t>12/3/19</a:t>
            </a:fld>
            <a:endParaRPr lang="en-US"/>
          </a:p>
        </p:txBody>
      </p:sp>
      <p:sp>
        <p:nvSpPr>
          <p:cNvPr id="6" name="Footer Placeholder 5">
            <a:extLst>
              <a:ext uri="{FF2B5EF4-FFF2-40B4-BE49-F238E27FC236}">
                <a16:creationId xmlns:a16="http://schemas.microsoft.com/office/drawing/2014/main" id="{85BDAB5D-E71F-1F47-9FF0-E0A874244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0AA9D-9D36-944C-916E-8D8BC60017E0}"/>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717251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340A80-BFB5-A64A-8C3F-A88C0A1473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3279CA3-730B-CE4F-9221-23152FBCC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53FE5D6-04D4-2F43-8394-4E04B49CFC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47169-97C8-3549-BB6D-22C047EBB702}" type="datetimeFigureOut">
              <a:rPr lang="en-US" smtClean="0"/>
              <a:t>12/3/19</a:t>
            </a:fld>
            <a:endParaRPr lang="en-US"/>
          </a:p>
        </p:txBody>
      </p:sp>
      <p:sp>
        <p:nvSpPr>
          <p:cNvPr id="5" name="Footer Placeholder 4">
            <a:extLst>
              <a:ext uri="{FF2B5EF4-FFF2-40B4-BE49-F238E27FC236}">
                <a16:creationId xmlns:a16="http://schemas.microsoft.com/office/drawing/2014/main" id="{902519E3-A08E-A247-B3BC-955E5544B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751B38-B319-1B4C-A557-FCB913467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824F2-CB4D-594C-BDFD-D88E9A738320}" type="slidenum">
              <a:rPr lang="en-US" smtClean="0"/>
              <a:t>‹#›</a:t>
            </a:fld>
            <a:endParaRPr lang="en-US"/>
          </a:p>
        </p:txBody>
      </p:sp>
    </p:spTree>
    <p:extLst>
      <p:ext uri="{BB962C8B-B14F-4D97-AF65-F5344CB8AC3E}">
        <p14:creationId xmlns:p14="http://schemas.microsoft.com/office/powerpoint/2010/main" val="352760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gesetze-im-internet.de/englisch_gg/englisch_gg.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A697-1664-8F42-A43C-D7220FD6C4B1}"/>
              </a:ext>
            </a:extLst>
          </p:cNvPr>
          <p:cNvSpPr>
            <a:spLocks noGrp="1"/>
          </p:cNvSpPr>
          <p:nvPr>
            <p:ph type="ctrTitle"/>
          </p:nvPr>
        </p:nvSpPr>
        <p:spPr>
          <a:xfrm>
            <a:off x="0" y="3929449"/>
            <a:ext cx="3855308" cy="2928550"/>
          </a:xfrm>
          <a:solidFill>
            <a:schemeClr val="accent4">
              <a:lumMod val="20000"/>
              <a:lumOff val="80000"/>
            </a:schemeClr>
          </a:solidFill>
        </p:spPr>
        <p:txBody>
          <a:bodyPr>
            <a:noAutofit/>
          </a:bodyPr>
          <a:lstStyle/>
          <a:p>
            <a:r>
              <a:rPr lang="en-US" sz="4000" b="1" dirty="0"/>
              <a:t>Comparative Constitutionalism</a:t>
            </a:r>
            <a:br>
              <a:rPr lang="en-US" sz="4000" b="1" dirty="0"/>
            </a:br>
            <a:r>
              <a:rPr lang="zh-CN" altLang="en-US" sz="4000" b="1" dirty="0"/>
              <a:t>比较立宪主义</a:t>
            </a:r>
            <a:br>
              <a:rPr lang="es-ES" altLang="zh-CN" sz="4000" b="1" dirty="0"/>
            </a:br>
            <a:r>
              <a:rPr lang="en-US" altLang="zh-CN" sz="2000" dirty="0"/>
              <a:t>East China University of Political Science and Law </a:t>
            </a:r>
            <a:br>
              <a:rPr lang="en-US" altLang="zh-CN" sz="2000" dirty="0"/>
            </a:br>
            <a:r>
              <a:rPr lang="en-US" altLang="zh-CN" sz="2000" dirty="0"/>
              <a:t>Shanghai, China November-December 2019 </a:t>
            </a:r>
            <a:endParaRPr lang="en-US" sz="2000" dirty="0"/>
          </a:p>
        </p:txBody>
      </p:sp>
      <p:sp>
        <p:nvSpPr>
          <p:cNvPr id="3" name="Subtitle 2">
            <a:extLst>
              <a:ext uri="{FF2B5EF4-FFF2-40B4-BE49-F238E27FC236}">
                <a16:creationId xmlns:a16="http://schemas.microsoft.com/office/drawing/2014/main" id="{FA6E0D95-752D-B14D-826F-9F30AEFB2AEE}"/>
              </a:ext>
            </a:extLst>
          </p:cNvPr>
          <p:cNvSpPr>
            <a:spLocks noGrp="1"/>
          </p:cNvSpPr>
          <p:nvPr>
            <p:ph type="subTitle" idx="1"/>
          </p:nvPr>
        </p:nvSpPr>
        <p:spPr>
          <a:xfrm>
            <a:off x="3855308" y="5696467"/>
            <a:ext cx="8213123" cy="1161533"/>
          </a:xfrm>
          <a:solidFill>
            <a:schemeClr val="accent4">
              <a:lumMod val="20000"/>
              <a:lumOff val="80000"/>
            </a:schemeClr>
          </a:solidFill>
        </p:spPr>
        <p:txBody>
          <a:bodyPr>
            <a:normAutofit fontScale="92500" lnSpcReduction="10000"/>
          </a:bodyPr>
          <a:lstStyle/>
          <a:p>
            <a:r>
              <a:rPr lang="en-US" dirty="0"/>
              <a:t>Larry Catá Backer</a:t>
            </a:r>
          </a:p>
          <a:p>
            <a:pPr algn="l"/>
            <a:r>
              <a:rPr lang="en-US" sz="1700" dirty="0"/>
              <a:t>W. Richard and Mary Eshelman Faculty Scholar Professor of Law and International Affairs</a:t>
            </a:r>
            <a:br>
              <a:rPr lang="en-US" sz="1700" dirty="0"/>
            </a:br>
            <a:r>
              <a:rPr lang="en-US" sz="1700" dirty="0"/>
              <a:t>Pennsylvania State University | 239 Lewis Katz Building, University Park, PA 16802    1.814.863.3640 (direct) ||  lcb11@psu.edu</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9EC33B6B-827B-8945-886E-60FDEA6917FA}"/>
              </a:ext>
            </a:extLst>
          </p:cNvPr>
          <p:cNvPicPr>
            <a:picLocks noChangeAspect="1"/>
          </p:cNvPicPr>
          <p:nvPr/>
        </p:nvPicPr>
        <p:blipFill>
          <a:blip r:embed="rId3"/>
          <a:stretch>
            <a:fillRect/>
          </a:stretch>
        </p:blipFill>
        <p:spPr>
          <a:xfrm>
            <a:off x="11273481" y="5820033"/>
            <a:ext cx="914400" cy="914400"/>
          </a:xfrm>
          <a:prstGeom prst="rect">
            <a:avLst/>
          </a:prstGeom>
        </p:spPr>
      </p:pic>
      <p:pic>
        <p:nvPicPr>
          <p:cNvPr id="6" name="Picture 5">
            <a:extLst>
              <a:ext uri="{FF2B5EF4-FFF2-40B4-BE49-F238E27FC236}">
                <a16:creationId xmlns:a16="http://schemas.microsoft.com/office/drawing/2014/main" id="{B4E09C35-76A4-2D4A-810B-F4E4DD1737C2}"/>
              </a:ext>
            </a:extLst>
          </p:cNvPr>
          <p:cNvPicPr>
            <a:picLocks noChangeAspect="1"/>
          </p:cNvPicPr>
          <p:nvPr/>
        </p:nvPicPr>
        <p:blipFill>
          <a:blip r:embed="rId4"/>
          <a:stretch>
            <a:fillRect/>
          </a:stretch>
        </p:blipFill>
        <p:spPr>
          <a:xfrm>
            <a:off x="379714" y="258416"/>
            <a:ext cx="1930581" cy="1930581"/>
          </a:xfrm>
          <a:prstGeom prst="rect">
            <a:avLst/>
          </a:prstGeom>
        </p:spPr>
      </p:pic>
      <p:sp>
        <p:nvSpPr>
          <p:cNvPr id="7" name="TextBox 6">
            <a:extLst>
              <a:ext uri="{FF2B5EF4-FFF2-40B4-BE49-F238E27FC236}">
                <a16:creationId xmlns:a16="http://schemas.microsoft.com/office/drawing/2014/main" id="{E2069C0A-368E-AB4B-A20A-7792593248D2}"/>
              </a:ext>
            </a:extLst>
          </p:cNvPr>
          <p:cNvSpPr txBox="1"/>
          <p:nvPr/>
        </p:nvSpPr>
        <p:spPr>
          <a:xfrm>
            <a:off x="6987209" y="258416"/>
            <a:ext cx="4345036" cy="369332"/>
          </a:xfrm>
          <a:prstGeom prst="rect">
            <a:avLst/>
          </a:prstGeom>
          <a:noFill/>
        </p:spPr>
        <p:txBody>
          <a:bodyPr wrap="none" rtlCol="0">
            <a:spAutoFit/>
          </a:bodyPr>
          <a:lstStyle/>
          <a:p>
            <a:r>
              <a:rPr lang="en-US" dirty="0"/>
              <a:t>Lecture 5: Second Generation Constitutions</a:t>
            </a:r>
          </a:p>
        </p:txBody>
      </p:sp>
    </p:spTree>
    <p:extLst>
      <p:ext uri="{BB962C8B-B14F-4D97-AF65-F5344CB8AC3E}">
        <p14:creationId xmlns:p14="http://schemas.microsoft.com/office/powerpoint/2010/main" val="244039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39F32-52BF-3448-BCDB-0642F07EA3B4}"/>
              </a:ext>
            </a:extLst>
          </p:cNvPr>
          <p:cNvSpPr>
            <a:spLocks noGrp="1"/>
          </p:cNvSpPr>
          <p:nvPr>
            <p:ph type="title"/>
          </p:nvPr>
        </p:nvSpPr>
        <p:spPr>
          <a:xfrm>
            <a:off x="838200" y="1"/>
            <a:ext cx="10515600" cy="1166647"/>
          </a:xfrm>
        </p:spPr>
        <p:txBody>
          <a:bodyPr>
            <a:normAutofit fontScale="90000"/>
          </a:bodyPr>
          <a:lstStyle/>
          <a:p>
            <a:pPr algn="ctr"/>
            <a:r>
              <a:rPr lang="en-US" dirty="0"/>
              <a:t>From Empire to Republic to National Socialism 1918-1945</a:t>
            </a:r>
          </a:p>
        </p:txBody>
      </p:sp>
      <p:graphicFrame>
        <p:nvGraphicFramePr>
          <p:cNvPr id="4" name="Content Placeholder 3">
            <a:extLst>
              <a:ext uri="{FF2B5EF4-FFF2-40B4-BE49-F238E27FC236}">
                <a16:creationId xmlns:a16="http://schemas.microsoft.com/office/drawing/2014/main" id="{58A7AE92-AD15-F242-800F-0881DE53E7BC}"/>
              </a:ext>
            </a:extLst>
          </p:cNvPr>
          <p:cNvGraphicFramePr>
            <a:graphicFrameLocks noGrp="1"/>
          </p:cNvGraphicFramePr>
          <p:nvPr>
            <p:ph idx="1"/>
            <p:extLst>
              <p:ext uri="{D42A27DB-BD31-4B8C-83A1-F6EECF244321}">
                <p14:modId xmlns:p14="http://schemas.microsoft.com/office/powerpoint/2010/main" val="1478289909"/>
              </p:ext>
            </p:extLst>
          </p:nvPr>
        </p:nvGraphicFramePr>
        <p:xfrm>
          <a:off x="1" y="1166648"/>
          <a:ext cx="12097406" cy="5691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1239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7DD4-D199-114F-87B0-6F9024E24E12}"/>
              </a:ext>
            </a:extLst>
          </p:cNvPr>
          <p:cNvSpPr>
            <a:spLocks noGrp="1"/>
          </p:cNvSpPr>
          <p:nvPr>
            <p:ph type="title"/>
          </p:nvPr>
        </p:nvSpPr>
        <p:spPr>
          <a:xfrm>
            <a:off x="0" y="0"/>
            <a:ext cx="5696607" cy="1019503"/>
          </a:xfrm>
        </p:spPr>
        <p:txBody>
          <a:bodyPr/>
          <a:lstStyle/>
          <a:p>
            <a:r>
              <a:rPr lang="en-US" dirty="0"/>
              <a:t>Rights From Empire to Weimar to Nazi System</a:t>
            </a:r>
          </a:p>
        </p:txBody>
      </p:sp>
      <p:graphicFrame>
        <p:nvGraphicFramePr>
          <p:cNvPr id="4" name="Content Placeholder 3">
            <a:extLst>
              <a:ext uri="{FF2B5EF4-FFF2-40B4-BE49-F238E27FC236}">
                <a16:creationId xmlns:a16="http://schemas.microsoft.com/office/drawing/2014/main" id="{45481F58-FF4C-184D-94C6-FFE662A6228C}"/>
              </a:ext>
            </a:extLst>
          </p:cNvPr>
          <p:cNvGraphicFramePr>
            <a:graphicFrameLocks noGrp="1"/>
          </p:cNvGraphicFramePr>
          <p:nvPr>
            <p:ph idx="1"/>
            <p:extLst>
              <p:ext uri="{D42A27DB-BD31-4B8C-83A1-F6EECF244321}">
                <p14:modId xmlns:p14="http://schemas.microsoft.com/office/powerpoint/2010/main" val="2676961619"/>
              </p:ext>
            </p:extLst>
          </p:nvPr>
        </p:nvGraphicFramePr>
        <p:xfrm>
          <a:off x="5939934" y="935422"/>
          <a:ext cx="6172200" cy="5922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4E71DC32-F570-3442-9F1F-5B3A3F65E88B}"/>
              </a:ext>
            </a:extLst>
          </p:cNvPr>
          <p:cNvGraphicFramePr/>
          <p:nvPr>
            <p:extLst>
              <p:ext uri="{D42A27DB-BD31-4B8C-83A1-F6EECF244321}">
                <p14:modId xmlns:p14="http://schemas.microsoft.com/office/powerpoint/2010/main" val="726723939"/>
              </p:ext>
            </p:extLst>
          </p:nvPr>
        </p:nvGraphicFramePr>
        <p:xfrm>
          <a:off x="0" y="1135117"/>
          <a:ext cx="5381297" cy="57228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15366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F36F-32D2-3D41-8142-67B8BB249919}"/>
              </a:ext>
            </a:extLst>
          </p:cNvPr>
          <p:cNvSpPr>
            <a:spLocks noGrp="1"/>
          </p:cNvSpPr>
          <p:nvPr>
            <p:ph type="title"/>
          </p:nvPr>
        </p:nvSpPr>
        <p:spPr>
          <a:xfrm>
            <a:off x="838200" y="-52251"/>
            <a:ext cx="10515600" cy="1325563"/>
          </a:xfrm>
        </p:spPr>
        <p:txBody>
          <a:bodyPr/>
          <a:lstStyle/>
          <a:p>
            <a:pPr algn="ctr"/>
            <a:r>
              <a:rPr lang="en-US" dirty="0"/>
              <a:t>Japanese Imperial Constitution </a:t>
            </a:r>
          </a:p>
        </p:txBody>
      </p:sp>
      <p:sp>
        <p:nvSpPr>
          <p:cNvPr id="3" name="Content Placeholder 2">
            <a:extLst>
              <a:ext uri="{FF2B5EF4-FFF2-40B4-BE49-F238E27FC236}">
                <a16:creationId xmlns:a16="http://schemas.microsoft.com/office/drawing/2014/main" id="{9B3AB342-74EA-834F-83A3-7B24E23E362B}"/>
              </a:ext>
            </a:extLst>
          </p:cNvPr>
          <p:cNvSpPr>
            <a:spLocks noGrp="1"/>
          </p:cNvSpPr>
          <p:nvPr>
            <p:ph idx="1"/>
          </p:nvPr>
        </p:nvSpPr>
        <p:spPr>
          <a:xfrm>
            <a:off x="-1" y="1124607"/>
            <a:ext cx="12107917" cy="5052356"/>
          </a:xfrm>
        </p:spPr>
        <p:txBody>
          <a:bodyPr>
            <a:normAutofit fontScale="92500"/>
          </a:bodyPr>
          <a:lstStyle/>
          <a:p>
            <a:r>
              <a:rPr lang="en-US" dirty="0"/>
              <a:t>Example of Emancipating the Mind and Reform and Opening Up in 19</a:t>
            </a:r>
            <a:r>
              <a:rPr lang="en-US" baseline="30000" dirty="0"/>
              <a:t>th</a:t>
            </a:r>
            <a:r>
              <a:rPr lang="en-US" dirty="0"/>
              <a:t> Century</a:t>
            </a:r>
          </a:p>
          <a:p>
            <a:pPr lvl="1"/>
            <a:r>
              <a:rPr lang="en-US" dirty="0" err="1"/>
              <a:t>Itō</a:t>
            </a:r>
            <a:r>
              <a:rPr lang="en-US" dirty="0"/>
              <a:t> </a:t>
            </a:r>
            <a:r>
              <a:rPr lang="en-US" dirty="0" err="1"/>
              <a:t>Hirobumi</a:t>
            </a:r>
            <a:r>
              <a:rPr lang="en-US" dirty="0"/>
              <a:t> chaired a government bureau to research various forms of constitutional government</a:t>
            </a:r>
          </a:p>
          <a:p>
            <a:pPr lvl="1"/>
            <a:r>
              <a:rPr lang="en-US" dirty="0"/>
              <a:t>1882, overseas mission to study “civilized state” constitutions.</a:t>
            </a:r>
          </a:p>
          <a:p>
            <a:pPr lvl="1"/>
            <a:r>
              <a:rPr lang="en-US" dirty="0"/>
              <a:t>US model rejected as too liberal </a:t>
            </a:r>
          </a:p>
          <a:p>
            <a:pPr lvl="1"/>
            <a:r>
              <a:rPr lang="en-US" dirty="0"/>
              <a:t>Latin models (Spain, France) rejected as unstable and promoting tendency toward despotism. </a:t>
            </a:r>
          </a:p>
          <a:p>
            <a:pPr lvl="1"/>
            <a:r>
              <a:rPr lang="en-US" dirty="0"/>
              <a:t>German Imperial model with string Imperial machinery of most interest; liked Reichstag structure and the organization of the </a:t>
            </a:r>
            <a:r>
              <a:rPr lang="en-US" dirty="0" err="1"/>
              <a:t>Prussina</a:t>
            </a:r>
            <a:r>
              <a:rPr lang="en-US" dirty="0"/>
              <a:t> monarchy. </a:t>
            </a:r>
          </a:p>
          <a:p>
            <a:pPr lvl="1"/>
            <a:r>
              <a:rPr lang="en-US" dirty="0"/>
              <a:t>UK Westminster system rejected as unwieldy (too socially embedded in Common law culture) and rejected Parliamentary supremacy principle. </a:t>
            </a:r>
          </a:p>
          <a:p>
            <a:pPr lvl="1"/>
            <a:r>
              <a:rPr lang="en-US" dirty="0"/>
              <a:t>For </a:t>
            </a:r>
            <a:r>
              <a:rPr lang="en-US" i="1" dirty="0" err="1"/>
              <a:t>sozialstaat</a:t>
            </a:r>
            <a:r>
              <a:rPr lang="en-US" i="1" dirty="0"/>
              <a:t> </a:t>
            </a:r>
            <a:r>
              <a:rPr lang="en-US" dirty="0"/>
              <a:t>notions substituted </a:t>
            </a:r>
            <a:r>
              <a:rPr lang="en-US" i="1" dirty="0" err="1"/>
              <a:t>kokutai</a:t>
            </a:r>
            <a:r>
              <a:rPr lang="en-US" dirty="0"/>
              <a:t> or “national polity” principle for those of Christianity and European ethics. Also basis of Imperial authority as sourced in the notion of divine descent and the unbroken line of emperors, and the unique relationship between subject and sovereign.</a:t>
            </a:r>
          </a:p>
          <a:p>
            <a:pPr lvl="1"/>
            <a:r>
              <a:rPr lang="en-US" dirty="0"/>
              <a:t>Article 4. The Emperor is the head of the Empire, combining in Himself the rights of sovereignty, and exercises them, according to the provisions of the present Constitution.</a:t>
            </a:r>
          </a:p>
        </p:txBody>
      </p:sp>
    </p:spTree>
    <p:extLst>
      <p:ext uri="{BB962C8B-B14F-4D97-AF65-F5344CB8AC3E}">
        <p14:creationId xmlns:p14="http://schemas.microsoft.com/office/powerpoint/2010/main" val="3654593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2173-39DF-A249-9C4B-72F4988D2AC4}"/>
              </a:ext>
            </a:extLst>
          </p:cNvPr>
          <p:cNvSpPr>
            <a:spLocks noGrp="1"/>
          </p:cNvSpPr>
          <p:nvPr>
            <p:ph type="title"/>
          </p:nvPr>
        </p:nvSpPr>
        <p:spPr>
          <a:xfrm>
            <a:off x="0" y="18255"/>
            <a:ext cx="10515600" cy="1052899"/>
          </a:xfrm>
        </p:spPr>
        <p:txBody>
          <a:bodyPr/>
          <a:lstStyle/>
          <a:p>
            <a:pPr algn="ctr"/>
            <a:r>
              <a:rPr lang="en-US" dirty="0"/>
              <a:t>Japan rights and duties of Subjects (</a:t>
            </a:r>
            <a:r>
              <a:rPr lang="en-US" dirty="0" err="1"/>
              <a:t>Chp</a:t>
            </a:r>
            <a:r>
              <a:rPr lang="en-US" dirty="0"/>
              <a:t>. II)</a:t>
            </a:r>
          </a:p>
        </p:txBody>
      </p:sp>
      <p:sp>
        <p:nvSpPr>
          <p:cNvPr id="3" name="Content Placeholder 2">
            <a:extLst>
              <a:ext uri="{FF2B5EF4-FFF2-40B4-BE49-F238E27FC236}">
                <a16:creationId xmlns:a16="http://schemas.microsoft.com/office/drawing/2014/main" id="{7CDF9B97-7B25-F445-9C9A-06A8869FB8A0}"/>
              </a:ext>
            </a:extLst>
          </p:cNvPr>
          <p:cNvSpPr>
            <a:spLocks noGrp="1"/>
          </p:cNvSpPr>
          <p:nvPr>
            <p:ph idx="1"/>
          </p:nvPr>
        </p:nvSpPr>
        <p:spPr>
          <a:xfrm>
            <a:off x="0" y="1214846"/>
            <a:ext cx="12192000" cy="5624899"/>
          </a:xfrm>
        </p:spPr>
        <p:txBody>
          <a:bodyPr>
            <a:normAutofit fontScale="55000" lnSpcReduction="20000"/>
          </a:bodyPr>
          <a:lstStyle/>
          <a:p>
            <a:r>
              <a:rPr lang="en-US" b="1" dirty="0"/>
              <a:t>Article 18.</a:t>
            </a:r>
            <a:r>
              <a:rPr lang="en-US" dirty="0"/>
              <a:t> The conditions necessary for being a Japanese subject shall be determined by law.</a:t>
            </a:r>
          </a:p>
          <a:p>
            <a:r>
              <a:rPr lang="en-US" b="1" dirty="0"/>
              <a:t>Article 19.</a:t>
            </a:r>
            <a:r>
              <a:rPr lang="en-US" dirty="0"/>
              <a:t> Japanese subjects may, according to qualifications determined in laws or ordinances, be appointed to civil or military offices equally, and many fill any other public offices.</a:t>
            </a:r>
          </a:p>
          <a:p>
            <a:r>
              <a:rPr lang="en-US" b="1" dirty="0"/>
              <a:t>Article 20.</a:t>
            </a:r>
            <a:r>
              <a:rPr lang="en-US" dirty="0"/>
              <a:t> Japanese subjects are amenable to service in the Army or Navy, according to the provisions of law. </a:t>
            </a:r>
          </a:p>
          <a:p>
            <a:r>
              <a:rPr lang="en-US" b="1" dirty="0"/>
              <a:t>Article 21.</a:t>
            </a:r>
            <a:r>
              <a:rPr lang="en-US" dirty="0"/>
              <a:t> Japanese subjects are amenable to the duty of paying taxes, according to the provisions of law.</a:t>
            </a:r>
          </a:p>
          <a:p>
            <a:r>
              <a:rPr lang="en-US" b="1" dirty="0"/>
              <a:t>Article 22.</a:t>
            </a:r>
            <a:r>
              <a:rPr lang="en-US" dirty="0"/>
              <a:t> Japanese subjects shall have the liberty of abode and of changing the same within the limits of the law.</a:t>
            </a:r>
          </a:p>
          <a:p>
            <a:r>
              <a:rPr lang="en-US" b="1" dirty="0"/>
              <a:t>Article 23.</a:t>
            </a:r>
            <a:r>
              <a:rPr lang="en-US" dirty="0"/>
              <a:t> No Japanese subject shall be arrested, detained, tried or punished, unless according to law.</a:t>
            </a:r>
          </a:p>
          <a:p>
            <a:r>
              <a:rPr lang="en-US" b="1" dirty="0"/>
              <a:t>Article 24.</a:t>
            </a:r>
            <a:r>
              <a:rPr lang="en-US" dirty="0"/>
              <a:t> No Japanese subject shall be deprived of his right of being tried by the judges determined by law.</a:t>
            </a:r>
          </a:p>
          <a:p>
            <a:r>
              <a:rPr lang="en-US" b="1" dirty="0"/>
              <a:t>Article 25.</a:t>
            </a:r>
            <a:r>
              <a:rPr lang="en-US" dirty="0"/>
              <a:t> Except in the cases provided for in the law, the house of no Japanese subject shall be entered or searched without his consent.</a:t>
            </a:r>
          </a:p>
          <a:p>
            <a:r>
              <a:rPr lang="en-US" b="1" dirty="0"/>
              <a:t>Article 26.</a:t>
            </a:r>
            <a:r>
              <a:rPr lang="en-US" dirty="0"/>
              <a:t> Except in the cases mentioned in the law, the secrecy of the letters of every Japanese subject shall remain inviolate.</a:t>
            </a:r>
          </a:p>
          <a:p>
            <a:r>
              <a:rPr lang="en-US" b="1" dirty="0"/>
              <a:t>Article 27.</a:t>
            </a:r>
            <a:r>
              <a:rPr lang="en-US" dirty="0"/>
              <a:t> The right of property of every Japanese subject shall remain inviolate. </a:t>
            </a:r>
            <a:br>
              <a:rPr lang="en-US" dirty="0"/>
            </a:br>
            <a:r>
              <a:rPr lang="en-US" dirty="0"/>
              <a:t>(2) Measures necessary to be taken for the public benefit shall be any provided for by law.</a:t>
            </a:r>
          </a:p>
          <a:p>
            <a:r>
              <a:rPr lang="en-US" b="1" dirty="0"/>
              <a:t>Article 28.</a:t>
            </a:r>
            <a:r>
              <a:rPr lang="en-US" dirty="0"/>
              <a:t> Japanese subjects shall, within limits not prejudicial to peace and order, and not antagonistic to their duties as subjects, enjoy freedom of religious belief.</a:t>
            </a:r>
          </a:p>
          <a:p>
            <a:r>
              <a:rPr lang="en-US" b="1" dirty="0"/>
              <a:t>Article 29.</a:t>
            </a:r>
            <a:r>
              <a:rPr lang="en-US" dirty="0"/>
              <a:t> Japanese subjects shall, within the limits of law, enjoy the liberty of speech, writing, publication, public meetings and associations.</a:t>
            </a:r>
          </a:p>
          <a:p>
            <a:r>
              <a:rPr lang="en-US" b="1" dirty="0"/>
              <a:t>Article 30.</a:t>
            </a:r>
            <a:r>
              <a:rPr lang="en-US" dirty="0"/>
              <a:t> Japanese subjects may present petitions, by observing the proper forms of respect, and by complying with the rules specially provided for the same.</a:t>
            </a:r>
          </a:p>
          <a:p>
            <a:r>
              <a:rPr lang="en-US" b="1" dirty="0"/>
              <a:t>Article 31.</a:t>
            </a:r>
            <a:r>
              <a:rPr lang="en-US" dirty="0"/>
              <a:t> The provisions contained in the present Chapter shall not affect the exercise of the powers appertaining to the Emperor, in times of war or in cases of a national emergency.</a:t>
            </a:r>
          </a:p>
          <a:p>
            <a:endParaRPr lang="en-US" dirty="0"/>
          </a:p>
        </p:txBody>
      </p:sp>
    </p:spTree>
    <p:extLst>
      <p:ext uri="{BB962C8B-B14F-4D97-AF65-F5344CB8AC3E}">
        <p14:creationId xmlns:p14="http://schemas.microsoft.com/office/powerpoint/2010/main" val="12708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A0B0A-E1A7-194C-B45A-BEFD25790B68}"/>
              </a:ext>
            </a:extLst>
          </p:cNvPr>
          <p:cNvSpPr>
            <a:spLocks noGrp="1"/>
          </p:cNvSpPr>
          <p:nvPr>
            <p:ph type="title"/>
          </p:nvPr>
        </p:nvSpPr>
        <p:spPr>
          <a:xfrm>
            <a:off x="838200" y="1"/>
            <a:ext cx="10515600" cy="1175656"/>
          </a:xfrm>
        </p:spPr>
        <p:txBody>
          <a:bodyPr>
            <a:normAutofit fontScale="90000"/>
          </a:bodyPr>
          <a:lstStyle/>
          <a:p>
            <a:pPr algn="ctr"/>
            <a:r>
              <a:rPr lang="en-US" dirty="0"/>
              <a:t>Imperial Constitutions:</a:t>
            </a:r>
            <a:br>
              <a:rPr lang="en-US" dirty="0"/>
            </a:br>
            <a:r>
              <a:rPr lang="en-US" dirty="0"/>
              <a:t> Points of Convergence/Divergence</a:t>
            </a:r>
          </a:p>
        </p:txBody>
      </p:sp>
      <p:sp>
        <p:nvSpPr>
          <p:cNvPr id="5" name="Content Placeholder 4">
            <a:extLst>
              <a:ext uri="{FF2B5EF4-FFF2-40B4-BE49-F238E27FC236}">
                <a16:creationId xmlns:a16="http://schemas.microsoft.com/office/drawing/2014/main" id="{FB8AF4D3-CAF4-3F45-B020-DC0464C3AF18}"/>
              </a:ext>
            </a:extLst>
          </p:cNvPr>
          <p:cNvSpPr>
            <a:spLocks noGrp="1"/>
          </p:cNvSpPr>
          <p:nvPr>
            <p:ph sz="half" idx="1"/>
          </p:nvPr>
        </p:nvSpPr>
        <p:spPr>
          <a:xfrm>
            <a:off x="0" y="1175657"/>
            <a:ext cx="5181600" cy="3200400"/>
          </a:xfrm>
        </p:spPr>
        <p:txBody>
          <a:bodyPr>
            <a:normAutofit fontScale="77500" lnSpcReduction="20000"/>
          </a:bodyPr>
          <a:lstStyle/>
          <a:p>
            <a:r>
              <a:rPr lang="en-US" dirty="0"/>
              <a:t>Convergence</a:t>
            </a:r>
          </a:p>
          <a:p>
            <a:pPr lvl="1"/>
            <a:r>
              <a:rPr lang="en-US" dirty="0"/>
              <a:t>Strong executive</a:t>
            </a:r>
          </a:p>
          <a:p>
            <a:pPr lvl="1"/>
            <a:r>
              <a:rPr lang="en-US" dirty="0"/>
              <a:t>Limited power of legislature</a:t>
            </a:r>
          </a:p>
          <a:p>
            <a:pPr lvl="1"/>
            <a:r>
              <a:rPr lang="en-US" dirty="0"/>
              <a:t>Sovereignty flowed from the Emperor (Japan) and the federated rulers (Germany)</a:t>
            </a:r>
          </a:p>
          <a:p>
            <a:pPr lvl="1"/>
            <a:r>
              <a:rPr lang="en-US" dirty="0"/>
              <a:t>Constitutions created merely to organize the implementation of political authority rather than to re-examine it. </a:t>
            </a:r>
          </a:p>
          <a:p>
            <a:pPr lvl="1"/>
            <a:r>
              <a:rPr lang="en-US" dirty="0"/>
              <a:t>Rejected liberal democratic values; offer an alternative basis for development of governance order. </a:t>
            </a:r>
          </a:p>
          <a:p>
            <a:pPr lvl="1"/>
            <a:r>
              <a:rPr lang="en-US" dirty="0"/>
              <a:t>Strong fear of populism and popular control of machinery of state</a:t>
            </a:r>
          </a:p>
        </p:txBody>
      </p:sp>
      <p:sp>
        <p:nvSpPr>
          <p:cNvPr id="6" name="Content Placeholder 5">
            <a:extLst>
              <a:ext uri="{FF2B5EF4-FFF2-40B4-BE49-F238E27FC236}">
                <a16:creationId xmlns:a16="http://schemas.microsoft.com/office/drawing/2014/main" id="{14D4BA22-BC6B-684B-833A-3FD1DD285D8C}"/>
              </a:ext>
            </a:extLst>
          </p:cNvPr>
          <p:cNvSpPr>
            <a:spLocks noGrp="1"/>
          </p:cNvSpPr>
          <p:nvPr>
            <p:ph sz="half" idx="2"/>
          </p:nvPr>
        </p:nvSpPr>
        <p:spPr>
          <a:xfrm>
            <a:off x="6890657" y="1175657"/>
            <a:ext cx="5181600" cy="2472055"/>
          </a:xfrm>
        </p:spPr>
        <p:txBody>
          <a:bodyPr>
            <a:normAutofit fontScale="77500" lnSpcReduction="20000"/>
          </a:bodyPr>
          <a:lstStyle/>
          <a:p>
            <a:r>
              <a:rPr lang="en-US" dirty="0"/>
              <a:t>Divergence</a:t>
            </a:r>
          </a:p>
          <a:p>
            <a:pPr lvl="1"/>
            <a:r>
              <a:rPr lang="en-US" dirty="0"/>
              <a:t>Centralized (Japan) vs. decentralized (Germany)</a:t>
            </a:r>
          </a:p>
          <a:p>
            <a:pPr lvl="1"/>
            <a:r>
              <a:rPr lang="en-US" dirty="0"/>
              <a:t>Specification of rights and obligations</a:t>
            </a:r>
          </a:p>
          <a:p>
            <a:pPr lvl="1"/>
            <a:r>
              <a:rPr lang="en-US" dirty="0"/>
              <a:t>Source of rights (from the sovereign authority of the person of the Imperial Family (note not the monarch) or from the states that make up the Empire under the leadership of the principal state (Prussia).</a:t>
            </a:r>
          </a:p>
          <a:p>
            <a:pPr lvl="1"/>
            <a:endParaRPr lang="en-US" dirty="0"/>
          </a:p>
          <a:p>
            <a:pPr lvl="1"/>
            <a:endParaRPr lang="en-US" dirty="0"/>
          </a:p>
        </p:txBody>
      </p:sp>
      <p:pic>
        <p:nvPicPr>
          <p:cNvPr id="3" name="Picture 2">
            <a:extLst>
              <a:ext uri="{FF2B5EF4-FFF2-40B4-BE49-F238E27FC236}">
                <a16:creationId xmlns:a16="http://schemas.microsoft.com/office/drawing/2014/main" id="{64347EFF-120C-744F-8F12-22C3E4EA792F}"/>
              </a:ext>
            </a:extLst>
          </p:cNvPr>
          <p:cNvPicPr>
            <a:picLocks noChangeAspect="1"/>
          </p:cNvPicPr>
          <p:nvPr/>
        </p:nvPicPr>
        <p:blipFill>
          <a:blip r:embed="rId2"/>
          <a:stretch>
            <a:fillRect/>
          </a:stretch>
        </p:blipFill>
        <p:spPr>
          <a:xfrm>
            <a:off x="5181600" y="3699964"/>
            <a:ext cx="6441621" cy="3143835"/>
          </a:xfrm>
          <a:prstGeom prst="rect">
            <a:avLst/>
          </a:prstGeom>
        </p:spPr>
      </p:pic>
      <p:pic>
        <p:nvPicPr>
          <p:cNvPr id="8" name="Picture 7">
            <a:extLst>
              <a:ext uri="{FF2B5EF4-FFF2-40B4-BE49-F238E27FC236}">
                <a16:creationId xmlns:a16="http://schemas.microsoft.com/office/drawing/2014/main" id="{2DCDB727-37EE-7045-80D6-65872638A747}"/>
              </a:ext>
            </a:extLst>
          </p:cNvPr>
          <p:cNvPicPr>
            <a:picLocks noChangeAspect="1"/>
          </p:cNvPicPr>
          <p:nvPr/>
        </p:nvPicPr>
        <p:blipFill>
          <a:blip r:embed="rId3"/>
          <a:stretch>
            <a:fillRect/>
          </a:stretch>
        </p:blipFill>
        <p:spPr>
          <a:xfrm>
            <a:off x="2477589" y="4456105"/>
            <a:ext cx="2704011" cy="2452475"/>
          </a:xfrm>
          <a:prstGeom prst="rect">
            <a:avLst/>
          </a:prstGeom>
        </p:spPr>
      </p:pic>
    </p:spTree>
    <p:extLst>
      <p:ext uri="{BB962C8B-B14F-4D97-AF65-F5344CB8AC3E}">
        <p14:creationId xmlns:p14="http://schemas.microsoft.com/office/powerpoint/2010/main" val="2234667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8A220B-0308-464C-B646-A7024350E5BD}"/>
              </a:ext>
            </a:extLst>
          </p:cNvPr>
          <p:cNvSpPr>
            <a:spLocks noGrp="1"/>
          </p:cNvSpPr>
          <p:nvPr>
            <p:ph type="title"/>
          </p:nvPr>
        </p:nvSpPr>
        <p:spPr>
          <a:xfrm>
            <a:off x="838200" y="1"/>
            <a:ext cx="10515600" cy="1143491"/>
          </a:xfrm>
        </p:spPr>
        <p:txBody>
          <a:bodyPr/>
          <a:lstStyle/>
          <a:p>
            <a:pPr algn="ctr"/>
            <a:r>
              <a:rPr lang="en-US" dirty="0"/>
              <a:t>From Imperial to Post-1945 Constitutions</a:t>
            </a:r>
          </a:p>
        </p:txBody>
      </p:sp>
      <p:pic>
        <p:nvPicPr>
          <p:cNvPr id="6" name="Content Placeholder 5">
            <a:extLst>
              <a:ext uri="{FF2B5EF4-FFF2-40B4-BE49-F238E27FC236}">
                <a16:creationId xmlns:a16="http://schemas.microsoft.com/office/drawing/2014/main" id="{9AB523DF-6FEA-F940-8840-FE38FD8B9998}"/>
              </a:ext>
            </a:extLst>
          </p:cNvPr>
          <p:cNvPicPr>
            <a:picLocks noGrp="1" noChangeAspect="1"/>
          </p:cNvPicPr>
          <p:nvPr>
            <p:ph idx="1"/>
          </p:nvPr>
        </p:nvPicPr>
        <p:blipFill>
          <a:blip r:embed="rId2"/>
          <a:stretch>
            <a:fillRect/>
          </a:stretch>
        </p:blipFill>
        <p:spPr>
          <a:xfrm>
            <a:off x="360423" y="1363170"/>
            <a:ext cx="6510271" cy="4351338"/>
          </a:xfrm>
        </p:spPr>
      </p:pic>
      <p:pic>
        <p:nvPicPr>
          <p:cNvPr id="8" name="Picture 7">
            <a:extLst>
              <a:ext uri="{FF2B5EF4-FFF2-40B4-BE49-F238E27FC236}">
                <a16:creationId xmlns:a16="http://schemas.microsoft.com/office/drawing/2014/main" id="{780441BC-1ACD-664C-8E8C-0EBB0E201747}"/>
              </a:ext>
            </a:extLst>
          </p:cNvPr>
          <p:cNvPicPr>
            <a:picLocks noChangeAspect="1"/>
          </p:cNvPicPr>
          <p:nvPr/>
        </p:nvPicPr>
        <p:blipFill>
          <a:blip r:embed="rId3"/>
          <a:stretch>
            <a:fillRect/>
          </a:stretch>
        </p:blipFill>
        <p:spPr>
          <a:xfrm>
            <a:off x="6282640" y="2615656"/>
            <a:ext cx="5797599" cy="4242344"/>
          </a:xfrm>
          <a:prstGeom prst="rect">
            <a:avLst/>
          </a:prstGeom>
        </p:spPr>
      </p:pic>
    </p:spTree>
    <p:extLst>
      <p:ext uri="{BB962C8B-B14F-4D97-AF65-F5344CB8AC3E}">
        <p14:creationId xmlns:p14="http://schemas.microsoft.com/office/powerpoint/2010/main" val="209846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F9CD-B3F0-754A-9C6B-AF10B5D02679}"/>
              </a:ext>
            </a:extLst>
          </p:cNvPr>
          <p:cNvSpPr>
            <a:spLocks noGrp="1"/>
          </p:cNvSpPr>
          <p:nvPr>
            <p:ph type="title"/>
          </p:nvPr>
        </p:nvSpPr>
        <p:spPr>
          <a:xfrm>
            <a:off x="0" y="1"/>
            <a:ext cx="12192000" cy="988540"/>
          </a:xfrm>
        </p:spPr>
        <p:txBody>
          <a:bodyPr>
            <a:normAutofit/>
          </a:bodyPr>
          <a:lstStyle/>
          <a:p>
            <a:r>
              <a:rPr lang="en-US" dirty="0"/>
              <a:t>From Imperial Constitution to a Crisis of Constitution</a:t>
            </a:r>
          </a:p>
        </p:txBody>
      </p:sp>
      <p:graphicFrame>
        <p:nvGraphicFramePr>
          <p:cNvPr id="4" name="Content Placeholder 3">
            <a:extLst>
              <a:ext uri="{FF2B5EF4-FFF2-40B4-BE49-F238E27FC236}">
                <a16:creationId xmlns:a16="http://schemas.microsoft.com/office/drawing/2014/main" id="{5AC7D124-11EB-9440-BE9A-B9FE95A8A1A1}"/>
              </a:ext>
            </a:extLst>
          </p:cNvPr>
          <p:cNvGraphicFramePr>
            <a:graphicFrameLocks noGrp="1"/>
          </p:cNvGraphicFramePr>
          <p:nvPr>
            <p:ph idx="1"/>
            <p:extLst>
              <p:ext uri="{D42A27DB-BD31-4B8C-83A1-F6EECF244321}">
                <p14:modId xmlns:p14="http://schemas.microsoft.com/office/powerpoint/2010/main" val="665461825"/>
              </p:ext>
            </p:extLst>
          </p:nvPr>
        </p:nvGraphicFramePr>
        <p:xfrm>
          <a:off x="98854" y="988542"/>
          <a:ext cx="12093146" cy="5869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9452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35E1-37B9-224F-BD1B-98582874A1DB}"/>
              </a:ext>
            </a:extLst>
          </p:cNvPr>
          <p:cNvSpPr>
            <a:spLocks noGrp="1"/>
          </p:cNvSpPr>
          <p:nvPr>
            <p:ph type="title"/>
          </p:nvPr>
        </p:nvSpPr>
        <p:spPr>
          <a:xfrm>
            <a:off x="838200" y="1"/>
            <a:ext cx="10515600" cy="681036"/>
          </a:xfrm>
        </p:spPr>
        <p:txBody>
          <a:bodyPr>
            <a:normAutofit fontScale="90000"/>
          </a:bodyPr>
          <a:lstStyle/>
          <a:p>
            <a:pPr algn="ctr"/>
            <a:r>
              <a:rPr lang="en-US" dirty="0"/>
              <a:t>Rationale (JAPAN)</a:t>
            </a:r>
          </a:p>
        </p:txBody>
      </p:sp>
      <p:graphicFrame>
        <p:nvGraphicFramePr>
          <p:cNvPr id="4" name="Content Placeholder 3">
            <a:extLst>
              <a:ext uri="{FF2B5EF4-FFF2-40B4-BE49-F238E27FC236}">
                <a16:creationId xmlns:a16="http://schemas.microsoft.com/office/drawing/2014/main" id="{5A6487F2-6A72-DF4C-800B-BED92B2BA8BF}"/>
              </a:ext>
            </a:extLst>
          </p:cNvPr>
          <p:cNvGraphicFramePr>
            <a:graphicFrameLocks noGrp="1"/>
          </p:cNvGraphicFramePr>
          <p:nvPr>
            <p:ph idx="1"/>
            <p:extLst>
              <p:ext uri="{D42A27DB-BD31-4B8C-83A1-F6EECF244321}">
                <p14:modId xmlns:p14="http://schemas.microsoft.com/office/powerpoint/2010/main" val="3047175744"/>
              </p:ext>
            </p:extLst>
          </p:nvPr>
        </p:nvGraphicFramePr>
        <p:xfrm>
          <a:off x="0" y="796834"/>
          <a:ext cx="12096206" cy="5956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2412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34C1-4909-B446-8CB7-95DB073AA8DE}"/>
              </a:ext>
            </a:extLst>
          </p:cNvPr>
          <p:cNvSpPr>
            <a:spLocks noGrp="1"/>
          </p:cNvSpPr>
          <p:nvPr>
            <p:ph type="title"/>
          </p:nvPr>
        </p:nvSpPr>
        <p:spPr>
          <a:xfrm>
            <a:off x="838200" y="1"/>
            <a:ext cx="10515600" cy="830316"/>
          </a:xfrm>
        </p:spPr>
        <p:txBody>
          <a:bodyPr/>
          <a:lstStyle/>
          <a:p>
            <a:pPr algn="ctr"/>
            <a:r>
              <a:rPr lang="en-US" dirty="0"/>
              <a:t>Rationale (Germany)</a:t>
            </a:r>
          </a:p>
        </p:txBody>
      </p:sp>
      <p:graphicFrame>
        <p:nvGraphicFramePr>
          <p:cNvPr id="4" name="Content Placeholder 3">
            <a:extLst>
              <a:ext uri="{FF2B5EF4-FFF2-40B4-BE49-F238E27FC236}">
                <a16:creationId xmlns:a16="http://schemas.microsoft.com/office/drawing/2014/main" id="{F930C8AC-D02C-9C4D-A4F9-9A187E998849}"/>
              </a:ext>
            </a:extLst>
          </p:cNvPr>
          <p:cNvGraphicFramePr>
            <a:graphicFrameLocks noGrp="1"/>
          </p:cNvGraphicFramePr>
          <p:nvPr>
            <p:ph idx="1"/>
            <p:extLst>
              <p:ext uri="{D42A27DB-BD31-4B8C-83A1-F6EECF244321}">
                <p14:modId xmlns:p14="http://schemas.microsoft.com/office/powerpoint/2010/main" val="4293669601"/>
              </p:ext>
            </p:extLst>
          </p:nvPr>
        </p:nvGraphicFramePr>
        <p:xfrm>
          <a:off x="-1" y="1030014"/>
          <a:ext cx="12107917" cy="5827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8606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4AEA-7A7B-EC47-9EA3-F11DDAE7DB17}"/>
              </a:ext>
            </a:extLst>
          </p:cNvPr>
          <p:cNvSpPr>
            <a:spLocks noGrp="1"/>
          </p:cNvSpPr>
          <p:nvPr>
            <p:ph type="title"/>
          </p:nvPr>
        </p:nvSpPr>
        <p:spPr>
          <a:xfrm>
            <a:off x="838200" y="1"/>
            <a:ext cx="10515600" cy="940525"/>
          </a:xfrm>
        </p:spPr>
        <p:txBody>
          <a:bodyPr/>
          <a:lstStyle/>
          <a:p>
            <a:pPr algn="ctr"/>
            <a:r>
              <a:rPr lang="en-US" dirty="0"/>
              <a:t>From Rationale to Constitutionalism</a:t>
            </a:r>
          </a:p>
        </p:txBody>
      </p:sp>
      <p:graphicFrame>
        <p:nvGraphicFramePr>
          <p:cNvPr id="4" name="Content Placeholder 3">
            <a:extLst>
              <a:ext uri="{FF2B5EF4-FFF2-40B4-BE49-F238E27FC236}">
                <a16:creationId xmlns:a16="http://schemas.microsoft.com/office/drawing/2014/main" id="{3BEF7425-40BF-E843-9891-D89609508E26}"/>
              </a:ext>
            </a:extLst>
          </p:cNvPr>
          <p:cNvGraphicFramePr>
            <a:graphicFrameLocks noGrp="1"/>
          </p:cNvGraphicFramePr>
          <p:nvPr>
            <p:ph idx="1"/>
            <p:extLst>
              <p:ext uri="{D42A27DB-BD31-4B8C-83A1-F6EECF244321}">
                <p14:modId xmlns:p14="http://schemas.microsoft.com/office/powerpoint/2010/main" val="1758492259"/>
              </p:ext>
            </p:extLst>
          </p:nvPr>
        </p:nvGraphicFramePr>
        <p:xfrm>
          <a:off x="0" y="1071154"/>
          <a:ext cx="12192000" cy="5786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556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622D-E28B-0042-A9DE-9273AD65FA1F}"/>
              </a:ext>
            </a:extLst>
          </p:cNvPr>
          <p:cNvSpPr>
            <a:spLocks noGrp="1"/>
          </p:cNvSpPr>
          <p:nvPr>
            <p:ph type="title"/>
          </p:nvPr>
        </p:nvSpPr>
        <p:spPr>
          <a:xfrm>
            <a:off x="0" y="1"/>
            <a:ext cx="6190735" cy="877329"/>
          </a:xfrm>
        </p:spPr>
        <p:txBody>
          <a:bodyPr/>
          <a:lstStyle/>
          <a:p>
            <a:r>
              <a:rPr lang="en-US"/>
              <a:t>Class </a:t>
            </a:r>
            <a:r>
              <a:rPr lang="en-US" dirty="0"/>
              <a:t>5</a:t>
            </a:r>
          </a:p>
        </p:txBody>
      </p:sp>
      <p:sp>
        <p:nvSpPr>
          <p:cNvPr id="3" name="Content Placeholder 2">
            <a:extLst>
              <a:ext uri="{FF2B5EF4-FFF2-40B4-BE49-F238E27FC236}">
                <a16:creationId xmlns:a16="http://schemas.microsoft.com/office/drawing/2014/main" id="{E0683B0F-3FE3-6D40-BE16-D7079BD9924B}"/>
              </a:ext>
            </a:extLst>
          </p:cNvPr>
          <p:cNvSpPr>
            <a:spLocks noGrp="1"/>
          </p:cNvSpPr>
          <p:nvPr>
            <p:ph sz="half" idx="1"/>
          </p:nvPr>
        </p:nvSpPr>
        <p:spPr>
          <a:xfrm>
            <a:off x="109151" y="985366"/>
            <a:ext cx="4858265" cy="2832872"/>
          </a:xfrm>
        </p:spPr>
        <p:txBody>
          <a:bodyPr>
            <a:noAutofit/>
          </a:bodyPr>
          <a:lstStyle/>
          <a:p>
            <a:r>
              <a:rPr lang="en-US" dirty="0"/>
              <a:t>12</a:t>
            </a:r>
            <a:r>
              <a:rPr lang="zh-CN" altLang="en-US" dirty="0"/>
              <a:t>月</a:t>
            </a:r>
            <a:r>
              <a:rPr lang="en-US" dirty="0"/>
              <a:t>2</a:t>
            </a:r>
            <a:r>
              <a:rPr lang="zh-CN" altLang="en-US" dirty="0"/>
              <a:t>日（周一）</a:t>
            </a:r>
            <a:endParaRPr lang="en-US" dirty="0"/>
          </a:p>
          <a:p>
            <a:r>
              <a:rPr lang="en-US" dirty="0"/>
              <a:t>December 2, Monday</a:t>
            </a:r>
          </a:p>
          <a:p>
            <a:r>
              <a:rPr lang="en-US" dirty="0"/>
              <a:t> </a:t>
            </a:r>
          </a:p>
          <a:p>
            <a:r>
              <a:rPr lang="zh-CN" altLang="en-US" dirty="0"/>
              <a:t>第</a:t>
            </a:r>
            <a:r>
              <a:rPr lang="en-US" dirty="0"/>
              <a:t>1—4</a:t>
            </a:r>
            <a:r>
              <a:rPr lang="zh-CN" altLang="en-US" dirty="0"/>
              <a:t>节</a:t>
            </a:r>
            <a:r>
              <a:rPr lang="en-US" dirty="0"/>
              <a:t>8:30-11:45</a:t>
            </a:r>
            <a:r>
              <a:rPr lang="en-US" sz="2400" dirty="0"/>
              <a:t> </a:t>
            </a:r>
            <a:endParaRPr lang="en-US" altLang="zh-CN" sz="2400" dirty="0"/>
          </a:p>
          <a:p>
            <a:r>
              <a:rPr lang="en-US" altLang="zh-CN" sz="2400" dirty="0"/>
              <a:t> </a:t>
            </a:r>
            <a:r>
              <a:rPr lang="en-US" altLang="zh-CN" sz="2400" b="1" dirty="0"/>
              <a:t>2</a:t>
            </a:r>
            <a:r>
              <a:rPr lang="en-US" altLang="zh-CN" sz="2400" b="1" baseline="30000" dirty="0"/>
              <a:t>nd</a:t>
            </a:r>
            <a:r>
              <a:rPr lang="en-US" altLang="zh-CN" sz="2400" b="1" dirty="0"/>
              <a:t> Generation Constitutions</a:t>
            </a:r>
            <a:endParaRPr lang="en-US" sz="2400" b="1" dirty="0"/>
          </a:p>
        </p:txBody>
      </p:sp>
      <p:pic>
        <p:nvPicPr>
          <p:cNvPr id="6" name="Content Placeholder 5">
            <a:extLst>
              <a:ext uri="{FF2B5EF4-FFF2-40B4-BE49-F238E27FC236}">
                <a16:creationId xmlns:a16="http://schemas.microsoft.com/office/drawing/2014/main" id="{12EB497A-C061-2F49-80AD-E7CE7CDDBAE4}"/>
              </a:ext>
            </a:extLst>
          </p:cNvPr>
          <p:cNvPicPr>
            <a:picLocks noGrp="1" noChangeAspect="1"/>
          </p:cNvPicPr>
          <p:nvPr>
            <p:ph sz="half" idx="2"/>
          </p:nvPr>
        </p:nvPicPr>
        <p:blipFill>
          <a:blip r:embed="rId2"/>
          <a:stretch>
            <a:fillRect/>
          </a:stretch>
        </p:blipFill>
        <p:spPr>
          <a:xfrm>
            <a:off x="7861249" y="877330"/>
            <a:ext cx="3998700" cy="4966251"/>
          </a:xfrm>
        </p:spPr>
      </p:pic>
      <p:pic>
        <p:nvPicPr>
          <p:cNvPr id="5" name="Picture 4">
            <a:extLst>
              <a:ext uri="{FF2B5EF4-FFF2-40B4-BE49-F238E27FC236}">
                <a16:creationId xmlns:a16="http://schemas.microsoft.com/office/drawing/2014/main" id="{851EF12D-214B-C948-8CFA-849D65A97997}"/>
              </a:ext>
            </a:extLst>
          </p:cNvPr>
          <p:cNvPicPr>
            <a:picLocks noChangeAspect="1"/>
          </p:cNvPicPr>
          <p:nvPr/>
        </p:nvPicPr>
        <p:blipFill>
          <a:blip r:embed="rId3"/>
          <a:stretch>
            <a:fillRect/>
          </a:stretch>
        </p:blipFill>
        <p:spPr>
          <a:xfrm>
            <a:off x="4626304" y="131827"/>
            <a:ext cx="2939392" cy="4413907"/>
          </a:xfrm>
          <a:prstGeom prst="rect">
            <a:avLst/>
          </a:prstGeom>
        </p:spPr>
      </p:pic>
      <p:pic>
        <p:nvPicPr>
          <p:cNvPr id="8" name="Picture 7">
            <a:extLst>
              <a:ext uri="{FF2B5EF4-FFF2-40B4-BE49-F238E27FC236}">
                <a16:creationId xmlns:a16="http://schemas.microsoft.com/office/drawing/2014/main" id="{859871AD-8627-D648-BBDA-6D48E2C611D5}"/>
              </a:ext>
            </a:extLst>
          </p:cNvPr>
          <p:cNvPicPr>
            <a:picLocks noChangeAspect="1"/>
          </p:cNvPicPr>
          <p:nvPr/>
        </p:nvPicPr>
        <p:blipFill>
          <a:blip r:embed="rId4"/>
          <a:stretch>
            <a:fillRect/>
          </a:stretch>
        </p:blipFill>
        <p:spPr>
          <a:xfrm>
            <a:off x="615330" y="3587530"/>
            <a:ext cx="4197531" cy="3270469"/>
          </a:xfrm>
          <a:prstGeom prst="rect">
            <a:avLst/>
          </a:prstGeom>
        </p:spPr>
      </p:pic>
      <p:pic>
        <p:nvPicPr>
          <p:cNvPr id="10" name="Picture 9">
            <a:extLst>
              <a:ext uri="{FF2B5EF4-FFF2-40B4-BE49-F238E27FC236}">
                <a16:creationId xmlns:a16="http://schemas.microsoft.com/office/drawing/2014/main" id="{04833521-612D-6145-8337-DE6C9007726A}"/>
              </a:ext>
            </a:extLst>
          </p:cNvPr>
          <p:cNvPicPr>
            <a:picLocks noChangeAspect="1"/>
          </p:cNvPicPr>
          <p:nvPr/>
        </p:nvPicPr>
        <p:blipFill>
          <a:blip r:embed="rId5"/>
          <a:stretch>
            <a:fillRect/>
          </a:stretch>
        </p:blipFill>
        <p:spPr>
          <a:xfrm>
            <a:off x="4812861" y="3865575"/>
            <a:ext cx="4564185" cy="2945086"/>
          </a:xfrm>
          <a:prstGeom prst="rect">
            <a:avLst/>
          </a:prstGeom>
        </p:spPr>
      </p:pic>
    </p:spTree>
    <p:extLst>
      <p:ext uri="{BB962C8B-B14F-4D97-AF65-F5344CB8AC3E}">
        <p14:creationId xmlns:p14="http://schemas.microsoft.com/office/powerpoint/2010/main" val="217789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F703-B46A-5940-A64C-C326C2337781}"/>
              </a:ext>
            </a:extLst>
          </p:cNvPr>
          <p:cNvSpPr>
            <a:spLocks noGrp="1"/>
          </p:cNvSpPr>
          <p:nvPr>
            <p:ph type="title"/>
          </p:nvPr>
        </p:nvSpPr>
        <p:spPr>
          <a:xfrm>
            <a:off x="497927" y="1"/>
            <a:ext cx="11196145" cy="1450428"/>
          </a:xfrm>
        </p:spPr>
        <p:txBody>
          <a:bodyPr>
            <a:normAutofit fontScale="90000"/>
          </a:bodyPr>
          <a:lstStyle/>
          <a:p>
            <a:pPr algn="ctr"/>
            <a:r>
              <a:rPr lang="en-US" dirty="0"/>
              <a:t>Result: </a:t>
            </a:r>
            <a:br>
              <a:rPr lang="en-US" dirty="0"/>
            </a:br>
            <a:r>
              <a:rPr lang="en-US" dirty="0"/>
              <a:t>Constitutionalism or Constitutional Internationalism</a:t>
            </a:r>
          </a:p>
        </p:txBody>
      </p:sp>
      <p:graphicFrame>
        <p:nvGraphicFramePr>
          <p:cNvPr id="4" name="Content Placeholder 3">
            <a:extLst>
              <a:ext uri="{FF2B5EF4-FFF2-40B4-BE49-F238E27FC236}">
                <a16:creationId xmlns:a16="http://schemas.microsoft.com/office/drawing/2014/main" id="{CCB3CA43-8BB4-694D-B7E9-13549F674EFF}"/>
              </a:ext>
            </a:extLst>
          </p:cNvPr>
          <p:cNvGraphicFramePr>
            <a:graphicFrameLocks noGrp="1"/>
          </p:cNvGraphicFramePr>
          <p:nvPr>
            <p:ph idx="1"/>
            <p:extLst>
              <p:ext uri="{D42A27DB-BD31-4B8C-83A1-F6EECF244321}">
                <p14:modId xmlns:p14="http://schemas.microsoft.com/office/powerpoint/2010/main" val="2192017253"/>
              </p:ext>
            </p:extLst>
          </p:nvPr>
        </p:nvGraphicFramePr>
        <p:xfrm>
          <a:off x="0" y="1646949"/>
          <a:ext cx="12192000" cy="5211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5803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C309A-8F02-5647-931B-16A51B8A2619}"/>
              </a:ext>
            </a:extLst>
          </p:cNvPr>
          <p:cNvSpPr>
            <a:spLocks noGrp="1"/>
          </p:cNvSpPr>
          <p:nvPr>
            <p:ph type="title"/>
          </p:nvPr>
        </p:nvSpPr>
        <p:spPr>
          <a:xfrm>
            <a:off x="0" y="1"/>
            <a:ext cx="12192000" cy="1690688"/>
          </a:xfrm>
        </p:spPr>
        <p:txBody>
          <a:bodyPr>
            <a:normAutofit fontScale="90000"/>
          </a:bodyPr>
          <a:lstStyle/>
          <a:p>
            <a:pPr algn="ctr"/>
            <a:r>
              <a:rPr lang="en-US" dirty="0"/>
              <a:t>The Theory of 2</a:t>
            </a:r>
            <a:r>
              <a:rPr lang="en-US" baseline="30000" dirty="0"/>
              <a:t>nd</a:t>
            </a:r>
            <a:r>
              <a:rPr lang="en-US" dirty="0"/>
              <a:t> Generation Constitutions Applied—German Basic Law and Japanese 1946 Constitution</a:t>
            </a:r>
          </a:p>
        </p:txBody>
      </p:sp>
      <p:pic>
        <p:nvPicPr>
          <p:cNvPr id="5" name="Content Placeholder 4">
            <a:extLst>
              <a:ext uri="{FF2B5EF4-FFF2-40B4-BE49-F238E27FC236}">
                <a16:creationId xmlns:a16="http://schemas.microsoft.com/office/drawing/2014/main" id="{1B2E4D27-A4D1-C346-874C-5DF3362705F2}"/>
              </a:ext>
            </a:extLst>
          </p:cNvPr>
          <p:cNvPicPr>
            <a:picLocks noGrp="1" noChangeAspect="1"/>
          </p:cNvPicPr>
          <p:nvPr>
            <p:ph idx="1"/>
          </p:nvPr>
        </p:nvPicPr>
        <p:blipFill>
          <a:blip r:embed="rId2"/>
          <a:stretch>
            <a:fillRect/>
          </a:stretch>
        </p:blipFill>
        <p:spPr>
          <a:xfrm>
            <a:off x="290061" y="1690689"/>
            <a:ext cx="5968722" cy="4351338"/>
          </a:xfrm>
        </p:spPr>
      </p:pic>
      <p:pic>
        <p:nvPicPr>
          <p:cNvPr id="7" name="Picture 6">
            <a:extLst>
              <a:ext uri="{FF2B5EF4-FFF2-40B4-BE49-F238E27FC236}">
                <a16:creationId xmlns:a16="http://schemas.microsoft.com/office/drawing/2014/main" id="{A6AD4FE4-C853-7E47-920E-1A98580A909F}"/>
              </a:ext>
            </a:extLst>
          </p:cNvPr>
          <p:cNvPicPr>
            <a:picLocks noChangeAspect="1"/>
          </p:cNvPicPr>
          <p:nvPr/>
        </p:nvPicPr>
        <p:blipFill>
          <a:blip r:embed="rId3"/>
          <a:stretch>
            <a:fillRect/>
          </a:stretch>
        </p:blipFill>
        <p:spPr>
          <a:xfrm>
            <a:off x="6463674" y="1690690"/>
            <a:ext cx="5047448" cy="4356918"/>
          </a:xfrm>
          <a:prstGeom prst="rect">
            <a:avLst/>
          </a:prstGeom>
        </p:spPr>
      </p:pic>
    </p:spTree>
    <p:extLst>
      <p:ext uri="{BB962C8B-B14F-4D97-AF65-F5344CB8AC3E}">
        <p14:creationId xmlns:p14="http://schemas.microsoft.com/office/powerpoint/2010/main" val="4192905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5967-92B0-1148-9BF3-4BDA046A8283}"/>
              </a:ext>
            </a:extLst>
          </p:cNvPr>
          <p:cNvSpPr>
            <a:spLocks noGrp="1"/>
          </p:cNvSpPr>
          <p:nvPr>
            <p:ph type="title"/>
          </p:nvPr>
        </p:nvSpPr>
        <p:spPr/>
        <p:txBody>
          <a:bodyPr/>
          <a:lstStyle/>
          <a:p>
            <a:pPr algn="ctr"/>
            <a:r>
              <a:rPr lang="en-US" b="1" dirty="0">
                <a:solidFill>
                  <a:schemeClr val="bg1"/>
                </a:solidFill>
              </a:rPr>
              <a:t>German Basic Law</a:t>
            </a:r>
          </a:p>
        </p:txBody>
      </p:sp>
      <p:pic>
        <p:nvPicPr>
          <p:cNvPr id="5" name="Content Placeholder 4">
            <a:extLst>
              <a:ext uri="{FF2B5EF4-FFF2-40B4-BE49-F238E27FC236}">
                <a16:creationId xmlns:a16="http://schemas.microsoft.com/office/drawing/2014/main" id="{CCC62CB8-F735-104C-8F27-9E0F33CA65AA}"/>
              </a:ext>
            </a:extLst>
          </p:cNvPr>
          <p:cNvPicPr>
            <a:picLocks noGrp="1" noChangeAspect="1"/>
          </p:cNvPicPr>
          <p:nvPr>
            <p:ph idx="1"/>
          </p:nvPr>
        </p:nvPicPr>
        <p:blipFill>
          <a:blip r:embed="rId3"/>
          <a:stretch>
            <a:fillRect/>
          </a:stretch>
        </p:blipFill>
        <p:spPr>
          <a:xfrm>
            <a:off x="3854397" y="1825625"/>
            <a:ext cx="4483206" cy="4901746"/>
          </a:xfrm>
        </p:spPr>
      </p:pic>
    </p:spTree>
    <p:extLst>
      <p:ext uri="{BB962C8B-B14F-4D97-AF65-F5344CB8AC3E}">
        <p14:creationId xmlns:p14="http://schemas.microsoft.com/office/powerpoint/2010/main" val="451977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B0C19-4B48-6947-A3F5-838BEF2FDFF6}"/>
              </a:ext>
            </a:extLst>
          </p:cNvPr>
          <p:cNvSpPr>
            <a:spLocks noGrp="1"/>
          </p:cNvSpPr>
          <p:nvPr>
            <p:ph type="title"/>
          </p:nvPr>
        </p:nvSpPr>
        <p:spPr/>
        <p:txBody>
          <a:bodyPr/>
          <a:lstStyle/>
          <a:p>
            <a:pPr algn="ctr"/>
            <a:r>
              <a:rPr lang="en-US" dirty="0">
                <a:hlinkClick r:id="rId2"/>
              </a:rPr>
              <a:t>German Basic Law </a:t>
            </a:r>
            <a:r>
              <a:rPr lang="en-US" dirty="0"/>
              <a:t>(1949)—</a:t>
            </a:r>
            <a:br>
              <a:rPr lang="en-US" dirty="0"/>
            </a:br>
            <a:r>
              <a:rPr lang="en-US" dirty="0"/>
              <a:t>De-Nazification; De-</a:t>
            </a:r>
            <a:r>
              <a:rPr lang="en-US" dirty="0" err="1"/>
              <a:t>Prussianification</a:t>
            </a:r>
            <a:endParaRPr lang="en-US" dirty="0"/>
          </a:p>
        </p:txBody>
      </p:sp>
      <p:sp>
        <p:nvSpPr>
          <p:cNvPr id="3" name="Content Placeholder 2">
            <a:extLst>
              <a:ext uri="{FF2B5EF4-FFF2-40B4-BE49-F238E27FC236}">
                <a16:creationId xmlns:a16="http://schemas.microsoft.com/office/drawing/2014/main" id="{34BB4C8D-D252-1046-A057-E8E5B3C5DAAD}"/>
              </a:ext>
            </a:extLst>
          </p:cNvPr>
          <p:cNvSpPr>
            <a:spLocks noGrp="1"/>
          </p:cNvSpPr>
          <p:nvPr>
            <p:ph idx="1"/>
          </p:nvPr>
        </p:nvSpPr>
        <p:spPr>
          <a:xfrm>
            <a:off x="0" y="1825624"/>
            <a:ext cx="12192000" cy="5032375"/>
          </a:xfrm>
        </p:spPr>
        <p:txBody>
          <a:bodyPr>
            <a:normAutofit fontScale="92500"/>
          </a:bodyPr>
          <a:lstStyle/>
          <a:p>
            <a:r>
              <a:rPr lang="en-US" dirty="0"/>
              <a:t>Preamble:</a:t>
            </a:r>
          </a:p>
          <a:p>
            <a:pPr lvl="1"/>
            <a:r>
              <a:rPr lang="en-US" dirty="0"/>
              <a:t>“Conscious of their responsibility before God and man, inspired by the determination to promote world peace as an equal partner in a United Europe, the German people, in the exercise of their constituent power, have adopted this Basic Law.</a:t>
            </a:r>
          </a:p>
          <a:p>
            <a:r>
              <a:rPr lang="en-US" dirty="0"/>
              <a:t>The Basic Law is constructed as the constitutional expression of a new legal order grounded in international constraints and anchored in a baseline of human rights principles against which the state and its government is both organized and operates.</a:t>
            </a:r>
          </a:p>
          <a:p>
            <a:r>
              <a:rPr lang="en-US" dirty="0"/>
              <a:t>Developed in parallel to the construction of the first great human rights projects of the new UN System (the Universal Declaration of Human Rights). </a:t>
            </a:r>
          </a:p>
          <a:p>
            <a:r>
              <a:rPr lang="en-US" dirty="0"/>
              <a:t>Germany and Japan, in a  sense, the first test cases for this New Era ordering of state construction.  </a:t>
            </a:r>
          </a:p>
          <a:p>
            <a:r>
              <a:rPr lang="en-US" dirty="0"/>
              <a:t>We consider the key provisions that characterize this New Era model </a:t>
            </a:r>
            <a:r>
              <a:rPr lang="en-US" dirty="0" err="1"/>
              <a:t>fo</a:t>
            </a:r>
            <a:r>
              <a:rPr lang="en-US" dirty="0"/>
              <a:t> constitutions:</a:t>
            </a:r>
          </a:p>
        </p:txBody>
      </p:sp>
    </p:spTree>
    <p:extLst>
      <p:ext uri="{BB962C8B-B14F-4D97-AF65-F5344CB8AC3E}">
        <p14:creationId xmlns:p14="http://schemas.microsoft.com/office/powerpoint/2010/main" val="2560179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09D3-6C5B-7B49-8E59-5BAA52C228F7}"/>
              </a:ext>
            </a:extLst>
          </p:cNvPr>
          <p:cNvSpPr>
            <a:spLocks noGrp="1"/>
          </p:cNvSpPr>
          <p:nvPr>
            <p:ph type="title"/>
          </p:nvPr>
        </p:nvSpPr>
        <p:spPr>
          <a:xfrm>
            <a:off x="838200" y="1"/>
            <a:ext cx="10515600" cy="966650"/>
          </a:xfrm>
        </p:spPr>
        <p:txBody>
          <a:bodyPr/>
          <a:lstStyle/>
          <a:p>
            <a:pPr algn="ctr"/>
            <a:r>
              <a:rPr lang="en-US" dirty="0"/>
              <a:t>Human Rights at the Center</a:t>
            </a:r>
          </a:p>
        </p:txBody>
      </p:sp>
      <p:sp>
        <p:nvSpPr>
          <p:cNvPr id="3" name="Content Placeholder 2">
            <a:extLst>
              <a:ext uri="{FF2B5EF4-FFF2-40B4-BE49-F238E27FC236}">
                <a16:creationId xmlns:a16="http://schemas.microsoft.com/office/drawing/2014/main" id="{C852A0C6-BA35-B846-A7A6-83E4FFA7D06F}"/>
              </a:ext>
            </a:extLst>
          </p:cNvPr>
          <p:cNvSpPr>
            <a:spLocks noGrp="1"/>
          </p:cNvSpPr>
          <p:nvPr>
            <p:ph idx="1"/>
          </p:nvPr>
        </p:nvSpPr>
        <p:spPr>
          <a:xfrm>
            <a:off x="0" y="966650"/>
            <a:ext cx="12192000" cy="5891349"/>
          </a:xfrm>
        </p:spPr>
        <p:txBody>
          <a:bodyPr>
            <a:normAutofit lnSpcReduction="10000"/>
          </a:bodyPr>
          <a:lstStyle/>
          <a:p>
            <a:r>
              <a:rPr lang="en-US" dirty="0"/>
              <a:t>Article 1[Human dignity – Human rights – Legally binding force of basic rights]</a:t>
            </a:r>
          </a:p>
          <a:p>
            <a:pPr lvl="1"/>
            <a:r>
              <a:rPr lang="en-US" dirty="0"/>
              <a:t>(1) Human dignity shall be inviolable. To respect and protect it shall be the duty of all state authority.</a:t>
            </a:r>
          </a:p>
          <a:p>
            <a:pPr lvl="1"/>
            <a:r>
              <a:rPr lang="en-US" dirty="0"/>
              <a:t>(2) The German people therefore acknowledge inviolable and inalienable human rights as the basis of every community, of peace and of justice in the world.</a:t>
            </a:r>
          </a:p>
          <a:p>
            <a:pPr lvl="1"/>
            <a:r>
              <a:rPr lang="en-US" dirty="0"/>
              <a:t>(3) The following basic rights shall bind the legislature, the executive and the judiciary as directly applicable law.</a:t>
            </a:r>
          </a:p>
          <a:p>
            <a:r>
              <a:rPr lang="en-US" dirty="0"/>
              <a:t>Additional Rights specified Articles 2-19.</a:t>
            </a:r>
          </a:p>
          <a:p>
            <a:r>
              <a:rPr lang="en-US" dirty="0"/>
              <a:t>Article 18 [Forfeiture of basic rights]</a:t>
            </a:r>
          </a:p>
          <a:p>
            <a:pPr lvl="1"/>
            <a:r>
              <a:rPr lang="en-US" dirty="0"/>
              <a:t>Whoever abuses the freedom of expression, in particular the freedom of the press (paragraph (1) of Article 5), the freedom of teaching (paragraph (3) of Article 5), the freedom of assembly (Article 8), the freedom of association (Article 9), the privacy of correspondence, posts and telecommunications (Article 10), the rights of property (Article 14) or the right of asylum (Article 16a) in order to combat the free democratic basic order shall forfeit these basic rights. This forfeiture and its extent shall be declared by the Federal Constitutional Court.</a:t>
            </a:r>
          </a:p>
          <a:p>
            <a:endParaRPr lang="en-US" dirty="0"/>
          </a:p>
          <a:p>
            <a:endParaRPr lang="en-US" dirty="0"/>
          </a:p>
        </p:txBody>
      </p:sp>
    </p:spTree>
    <p:extLst>
      <p:ext uri="{BB962C8B-B14F-4D97-AF65-F5344CB8AC3E}">
        <p14:creationId xmlns:p14="http://schemas.microsoft.com/office/powerpoint/2010/main" val="2828828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5F5C-A762-EB4C-ABCE-E47A717AB985}"/>
              </a:ext>
            </a:extLst>
          </p:cNvPr>
          <p:cNvSpPr>
            <a:spLocks noGrp="1"/>
          </p:cNvSpPr>
          <p:nvPr>
            <p:ph type="title"/>
          </p:nvPr>
        </p:nvSpPr>
        <p:spPr>
          <a:xfrm>
            <a:off x="0" y="1"/>
            <a:ext cx="12192000" cy="1018902"/>
          </a:xfrm>
        </p:spPr>
        <p:txBody>
          <a:bodyPr>
            <a:normAutofit/>
          </a:bodyPr>
          <a:lstStyle/>
          <a:p>
            <a:pPr algn="ctr"/>
            <a:r>
              <a:rPr lang="en-US" sz="4000" dirty="0"/>
              <a:t>The Right of Resistance and Super-</a:t>
            </a:r>
            <a:r>
              <a:rPr lang="en-US" sz="4000" dirty="0" err="1"/>
              <a:t>Constitutonal</a:t>
            </a:r>
            <a:r>
              <a:rPr lang="en-US" sz="4000" dirty="0"/>
              <a:t> Provisions</a:t>
            </a:r>
          </a:p>
        </p:txBody>
      </p:sp>
      <p:sp>
        <p:nvSpPr>
          <p:cNvPr id="3" name="Content Placeholder 2">
            <a:extLst>
              <a:ext uri="{FF2B5EF4-FFF2-40B4-BE49-F238E27FC236}">
                <a16:creationId xmlns:a16="http://schemas.microsoft.com/office/drawing/2014/main" id="{0F1313A4-C8EF-FB49-8C11-F5082F5BF75E}"/>
              </a:ext>
            </a:extLst>
          </p:cNvPr>
          <p:cNvSpPr>
            <a:spLocks noGrp="1"/>
          </p:cNvSpPr>
          <p:nvPr>
            <p:ph idx="1"/>
          </p:nvPr>
        </p:nvSpPr>
        <p:spPr>
          <a:xfrm>
            <a:off x="0" y="1018902"/>
            <a:ext cx="12192000" cy="5839097"/>
          </a:xfrm>
        </p:spPr>
        <p:txBody>
          <a:bodyPr>
            <a:normAutofit fontScale="85000" lnSpcReduction="10000"/>
          </a:bodyPr>
          <a:lstStyle/>
          <a:p>
            <a:r>
              <a:rPr lang="en-US" b="1" dirty="0"/>
              <a:t>Article 20 [Constitutional principles – Right of resistance]</a:t>
            </a:r>
          </a:p>
          <a:p>
            <a:pPr lvl="1"/>
            <a:r>
              <a:rPr lang="en-US" dirty="0"/>
              <a:t>(1) The Federal Republic of Germany is a democratic and social federal state.</a:t>
            </a:r>
          </a:p>
          <a:p>
            <a:pPr lvl="1"/>
            <a:r>
              <a:rPr lang="en-US" dirty="0"/>
              <a:t>(2) All state authority is derived from the people. It shall be exercised by the people through elections and other votes and through specific legislative, executive and judicial bodies.</a:t>
            </a:r>
          </a:p>
          <a:p>
            <a:pPr lvl="1"/>
            <a:r>
              <a:rPr lang="en-US" dirty="0"/>
              <a:t>(3) The legislature shall be bound by the constitutional order, the executive and the judiciary by law and justice.</a:t>
            </a:r>
          </a:p>
          <a:p>
            <a:pPr lvl="1"/>
            <a:r>
              <a:rPr lang="en-US" dirty="0"/>
              <a:t>(4) All Germans shall have the right to resist any person seeking to abolish this constitutional order if no other remedy is available.</a:t>
            </a:r>
          </a:p>
          <a:p>
            <a:r>
              <a:rPr lang="en-US" dirty="0"/>
              <a:t>* * * </a:t>
            </a:r>
          </a:p>
          <a:p>
            <a:r>
              <a:rPr lang="en-US" b="1" dirty="0"/>
              <a:t>Article 79 [Amendment of the Basic Law]</a:t>
            </a:r>
          </a:p>
          <a:p>
            <a:pPr lvl="1"/>
            <a:r>
              <a:rPr lang="en-US" dirty="0"/>
              <a:t>(1) This Basic Law may be amended only by a law expressly amending or supplementing its text. In the case of an international treaty regarding a peace settlement, the preparation of a peace settlement or the phasing out of an occupation regime or designed to promote the </a:t>
            </a:r>
            <a:r>
              <a:rPr lang="en-US" dirty="0" err="1"/>
              <a:t>defence</a:t>
            </a:r>
            <a:r>
              <a:rPr lang="en-US" dirty="0"/>
              <a:t> of the Federal Republic, it shall be sufficient, for the purpose of making clear that the provisions of this Basic Law do not preclude the conclusion and entry into force of the treaty, to add language to the Basic Law that merely makes this clarification.</a:t>
            </a:r>
          </a:p>
          <a:p>
            <a:pPr lvl="1"/>
            <a:r>
              <a:rPr lang="en-US" dirty="0"/>
              <a:t>(2) Any such law shall be carried by two thirds of the Members of the Bundestag and two thirds of the votes of the Bundesrat.</a:t>
            </a:r>
          </a:p>
          <a:p>
            <a:pPr lvl="1"/>
            <a:r>
              <a:rPr lang="en-US" dirty="0"/>
              <a:t>(3) Amendments to this Basic Law affecting the division of the Federation into </a:t>
            </a:r>
            <a:r>
              <a:rPr lang="en-US" i="1" dirty="0"/>
              <a:t>Länder</a:t>
            </a:r>
            <a:r>
              <a:rPr lang="en-US" dirty="0"/>
              <a:t>, their participation in principle in the legislative process, or the principles laid down in Articles 1 and 20 shall be inadmissible.</a:t>
            </a:r>
          </a:p>
          <a:p>
            <a:endParaRPr lang="en-US" dirty="0"/>
          </a:p>
          <a:p>
            <a:endParaRPr lang="en-US" dirty="0"/>
          </a:p>
        </p:txBody>
      </p:sp>
    </p:spTree>
    <p:extLst>
      <p:ext uri="{BB962C8B-B14F-4D97-AF65-F5344CB8AC3E}">
        <p14:creationId xmlns:p14="http://schemas.microsoft.com/office/powerpoint/2010/main" val="590815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300E-B4A5-7349-BBA0-6EEEBDFE667A}"/>
              </a:ext>
            </a:extLst>
          </p:cNvPr>
          <p:cNvSpPr>
            <a:spLocks noGrp="1"/>
          </p:cNvSpPr>
          <p:nvPr>
            <p:ph type="title"/>
          </p:nvPr>
        </p:nvSpPr>
        <p:spPr/>
        <p:txBody>
          <a:bodyPr/>
          <a:lstStyle/>
          <a:p>
            <a:pPr algn="ctr"/>
            <a:r>
              <a:rPr lang="en-US" dirty="0" err="1"/>
              <a:t>Internatonalism</a:t>
            </a:r>
            <a:endParaRPr lang="en-US" dirty="0"/>
          </a:p>
        </p:txBody>
      </p:sp>
      <p:sp>
        <p:nvSpPr>
          <p:cNvPr id="3" name="Content Placeholder 2">
            <a:extLst>
              <a:ext uri="{FF2B5EF4-FFF2-40B4-BE49-F238E27FC236}">
                <a16:creationId xmlns:a16="http://schemas.microsoft.com/office/drawing/2014/main" id="{037135A8-1D29-2840-9140-63F5F325DFD7}"/>
              </a:ext>
            </a:extLst>
          </p:cNvPr>
          <p:cNvSpPr>
            <a:spLocks noGrp="1"/>
          </p:cNvSpPr>
          <p:nvPr>
            <p:ph idx="1"/>
          </p:nvPr>
        </p:nvSpPr>
        <p:spPr/>
        <p:txBody>
          <a:bodyPr/>
          <a:lstStyle/>
          <a:p>
            <a:r>
              <a:rPr lang="en-US" b="1" dirty="0"/>
              <a:t>Article 24 [Transfer of sovereign powers – System of collective security]</a:t>
            </a:r>
          </a:p>
          <a:p>
            <a:pPr lvl="1"/>
            <a:r>
              <a:rPr lang="en-US" dirty="0"/>
              <a:t>(1) The Federation may, by a law, transfer sovereign powers to international </a:t>
            </a:r>
            <a:r>
              <a:rPr lang="en-US" dirty="0" err="1"/>
              <a:t>organisations</a:t>
            </a:r>
            <a:r>
              <a:rPr lang="en-US" dirty="0"/>
              <a:t>.</a:t>
            </a:r>
          </a:p>
          <a:p>
            <a:r>
              <a:rPr lang="en-US" b="1" dirty="0"/>
              <a:t>Article 25 [Primacy of international law]</a:t>
            </a:r>
          </a:p>
          <a:p>
            <a:pPr lvl="1"/>
            <a:r>
              <a:rPr lang="en-US" dirty="0"/>
              <a:t>The general rules of international law shall be an integral part of federal law. They shall take precedence over the laws and directly create rights and duties for the inhabitants of the federal territory.</a:t>
            </a:r>
          </a:p>
          <a:p>
            <a:endParaRPr lang="en-US" dirty="0"/>
          </a:p>
          <a:p>
            <a:endParaRPr lang="en-US" dirty="0"/>
          </a:p>
        </p:txBody>
      </p:sp>
    </p:spTree>
    <p:extLst>
      <p:ext uri="{BB962C8B-B14F-4D97-AF65-F5344CB8AC3E}">
        <p14:creationId xmlns:p14="http://schemas.microsoft.com/office/powerpoint/2010/main" val="3071392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A9C0-0708-C04B-9CB0-C89D3D669128}"/>
              </a:ext>
            </a:extLst>
          </p:cNvPr>
          <p:cNvSpPr>
            <a:spLocks noGrp="1"/>
          </p:cNvSpPr>
          <p:nvPr>
            <p:ph type="title"/>
          </p:nvPr>
        </p:nvSpPr>
        <p:spPr>
          <a:xfrm>
            <a:off x="838200" y="117566"/>
            <a:ext cx="10515600" cy="1227908"/>
          </a:xfrm>
        </p:spPr>
        <p:txBody>
          <a:bodyPr>
            <a:normAutofit fontScale="90000"/>
          </a:bodyPr>
          <a:lstStyle/>
          <a:p>
            <a:r>
              <a:rPr lang="en-US" dirty="0"/>
              <a:t>Protection of the Federal Constitutional Court and the Democratic Order</a:t>
            </a:r>
          </a:p>
        </p:txBody>
      </p:sp>
      <p:sp>
        <p:nvSpPr>
          <p:cNvPr id="3" name="Content Placeholder 2">
            <a:extLst>
              <a:ext uri="{FF2B5EF4-FFF2-40B4-BE49-F238E27FC236}">
                <a16:creationId xmlns:a16="http://schemas.microsoft.com/office/drawing/2014/main" id="{3C58449E-BF63-B344-8B0C-41B499EF9E77}"/>
              </a:ext>
            </a:extLst>
          </p:cNvPr>
          <p:cNvSpPr>
            <a:spLocks noGrp="1"/>
          </p:cNvSpPr>
          <p:nvPr>
            <p:ph idx="1"/>
          </p:nvPr>
        </p:nvSpPr>
        <p:spPr>
          <a:xfrm>
            <a:off x="0" y="1825624"/>
            <a:ext cx="12192000" cy="5032375"/>
          </a:xfrm>
        </p:spPr>
        <p:txBody>
          <a:bodyPr>
            <a:normAutofit fontScale="70000" lnSpcReduction="20000"/>
          </a:bodyPr>
          <a:lstStyle/>
          <a:p>
            <a:r>
              <a:rPr lang="en-US" b="1" dirty="0"/>
              <a:t>Article 21 [Political parties]</a:t>
            </a:r>
          </a:p>
          <a:p>
            <a:pPr lvl="1"/>
            <a:r>
              <a:rPr lang="en-US" dirty="0"/>
              <a:t>(1) Political parties shall participate in the formation of the political will of the people. They may be freely established. Their internal </a:t>
            </a:r>
            <a:r>
              <a:rPr lang="en-US" dirty="0" err="1"/>
              <a:t>organisation</a:t>
            </a:r>
            <a:r>
              <a:rPr lang="en-US" dirty="0"/>
              <a:t> must conform to democratic principles. They must publicly account for their assets and for the sources and use of their funds.</a:t>
            </a:r>
          </a:p>
          <a:p>
            <a:pPr lvl="1"/>
            <a:r>
              <a:rPr lang="en-US" dirty="0"/>
              <a:t>(2) Parties that, by reason of their aims or the </a:t>
            </a:r>
            <a:r>
              <a:rPr lang="en-US" dirty="0" err="1"/>
              <a:t>behaviour</a:t>
            </a:r>
            <a:r>
              <a:rPr lang="en-US" dirty="0"/>
              <a:t> of their adherents, seek to undermine or abolish the free democratic basic order or to endanger the existence of the Federal Republic of Germany shall be unconstitutional.</a:t>
            </a:r>
          </a:p>
          <a:p>
            <a:pPr lvl="1"/>
            <a:r>
              <a:rPr lang="en-US" dirty="0"/>
              <a:t>(3) Parties that, by reason of their aims or the </a:t>
            </a:r>
            <a:r>
              <a:rPr lang="en-US" dirty="0" err="1"/>
              <a:t>behaviour</a:t>
            </a:r>
            <a:r>
              <a:rPr lang="en-US" dirty="0"/>
              <a:t> of their adherents, are oriented towards an undermining or abolition of the free democratic basic order or an endangerment of the existence of the Federal Republic of Germany shall be excluded from state financing. If such exclusion is determined, any </a:t>
            </a:r>
            <a:r>
              <a:rPr lang="en-US" dirty="0" err="1"/>
              <a:t>favourable</a:t>
            </a:r>
            <a:r>
              <a:rPr lang="en-US" dirty="0"/>
              <a:t> fiscal treatment of these parties and of payments made to those parties shall cease.</a:t>
            </a:r>
          </a:p>
          <a:p>
            <a:pPr lvl="1"/>
            <a:r>
              <a:rPr lang="en-US" dirty="0"/>
              <a:t>(4) The Federal Constitutional Court shall rule on the question of unconstitutionality within the meaning of paragraph (2) of this Article and on exclusion from state financing within the meaning of paragraph (3).</a:t>
            </a:r>
          </a:p>
          <a:p>
            <a:r>
              <a:rPr lang="en-US" b="1" dirty="0"/>
              <a:t>* * * </a:t>
            </a:r>
          </a:p>
          <a:p>
            <a:r>
              <a:rPr lang="en-US" b="1" dirty="0"/>
              <a:t>Article 115g [Federal Constitutional Court]</a:t>
            </a:r>
          </a:p>
          <a:p>
            <a:pPr lvl="1"/>
            <a:r>
              <a:rPr lang="en-US" dirty="0"/>
              <a:t>Neither the constitutional status nor the performance of the constitutional functions of the Federal Constitutional Court or its judges may be impaired. The law governing the Federal Constitutional Court may be amended by a law enacted by the Joint Committee only insofar as the Federal Constitutional Court agrees is necessary to ensure that it can continue to perform its functions. Pending the enactment of such a law, the Federal Constitutional Court may take such measures as are necessary to this end. Determinations by the Federal Constitutional Court pursuant to the second and third sentences of this Article shall be made by a majority of the judges present.</a:t>
            </a:r>
          </a:p>
          <a:p>
            <a:r>
              <a:rPr lang="en-US" dirty="0"/>
              <a:t>Fundamental authority Article 93.</a:t>
            </a:r>
          </a:p>
          <a:p>
            <a:endParaRPr lang="en-US" dirty="0"/>
          </a:p>
        </p:txBody>
      </p:sp>
    </p:spTree>
    <p:extLst>
      <p:ext uri="{BB962C8B-B14F-4D97-AF65-F5344CB8AC3E}">
        <p14:creationId xmlns:p14="http://schemas.microsoft.com/office/powerpoint/2010/main" val="3375967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66566A-8D8B-F647-A1A4-879BEBC01509}"/>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6A3AC99-9494-A140-877A-2B6FE7112595}"/>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Japan Constitution of 1946</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89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1AF0-540E-A04D-8719-6989897AC3DC}"/>
              </a:ext>
            </a:extLst>
          </p:cNvPr>
          <p:cNvSpPr>
            <a:spLocks noGrp="1"/>
          </p:cNvSpPr>
          <p:nvPr>
            <p:ph type="title"/>
          </p:nvPr>
        </p:nvSpPr>
        <p:spPr>
          <a:xfrm>
            <a:off x="838200" y="1"/>
            <a:ext cx="10515600" cy="1214845"/>
          </a:xfrm>
        </p:spPr>
        <p:txBody>
          <a:bodyPr>
            <a:normAutofit fontScale="90000"/>
          </a:bodyPr>
          <a:lstStyle/>
          <a:p>
            <a:r>
              <a:rPr lang="en-US" dirty="0"/>
              <a:t>Japan Constitution—De-Militarization and Re-Entry into Family of Civilized States</a:t>
            </a:r>
          </a:p>
        </p:txBody>
      </p:sp>
      <p:sp>
        <p:nvSpPr>
          <p:cNvPr id="3" name="Content Placeholder 2">
            <a:extLst>
              <a:ext uri="{FF2B5EF4-FFF2-40B4-BE49-F238E27FC236}">
                <a16:creationId xmlns:a16="http://schemas.microsoft.com/office/drawing/2014/main" id="{EA5DEB27-1D05-2A4B-A8FF-642E62D41947}"/>
              </a:ext>
            </a:extLst>
          </p:cNvPr>
          <p:cNvSpPr>
            <a:spLocks noGrp="1"/>
          </p:cNvSpPr>
          <p:nvPr>
            <p:ph idx="1"/>
          </p:nvPr>
        </p:nvSpPr>
        <p:spPr>
          <a:xfrm>
            <a:off x="0" y="1306286"/>
            <a:ext cx="12192000" cy="5551714"/>
          </a:xfrm>
        </p:spPr>
        <p:txBody>
          <a:bodyPr>
            <a:normAutofit fontScale="77500" lnSpcReduction="20000"/>
          </a:bodyPr>
          <a:lstStyle/>
          <a:p>
            <a:r>
              <a:rPr lang="en-US" dirty="0"/>
              <a:t>Preamble</a:t>
            </a:r>
          </a:p>
          <a:p>
            <a:r>
              <a:rPr lang="en-US" dirty="0"/>
              <a:t>We, the Japanese people, acting through our duly elected representatives in the National Diet, determined that we shall secure for ourselves and our posterity the fruits of peaceful cooperation with all nations and the blessings of liberty throughout this land, and </a:t>
            </a:r>
            <a:r>
              <a:rPr lang="en-US" b="1" i="1" dirty="0"/>
              <a:t>resolved that never again shall we be visited with the horrors of war through the action of government</a:t>
            </a:r>
            <a:r>
              <a:rPr lang="en-US" dirty="0"/>
              <a:t>, do proclaim that sovereign power resides with the people and do firmly establish this Constitution. </a:t>
            </a:r>
            <a:r>
              <a:rPr lang="en-US" b="1" i="1" dirty="0"/>
              <a:t>Government is a sacred trust of the people, the authority for which is derived from the people, the powers of which are exercised by the representatives of the people, and the benefits of which are enjoyed by the people. This is a universal principle of mankind upon which this Constitution is founded</a:t>
            </a:r>
            <a:r>
              <a:rPr lang="en-US" dirty="0"/>
              <a:t>. We reject and revoke all constitutions, laws, ordinances, and rescripts in conflict herewith. </a:t>
            </a:r>
          </a:p>
          <a:p>
            <a:r>
              <a:rPr lang="en-US" dirty="0"/>
              <a:t>We, the Japanese people, desire peace for all time and are deeply conscious of the high ideals controlling human relationship, and </a:t>
            </a:r>
            <a:r>
              <a:rPr lang="en-US" b="1" i="1" dirty="0"/>
              <a:t>we have determined to preserve our security and existence, trusting in the justice and faith of the peace- loving peoples of the world</a:t>
            </a:r>
            <a:r>
              <a:rPr lang="en-US" dirty="0"/>
              <a:t>. We desire to occupy an honored place in an international society striving for the preservation of peace, and the banishment of tyranny and slavery, oppression and intolerance for all time from the earth. We recognize that all peoples of the world have the right to live in peace, free from fear and want. </a:t>
            </a:r>
          </a:p>
          <a:p>
            <a:r>
              <a:rPr lang="en-US" dirty="0"/>
              <a:t>We believe that </a:t>
            </a:r>
            <a:r>
              <a:rPr lang="en-US" b="1" i="1" dirty="0"/>
              <a:t>no nation is responsible to itself alone, but that laws of political morality are universal; and that obedience to such laws is incumbent upon all nations who would sustain their own sovereignty and justify their sovereign relationship with other nations</a:t>
            </a:r>
            <a:r>
              <a:rPr lang="en-US" dirty="0"/>
              <a:t>. </a:t>
            </a:r>
          </a:p>
          <a:p>
            <a:r>
              <a:rPr lang="en-US" dirty="0"/>
              <a:t>We, the Japanese people, pledge our national honor to accomplish these high ideals and purposes with all our resources.</a:t>
            </a:r>
          </a:p>
        </p:txBody>
      </p:sp>
    </p:spTree>
    <p:extLst>
      <p:ext uri="{BB962C8B-B14F-4D97-AF65-F5344CB8AC3E}">
        <p14:creationId xmlns:p14="http://schemas.microsoft.com/office/powerpoint/2010/main" val="2763332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117C-BF86-9846-B1F3-1B8BC080722D}"/>
              </a:ext>
            </a:extLst>
          </p:cNvPr>
          <p:cNvSpPr>
            <a:spLocks noGrp="1"/>
          </p:cNvSpPr>
          <p:nvPr>
            <p:ph type="title"/>
          </p:nvPr>
        </p:nvSpPr>
        <p:spPr>
          <a:xfrm>
            <a:off x="0" y="1"/>
            <a:ext cx="12192000" cy="1013253"/>
          </a:xfrm>
        </p:spPr>
        <p:txBody>
          <a:bodyPr/>
          <a:lstStyle/>
          <a:p>
            <a:pPr algn="ctr"/>
            <a:r>
              <a:rPr lang="en-US" dirty="0"/>
              <a:t>What We Discuss Today/</a:t>
            </a:r>
            <a:r>
              <a:rPr lang="zh-CN" altLang="en-US" dirty="0"/>
              <a:t>我们今天讨论的内容</a:t>
            </a:r>
            <a:endParaRPr lang="en-US" dirty="0"/>
          </a:p>
        </p:txBody>
      </p:sp>
      <p:sp>
        <p:nvSpPr>
          <p:cNvPr id="3" name="Content Placeholder 2">
            <a:extLst>
              <a:ext uri="{FF2B5EF4-FFF2-40B4-BE49-F238E27FC236}">
                <a16:creationId xmlns:a16="http://schemas.microsoft.com/office/drawing/2014/main" id="{53B22B1D-7513-FA4D-ACFD-D195AA832359}"/>
              </a:ext>
            </a:extLst>
          </p:cNvPr>
          <p:cNvSpPr>
            <a:spLocks noGrp="1"/>
          </p:cNvSpPr>
          <p:nvPr>
            <p:ph sz="half" idx="1"/>
          </p:nvPr>
        </p:nvSpPr>
        <p:spPr/>
        <p:txBody>
          <a:bodyPr/>
          <a:lstStyle/>
          <a:p>
            <a:r>
              <a:rPr lang="en-US" dirty="0"/>
              <a:t>Second generation constitutions—</a:t>
            </a:r>
          </a:p>
          <a:p>
            <a:pPr lvl="1"/>
            <a:r>
              <a:rPr lang="en-US" dirty="0"/>
              <a:t>the rise of substantive constitutional ideology and constitutional internationalism</a:t>
            </a:r>
          </a:p>
          <a:p>
            <a:pPr lvl="1"/>
            <a:r>
              <a:rPr lang="en-US" dirty="0"/>
              <a:t>Germany; Japan.</a:t>
            </a:r>
          </a:p>
          <a:p>
            <a:r>
              <a:rPr lang="zh-CN" altLang="en-US" dirty="0"/>
              <a:t>第二代宪法：</a:t>
            </a:r>
            <a:endParaRPr lang="es-ES" altLang="zh-CN" dirty="0"/>
          </a:p>
          <a:p>
            <a:pPr lvl="1"/>
            <a:r>
              <a:rPr lang="zh-CN" altLang="en-US" dirty="0"/>
              <a:t>实质性宪法意识形态和宪法国际主义的兴起</a:t>
            </a:r>
            <a:endParaRPr lang="es-ES" altLang="zh-CN" dirty="0"/>
          </a:p>
          <a:p>
            <a:pPr lvl="1"/>
            <a:r>
              <a:rPr lang="zh-CN" altLang="en-US" dirty="0"/>
              <a:t>（德国；日本）。</a:t>
            </a:r>
            <a:r>
              <a:rPr lang="en-US" dirty="0"/>
              <a:t> </a:t>
            </a:r>
          </a:p>
        </p:txBody>
      </p:sp>
      <p:pic>
        <p:nvPicPr>
          <p:cNvPr id="6" name="Content Placeholder 5">
            <a:extLst>
              <a:ext uri="{FF2B5EF4-FFF2-40B4-BE49-F238E27FC236}">
                <a16:creationId xmlns:a16="http://schemas.microsoft.com/office/drawing/2014/main" id="{E1C6F982-27B7-2741-9C0A-34D6E713B340}"/>
              </a:ext>
            </a:extLst>
          </p:cNvPr>
          <p:cNvPicPr>
            <a:picLocks noGrp="1" noChangeAspect="1"/>
          </p:cNvPicPr>
          <p:nvPr>
            <p:ph sz="half" idx="2"/>
          </p:nvPr>
        </p:nvPicPr>
        <p:blipFill>
          <a:blip r:embed="rId2"/>
          <a:stretch>
            <a:fillRect/>
          </a:stretch>
        </p:blipFill>
        <p:spPr>
          <a:xfrm>
            <a:off x="9692296" y="1013254"/>
            <a:ext cx="2499704" cy="4351338"/>
          </a:xfrm>
        </p:spPr>
      </p:pic>
      <p:pic>
        <p:nvPicPr>
          <p:cNvPr id="8" name="Picture 7">
            <a:extLst>
              <a:ext uri="{FF2B5EF4-FFF2-40B4-BE49-F238E27FC236}">
                <a16:creationId xmlns:a16="http://schemas.microsoft.com/office/drawing/2014/main" id="{13A8733B-4550-DA4E-BB8C-7992B72E614C}"/>
              </a:ext>
            </a:extLst>
          </p:cNvPr>
          <p:cNvPicPr>
            <a:picLocks noChangeAspect="1"/>
          </p:cNvPicPr>
          <p:nvPr/>
        </p:nvPicPr>
        <p:blipFill>
          <a:blip r:embed="rId3"/>
          <a:stretch>
            <a:fillRect/>
          </a:stretch>
        </p:blipFill>
        <p:spPr>
          <a:xfrm>
            <a:off x="6096000" y="4239930"/>
            <a:ext cx="3682610" cy="2517227"/>
          </a:xfrm>
          <a:prstGeom prst="rect">
            <a:avLst/>
          </a:prstGeom>
        </p:spPr>
      </p:pic>
      <p:pic>
        <p:nvPicPr>
          <p:cNvPr id="10" name="Picture 9">
            <a:extLst>
              <a:ext uri="{FF2B5EF4-FFF2-40B4-BE49-F238E27FC236}">
                <a16:creationId xmlns:a16="http://schemas.microsoft.com/office/drawing/2014/main" id="{917BBE38-D100-0D47-9789-F42F1A0F48FF}"/>
              </a:ext>
            </a:extLst>
          </p:cNvPr>
          <p:cNvPicPr>
            <a:picLocks noChangeAspect="1"/>
          </p:cNvPicPr>
          <p:nvPr/>
        </p:nvPicPr>
        <p:blipFill>
          <a:blip r:embed="rId4"/>
          <a:stretch>
            <a:fillRect/>
          </a:stretch>
        </p:blipFill>
        <p:spPr>
          <a:xfrm>
            <a:off x="5428467" y="1013254"/>
            <a:ext cx="4084028" cy="2803574"/>
          </a:xfrm>
          <a:prstGeom prst="rect">
            <a:avLst/>
          </a:prstGeom>
        </p:spPr>
      </p:pic>
    </p:spTree>
    <p:extLst>
      <p:ext uri="{BB962C8B-B14F-4D97-AF65-F5344CB8AC3E}">
        <p14:creationId xmlns:p14="http://schemas.microsoft.com/office/powerpoint/2010/main" val="908990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6E1E6-AD20-4645-9A9E-4A008221A1BE}"/>
              </a:ext>
            </a:extLst>
          </p:cNvPr>
          <p:cNvSpPr>
            <a:spLocks noGrp="1"/>
          </p:cNvSpPr>
          <p:nvPr>
            <p:ph type="title"/>
          </p:nvPr>
        </p:nvSpPr>
        <p:spPr>
          <a:xfrm>
            <a:off x="838200" y="1"/>
            <a:ext cx="10515600" cy="1005839"/>
          </a:xfrm>
        </p:spPr>
        <p:txBody>
          <a:bodyPr/>
          <a:lstStyle/>
          <a:p>
            <a:pPr algn="ctr"/>
            <a:r>
              <a:rPr lang="en-US" dirty="0"/>
              <a:t>And the Rest</a:t>
            </a:r>
          </a:p>
        </p:txBody>
      </p:sp>
      <p:pic>
        <p:nvPicPr>
          <p:cNvPr id="5" name="Content Placeholder 4">
            <a:extLst>
              <a:ext uri="{FF2B5EF4-FFF2-40B4-BE49-F238E27FC236}">
                <a16:creationId xmlns:a16="http://schemas.microsoft.com/office/drawing/2014/main" id="{B7BD26F0-43E2-024D-BBE3-C51DFBC0661A}"/>
              </a:ext>
            </a:extLst>
          </p:cNvPr>
          <p:cNvPicPr>
            <a:picLocks noGrp="1" noChangeAspect="1"/>
          </p:cNvPicPr>
          <p:nvPr>
            <p:ph sz="half" idx="1"/>
          </p:nvPr>
        </p:nvPicPr>
        <p:blipFill>
          <a:blip r:embed="rId2"/>
          <a:stretch>
            <a:fillRect/>
          </a:stretch>
        </p:blipFill>
        <p:spPr>
          <a:xfrm>
            <a:off x="666206" y="1113435"/>
            <a:ext cx="4844241" cy="5063528"/>
          </a:xfrm>
        </p:spPr>
      </p:pic>
      <p:sp>
        <p:nvSpPr>
          <p:cNvPr id="6" name="Content Placeholder 5">
            <a:extLst>
              <a:ext uri="{FF2B5EF4-FFF2-40B4-BE49-F238E27FC236}">
                <a16:creationId xmlns:a16="http://schemas.microsoft.com/office/drawing/2014/main" id="{FA71ECC5-F36A-8D41-BCAE-4B4B14ADDAA3}"/>
              </a:ext>
            </a:extLst>
          </p:cNvPr>
          <p:cNvSpPr>
            <a:spLocks noGrp="1"/>
          </p:cNvSpPr>
          <p:nvPr>
            <p:ph sz="half" idx="2"/>
          </p:nvPr>
        </p:nvSpPr>
        <p:spPr/>
        <p:txBody>
          <a:bodyPr>
            <a:normAutofit lnSpcReduction="10000"/>
          </a:bodyPr>
          <a:lstStyle/>
          <a:p>
            <a:r>
              <a:rPr lang="en-US" dirty="0"/>
              <a:t>Critical transformations</a:t>
            </a:r>
          </a:p>
          <a:p>
            <a:pPr lvl="1"/>
            <a:r>
              <a:rPr lang="en-US" dirty="0"/>
              <a:t>Chapter 1: The Emperor</a:t>
            </a:r>
          </a:p>
          <a:p>
            <a:pPr lvl="1"/>
            <a:r>
              <a:rPr lang="en-US" dirty="0"/>
              <a:t>Chapter 2: Renunciation of War</a:t>
            </a:r>
          </a:p>
          <a:p>
            <a:r>
              <a:rPr lang="en-US" dirty="0"/>
              <a:t>Continuity</a:t>
            </a:r>
          </a:p>
          <a:p>
            <a:pPr lvl="1"/>
            <a:r>
              <a:rPr lang="en-US" dirty="0"/>
              <a:t>Chapter 3 Rights and Duties of People</a:t>
            </a:r>
          </a:p>
          <a:p>
            <a:r>
              <a:rPr lang="en-US" dirty="0"/>
              <a:t>Modification to liberal democratic model</a:t>
            </a:r>
          </a:p>
          <a:p>
            <a:pPr lvl="1"/>
            <a:r>
              <a:rPr lang="en-US" dirty="0"/>
              <a:t>The structuring of government and popular political rights</a:t>
            </a:r>
            <a:br>
              <a:rPr lang="en-US" dirty="0"/>
            </a:br>
            <a:r>
              <a:rPr lang="en-US" dirty="0"/>
              <a:t>	</a:t>
            </a:r>
          </a:p>
        </p:txBody>
      </p:sp>
    </p:spTree>
    <p:extLst>
      <p:ext uri="{BB962C8B-B14F-4D97-AF65-F5344CB8AC3E}">
        <p14:creationId xmlns:p14="http://schemas.microsoft.com/office/powerpoint/2010/main" val="2105610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9E80-C541-5445-B438-11B8821CC977}"/>
              </a:ext>
            </a:extLst>
          </p:cNvPr>
          <p:cNvSpPr>
            <a:spLocks noGrp="1"/>
          </p:cNvSpPr>
          <p:nvPr>
            <p:ph type="title"/>
          </p:nvPr>
        </p:nvSpPr>
        <p:spPr/>
        <p:txBody>
          <a:bodyPr/>
          <a:lstStyle/>
          <a:p>
            <a:pPr algn="ctr"/>
            <a:r>
              <a:rPr lang="en-US" dirty="0"/>
              <a:t>The Emperor</a:t>
            </a:r>
          </a:p>
        </p:txBody>
      </p:sp>
      <p:sp>
        <p:nvSpPr>
          <p:cNvPr id="5" name="Content Placeholder 4">
            <a:extLst>
              <a:ext uri="{FF2B5EF4-FFF2-40B4-BE49-F238E27FC236}">
                <a16:creationId xmlns:a16="http://schemas.microsoft.com/office/drawing/2014/main" id="{F61B377E-6865-0B44-AE17-7A4F7A5AE9E1}"/>
              </a:ext>
            </a:extLst>
          </p:cNvPr>
          <p:cNvSpPr>
            <a:spLocks noGrp="1"/>
          </p:cNvSpPr>
          <p:nvPr>
            <p:ph idx="1"/>
          </p:nvPr>
        </p:nvSpPr>
        <p:spPr/>
        <p:txBody>
          <a:bodyPr>
            <a:normAutofit fontScale="85000" lnSpcReduction="20000"/>
          </a:bodyPr>
          <a:lstStyle/>
          <a:p>
            <a:r>
              <a:rPr lang="en-US" b="1" dirty="0"/>
              <a:t>Article 1 </a:t>
            </a:r>
            <a:endParaRPr lang="en-US" dirty="0"/>
          </a:p>
          <a:p>
            <a:pPr lvl="1"/>
            <a:r>
              <a:rPr lang="en-US" dirty="0"/>
              <a:t>The Emperor shall be the symbol of the State and of the unity of the People, deriving his position from the will of the people with whom resides sovereign power. </a:t>
            </a:r>
          </a:p>
          <a:p>
            <a:r>
              <a:rPr lang="en-US" b="1" dirty="0"/>
              <a:t>Article 2 </a:t>
            </a:r>
            <a:endParaRPr lang="en-US" dirty="0"/>
          </a:p>
          <a:p>
            <a:pPr lvl="1"/>
            <a:r>
              <a:rPr lang="en-US" dirty="0"/>
              <a:t>The Imperial Throne shall be dynastic and succeeded to in accordance with the Imperial House Law passed by the Diet. </a:t>
            </a:r>
          </a:p>
          <a:p>
            <a:r>
              <a:rPr lang="en-US" b="1" dirty="0"/>
              <a:t>Article 3 </a:t>
            </a:r>
            <a:endParaRPr lang="en-US" dirty="0"/>
          </a:p>
          <a:p>
            <a:pPr lvl="1"/>
            <a:r>
              <a:rPr lang="en-US" dirty="0"/>
              <a:t>The advice and approval of the Cabinet shall be required for all acts of the Emperor in matters of state, and the Cabinet shall be responsible therefor. </a:t>
            </a:r>
          </a:p>
          <a:p>
            <a:r>
              <a:rPr lang="en-US" b="1" dirty="0"/>
              <a:t>Article 4 </a:t>
            </a:r>
            <a:endParaRPr lang="en-US" dirty="0"/>
          </a:p>
          <a:p>
            <a:pPr lvl="1"/>
            <a:r>
              <a:rPr lang="en-US" dirty="0"/>
              <a:t>The Emperor shall perform only such acts in matters of state as are provided for in this Constitution and he shall not have powers related to government. </a:t>
            </a:r>
          </a:p>
          <a:p>
            <a:pPr lvl="1"/>
            <a:r>
              <a:rPr lang="en-US" dirty="0"/>
              <a:t>The Emperor may delegate the performance of his acts in matters of state as may be provided by law. </a:t>
            </a:r>
          </a:p>
          <a:p>
            <a:endParaRPr lang="en-US" dirty="0"/>
          </a:p>
        </p:txBody>
      </p:sp>
    </p:spTree>
    <p:extLst>
      <p:ext uri="{BB962C8B-B14F-4D97-AF65-F5344CB8AC3E}">
        <p14:creationId xmlns:p14="http://schemas.microsoft.com/office/powerpoint/2010/main" val="3635057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08B1-E41D-CD4A-8E32-8EC53AA3AC08}"/>
              </a:ext>
            </a:extLst>
          </p:cNvPr>
          <p:cNvSpPr>
            <a:spLocks noGrp="1"/>
          </p:cNvSpPr>
          <p:nvPr>
            <p:ph type="title"/>
          </p:nvPr>
        </p:nvSpPr>
        <p:spPr/>
        <p:txBody>
          <a:bodyPr/>
          <a:lstStyle/>
          <a:p>
            <a:pPr algn="ctr"/>
            <a:r>
              <a:rPr lang="en-US" dirty="0"/>
              <a:t>Renunciation of War</a:t>
            </a:r>
          </a:p>
        </p:txBody>
      </p:sp>
      <p:sp>
        <p:nvSpPr>
          <p:cNvPr id="3" name="Content Placeholder 2">
            <a:extLst>
              <a:ext uri="{FF2B5EF4-FFF2-40B4-BE49-F238E27FC236}">
                <a16:creationId xmlns:a16="http://schemas.microsoft.com/office/drawing/2014/main" id="{CE0253FB-0FD3-5740-BF03-2B8A4E08BC86}"/>
              </a:ext>
            </a:extLst>
          </p:cNvPr>
          <p:cNvSpPr>
            <a:spLocks noGrp="1"/>
          </p:cNvSpPr>
          <p:nvPr>
            <p:ph idx="1"/>
          </p:nvPr>
        </p:nvSpPr>
        <p:spPr/>
        <p:txBody>
          <a:bodyPr/>
          <a:lstStyle/>
          <a:p>
            <a:r>
              <a:rPr lang="en-US" b="1" dirty="0"/>
              <a:t>Article 9 </a:t>
            </a:r>
            <a:endParaRPr lang="en-US" dirty="0"/>
          </a:p>
          <a:p>
            <a:pPr lvl="1"/>
            <a:r>
              <a:rPr lang="en-US" dirty="0"/>
              <a:t>Aspiring sincerely to an international peace based on justice and order, the Japanese people forever renounce war as a sovereign right of the nation and the threat or use of force as means of settling international disputes. </a:t>
            </a:r>
          </a:p>
          <a:p>
            <a:pPr lvl="1"/>
            <a:r>
              <a:rPr lang="en-US" dirty="0"/>
              <a:t>In order to accomplish the aim of the preceding paragraph, land, sea, and air forces, as well as other war potential, will never be maintained. The right of belligerency of the state will not be recognized. </a:t>
            </a:r>
          </a:p>
          <a:p>
            <a:endParaRPr lang="en-US" dirty="0"/>
          </a:p>
        </p:txBody>
      </p:sp>
    </p:spTree>
    <p:extLst>
      <p:ext uri="{BB962C8B-B14F-4D97-AF65-F5344CB8AC3E}">
        <p14:creationId xmlns:p14="http://schemas.microsoft.com/office/powerpoint/2010/main" val="374230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D505-2157-FA4A-93B1-73E5CCB07A97}"/>
              </a:ext>
            </a:extLst>
          </p:cNvPr>
          <p:cNvSpPr>
            <a:spLocks noGrp="1"/>
          </p:cNvSpPr>
          <p:nvPr>
            <p:ph type="title"/>
          </p:nvPr>
        </p:nvSpPr>
        <p:spPr>
          <a:xfrm>
            <a:off x="838200" y="1"/>
            <a:ext cx="10515600" cy="901336"/>
          </a:xfrm>
        </p:spPr>
        <p:txBody>
          <a:bodyPr/>
          <a:lstStyle/>
          <a:p>
            <a:pPr algn="ctr"/>
            <a:r>
              <a:rPr lang="en-US" dirty="0"/>
              <a:t>Rights &amp; Duties of the People</a:t>
            </a:r>
          </a:p>
        </p:txBody>
      </p:sp>
      <p:sp>
        <p:nvSpPr>
          <p:cNvPr id="3" name="Content Placeholder 2">
            <a:extLst>
              <a:ext uri="{FF2B5EF4-FFF2-40B4-BE49-F238E27FC236}">
                <a16:creationId xmlns:a16="http://schemas.microsoft.com/office/drawing/2014/main" id="{BD61BCA9-7200-AE42-9B64-D26A541EF43D}"/>
              </a:ext>
            </a:extLst>
          </p:cNvPr>
          <p:cNvSpPr>
            <a:spLocks noGrp="1"/>
          </p:cNvSpPr>
          <p:nvPr>
            <p:ph idx="1"/>
          </p:nvPr>
        </p:nvSpPr>
        <p:spPr>
          <a:xfrm>
            <a:off x="117565" y="901338"/>
            <a:ext cx="11874137" cy="5956662"/>
          </a:xfrm>
        </p:spPr>
        <p:txBody>
          <a:bodyPr>
            <a:normAutofit fontScale="85000" lnSpcReduction="20000"/>
          </a:bodyPr>
          <a:lstStyle/>
          <a:p>
            <a:r>
              <a:rPr lang="en-US" b="1" dirty="0"/>
              <a:t>Article 10 </a:t>
            </a:r>
            <a:endParaRPr lang="en-US" dirty="0"/>
          </a:p>
          <a:p>
            <a:pPr lvl="1"/>
            <a:r>
              <a:rPr lang="en-US" dirty="0"/>
              <a:t>The conditions necessary for being a Japanese national shall be determined by law. </a:t>
            </a:r>
          </a:p>
          <a:p>
            <a:r>
              <a:rPr lang="en-US" b="1" dirty="0"/>
              <a:t>Article 11 </a:t>
            </a:r>
            <a:endParaRPr lang="en-US" dirty="0"/>
          </a:p>
          <a:p>
            <a:pPr lvl="1"/>
            <a:r>
              <a:rPr lang="en-US" dirty="0"/>
              <a:t>The people shall not be prevented from enjoying any of the fundamental human rights. These fundamental human rights guaranteed to the people by this Constitution shall be conferred upon the people of this and future generations as eternal and inviolate rights. </a:t>
            </a:r>
          </a:p>
          <a:p>
            <a:r>
              <a:rPr lang="en-US" b="1" dirty="0"/>
              <a:t>Article 12 </a:t>
            </a:r>
            <a:endParaRPr lang="en-US" dirty="0"/>
          </a:p>
          <a:p>
            <a:pPr lvl="1"/>
            <a:r>
              <a:rPr lang="en-US" dirty="0"/>
              <a:t>The freedoms and rights guaranteed to the people by this Constitution shall be maintained by the constant endeavor of the people, who shall refrain from any abuse of these freedoms and rights and shall always be responsible for utilizing them for the public welfare. </a:t>
            </a:r>
          </a:p>
          <a:p>
            <a:r>
              <a:rPr lang="en-US" dirty="0"/>
              <a:t>And the rest:</a:t>
            </a:r>
          </a:p>
          <a:p>
            <a:pPr lvl="1"/>
            <a:r>
              <a:rPr lang="en-US" dirty="0"/>
              <a:t>Right to life, equality under the law, universal suffrage and political rights, right to petition government, slavery prohibited, freedom of opinion, religious liberty, separation of church and state, press freedom, academic freedom, right to assembly, matrimonial equality, right to health and to standard of living, right to health care, compulsory education, obligation to work, labor rights, property rights, obligation to pay taxes, dur process rights, process rights, access to courts, protection against unreasonable searches and seizures, fair trial, prohibition of cruel or unusual treatment, right to counsel, protection against self-incrimination, protection against false imprisonment, and against double jeopardy . </a:t>
            </a:r>
          </a:p>
          <a:p>
            <a:r>
              <a:rPr lang="en-US" dirty="0"/>
              <a:t>COMPARATIVE NOTE:</a:t>
            </a:r>
          </a:p>
          <a:p>
            <a:pPr lvl="1"/>
            <a:r>
              <a:rPr lang="en-US" dirty="0"/>
              <a:t>Human dignity central to German Basic Law; forms only a part of Japan Art. 24 relating to marriage . </a:t>
            </a:r>
          </a:p>
          <a:p>
            <a:endParaRPr lang="en-US" dirty="0"/>
          </a:p>
        </p:txBody>
      </p:sp>
    </p:spTree>
    <p:extLst>
      <p:ext uri="{BB962C8B-B14F-4D97-AF65-F5344CB8AC3E}">
        <p14:creationId xmlns:p14="http://schemas.microsoft.com/office/powerpoint/2010/main" val="1753549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CCE2-FB98-824C-892E-051E9E68A6C5}"/>
              </a:ext>
            </a:extLst>
          </p:cNvPr>
          <p:cNvSpPr>
            <a:spLocks noGrp="1"/>
          </p:cNvSpPr>
          <p:nvPr>
            <p:ph type="title"/>
          </p:nvPr>
        </p:nvSpPr>
        <p:spPr>
          <a:xfrm>
            <a:off x="0" y="1"/>
            <a:ext cx="12192000" cy="1690688"/>
          </a:xfrm>
        </p:spPr>
        <p:txBody>
          <a:bodyPr>
            <a:normAutofit fontScale="90000"/>
          </a:bodyPr>
          <a:lstStyle/>
          <a:p>
            <a:pPr algn="ctr"/>
            <a:r>
              <a:rPr lang="en-US" dirty="0"/>
              <a:t>Judicial Review and Authority in Constitutional Interpretation; Supremacy of Constitution; Internationalism</a:t>
            </a:r>
          </a:p>
        </p:txBody>
      </p:sp>
      <p:sp>
        <p:nvSpPr>
          <p:cNvPr id="3" name="Content Placeholder 2">
            <a:extLst>
              <a:ext uri="{FF2B5EF4-FFF2-40B4-BE49-F238E27FC236}">
                <a16:creationId xmlns:a16="http://schemas.microsoft.com/office/drawing/2014/main" id="{83DC9678-5200-494C-ACF0-FD6C9B9BA7C7}"/>
              </a:ext>
            </a:extLst>
          </p:cNvPr>
          <p:cNvSpPr>
            <a:spLocks noGrp="1"/>
          </p:cNvSpPr>
          <p:nvPr>
            <p:ph idx="1"/>
          </p:nvPr>
        </p:nvSpPr>
        <p:spPr/>
        <p:txBody>
          <a:bodyPr>
            <a:normAutofit fontScale="77500" lnSpcReduction="20000"/>
          </a:bodyPr>
          <a:lstStyle/>
          <a:p>
            <a:r>
              <a:rPr lang="en-US" b="1" dirty="0"/>
              <a:t>Article 81 </a:t>
            </a:r>
            <a:endParaRPr lang="en-US" dirty="0"/>
          </a:p>
          <a:p>
            <a:pPr lvl="1"/>
            <a:r>
              <a:rPr lang="en-US" dirty="0"/>
              <a:t>The Supreme Court is the court of last resort with power to determine the constitutionality of any law, order, regulation or official act. </a:t>
            </a:r>
          </a:p>
          <a:p>
            <a:r>
              <a:rPr lang="en-US" b="1" dirty="0"/>
              <a:t>Article 97 </a:t>
            </a:r>
            <a:endParaRPr lang="en-US" dirty="0"/>
          </a:p>
          <a:p>
            <a:pPr lvl="1"/>
            <a:r>
              <a:rPr lang="en-US" dirty="0"/>
              <a:t>The fundamental human rights by this Constitution guaranteed to the people of Japan are fruits of the age-old struggle of man to be free; they have survived the many exacting tests for durability and are conferred upon this and future generations in trust, to be held for all time inviolate. </a:t>
            </a:r>
          </a:p>
          <a:p>
            <a:r>
              <a:rPr lang="en-US" b="1" dirty="0"/>
              <a:t>Article 98 </a:t>
            </a:r>
            <a:endParaRPr lang="en-US" dirty="0"/>
          </a:p>
          <a:p>
            <a:pPr lvl="1"/>
            <a:r>
              <a:rPr lang="en-US" dirty="0"/>
              <a:t>This Constitution shall be the supreme law of the nation and no law, ordinance, imperial rescript or other act of government, or part thereof, contrary to the provisions hereof, shall have legal force or validity. </a:t>
            </a:r>
          </a:p>
          <a:p>
            <a:pPr lvl="1"/>
            <a:r>
              <a:rPr lang="en-US" dirty="0"/>
              <a:t>The treaties concluded by Japan and established laws of nations shall be faithfully observed. </a:t>
            </a:r>
          </a:p>
          <a:p>
            <a:r>
              <a:rPr lang="en-US" b="1" dirty="0"/>
              <a:t>Article 99 </a:t>
            </a:r>
            <a:endParaRPr lang="en-US" dirty="0"/>
          </a:p>
          <a:p>
            <a:pPr lvl="1"/>
            <a:r>
              <a:rPr lang="en-US" dirty="0"/>
              <a:t>The Emperor or the Regent as well as Ministers of State, members of the Diet, judges, and all other public officials have the obligation to respect and uphold this Constitution. </a:t>
            </a:r>
          </a:p>
          <a:p>
            <a:endParaRPr lang="en-US" dirty="0"/>
          </a:p>
          <a:p>
            <a:endParaRPr lang="en-US" dirty="0"/>
          </a:p>
        </p:txBody>
      </p:sp>
    </p:spTree>
    <p:extLst>
      <p:ext uri="{BB962C8B-B14F-4D97-AF65-F5344CB8AC3E}">
        <p14:creationId xmlns:p14="http://schemas.microsoft.com/office/powerpoint/2010/main" val="3278145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68A1-1C57-7741-89F3-52DCA4E5E3D8}"/>
              </a:ext>
            </a:extLst>
          </p:cNvPr>
          <p:cNvSpPr>
            <a:spLocks noGrp="1"/>
          </p:cNvSpPr>
          <p:nvPr>
            <p:ph type="title"/>
          </p:nvPr>
        </p:nvSpPr>
        <p:spPr>
          <a:xfrm>
            <a:off x="838200" y="1"/>
            <a:ext cx="10515600" cy="875210"/>
          </a:xfrm>
        </p:spPr>
        <p:txBody>
          <a:bodyPr/>
          <a:lstStyle/>
          <a:p>
            <a:pPr algn="ctr"/>
            <a:r>
              <a:rPr lang="en-US" dirty="0"/>
              <a:t>Summary</a:t>
            </a:r>
          </a:p>
        </p:txBody>
      </p:sp>
      <p:graphicFrame>
        <p:nvGraphicFramePr>
          <p:cNvPr id="4" name="Content Placeholder 3">
            <a:extLst>
              <a:ext uri="{FF2B5EF4-FFF2-40B4-BE49-F238E27FC236}">
                <a16:creationId xmlns:a16="http://schemas.microsoft.com/office/drawing/2014/main" id="{8E71E6DE-6194-6F42-9496-7F2362D8C778}"/>
              </a:ext>
            </a:extLst>
          </p:cNvPr>
          <p:cNvGraphicFramePr>
            <a:graphicFrameLocks noGrp="1"/>
          </p:cNvGraphicFramePr>
          <p:nvPr>
            <p:ph idx="1"/>
            <p:extLst>
              <p:ext uri="{D42A27DB-BD31-4B8C-83A1-F6EECF244321}">
                <p14:modId xmlns:p14="http://schemas.microsoft.com/office/powerpoint/2010/main" val="143099707"/>
              </p:ext>
            </p:extLst>
          </p:nvPr>
        </p:nvGraphicFramePr>
        <p:xfrm>
          <a:off x="0" y="875211"/>
          <a:ext cx="12192000" cy="5982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463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AE7A3-AF57-1540-A3D1-2E9AC79A0048}"/>
              </a:ext>
            </a:extLst>
          </p:cNvPr>
          <p:cNvSpPr>
            <a:spLocks noGrp="1"/>
          </p:cNvSpPr>
          <p:nvPr>
            <p:ph type="title"/>
          </p:nvPr>
        </p:nvSpPr>
        <p:spPr>
          <a:xfrm>
            <a:off x="0" y="0"/>
            <a:ext cx="12192000" cy="1325563"/>
          </a:xfrm>
        </p:spPr>
        <p:txBody>
          <a:bodyPr>
            <a:noAutofit/>
          </a:bodyPr>
          <a:lstStyle/>
          <a:p>
            <a:pPr algn="ctr"/>
            <a:r>
              <a:rPr lang="en-US" sz="3600" dirty="0"/>
              <a:t>From Crisis of Constitution to the Emergence of Constitutionalism and the Supremacy of Liberal Democracy as Baseline ordering Principle</a:t>
            </a:r>
          </a:p>
        </p:txBody>
      </p:sp>
      <p:graphicFrame>
        <p:nvGraphicFramePr>
          <p:cNvPr id="4" name="Content Placeholder 3">
            <a:extLst>
              <a:ext uri="{FF2B5EF4-FFF2-40B4-BE49-F238E27FC236}">
                <a16:creationId xmlns:a16="http://schemas.microsoft.com/office/drawing/2014/main" id="{657FFDB1-A5D1-4341-80FA-CC614DD3EF32}"/>
              </a:ext>
            </a:extLst>
          </p:cNvPr>
          <p:cNvGraphicFramePr>
            <a:graphicFrameLocks noGrp="1"/>
          </p:cNvGraphicFramePr>
          <p:nvPr>
            <p:ph idx="1"/>
            <p:extLst>
              <p:ext uri="{D42A27DB-BD31-4B8C-83A1-F6EECF244321}">
                <p14:modId xmlns:p14="http://schemas.microsoft.com/office/powerpoint/2010/main" val="849407471"/>
              </p:ext>
            </p:extLst>
          </p:nvPr>
        </p:nvGraphicFramePr>
        <p:xfrm>
          <a:off x="-1" y="1325562"/>
          <a:ext cx="12191999" cy="5532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9921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F509-502E-CF40-8C57-34642AA916C1}"/>
              </a:ext>
            </a:extLst>
          </p:cNvPr>
          <p:cNvSpPr>
            <a:spLocks noGrp="1"/>
          </p:cNvSpPr>
          <p:nvPr>
            <p:ph type="title"/>
          </p:nvPr>
        </p:nvSpPr>
        <p:spPr>
          <a:xfrm>
            <a:off x="86496" y="365125"/>
            <a:ext cx="2100649" cy="1325563"/>
          </a:xfrm>
          <a:solidFill>
            <a:schemeClr val="accent2">
              <a:lumMod val="20000"/>
              <a:lumOff val="80000"/>
            </a:schemeClr>
          </a:solidFill>
        </p:spPr>
        <p:txBody>
          <a:bodyPr>
            <a:normAutofit/>
          </a:bodyPr>
          <a:lstStyle/>
          <a:p>
            <a:r>
              <a:rPr lang="en-US" dirty="0"/>
              <a:t>Thanks!</a:t>
            </a:r>
          </a:p>
        </p:txBody>
      </p:sp>
    </p:spTree>
    <p:extLst>
      <p:ext uri="{BB962C8B-B14F-4D97-AF65-F5344CB8AC3E}">
        <p14:creationId xmlns:p14="http://schemas.microsoft.com/office/powerpoint/2010/main" val="441900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A1D497-678D-DD4E-B8EC-8EF786C6D7DF}"/>
              </a:ext>
            </a:extLst>
          </p:cNvPr>
          <p:cNvSpPr>
            <a:spLocks noGrp="1"/>
          </p:cNvSpPr>
          <p:nvPr>
            <p:ph type="title"/>
          </p:nvPr>
        </p:nvSpPr>
        <p:spPr>
          <a:xfrm>
            <a:off x="838200" y="1"/>
            <a:ext cx="10515600" cy="805069"/>
          </a:xfrm>
        </p:spPr>
        <p:txBody>
          <a:bodyPr/>
          <a:lstStyle/>
          <a:p>
            <a:pPr algn="ctr"/>
            <a:r>
              <a:rPr lang="en-US" dirty="0"/>
              <a:t>Baselines</a:t>
            </a:r>
          </a:p>
        </p:txBody>
      </p:sp>
      <p:graphicFrame>
        <p:nvGraphicFramePr>
          <p:cNvPr id="7" name="Content Placeholder 6">
            <a:extLst>
              <a:ext uri="{FF2B5EF4-FFF2-40B4-BE49-F238E27FC236}">
                <a16:creationId xmlns:a16="http://schemas.microsoft.com/office/drawing/2014/main" id="{5A120D37-A5CE-E84A-A99E-DE18C93B711F}"/>
              </a:ext>
            </a:extLst>
          </p:cNvPr>
          <p:cNvGraphicFramePr>
            <a:graphicFrameLocks noGrp="1"/>
          </p:cNvGraphicFramePr>
          <p:nvPr>
            <p:ph idx="1"/>
            <p:extLst>
              <p:ext uri="{D42A27DB-BD31-4B8C-83A1-F6EECF244321}">
                <p14:modId xmlns:p14="http://schemas.microsoft.com/office/powerpoint/2010/main" val="1491504503"/>
              </p:ext>
            </p:extLst>
          </p:nvPr>
        </p:nvGraphicFramePr>
        <p:xfrm>
          <a:off x="0" y="805070"/>
          <a:ext cx="12192000" cy="6052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5264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A1D497-678D-DD4E-B8EC-8EF786C6D7DF}"/>
              </a:ext>
            </a:extLst>
          </p:cNvPr>
          <p:cNvSpPr>
            <a:spLocks noGrp="1"/>
          </p:cNvSpPr>
          <p:nvPr>
            <p:ph type="title"/>
          </p:nvPr>
        </p:nvSpPr>
        <p:spPr>
          <a:xfrm>
            <a:off x="838200" y="1"/>
            <a:ext cx="10515600" cy="805069"/>
          </a:xfrm>
        </p:spPr>
        <p:txBody>
          <a:bodyPr/>
          <a:lstStyle/>
          <a:p>
            <a:pPr algn="ctr"/>
            <a:r>
              <a:rPr lang="en-US" dirty="0"/>
              <a:t>Baselines</a:t>
            </a:r>
          </a:p>
        </p:txBody>
      </p:sp>
      <p:graphicFrame>
        <p:nvGraphicFramePr>
          <p:cNvPr id="2" name="Content Placeholder 1">
            <a:extLst>
              <a:ext uri="{FF2B5EF4-FFF2-40B4-BE49-F238E27FC236}">
                <a16:creationId xmlns:a16="http://schemas.microsoft.com/office/drawing/2014/main" id="{09BD3E44-BAEB-BC44-84DB-5ED99C1F68F7}"/>
              </a:ext>
            </a:extLst>
          </p:cNvPr>
          <p:cNvGraphicFramePr>
            <a:graphicFrameLocks noGrp="1"/>
          </p:cNvGraphicFramePr>
          <p:nvPr>
            <p:ph idx="1"/>
            <p:extLst>
              <p:ext uri="{D42A27DB-BD31-4B8C-83A1-F6EECF244321}">
                <p14:modId xmlns:p14="http://schemas.microsoft.com/office/powerpoint/2010/main" val="3974908868"/>
              </p:ext>
            </p:extLst>
          </p:nvPr>
        </p:nvGraphicFramePr>
        <p:xfrm>
          <a:off x="0" y="805070"/>
          <a:ext cx="12192000" cy="6052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268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1B9F-D36B-E94E-9116-37A3D5A34FC8}"/>
              </a:ext>
            </a:extLst>
          </p:cNvPr>
          <p:cNvSpPr>
            <a:spLocks noGrp="1"/>
          </p:cNvSpPr>
          <p:nvPr>
            <p:ph type="title"/>
          </p:nvPr>
        </p:nvSpPr>
        <p:spPr>
          <a:xfrm>
            <a:off x="0" y="1"/>
            <a:ext cx="12192000" cy="1260388"/>
          </a:xfrm>
        </p:spPr>
        <p:txBody>
          <a:bodyPr>
            <a:normAutofit fontScale="90000"/>
          </a:bodyPr>
          <a:lstStyle/>
          <a:p>
            <a:pPr algn="ctr"/>
            <a:r>
              <a:rPr lang="en-US" dirty="0"/>
              <a:t>Another Stream of Constitutional Development in 19</a:t>
            </a:r>
            <a:r>
              <a:rPr lang="en-US" baseline="30000" dirty="0"/>
              <a:t>th</a:t>
            </a:r>
            <a:r>
              <a:rPr lang="en-US" dirty="0"/>
              <a:t> Century</a:t>
            </a:r>
          </a:p>
        </p:txBody>
      </p:sp>
      <p:graphicFrame>
        <p:nvGraphicFramePr>
          <p:cNvPr id="4" name="Content Placeholder 3">
            <a:extLst>
              <a:ext uri="{FF2B5EF4-FFF2-40B4-BE49-F238E27FC236}">
                <a16:creationId xmlns:a16="http://schemas.microsoft.com/office/drawing/2014/main" id="{4D3F6CCD-2F88-B64C-AD88-71D32AB4A0A8}"/>
              </a:ext>
            </a:extLst>
          </p:cNvPr>
          <p:cNvGraphicFramePr>
            <a:graphicFrameLocks noGrp="1"/>
          </p:cNvGraphicFramePr>
          <p:nvPr>
            <p:ph idx="1"/>
            <p:extLst>
              <p:ext uri="{D42A27DB-BD31-4B8C-83A1-F6EECF244321}">
                <p14:modId xmlns:p14="http://schemas.microsoft.com/office/powerpoint/2010/main" val="1048739877"/>
              </p:ext>
            </p:extLst>
          </p:nvPr>
        </p:nvGraphicFramePr>
        <p:xfrm>
          <a:off x="-1" y="1260388"/>
          <a:ext cx="12191999" cy="5597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9355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6DA9-EEA8-ED49-848B-826FD6323D4F}"/>
              </a:ext>
            </a:extLst>
          </p:cNvPr>
          <p:cNvSpPr>
            <a:spLocks noGrp="1"/>
          </p:cNvSpPr>
          <p:nvPr>
            <p:ph type="title"/>
          </p:nvPr>
        </p:nvSpPr>
        <p:spPr>
          <a:xfrm>
            <a:off x="762000" y="0"/>
            <a:ext cx="10515600" cy="833083"/>
          </a:xfrm>
        </p:spPr>
        <p:txBody>
          <a:bodyPr/>
          <a:lstStyle/>
          <a:p>
            <a:pPr algn="ctr"/>
            <a:r>
              <a:rPr lang="en-US" dirty="0"/>
              <a:t>German Imperial Constitution—2</a:t>
            </a:r>
            <a:r>
              <a:rPr lang="en-US" baseline="30000" dirty="0"/>
              <a:t>nd</a:t>
            </a:r>
            <a:r>
              <a:rPr lang="en-US" dirty="0"/>
              <a:t> Reich </a:t>
            </a:r>
          </a:p>
        </p:txBody>
      </p:sp>
      <p:sp>
        <p:nvSpPr>
          <p:cNvPr id="4" name="Content Placeholder 3">
            <a:extLst>
              <a:ext uri="{FF2B5EF4-FFF2-40B4-BE49-F238E27FC236}">
                <a16:creationId xmlns:a16="http://schemas.microsoft.com/office/drawing/2014/main" id="{1646819C-70AE-A84D-87DA-91BAD2282DC4}"/>
              </a:ext>
            </a:extLst>
          </p:cNvPr>
          <p:cNvSpPr>
            <a:spLocks noGrp="1"/>
          </p:cNvSpPr>
          <p:nvPr>
            <p:ph sz="half" idx="1"/>
          </p:nvPr>
        </p:nvSpPr>
        <p:spPr>
          <a:xfrm>
            <a:off x="176049" y="833082"/>
            <a:ext cx="5720254" cy="6024917"/>
          </a:xfrm>
        </p:spPr>
        <p:txBody>
          <a:bodyPr>
            <a:normAutofit/>
          </a:bodyPr>
          <a:lstStyle/>
          <a:p>
            <a:r>
              <a:rPr lang="en-US" dirty="0"/>
              <a:t>Political foundations for the creation of the Reich: Compromise</a:t>
            </a:r>
          </a:p>
          <a:p>
            <a:pPr lvl="1"/>
            <a:r>
              <a:rPr lang="en-US" dirty="0"/>
              <a:t>Between the king of Prussia and the rulers of the other German states</a:t>
            </a:r>
          </a:p>
          <a:p>
            <a:pPr lvl="2"/>
            <a:r>
              <a:rPr lang="en-US" dirty="0"/>
              <a:t>Who agreed to accept him as the Kaiser (emperor) of a united Germany, provided they could continue to rule their states largely as they had in the past. </a:t>
            </a:r>
          </a:p>
          <a:p>
            <a:pPr lvl="1"/>
            <a:r>
              <a:rPr lang="en-US" dirty="0"/>
              <a:t>Between segments of German society </a:t>
            </a:r>
          </a:p>
          <a:p>
            <a:pPr lvl="2"/>
            <a:r>
              <a:rPr lang="en-US" dirty="0"/>
              <a:t>Accept a unified Germany based on a constitution that combined a powerful authoritarian monarchy with a weak representative body, the Reichstag</a:t>
            </a:r>
          </a:p>
          <a:p>
            <a:pPr lvl="2"/>
            <a:r>
              <a:rPr lang="en-US" dirty="0"/>
              <a:t>Elected by universal male suffrage and secret ballot.</a:t>
            </a:r>
          </a:p>
          <a:p>
            <a:pPr lvl="2"/>
            <a:r>
              <a:rPr lang="en-US" dirty="0"/>
              <a:t>Kaiser controlled the Imperial executive. </a:t>
            </a:r>
          </a:p>
        </p:txBody>
      </p:sp>
      <p:pic>
        <p:nvPicPr>
          <p:cNvPr id="7" name="Content Placeholder 6">
            <a:extLst>
              <a:ext uri="{FF2B5EF4-FFF2-40B4-BE49-F238E27FC236}">
                <a16:creationId xmlns:a16="http://schemas.microsoft.com/office/drawing/2014/main" id="{5D5BAE73-A7A6-9440-A53A-994E205C60C7}"/>
              </a:ext>
            </a:extLst>
          </p:cNvPr>
          <p:cNvPicPr>
            <a:picLocks noGrp="1" noChangeAspect="1"/>
          </p:cNvPicPr>
          <p:nvPr>
            <p:ph sz="half" idx="2"/>
          </p:nvPr>
        </p:nvPicPr>
        <p:blipFill>
          <a:blip r:embed="rId2"/>
          <a:stretch>
            <a:fillRect/>
          </a:stretch>
        </p:blipFill>
        <p:spPr>
          <a:xfrm>
            <a:off x="6928947" y="833083"/>
            <a:ext cx="5181600" cy="3770647"/>
          </a:xfrm>
        </p:spPr>
      </p:pic>
      <p:pic>
        <p:nvPicPr>
          <p:cNvPr id="9" name="Picture 8">
            <a:extLst>
              <a:ext uri="{FF2B5EF4-FFF2-40B4-BE49-F238E27FC236}">
                <a16:creationId xmlns:a16="http://schemas.microsoft.com/office/drawing/2014/main" id="{8A363178-7C61-A74C-AC3A-FB9F0AB49B23}"/>
              </a:ext>
            </a:extLst>
          </p:cNvPr>
          <p:cNvPicPr>
            <a:picLocks noChangeAspect="1"/>
          </p:cNvPicPr>
          <p:nvPr/>
        </p:nvPicPr>
        <p:blipFill>
          <a:blip r:embed="rId3"/>
          <a:stretch>
            <a:fillRect/>
          </a:stretch>
        </p:blipFill>
        <p:spPr>
          <a:xfrm>
            <a:off x="5896303" y="3589687"/>
            <a:ext cx="3186605" cy="3268313"/>
          </a:xfrm>
          <a:prstGeom prst="rect">
            <a:avLst/>
          </a:prstGeom>
        </p:spPr>
      </p:pic>
    </p:spTree>
    <p:extLst>
      <p:ext uri="{BB962C8B-B14F-4D97-AF65-F5344CB8AC3E}">
        <p14:creationId xmlns:p14="http://schemas.microsoft.com/office/powerpoint/2010/main" val="14724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C37F6-E3F3-6346-8177-1824DE5A90FB}"/>
              </a:ext>
            </a:extLst>
          </p:cNvPr>
          <p:cNvSpPr>
            <a:spLocks noGrp="1"/>
          </p:cNvSpPr>
          <p:nvPr>
            <p:ph type="title"/>
          </p:nvPr>
        </p:nvSpPr>
        <p:spPr>
          <a:xfrm>
            <a:off x="73572" y="1"/>
            <a:ext cx="12118428" cy="1208689"/>
          </a:xfrm>
        </p:spPr>
        <p:txBody>
          <a:bodyPr>
            <a:normAutofit fontScale="90000"/>
          </a:bodyPr>
          <a:lstStyle/>
          <a:p>
            <a:pPr algn="ctr"/>
            <a:r>
              <a:rPr lang="en-US" dirty="0"/>
              <a:t>Germany An Imperial Form of Federation With a Strong Executive</a:t>
            </a:r>
          </a:p>
        </p:txBody>
      </p:sp>
      <p:sp>
        <p:nvSpPr>
          <p:cNvPr id="3" name="Content Placeholder 2">
            <a:extLst>
              <a:ext uri="{FF2B5EF4-FFF2-40B4-BE49-F238E27FC236}">
                <a16:creationId xmlns:a16="http://schemas.microsoft.com/office/drawing/2014/main" id="{12ADFD6F-06CE-224B-B81B-8EC3FD91ED8F}"/>
              </a:ext>
            </a:extLst>
          </p:cNvPr>
          <p:cNvSpPr>
            <a:spLocks noGrp="1"/>
          </p:cNvSpPr>
          <p:nvPr>
            <p:ph sz="half" idx="1"/>
          </p:nvPr>
        </p:nvSpPr>
        <p:spPr>
          <a:xfrm>
            <a:off x="73571" y="849086"/>
            <a:ext cx="5305909" cy="6008913"/>
          </a:xfrm>
        </p:spPr>
        <p:txBody>
          <a:bodyPr>
            <a:normAutofit fontScale="70000" lnSpcReduction="20000"/>
          </a:bodyPr>
          <a:lstStyle/>
          <a:p>
            <a:r>
              <a:rPr lang="en-US" dirty="0"/>
              <a:t>Kaiser </a:t>
            </a:r>
          </a:p>
          <a:p>
            <a:pPr lvl="1"/>
            <a:r>
              <a:rPr lang="en-US" dirty="0"/>
              <a:t>Ministerial government: full control of foreign policy and military</a:t>
            </a:r>
          </a:p>
          <a:p>
            <a:pPr lvl="1"/>
            <a:r>
              <a:rPr lang="en-US" dirty="0"/>
              <a:t>Kaiser selected the Chancellor as head of government, serving at the Kaiser’s pleasure </a:t>
            </a:r>
          </a:p>
          <a:p>
            <a:pPr lvl="1"/>
            <a:r>
              <a:rPr lang="en-US" dirty="0"/>
              <a:t>Government’s actions not subject to the Reichstag approval.</a:t>
            </a:r>
          </a:p>
          <a:p>
            <a:r>
              <a:rPr lang="en-US" dirty="0"/>
              <a:t>Parliament</a:t>
            </a:r>
          </a:p>
          <a:p>
            <a:pPr lvl="1"/>
            <a:r>
              <a:rPr lang="en-US" dirty="0"/>
              <a:t>The Bundesrat (Federal Council) represented Germany’s princes. </a:t>
            </a:r>
          </a:p>
          <a:p>
            <a:pPr lvl="2"/>
            <a:r>
              <a:rPr lang="en-US" dirty="0"/>
              <a:t>One-third of its seats were held by Prussians.</a:t>
            </a:r>
          </a:p>
          <a:p>
            <a:pPr lvl="2"/>
            <a:r>
              <a:rPr lang="en-US" dirty="0"/>
              <a:t>Upper house; could only on legislation drawn up by the government before it became law. </a:t>
            </a:r>
          </a:p>
          <a:p>
            <a:pPr lvl="1"/>
            <a:r>
              <a:rPr lang="en-US" dirty="0"/>
              <a:t>The Reichstag </a:t>
            </a:r>
          </a:p>
          <a:p>
            <a:pPr lvl="2"/>
            <a:r>
              <a:rPr lang="en-US" dirty="0"/>
              <a:t>No power to draft legislation</a:t>
            </a:r>
          </a:p>
          <a:p>
            <a:r>
              <a:rPr lang="en-US" dirty="0"/>
              <a:t>Law Making</a:t>
            </a:r>
          </a:p>
          <a:p>
            <a:pPr lvl="1"/>
            <a:r>
              <a:rPr lang="en-US" dirty="0"/>
              <a:t>Required approval of Reichstag and Bundesrat</a:t>
            </a:r>
          </a:p>
          <a:p>
            <a:pPr lvl="1"/>
            <a:r>
              <a:rPr lang="en-US" dirty="0"/>
              <a:t>Government proposals</a:t>
            </a:r>
          </a:p>
          <a:p>
            <a:r>
              <a:rPr lang="en-US" dirty="0"/>
              <a:t>Political power split between Reich and States</a:t>
            </a:r>
          </a:p>
          <a:p>
            <a:pPr lvl="1"/>
            <a:r>
              <a:rPr lang="en-US" dirty="0"/>
              <a:t>Reich legislation superior (Art. 2)</a:t>
            </a:r>
          </a:p>
          <a:p>
            <a:pPr lvl="1"/>
            <a:r>
              <a:rPr lang="en-US" dirty="0"/>
              <a:t>Protection of rights and privileges of citizenship throughout the Empire (Art. 3)</a:t>
            </a:r>
          </a:p>
          <a:p>
            <a:pPr lvl="1"/>
            <a:r>
              <a:rPr lang="en-US" dirty="0"/>
              <a:t>Delegation of specific legislative powers (Art,. 4).</a:t>
            </a:r>
          </a:p>
          <a:p>
            <a:pPr lvl="1"/>
            <a:r>
              <a:rPr lang="en-US" dirty="0"/>
              <a:t>Art4(13) “whole domain of civil law, criminal law; likewise legal procedure.”</a:t>
            </a:r>
          </a:p>
        </p:txBody>
      </p:sp>
      <p:pic>
        <p:nvPicPr>
          <p:cNvPr id="6" name="Content Placeholder 5">
            <a:extLst>
              <a:ext uri="{FF2B5EF4-FFF2-40B4-BE49-F238E27FC236}">
                <a16:creationId xmlns:a16="http://schemas.microsoft.com/office/drawing/2014/main" id="{8290D055-75B4-0D41-9035-47F64FF9FE41}"/>
              </a:ext>
            </a:extLst>
          </p:cNvPr>
          <p:cNvPicPr>
            <a:picLocks noGrp="1" noChangeAspect="1"/>
          </p:cNvPicPr>
          <p:nvPr>
            <p:ph sz="half" idx="2"/>
          </p:nvPr>
        </p:nvPicPr>
        <p:blipFill>
          <a:blip r:embed="rId2"/>
          <a:stretch>
            <a:fillRect/>
          </a:stretch>
        </p:blipFill>
        <p:spPr>
          <a:xfrm>
            <a:off x="5379481" y="1436914"/>
            <a:ext cx="6704465" cy="5421085"/>
          </a:xfrm>
        </p:spPr>
      </p:pic>
    </p:spTree>
    <p:extLst>
      <p:ext uri="{BB962C8B-B14F-4D97-AF65-F5344CB8AC3E}">
        <p14:creationId xmlns:p14="http://schemas.microsoft.com/office/powerpoint/2010/main" val="3984734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8EFA-EE15-444B-8F6E-095861343798}"/>
              </a:ext>
            </a:extLst>
          </p:cNvPr>
          <p:cNvSpPr>
            <a:spLocks noGrp="1"/>
          </p:cNvSpPr>
          <p:nvPr>
            <p:ph type="title"/>
          </p:nvPr>
        </p:nvSpPr>
        <p:spPr>
          <a:xfrm>
            <a:off x="0" y="18256"/>
            <a:ext cx="10515600" cy="974522"/>
          </a:xfrm>
        </p:spPr>
        <p:txBody>
          <a:bodyPr/>
          <a:lstStyle/>
          <a:p>
            <a:r>
              <a:rPr lang="en-US" dirty="0"/>
              <a:t>German Federalism (Art. 4)</a:t>
            </a:r>
          </a:p>
        </p:txBody>
      </p:sp>
      <p:sp>
        <p:nvSpPr>
          <p:cNvPr id="8" name="Content Placeholder 7">
            <a:extLst>
              <a:ext uri="{FF2B5EF4-FFF2-40B4-BE49-F238E27FC236}">
                <a16:creationId xmlns:a16="http://schemas.microsoft.com/office/drawing/2014/main" id="{B9C572F4-DE24-5241-9B39-095A808123F9}"/>
              </a:ext>
            </a:extLst>
          </p:cNvPr>
          <p:cNvSpPr>
            <a:spLocks noGrp="1"/>
          </p:cNvSpPr>
          <p:nvPr>
            <p:ph idx="1"/>
          </p:nvPr>
        </p:nvSpPr>
        <p:spPr>
          <a:xfrm>
            <a:off x="0" y="992778"/>
            <a:ext cx="11353800" cy="5846966"/>
          </a:xfrm>
        </p:spPr>
        <p:txBody>
          <a:bodyPr>
            <a:normAutofit fontScale="55000" lnSpcReduction="20000"/>
          </a:bodyPr>
          <a:lstStyle/>
          <a:p>
            <a:r>
              <a:rPr lang="en-US" dirty="0"/>
              <a:t>The following matters shall be under the supervision of the Empire and its Legislature:- </a:t>
            </a:r>
          </a:p>
          <a:p>
            <a:r>
              <a:rPr lang="en-US" dirty="0"/>
              <a:t>Regulations with respect to the freedom of migration; matters of domicile and settlement; citizenship; passports; surveillance of foreigners; trade and industry, including insurance; so far as these matters are not already provided for by article 3 of this Constitution, in Bavaria, however, matters relating to domicile and settlement are </a:t>
            </a:r>
            <a:r>
              <a:rPr lang="en-US" dirty="0" err="1"/>
              <a:t>herefrom</a:t>
            </a:r>
            <a:r>
              <a:rPr lang="en-US" dirty="0"/>
              <a:t> excluded; and likewise matters relating to colonization and emigration to foreign countries;</a:t>
            </a:r>
          </a:p>
          <a:p>
            <a:r>
              <a:rPr lang="en-US" dirty="0"/>
              <a:t>Legislation concerning customs, duties, and commerce, and such imports as are to be applied to the uses of the Empire.</a:t>
            </a:r>
          </a:p>
          <a:p>
            <a:r>
              <a:rPr lang="en-US" dirty="0"/>
              <a:t>Regulation of weights and measures, and of the coinage, together with the emission of funded and unfunded paper money.</a:t>
            </a:r>
          </a:p>
          <a:p>
            <a:r>
              <a:rPr lang="en-US" dirty="0"/>
              <a:t>Banking regulations in general.</a:t>
            </a:r>
          </a:p>
          <a:p>
            <a:r>
              <a:rPr lang="en-US" dirty="0"/>
              <a:t>Patents for inventions.</a:t>
            </a:r>
          </a:p>
          <a:p>
            <a:r>
              <a:rPr lang="en-US" dirty="0"/>
              <a:t>The protection of literary property.</a:t>
            </a:r>
          </a:p>
          <a:p>
            <a:r>
              <a:rPr lang="en-US" dirty="0"/>
              <a:t>The </a:t>
            </a:r>
            <a:r>
              <a:rPr lang="en-US" dirty="0" err="1"/>
              <a:t>organisation</a:t>
            </a:r>
            <a:r>
              <a:rPr lang="en-US" dirty="0"/>
              <a:t> of a general system of protection for German trade in foreign countries; of German navigation, and of the German flag on the high seas; likewise the </a:t>
            </a:r>
            <a:r>
              <a:rPr lang="en-US" dirty="0" err="1"/>
              <a:t>organisation</a:t>
            </a:r>
            <a:r>
              <a:rPr lang="en-US" dirty="0"/>
              <a:t> of a general consular representation of the Empire.</a:t>
            </a:r>
          </a:p>
          <a:p>
            <a:r>
              <a:rPr lang="en-US" dirty="0"/>
              <a:t>Railway matters (subject in Bavaria to the provisions of Article 46) and the construction of means of communication by land and water for the purposes of home defense, and of general commerce.</a:t>
            </a:r>
          </a:p>
          <a:p>
            <a:r>
              <a:rPr lang="en-US" dirty="0"/>
              <a:t>Rafting and navigation upon those waters which are common to several States, and the condition of such waters, as likewise river and other water dues.</a:t>
            </a:r>
          </a:p>
          <a:p>
            <a:r>
              <a:rPr lang="en-US" dirty="0"/>
              <a:t>Postal and telegraph affairs; but in Bavaria and Württemberg these shall be subject to the provisions of Article 52.</a:t>
            </a:r>
          </a:p>
          <a:p>
            <a:r>
              <a:rPr lang="en-US" dirty="0"/>
              <a:t>Regulations concerning the execution of judicial sentences in civil matters, in the fulfillment of requisition of general.</a:t>
            </a:r>
          </a:p>
          <a:p>
            <a:r>
              <a:rPr lang="en-US" dirty="0"/>
              <a:t>The authentication of public documents.</a:t>
            </a:r>
          </a:p>
          <a:p>
            <a:r>
              <a:rPr lang="en-US" dirty="0"/>
              <a:t>General legislation with respect to the whole domain of civil law, criminal law; likewise legal procedure.</a:t>
            </a:r>
          </a:p>
          <a:p>
            <a:r>
              <a:rPr lang="en-US" dirty="0"/>
              <a:t>The Imperial Army and Navy.</a:t>
            </a:r>
          </a:p>
          <a:p>
            <a:r>
              <a:rPr lang="en-US" dirty="0"/>
              <a:t>The surveillance of the medical and veterinary professions.</a:t>
            </a:r>
          </a:p>
          <a:p>
            <a:r>
              <a:rPr lang="en-US" dirty="0"/>
              <a:t>The Press, trades' unions, etc.</a:t>
            </a:r>
          </a:p>
          <a:p>
            <a:endParaRPr lang="en-US" dirty="0"/>
          </a:p>
        </p:txBody>
      </p:sp>
    </p:spTree>
    <p:extLst>
      <p:ext uri="{BB962C8B-B14F-4D97-AF65-F5344CB8AC3E}">
        <p14:creationId xmlns:p14="http://schemas.microsoft.com/office/powerpoint/2010/main" val="1871124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EF14CD9-DE9B-ED4E-8D3C-006392AEC64A}" vid="{478C698C-07CC-8640-B46F-0DD49B622770}"/>
    </a:ext>
  </a:extLst>
</a:theme>
</file>

<file path=docProps/app.xml><?xml version="1.0" encoding="utf-8"?>
<Properties xmlns="http://schemas.openxmlformats.org/officeDocument/2006/extended-properties" xmlns:vt="http://schemas.openxmlformats.org/officeDocument/2006/docPropsVTypes">
  <TotalTime>95</TotalTime>
  <Words>5476</Words>
  <Application>Microsoft Macintosh PowerPoint</Application>
  <PresentationFormat>Widescreen</PresentationFormat>
  <Paragraphs>354</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Comparative Constitutionalism 比较立宪主义 East China University of Political Science and Law  Shanghai, China November-December 2019 </vt:lpstr>
      <vt:lpstr>Class 5</vt:lpstr>
      <vt:lpstr>What We Discuss Today/我们今天讨论的内容</vt:lpstr>
      <vt:lpstr>Baselines</vt:lpstr>
      <vt:lpstr>Baselines</vt:lpstr>
      <vt:lpstr>Another Stream of Constitutional Development in 19th Century</vt:lpstr>
      <vt:lpstr>German Imperial Constitution—2nd Reich </vt:lpstr>
      <vt:lpstr>Germany An Imperial Form of Federation With a Strong Executive</vt:lpstr>
      <vt:lpstr>German Federalism (Art. 4)</vt:lpstr>
      <vt:lpstr>From Empire to Republic to National Socialism 1918-1945</vt:lpstr>
      <vt:lpstr>Rights From Empire to Weimar to Nazi System</vt:lpstr>
      <vt:lpstr>Japanese Imperial Constitution </vt:lpstr>
      <vt:lpstr>Japan rights and duties of Subjects (Chp. II)</vt:lpstr>
      <vt:lpstr>Imperial Constitutions:  Points of Convergence/Divergence</vt:lpstr>
      <vt:lpstr>From Imperial to Post-1945 Constitutions</vt:lpstr>
      <vt:lpstr>From Imperial Constitution to a Crisis of Constitution</vt:lpstr>
      <vt:lpstr>Rationale (JAPAN)</vt:lpstr>
      <vt:lpstr>Rationale (Germany)</vt:lpstr>
      <vt:lpstr>From Rationale to Constitutionalism</vt:lpstr>
      <vt:lpstr>Result:  Constitutionalism or Constitutional Internationalism</vt:lpstr>
      <vt:lpstr>The Theory of 2nd Generation Constitutions Applied—German Basic Law and Japanese 1946 Constitution</vt:lpstr>
      <vt:lpstr>German Basic Law</vt:lpstr>
      <vt:lpstr>German Basic Law (1949)— De-Nazification; De-Prussianification</vt:lpstr>
      <vt:lpstr>Human Rights at the Center</vt:lpstr>
      <vt:lpstr>The Right of Resistance and Super-Constitutonal Provisions</vt:lpstr>
      <vt:lpstr>Internatonalism</vt:lpstr>
      <vt:lpstr>Protection of the Federal Constitutional Court and the Democratic Order</vt:lpstr>
      <vt:lpstr>Japan Constitution of 1946</vt:lpstr>
      <vt:lpstr>Japan Constitution—De-Militarization and Re-Entry into Family of Civilized States</vt:lpstr>
      <vt:lpstr>And the Rest</vt:lpstr>
      <vt:lpstr>The Emperor</vt:lpstr>
      <vt:lpstr>Renunciation of War</vt:lpstr>
      <vt:lpstr>Rights &amp; Duties of the People</vt:lpstr>
      <vt:lpstr>Judicial Review and Authority in Constitutional Interpretation; Supremacy of Constitution; Internationalism</vt:lpstr>
      <vt:lpstr>Summary</vt:lpstr>
      <vt:lpstr>From Crisis of Constitution to the Emergence of Constitutionalism and the Supremacy of Liberal Democracy as Baseline ordering Principle</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Constitutionalism 比较立宪主义 East China University of Political Science and Law  Shanghai, China November-December 2019 </dc:title>
  <dc:creator>Backer, Larry Cata</dc:creator>
  <cp:lastModifiedBy>Backer, Larry Cata</cp:lastModifiedBy>
  <cp:revision>12</cp:revision>
  <dcterms:created xsi:type="dcterms:W3CDTF">2019-12-02T08:53:29Z</dcterms:created>
  <dcterms:modified xsi:type="dcterms:W3CDTF">2019-12-03T23:53:02Z</dcterms:modified>
</cp:coreProperties>
</file>