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4" r:id="rId7"/>
    <p:sldId id="262" r:id="rId8"/>
    <p:sldId id="267" r:id="rId9"/>
    <p:sldId id="269" r:id="rId10"/>
    <p:sldId id="270" r:id="rId11"/>
    <p:sldId id="271" r:id="rId12"/>
    <p:sldId id="279" r:id="rId13"/>
    <p:sldId id="277" r:id="rId14"/>
    <p:sldId id="263" r:id="rId15"/>
    <p:sldId id="268" r:id="rId16"/>
    <p:sldId id="272" r:id="rId17"/>
    <p:sldId id="278" r:id="rId18"/>
    <p:sldId id="273" r:id="rId19"/>
    <p:sldId id="287" r:id="rId20"/>
    <p:sldId id="266" r:id="rId21"/>
    <p:sldId id="265" r:id="rId22"/>
    <p:sldId id="274" r:id="rId23"/>
    <p:sldId id="275" r:id="rId24"/>
    <p:sldId id="276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7A37"/>
    <a:srgbClr val="E6D1D3"/>
    <a:srgbClr val="E68B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91"/>
    <p:restoredTop sz="94694"/>
  </p:normalViewPr>
  <p:slideViewPr>
    <p:cSldViewPr snapToGrid="0" snapToObjects="1">
      <p:cViewPr>
        <p:scale>
          <a:sx n="129" d="100"/>
          <a:sy n="129" d="100"/>
        </p:scale>
        <p:origin x="2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5E59A8-C3A6-6B42-A13D-E43CDAEE0114}" type="doc">
      <dgm:prSet loTypeId="urn:microsoft.com/office/officeart/2005/8/layout/process5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9126A85-C339-6A4E-A81D-ABCB291B9430}">
      <dgm:prSet custT="1"/>
      <dgm:spPr/>
      <dgm:t>
        <a:bodyPr/>
        <a:lstStyle/>
        <a:p>
          <a:r>
            <a:rPr lang="en-US" sz="2400" b="1" dirty="0"/>
            <a:t>From charter to contract</a:t>
          </a:r>
        </a:p>
      </dgm:t>
    </dgm:pt>
    <dgm:pt modelId="{3937B398-BB5C-A34F-977C-02C5B2BFBBA5}" type="parTrans" cxnId="{25F9BF04-BC77-484E-8D15-60DBD6F7F762}">
      <dgm:prSet/>
      <dgm:spPr/>
      <dgm:t>
        <a:bodyPr/>
        <a:lstStyle/>
        <a:p>
          <a:endParaRPr lang="en-US"/>
        </a:p>
      </dgm:t>
    </dgm:pt>
    <dgm:pt modelId="{4B855769-A9E6-4341-919C-1EF8284AFEB0}" type="sibTrans" cxnId="{25F9BF04-BC77-484E-8D15-60DBD6F7F762}">
      <dgm:prSet/>
      <dgm:spPr/>
      <dgm:t>
        <a:bodyPr/>
        <a:lstStyle/>
        <a:p>
          <a:endParaRPr lang="en-US"/>
        </a:p>
      </dgm:t>
    </dgm:pt>
    <dgm:pt modelId="{6DB0B093-BEC3-EA4F-A39C-EEF2F22F0ADF}">
      <dgm:prSet/>
      <dgm:spPr/>
      <dgm:t>
        <a:bodyPr/>
        <a:lstStyle/>
        <a:p>
          <a:r>
            <a:rPr lang="en-US" b="1" dirty="0"/>
            <a:t>Political document </a:t>
          </a:r>
        </a:p>
      </dgm:t>
    </dgm:pt>
    <dgm:pt modelId="{AFC2FC2A-8693-6B41-8AA9-C36CFB40F0D6}" type="parTrans" cxnId="{4F71F775-0518-A94C-9E57-55FDFCB0BDA5}">
      <dgm:prSet/>
      <dgm:spPr/>
      <dgm:t>
        <a:bodyPr/>
        <a:lstStyle/>
        <a:p>
          <a:endParaRPr lang="en-US"/>
        </a:p>
      </dgm:t>
    </dgm:pt>
    <dgm:pt modelId="{E342CA2E-6079-1742-8226-4994029F5593}" type="sibTrans" cxnId="{4F71F775-0518-A94C-9E57-55FDFCB0BDA5}">
      <dgm:prSet/>
      <dgm:spPr/>
      <dgm:t>
        <a:bodyPr/>
        <a:lstStyle/>
        <a:p>
          <a:endParaRPr lang="en-US"/>
        </a:p>
      </dgm:t>
    </dgm:pt>
    <dgm:pt modelId="{B214117F-4EBF-D84B-9695-0F46FEED9EBC}">
      <dgm:prSet/>
      <dgm:spPr/>
      <dgm:t>
        <a:bodyPr/>
        <a:lstStyle/>
        <a:p>
          <a:r>
            <a:rPr lang="en-US" dirty="0"/>
            <a:t>In the sense that what is bargained in the construction and distribution and institutionalization of power relations</a:t>
          </a:r>
        </a:p>
      </dgm:t>
    </dgm:pt>
    <dgm:pt modelId="{B4ABBDA1-83B4-FE42-A281-2156112A9023}" type="parTrans" cxnId="{E773AE89-48F5-DF49-A7EE-592768DB5809}">
      <dgm:prSet/>
      <dgm:spPr/>
      <dgm:t>
        <a:bodyPr/>
        <a:lstStyle/>
        <a:p>
          <a:endParaRPr lang="en-US"/>
        </a:p>
      </dgm:t>
    </dgm:pt>
    <dgm:pt modelId="{C5EF6F5E-C204-D345-84D6-574CEE401200}" type="sibTrans" cxnId="{E773AE89-48F5-DF49-A7EE-592768DB5809}">
      <dgm:prSet/>
      <dgm:spPr/>
      <dgm:t>
        <a:bodyPr/>
        <a:lstStyle/>
        <a:p>
          <a:endParaRPr lang="en-US"/>
        </a:p>
      </dgm:t>
    </dgm:pt>
    <dgm:pt modelId="{2DABE9DD-37DE-6E47-A94B-38EFFEE76BAF}">
      <dgm:prSet custT="1"/>
      <dgm:spPr/>
      <dgm:t>
        <a:bodyPr/>
        <a:lstStyle/>
        <a:p>
          <a:r>
            <a:rPr lang="en-US" sz="2000" b="1" dirty="0"/>
            <a:t>Expressed in the language of law of contract</a:t>
          </a:r>
        </a:p>
      </dgm:t>
    </dgm:pt>
    <dgm:pt modelId="{817F91F7-499C-E14D-8B19-E5BFB3C048ED}" type="parTrans" cxnId="{EB4E401A-16A1-1A46-BE39-05ADC1323BDD}">
      <dgm:prSet/>
      <dgm:spPr/>
      <dgm:t>
        <a:bodyPr/>
        <a:lstStyle/>
        <a:p>
          <a:endParaRPr lang="en-US"/>
        </a:p>
      </dgm:t>
    </dgm:pt>
    <dgm:pt modelId="{3248533E-63C7-9441-A979-B556D73CFADB}" type="sibTrans" cxnId="{EB4E401A-16A1-1A46-BE39-05ADC1323BDD}">
      <dgm:prSet/>
      <dgm:spPr/>
      <dgm:t>
        <a:bodyPr/>
        <a:lstStyle/>
        <a:p>
          <a:endParaRPr lang="en-US"/>
        </a:p>
      </dgm:t>
    </dgm:pt>
    <dgm:pt modelId="{03ACA6A5-D128-5C48-A8A0-BDF648465DCD}">
      <dgm:prSet custT="1"/>
      <dgm:spPr/>
      <dgm:t>
        <a:bodyPr/>
        <a:lstStyle/>
        <a:p>
          <a:r>
            <a:rPr lang="en-US" sz="2000" dirty="0"/>
            <a:t>“Social” contract</a:t>
          </a:r>
        </a:p>
      </dgm:t>
    </dgm:pt>
    <dgm:pt modelId="{1C650B95-CEA4-C646-A91D-E2C342FB9EF7}" type="parTrans" cxnId="{E708665E-9AB3-8944-906D-DCF58265C71B}">
      <dgm:prSet/>
      <dgm:spPr/>
      <dgm:t>
        <a:bodyPr/>
        <a:lstStyle/>
        <a:p>
          <a:endParaRPr lang="en-US"/>
        </a:p>
      </dgm:t>
    </dgm:pt>
    <dgm:pt modelId="{0B87F0C5-B03B-1443-ABC4-9B43D28D4F2A}" type="sibTrans" cxnId="{E708665E-9AB3-8944-906D-DCF58265C71B}">
      <dgm:prSet/>
      <dgm:spPr/>
      <dgm:t>
        <a:bodyPr/>
        <a:lstStyle/>
        <a:p>
          <a:endParaRPr lang="en-US"/>
        </a:p>
      </dgm:t>
    </dgm:pt>
    <dgm:pt modelId="{5C5CA6B6-3FF2-3C44-ADC0-22B81FF3FD06}">
      <dgm:prSet custT="1"/>
      <dgm:spPr/>
      <dgm:t>
        <a:bodyPr/>
        <a:lstStyle/>
        <a:p>
          <a:r>
            <a:rPr lang="en-US" sz="1800" dirty="0"/>
            <a:t>Document granting or recognizing specific rights (land, privileges, community, </a:t>
          </a:r>
          <a:r>
            <a:rPr lang="en-US" sz="1800" dirty="0" err="1"/>
            <a:t>etc</a:t>
          </a:r>
          <a:r>
            <a:rPr lang="en-US" sz="1800" dirty="0"/>
            <a:t>)</a:t>
          </a:r>
        </a:p>
      </dgm:t>
    </dgm:pt>
    <dgm:pt modelId="{416750FB-6D16-4744-A820-6CD8D6245E63}" type="parTrans" cxnId="{6BF31FF4-545E-C948-80DF-FDF56BBF0B2F}">
      <dgm:prSet/>
      <dgm:spPr/>
      <dgm:t>
        <a:bodyPr/>
        <a:lstStyle/>
        <a:p>
          <a:endParaRPr lang="en-US"/>
        </a:p>
      </dgm:t>
    </dgm:pt>
    <dgm:pt modelId="{A73C5E68-2433-1541-9462-221A4935FA46}" type="sibTrans" cxnId="{6BF31FF4-545E-C948-80DF-FDF56BBF0B2F}">
      <dgm:prSet/>
      <dgm:spPr/>
      <dgm:t>
        <a:bodyPr/>
        <a:lstStyle/>
        <a:p>
          <a:endParaRPr lang="en-US"/>
        </a:p>
      </dgm:t>
    </dgm:pt>
    <dgm:pt modelId="{8AEDC6EE-F8DA-F248-8AE2-357399958384}">
      <dgm:prSet custT="1"/>
      <dgm:spPr/>
      <dgm:t>
        <a:bodyPr/>
        <a:lstStyle/>
        <a:p>
          <a:r>
            <a:rPr lang="en-US" sz="1800" dirty="0"/>
            <a:t>Title-like deeds of liberties or rights to property; PLUS obligations. Rights/prerogatives as property</a:t>
          </a:r>
        </a:p>
      </dgm:t>
    </dgm:pt>
    <dgm:pt modelId="{88374F42-8E62-7044-B113-D1307AB7CB8F}" type="sibTrans" cxnId="{C57B3761-26AB-C245-80FA-B22939801690}">
      <dgm:prSet/>
      <dgm:spPr/>
      <dgm:t>
        <a:bodyPr/>
        <a:lstStyle/>
        <a:p>
          <a:endParaRPr lang="en-US"/>
        </a:p>
      </dgm:t>
    </dgm:pt>
    <dgm:pt modelId="{84B2D6D0-3D4D-5543-98E1-6F465987C943}" type="parTrans" cxnId="{C57B3761-26AB-C245-80FA-B22939801690}">
      <dgm:prSet/>
      <dgm:spPr/>
      <dgm:t>
        <a:bodyPr/>
        <a:lstStyle/>
        <a:p>
          <a:endParaRPr lang="en-US"/>
        </a:p>
      </dgm:t>
    </dgm:pt>
    <dgm:pt modelId="{D490B61A-ADAE-AE42-AF85-15CA68B9FBBE}">
      <dgm:prSet/>
      <dgm:spPr/>
      <dgm:t>
        <a:bodyPr/>
        <a:lstStyle/>
        <a:p>
          <a:r>
            <a:rPr lang="en-US" dirty="0"/>
            <a:t>Self-constitution of political community that can be distinguished from others</a:t>
          </a:r>
        </a:p>
      </dgm:t>
    </dgm:pt>
    <dgm:pt modelId="{7908EF64-3B80-1E41-9AC3-EEFD55E3E8E0}" type="parTrans" cxnId="{905D58DD-3D8F-F646-9E05-F42C213C1A65}">
      <dgm:prSet/>
      <dgm:spPr/>
      <dgm:t>
        <a:bodyPr/>
        <a:lstStyle/>
        <a:p>
          <a:endParaRPr lang="en-US"/>
        </a:p>
      </dgm:t>
    </dgm:pt>
    <dgm:pt modelId="{C8E4BE15-D363-544D-8D99-F242DB168BD3}" type="sibTrans" cxnId="{905D58DD-3D8F-F646-9E05-F42C213C1A65}">
      <dgm:prSet/>
      <dgm:spPr/>
      <dgm:t>
        <a:bodyPr/>
        <a:lstStyle/>
        <a:p>
          <a:endParaRPr lang="en-US"/>
        </a:p>
      </dgm:t>
    </dgm:pt>
    <dgm:pt modelId="{B9FB0287-1520-F844-A7CD-03690CCC79D5}">
      <dgm:prSet custT="1"/>
      <dgm:spPr/>
      <dgm:t>
        <a:bodyPr/>
        <a:lstStyle/>
        <a:p>
          <a:r>
            <a:rPr lang="en-US" sz="2000" dirty="0"/>
            <a:t>But what created?: Confederation; Federation; Union; or other.</a:t>
          </a:r>
        </a:p>
      </dgm:t>
    </dgm:pt>
    <dgm:pt modelId="{2220C1BC-AF82-4944-A66B-5E892517C000}" type="parTrans" cxnId="{D432E1D5-894A-2B42-96C5-D6FD492256EC}">
      <dgm:prSet/>
      <dgm:spPr/>
      <dgm:t>
        <a:bodyPr/>
        <a:lstStyle/>
        <a:p>
          <a:endParaRPr lang="en-US"/>
        </a:p>
      </dgm:t>
    </dgm:pt>
    <dgm:pt modelId="{072FAA43-4B0E-1347-AA9F-F971A73A4812}" type="sibTrans" cxnId="{D432E1D5-894A-2B42-96C5-D6FD492256EC}">
      <dgm:prSet/>
      <dgm:spPr/>
      <dgm:t>
        <a:bodyPr/>
        <a:lstStyle/>
        <a:p>
          <a:endParaRPr lang="en-US"/>
        </a:p>
      </dgm:t>
    </dgm:pt>
    <dgm:pt modelId="{BF3306B1-10D3-C949-B7DF-3AE39F2BFBBE}">
      <dgm:prSet custT="1"/>
      <dgm:spPr/>
      <dgm:t>
        <a:bodyPr/>
        <a:lstStyle/>
        <a:p>
          <a:r>
            <a:rPr lang="en-US" sz="1800" dirty="0"/>
            <a:t>Downward grant--Usually issued by monarch (who embodies the will of the people)</a:t>
          </a:r>
        </a:p>
      </dgm:t>
    </dgm:pt>
    <dgm:pt modelId="{B3D5AF8B-752D-AC44-92B1-C369AD92C150}" type="parTrans" cxnId="{BC04F061-5F63-594D-BC63-F02716813876}">
      <dgm:prSet/>
      <dgm:spPr/>
      <dgm:t>
        <a:bodyPr/>
        <a:lstStyle/>
        <a:p>
          <a:endParaRPr lang="en-US"/>
        </a:p>
      </dgm:t>
    </dgm:pt>
    <dgm:pt modelId="{04B60AEA-2813-BC4E-A68E-71CC6FDF3BF3}" type="sibTrans" cxnId="{BC04F061-5F63-594D-BC63-F02716813876}">
      <dgm:prSet/>
      <dgm:spPr/>
      <dgm:t>
        <a:bodyPr/>
        <a:lstStyle/>
        <a:p>
          <a:endParaRPr lang="en-US"/>
        </a:p>
      </dgm:t>
    </dgm:pt>
    <dgm:pt modelId="{C828CE07-1C3C-4848-A79E-36EBA94BDD48}">
      <dgm:prSet/>
      <dgm:spPr/>
      <dgm:t>
        <a:bodyPr/>
        <a:lstStyle/>
        <a:p>
          <a:r>
            <a:rPr lang="en-US" dirty="0"/>
            <a:t>Constitutions are not merely the sum of ancient liberties and arrangements with the central authority, but now also constitute the government itself</a:t>
          </a:r>
        </a:p>
      </dgm:t>
    </dgm:pt>
    <dgm:pt modelId="{22B7CC60-76AB-FC45-BD9C-3165F828AC64}" type="parTrans" cxnId="{38850EDE-F1D2-184F-8F90-B2A01DA397CE}">
      <dgm:prSet/>
      <dgm:spPr/>
    </dgm:pt>
    <dgm:pt modelId="{F4303D9D-D45E-804F-9D20-848D531DDE7E}" type="sibTrans" cxnId="{38850EDE-F1D2-184F-8F90-B2A01DA397CE}">
      <dgm:prSet/>
      <dgm:spPr/>
    </dgm:pt>
    <dgm:pt modelId="{A5607822-5B3F-5148-96FA-0BBD53CCEE20}">
      <dgm:prSet custT="1"/>
      <dgm:spPr/>
      <dgm:t>
        <a:bodyPr/>
        <a:lstStyle/>
        <a:p>
          <a:r>
            <a:rPr lang="en-US" sz="2000" dirty="0"/>
            <a:t>Power constrained through a “higher” form of law; </a:t>
          </a:r>
          <a:r>
            <a:rPr lang="en-US" sz="2000" b="1" i="1" dirty="0"/>
            <a:t>a law of politics</a:t>
          </a:r>
        </a:p>
      </dgm:t>
    </dgm:pt>
    <dgm:pt modelId="{C8FF08CB-23FC-6D48-97B4-F6572AF5DB96}" type="parTrans" cxnId="{53D0463D-7601-8A4E-9569-15C8BA64807E}">
      <dgm:prSet/>
      <dgm:spPr/>
    </dgm:pt>
    <dgm:pt modelId="{D3486074-FB5B-EB46-8C34-A0983BA88A75}" type="sibTrans" cxnId="{53D0463D-7601-8A4E-9569-15C8BA64807E}">
      <dgm:prSet/>
      <dgm:spPr/>
    </dgm:pt>
    <dgm:pt modelId="{DD6B362E-7F4F-1041-9170-E4E0B7C18EA9}" type="pres">
      <dgm:prSet presAssocID="{095E59A8-C3A6-6B42-A13D-E43CDAEE0114}" presName="diagram" presStyleCnt="0">
        <dgm:presLayoutVars>
          <dgm:dir/>
          <dgm:resizeHandles val="exact"/>
        </dgm:presLayoutVars>
      </dgm:prSet>
      <dgm:spPr/>
    </dgm:pt>
    <dgm:pt modelId="{07949598-7172-5148-BF93-E7EE1138364A}" type="pres">
      <dgm:prSet presAssocID="{29126A85-C339-6A4E-A81D-ABCB291B9430}" presName="node" presStyleLbl="node1" presStyleIdx="0" presStyleCnt="3" custScaleY="246581" custLinFactNeighborX="-335" custLinFactNeighborY="71167">
        <dgm:presLayoutVars>
          <dgm:bulletEnabled val="1"/>
        </dgm:presLayoutVars>
      </dgm:prSet>
      <dgm:spPr/>
    </dgm:pt>
    <dgm:pt modelId="{8FE17B98-2346-864F-9C93-07CA2283E42D}" type="pres">
      <dgm:prSet presAssocID="{4B855769-A9E6-4341-919C-1EF8284AFEB0}" presName="sibTrans" presStyleLbl="sibTrans2D1" presStyleIdx="0" presStyleCnt="2"/>
      <dgm:spPr/>
    </dgm:pt>
    <dgm:pt modelId="{7EE158CE-E992-C242-A069-3118CBC429D4}" type="pres">
      <dgm:prSet presAssocID="{4B855769-A9E6-4341-919C-1EF8284AFEB0}" presName="connectorText" presStyleLbl="sibTrans2D1" presStyleIdx="0" presStyleCnt="2"/>
      <dgm:spPr/>
    </dgm:pt>
    <dgm:pt modelId="{95CAC426-5C29-054E-BC22-78D82E8FB086}" type="pres">
      <dgm:prSet presAssocID="{6DB0B093-BEC3-EA4F-A39C-EEF2F22F0ADF}" presName="node" presStyleLbl="node1" presStyleIdx="1" presStyleCnt="3" custScaleY="207146" custLinFactNeighborX="1197" custLinFactNeighborY="-10930">
        <dgm:presLayoutVars>
          <dgm:bulletEnabled val="1"/>
        </dgm:presLayoutVars>
      </dgm:prSet>
      <dgm:spPr/>
    </dgm:pt>
    <dgm:pt modelId="{01714668-8D81-DD42-A7F6-3268D06A0853}" type="pres">
      <dgm:prSet presAssocID="{E342CA2E-6079-1742-8226-4994029F5593}" presName="sibTrans" presStyleLbl="sibTrans2D1" presStyleIdx="1" presStyleCnt="2"/>
      <dgm:spPr/>
    </dgm:pt>
    <dgm:pt modelId="{5C73A2E6-EAB6-434B-BD28-A99BAE631BAE}" type="pres">
      <dgm:prSet presAssocID="{E342CA2E-6079-1742-8226-4994029F5593}" presName="connectorText" presStyleLbl="sibTrans2D1" presStyleIdx="1" presStyleCnt="2"/>
      <dgm:spPr/>
    </dgm:pt>
    <dgm:pt modelId="{DA2FEA87-CA5D-9144-95B8-68099C17EBFE}" type="pres">
      <dgm:prSet presAssocID="{2DABE9DD-37DE-6E47-A94B-38EFFEE76BAF}" presName="node" presStyleLbl="node1" presStyleIdx="2" presStyleCnt="3" custScaleY="189332" custLinFactNeighborX="2729" custLinFactNeighborY="-88941">
        <dgm:presLayoutVars>
          <dgm:bulletEnabled val="1"/>
        </dgm:presLayoutVars>
      </dgm:prSet>
      <dgm:spPr/>
    </dgm:pt>
  </dgm:ptLst>
  <dgm:cxnLst>
    <dgm:cxn modelId="{25F9BF04-BC77-484E-8D15-60DBD6F7F762}" srcId="{095E59A8-C3A6-6B42-A13D-E43CDAEE0114}" destId="{29126A85-C339-6A4E-A81D-ABCB291B9430}" srcOrd="0" destOrd="0" parTransId="{3937B398-BB5C-A34F-977C-02C5B2BFBBA5}" sibTransId="{4B855769-A9E6-4341-919C-1EF8284AFEB0}"/>
    <dgm:cxn modelId="{EB4E401A-16A1-1A46-BE39-05ADC1323BDD}" srcId="{095E59A8-C3A6-6B42-A13D-E43CDAEE0114}" destId="{2DABE9DD-37DE-6E47-A94B-38EFFEE76BAF}" srcOrd="2" destOrd="0" parTransId="{817F91F7-499C-E14D-8B19-E5BFB3C048ED}" sibTransId="{3248533E-63C7-9441-A979-B556D73CFADB}"/>
    <dgm:cxn modelId="{6088362F-C07A-D144-BDF7-A41F536C08D4}" type="presOf" srcId="{A5607822-5B3F-5148-96FA-0BBD53CCEE20}" destId="{DA2FEA87-CA5D-9144-95B8-68099C17EBFE}" srcOrd="0" destOrd="2" presId="urn:microsoft.com/office/officeart/2005/8/layout/process5"/>
    <dgm:cxn modelId="{7077762F-06A1-8F46-8B8F-E1BC0AE6DA00}" type="presOf" srcId="{5C5CA6B6-3FF2-3C44-ADC0-22B81FF3FD06}" destId="{07949598-7172-5148-BF93-E7EE1138364A}" srcOrd="0" destOrd="1" presId="urn:microsoft.com/office/officeart/2005/8/layout/process5"/>
    <dgm:cxn modelId="{5C2CA232-49C7-2E42-BA3A-E2E422137A9F}" type="presOf" srcId="{C828CE07-1C3C-4848-A79E-36EBA94BDD48}" destId="{95CAC426-5C29-054E-BC22-78D82E8FB086}" srcOrd="0" destOrd="3" presId="urn:microsoft.com/office/officeart/2005/8/layout/process5"/>
    <dgm:cxn modelId="{53D0463D-7601-8A4E-9569-15C8BA64807E}" srcId="{2DABE9DD-37DE-6E47-A94B-38EFFEE76BAF}" destId="{A5607822-5B3F-5148-96FA-0BBD53CCEE20}" srcOrd="1" destOrd="0" parTransId="{C8FF08CB-23FC-6D48-97B4-F6572AF5DB96}" sibTransId="{D3486074-FB5B-EB46-8C34-A0983BA88A75}"/>
    <dgm:cxn modelId="{E3ABE44F-E148-B646-9413-06CFE4C3DF42}" type="presOf" srcId="{E342CA2E-6079-1742-8226-4994029F5593}" destId="{01714668-8D81-DD42-A7F6-3268D06A0853}" srcOrd="0" destOrd="0" presId="urn:microsoft.com/office/officeart/2005/8/layout/process5"/>
    <dgm:cxn modelId="{7B9FCC54-A557-BE49-AB16-25270E329C37}" type="presOf" srcId="{4B855769-A9E6-4341-919C-1EF8284AFEB0}" destId="{7EE158CE-E992-C242-A069-3118CBC429D4}" srcOrd="1" destOrd="0" presId="urn:microsoft.com/office/officeart/2005/8/layout/process5"/>
    <dgm:cxn modelId="{35761F56-5EAD-9344-8C77-90716A9ABC92}" type="presOf" srcId="{E342CA2E-6079-1742-8226-4994029F5593}" destId="{5C73A2E6-EAB6-434B-BD28-A99BAE631BAE}" srcOrd="1" destOrd="0" presId="urn:microsoft.com/office/officeart/2005/8/layout/process5"/>
    <dgm:cxn modelId="{E708665E-9AB3-8944-906D-DCF58265C71B}" srcId="{2DABE9DD-37DE-6E47-A94B-38EFFEE76BAF}" destId="{03ACA6A5-D128-5C48-A8A0-BDF648465DCD}" srcOrd="0" destOrd="0" parTransId="{1C650B95-CEA4-C646-A91D-E2C342FB9EF7}" sibTransId="{0B87F0C5-B03B-1443-ABC4-9B43D28D4F2A}"/>
    <dgm:cxn modelId="{C57B3761-26AB-C245-80FA-B22939801690}" srcId="{29126A85-C339-6A4E-A81D-ABCB291B9430}" destId="{8AEDC6EE-F8DA-F248-8AE2-357399958384}" srcOrd="1" destOrd="0" parTransId="{84B2D6D0-3D4D-5543-98E1-6F465987C943}" sibTransId="{88374F42-8E62-7044-B113-D1307AB7CB8F}"/>
    <dgm:cxn modelId="{BC04F061-5F63-594D-BC63-F02716813876}" srcId="{29126A85-C339-6A4E-A81D-ABCB291B9430}" destId="{BF3306B1-10D3-C949-B7DF-3AE39F2BFBBE}" srcOrd="2" destOrd="0" parTransId="{B3D5AF8B-752D-AC44-92B1-C369AD92C150}" sibTransId="{04B60AEA-2813-BC4E-A68E-71CC6FDF3BF3}"/>
    <dgm:cxn modelId="{4F71F775-0518-A94C-9E57-55FDFCB0BDA5}" srcId="{095E59A8-C3A6-6B42-A13D-E43CDAEE0114}" destId="{6DB0B093-BEC3-EA4F-A39C-EEF2F22F0ADF}" srcOrd="1" destOrd="0" parTransId="{AFC2FC2A-8693-6B41-8AA9-C36CFB40F0D6}" sibTransId="{E342CA2E-6079-1742-8226-4994029F5593}"/>
    <dgm:cxn modelId="{C405087D-DE1B-6643-B6A8-7C2644691B32}" type="presOf" srcId="{29126A85-C339-6A4E-A81D-ABCB291B9430}" destId="{07949598-7172-5148-BF93-E7EE1138364A}" srcOrd="0" destOrd="0" presId="urn:microsoft.com/office/officeart/2005/8/layout/process5"/>
    <dgm:cxn modelId="{AEE48A82-769C-1F42-ADBA-E3112FFC3997}" type="presOf" srcId="{BF3306B1-10D3-C949-B7DF-3AE39F2BFBBE}" destId="{07949598-7172-5148-BF93-E7EE1138364A}" srcOrd="0" destOrd="3" presId="urn:microsoft.com/office/officeart/2005/8/layout/process5"/>
    <dgm:cxn modelId="{73209C89-0420-BA46-A0AC-5FD780AC0F9E}" type="presOf" srcId="{03ACA6A5-D128-5C48-A8A0-BDF648465DCD}" destId="{DA2FEA87-CA5D-9144-95B8-68099C17EBFE}" srcOrd="0" destOrd="1" presId="urn:microsoft.com/office/officeart/2005/8/layout/process5"/>
    <dgm:cxn modelId="{E773AE89-48F5-DF49-A7EE-592768DB5809}" srcId="{6DB0B093-BEC3-EA4F-A39C-EEF2F22F0ADF}" destId="{B214117F-4EBF-D84B-9695-0F46FEED9EBC}" srcOrd="0" destOrd="0" parTransId="{B4ABBDA1-83B4-FE42-A281-2156112A9023}" sibTransId="{C5EF6F5E-C204-D345-84D6-574CEE401200}"/>
    <dgm:cxn modelId="{0BC1B7A8-1B7E-2F44-B02D-C4CA50975CCA}" type="presOf" srcId="{8AEDC6EE-F8DA-F248-8AE2-357399958384}" destId="{07949598-7172-5148-BF93-E7EE1138364A}" srcOrd="0" destOrd="2" presId="urn:microsoft.com/office/officeart/2005/8/layout/process5"/>
    <dgm:cxn modelId="{A687EAAC-53BD-F342-BC15-8AFD2FB3E716}" type="presOf" srcId="{D490B61A-ADAE-AE42-AF85-15CA68B9FBBE}" destId="{95CAC426-5C29-054E-BC22-78D82E8FB086}" srcOrd="0" destOrd="2" presId="urn:microsoft.com/office/officeart/2005/8/layout/process5"/>
    <dgm:cxn modelId="{8EC995B2-CA17-6948-BECF-D7CC66B3D2B8}" type="presOf" srcId="{B9FB0287-1520-F844-A7CD-03690CCC79D5}" destId="{DA2FEA87-CA5D-9144-95B8-68099C17EBFE}" srcOrd="0" destOrd="3" presId="urn:microsoft.com/office/officeart/2005/8/layout/process5"/>
    <dgm:cxn modelId="{340F63C2-BACF-7243-9B60-4AC1BFB845E9}" type="presOf" srcId="{095E59A8-C3A6-6B42-A13D-E43CDAEE0114}" destId="{DD6B362E-7F4F-1041-9170-E4E0B7C18EA9}" srcOrd="0" destOrd="0" presId="urn:microsoft.com/office/officeart/2005/8/layout/process5"/>
    <dgm:cxn modelId="{8B81B3C2-1BC8-0D4A-99A7-2B9C62EA90D2}" type="presOf" srcId="{2DABE9DD-37DE-6E47-A94B-38EFFEE76BAF}" destId="{DA2FEA87-CA5D-9144-95B8-68099C17EBFE}" srcOrd="0" destOrd="0" presId="urn:microsoft.com/office/officeart/2005/8/layout/process5"/>
    <dgm:cxn modelId="{83EFCDD3-F12E-574F-967B-65C7E4F24E5C}" type="presOf" srcId="{B214117F-4EBF-D84B-9695-0F46FEED9EBC}" destId="{95CAC426-5C29-054E-BC22-78D82E8FB086}" srcOrd="0" destOrd="1" presId="urn:microsoft.com/office/officeart/2005/8/layout/process5"/>
    <dgm:cxn modelId="{D432E1D5-894A-2B42-96C5-D6FD492256EC}" srcId="{2DABE9DD-37DE-6E47-A94B-38EFFEE76BAF}" destId="{B9FB0287-1520-F844-A7CD-03690CCC79D5}" srcOrd="2" destOrd="0" parTransId="{2220C1BC-AF82-4944-A66B-5E892517C000}" sibTransId="{072FAA43-4B0E-1347-AA9F-F971A73A4812}"/>
    <dgm:cxn modelId="{905D58DD-3D8F-F646-9E05-F42C213C1A65}" srcId="{6DB0B093-BEC3-EA4F-A39C-EEF2F22F0ADF}" destId="{D490B61A-ADAE-AE42-AF85-15CA68B9FBBE}" srcOrd="1" destOrd="0" parTransId="{7908EF64-3B80-1E41-9AC3-EEFD55E3E8E0}" sibTransId="{C8E4BE15-D363-544D-8D99-F242DB168BD3}"/>
    <dgm:cxn modelId="{38850EDE-F1D2-184F-8F90-B2A01DA397CE}" srcId="{6DB0B093-BEC3-EA4F-A39C-EEF2F22F0ADF}" destId="{C828CE07-1C3C-4848-A79E-36EBA94BDD48}" srcOrd="2" destOrd="0" parTransId="{22B7CC60-76AB-FC45-BD9C-3165F828AC64}" sibTransId="{F4303D9D-D45E-804F-9D20-848D531DDE7E}"/>
    <dgm:cxn modelId="{E8F0D8E1-872E-8C48-B2B2-65283820167D}" type="presOf" srcId="{6DB0B093-BEC3-EA4F-A39C-EEF2F22F0ADF}" destId="{95CAC426-5C29-054E-BC22-78D82E8FB086}" srcOrd="0" destOrd="0" presId="urn:microsoft.com/office/officeart/2005/8/layout/process5"/>
    <dgm:cxn modelId="{49AD8CE5-B4AD-464B-B157-8F51647D2D69}" type="presOf" srcId="{4B855769-A9E6-4341-919C-1EF8284AFEB0}" destId="{8FE17B98-2346-864F-9C93-07CA2283E42D}" srcOrd="0" destOrd="0" presId="urn:microsoft.com/office/officeart/2005/8/layout/process5"/>
    <dgm:cxn modelId="{6BF31FF4-545E-C948-80DF-FDF56BBF0B2F}" srcId="{29126A85-C339-6A4E-A81D-ABCB291B9430}" destId="{5C5CA6B6-3FF2-3C44-ADC0-22B81FF3FD06}" srcOrd="0" destOrd="0" parTransId="{416750FB-6D16-4744-A820-6CD8D6245E63}" sibTransId="{A73C5E68-2433-1541-9462-221A4935FA46}"/>
    <dgm:cxn modelId="{128F047B-A85E-8847-A8EA-6FD80BE7036A}" type="presParOf" srcId="{DD6B362E-7F4F-1041-9170-E4E0B7C18EA9}" destId="{07949598-7172-5148-BF93-E7EE1138364A}" srcOrd="0" destOrd="0" presId="urn:microsoft.com/office/officeart/2005/8/layout/process5"/>
    <dgm:cxn modelId="{34F1EB19-2EF4-F546-B752-D48932AADCA8}" type="presParOf" srcId="{DD6B362E-7F4F-1041-9170-E4E0B7C18EA9}" destId="{8FE17B98-2346-864F-9C93-07CA2283E42D}" srcOrd="1" destOrd="0" presId="urn:microsoft.com/office/officeart/2005/8/layout/process5"/>
    <dgm:cxn modelId="{2104054D-A5BD-C045-84C2-BD5E57B74CA3}" type="presParOf" srcId="{8FE17B98-2346-864F-9C93-07CA2283E42D}" destId="{7EE158CE-E992-C242-A069-3118CBC429D4}" srcOrd="0" destOrd="0" presId="urn:microsoft.com/office/officeart/2005/8/layout/process5"/>
    <dgm:cxn modelId="{EFC207C5-158F-A046-B503-759FAB529DC0}" type="presParOf" srcId="{DD6B362E-7F4F-1041-9170-E4E0B7C18EA9}" destId="{95CAC426-5C29-054E-BC22-78D82E8FB086}" srcOrd="2" destOrd="0" presId="urn:microsoft.com/office/officeart/2005/8/layout/process5"/>
    <dgm:cxn modelId="{C67DCE20-B774-CA40-8B89-55868264CEC1}" type="presParOf" srcId="{DD6B362E-7F4F-1041-9170-E4E0B7C18EA9}" destId="{01714668-8D81-DD42-A7F6-3268D06A0853}" srcOrd="3" destOrd="0" presId="urn:microsoft.com/office/officeart/2005/8/layout/process5"/>
    <dgm:cxn modelId="{CCD3CE27-C6E1-F447-A96D-4FBA106DFB6C}" type="presParOf" srcId="{01714668-8D81-DD42-A7F6-3268D06A0853}" destId="{5C73A2E6-EAB6-434B-BD28-A99BAE631BAE}" srcOrd="0" destOrd="0" presId="urn:microsoft.com/office/officeart/2005/8/layout/process5"/>
    <dgm:cxn modelId="{17255816-9AAE-5F49-9E44-05F3178F5EF6}" type="presParOf" srcId="{DD6B362E-7F4F-1041-9170-E4E0B7C18EA9}" destId="{DA2FEA87-CA5D-9144-95B8-68099C17EBFE}" srcOrd="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FB84618-841D-2149-86DA-B50B24A51F44}" type="doc">
      <dgm:prSet loTypeId="urn:microsoft.com/office/officeart/2005/8/layout/hList6" loCatId="process" qsTypeId="urn:microsoft.com/office/officeart/2005/8/quickstyle/simple3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54FF9BBB-3E7B-294F-BFE5-BB6B34429562}">
      <dgm:prSet/>
      <dgm:spPr/>
      <dgm:t>
        <a:bodyPr/>
        <a:lstStyle/>
        <a:p>
          <a:r>
            <a:rPr lang="en-US"/>
            <a:t>The problem of the monarchy </a:t>
          </a:r>
        </a:p>
      </dgm:t>
    </dgm:pt>
    <dgm:pt modelId="{6B5E4E48-B5E8-AE4A-BDA1-ABA0CF7CD52D}" type="parTrans" cxnId="{66D576DA-C33C-B74D-A453-4BC54C493A82}">
      <dgm:prSet/>
      <dgm:spPr/>
      <dgm:t>
        <a:bodyPr/>
        <a:lstStyle/>
        <a:p>
          <a:endParaRPr lang="en-US"/>
        </a:p>
      </dgm:t>
    </dgm:pt>
    <dgm:pt modelId="{E5EFB138-68B3-194E-93E5-74B1BDF17214}" type="sibTrans" cxnId="{66D576DA-C33C-B74D-A453-4BC54C493A82}">
      <dgm:prSet/>
      <dgm:spPr/>
      <dgm:t>
        <a:bodyPr/>
        <a:lstStyle/>
        <a:p>
          <a:endParaRPr lang="en-US"/>
        </a:p>
      </dgm:t>
    </dgm:pt>
    <dgm:pt modelId="{309C4D23-6225-9F41-B49A-3AA8E95F937F}">
      <dgm:prSet/>
      <dgm:spPr/>
      <dgm:t>
        <a:bodyPr/>
        <a:lstStyle/>
        <a:p>
          <a:r>
            <a:rPr lang="en-US"/>
            <a:t>Estates General; Society divided by class; </a:t>
          </a:r>
        </a:p>
      </dgm:t>
    </dgm:pt>
    <dgm:pt modelId="{5D63807D-BB63-4344-B5B6-2174BF6D5A18}" type="parTrans" cxnId="{19443787-35D4-8946-B716-A77FE8389BD7}">
      <dgm:prSet/>
      <dgm:spPr/>
      <dgm:t>
        <a:bodyPr/>
        <a:lstStyle/>
        <a:p>
          <a:endParaRPr lang="en-US"/>
        </a:p>
      </dgm:t>
    </dgm:pt>
    <dgm:pt modelId="{5F339BE2-2BD7-9A43-8B6B-4AB9C387183E}" type="sibTrans" cxnId="{19443787-35D4-8946-B716-A77FE8389BD7}">
      <dgm:prSet/>
      <dgm:spPr/>
      <dgm:t>
        <a:bodyPr/>
        <a:lstStyle/>
        <a:p>
          <a:endParaRPr lang="en-US"/>
        </a:p>
      </dgm:t>
    </dgm:pt>
    <dgm:pt modelId="{ACB591B1-942D-1E49-8465-EA051DCCCD62}">
      <dgm:prSet/>
      <dgm:spPr/>
      <dgm:t>
        <a:bodyPr/>
        <a:lstStyle/>
        <a:p>
          <a:r>
            <a:rPr lang="en-US"/>
            <a:t>Monarch—nobility (itself divided)—Clergy—Commons (itself divided with bourgeois representing everyone else)</a:t>
          </a:r>
        </a:p>
      </dgm:t>
    </dgm:pt>
    <dgm:pt modelId="{6360654F-659C-C140-B47D-7DF56AC5239F}" type="parTrans" cxnId="{28483FEA-8426-DD4D-B4F0-4D932A6B6253}">
      <dgm:prSet/>
      <dgm:spPr/>
      <dgm:t>
        <a:bodyPr/>
        <a:lstStyle/>
        <a:p>
          <a:endParaRPr lang="en-US"/>
        </a:p>
      </dgm:t>
    </dgm:pt>
    <dgm:pt modelId="{74E00E6B-4270-5A4E-BB41-E770265A853B}" type="sibTrans" cxnId="{28483FEA-8426-DD4D-B4F0-4D932A6B6253}">
      <dgm:prSet/>
      <dgm:spPr/>
      <dgm:t>
        <a:bodyPr/>
        <a:lstStyle/>
        <a:p>
          <a:endParaRPr lang="en-US"/>
        </a:p>
      </dgm:t>
    </dgm:pt>
    <dgm:pt modelId="{401BF3A0-B587-1F45-AA7C-420C091072ED}">
      <dgm:prSet/>
      <dgm:spPr/>
      <dgm:t>
        <a:bodyPr/>
        <a:lstStyle/>
        <a:p>
          <a:r>
            <a:rPr lang="en-US"/>
            <a:t>The Constitutional Monarchy of 1791</a:t>
          </a:r>
        </a:p>
      </dgm:t>
    </dgm:pt>
    <dgm:pt modelId="{AA33425E-707E-8F46-A942-3965A79F48BD}" type="parTrans" cxnId="{72CF3841-5812-B645-A8C4-FA61979CF0E5}">
      <dgm:prSet/>
      <dgm:spPr/>
      <dgm:t>
        <a:bodyPr/>
        <a:lstStyle/>
        <a:p>
          <a:endParaRPr lang="en-US"/>
        </a:p>
      </dgm:t>
    </dgm:pt>
    <dgm:pt modelId="{6C0B9094-05E8-E149-883C-B6AB10CCA9A7}" type="sibTrans" cxnId="{72CF3841-5812-B645-A8C4-FA61979CF0E5}">
      <dgm:prSet/>
      <dgm:spPr/>
      <dgm:t>
        <a:bodyPr/>
        <a:lstStyle/>
        <a:p>
          <a:endParaRPr lang="en-US"/>
        </a:p>
      </dgm:t>
    </dgm:pt>
    <dgm:pt modelId="{7EA2242A-8A02-1A43-8859-2F7D6CE6B3AA}">
      <dgm:prSet/>
      <dgm:spPr/>
      <dgm:t>
        <a:bodyPr/>
        <a:lstStyle/>
        <a:p>
          <a:r>
            <a:rPr lang="en-US"/>
            <a:t>From constitution to the 1</a:t>
          </a:r>
          <a:r>
            <a:rPr lang="en-US" baseline="30000"/>
            <a:t>st</a:t>
          </a:r>
          <a:r>
            <a:rPr lang="en-US"/>
            <a:t> Republic (1792) and the Terror (1793)</a:t>
          </a:r>
        </a:p>
      </dgm:t>
    </dgm:pt>
    <dgm:pt modelId="{326D4558-D525-AC4B-9B3C-FF3AFC4F4181}" type="parTrans" cxnId="{B4DED830-F2EC-0241-9711-EFCF185B1CC5}">
      <dgm:prSet/>
      <dgm:spPr/>
      <dgm:t>
        <a:bodyPr/>
        <a:lstStyle/>
        <a:p>
          <a:endParaRPr lang="en-US"/>
        </a:p>
      </dgm:t>
    </dgm:pt>
    <dgm:pt modelId="{834445C7-415A-BC4D-8FAE-21A2B005D8D9}" type="sibTrans" cxnId="{B4DED830-F2EC-0241-9711-EFCF185B1CC5}">
      <dgm:prSet/>
      <dgm:spPr/>
      <dgm:t>
        <a:bodyPr/>
        <a:lstStyle/>
        <a:p>
          <a:endParaRPr lang="en-US"/>
        </a:p>
      </dgm:t>
    </dgm:pt>
    <dgm:pt modelId="{21DE78AB-7306-5D46-9FBA-A85DB16F0F9B}">
      <dgm:prSet/>
      <dgm:spPr/>
      <dgm:t>
        <a:bodyPr/>
        <a:lstStyle/>
        <a:p>
          <a:r>
            <a:rPr lang="en-US"/>
            <a:t>Directorate to Empire (1799-1814)</a:t>
          </a:r>
        </a:p>
      </dgm:t>
    </dgm:pt>
    <dgm:pt modelId="{B851FEFC-C27D-E341-8300-07FB06575A87}" type="parTrans" cxnId="{68EBBEE6-B85D-5345-B93A-9E1CDFF3FD19}">
      <dgm:prSet/>
      <dgm:spPr/>
      <dgm:t>
        <a:bodyPr/>
        <a:lstStyle/>
        <a:p>
          <a:endParaRPr lang="en-US"/>
        </a:p>
      </dgm:t>
    </dgm:pt>
    <dgm:pt modelId="{0C6C5217-C3E5-7F4F-9446-932FF7C6E80A}" type="sibTrans" cxnId="{68EBBEE6-B85D-5345-B93A-9E1CDFF3FD19}">
      <dgm:prSet/>
      <dgm:spPr/>
      <dgm:t>
        <a:bodyPr/>
        <a:lstStyle/>
        <a:p>
          <a:endParaRPr lang="en-US"/>
        </a:p>
      </dgm:t>
    </dgm:pt>
    <dgm:pt modelId="{CA12D9B6-DCAF-6F45-9379-2F9BD0F91AD5}">
      <dgm:prSet/>
      <dgm:spPr/>
      <dgm:t>
        <a:bodyPr/>
        <a:lstStyle/>
        <a:p>
          <a:r>
            <a:rPr lang="en-US"/>
            <a:t>Restoration in 1814</a:t>
          </a:r>
        </a:p>
      </dgm:t>
    </dgm:pt>
    <dgm:pt modelId="{36F21DF2-ECFE-2142-A641-23454C7401B1}" type="parTrans" cxnId="{CEF19F21-5143-384B-9AFD-E42530CF191A}">
      <dgm:prSet/>
      <dgm:spPr/>
      <dgm:t>
        <a:bodyPr/>
        <a:lstStyle/>
        <a:p>
          <a:endParaRPr lang="en-US"/>
        </a:p>
      </dgm:t>
    </dgm:pt>
    <dgm:pt modelId="{DF2B8D39-5C8F-7540-A156-0EAE8D5B3BEF}" type="sibTrans" cxnId="{CEF19F21-5143-384B-9AFD-E42530CF191A}">
      <dgm:prSet/>
      <dgm:spPr/>
      <dgm:t>
        <a:bodyPr/>
        <a:lstStyle/>
        <a:p>
          <a:endParaRPr lang="en-US"/>
        </a:p>
      </dgm:t>
    </dgm:pt>
    <dgm:pt modelId="{7BAEA9E6-4AFB-7642-9971-5A153357BB0F}">
      <dgm:prSet/>
      <dgm:spPr/>
      <dgm:t>
        <a:bodyPr/>
        <a:lstStyle/>
        <a:p>
          <a:r>
            <a:rPr lang="en-US"/>
            <a:t>The Orleanais coup (1830)</a:t>
          </a:r>
        </a:p>
      </dgm:t>
    </dgm:pt>
    <dgm:pt modelId="{474A7CC5-43ED-BF47-91A0-736D62462F14}" type="parTrans" cxnId="{EDDACC3E-F7B4-0F47-8931-685556CC4FB1}">
      <dgm:prSet/>
      <dgm:spPr/>
      <dgm:t>
        <a:bodyPr/>
        <a:lstStyle/>
        <a:p>
          <a:endParaRPr lang="en-US"/>
        </a:p>
      </dgm:t>
    </dgm:pt>
    <dgm:pt modelId="{E0582370-C113-FB4D-92EE-A10B9AE0CDC6}" type="sibTrans" cxnId="{EDDACC3E-F7B4-0F47-8931-685556CC4FB1}">
      <dgm:prSet/>
      <dgm:spPr/>
      <dgm:t>
        <a:bodyPr/>
        <a:lstStyle/>
        <a:p>
          <a:endParaRPr lang="en-US"/>
        </a:p>
      </dgm:t>
    </dgm:pt>
    <dgm:pt modelId="{AD5DE9C2-2845-F145-A364-0E41CC30C2E9}">
      <dgm:prSet/>
      <dgm:spPr/>
      <dgm:t>
        <a:bodyPr/>
        <a:lstStyle/>
        <a:p>
          <a:r>
            <a:rPr lang="en-US"/>
            <a:t>2nd Republic (1848)</a:t>
          </a:r>
        </a:p>
      </dgm:t>
    </dgm:pt>
    <dgm:pt modelId="{33F29808-097E-DA45-998D-90A50AE14983}" type="parTrans" cxnId="{C5DA1D9E-D97C-4E45-81B0-B7FC41D0948C}">
      <dgm:prSet/>
      <dgm:spPr/>
      <dgm:t>
        <a:bodyPr/>
        <a:lstStyle/>
        <a:p>
          <a:endParaRPr lang="en-US"/>
        </a:p>
      </dgm:t>
    </dgm:pt>
    <dgm:pt modelId="{54AD47CB-AE8B-0445-A5F7-D8B297E96D3C}" type="sibTrans" cxnId="{C5DA1D9E-D97C-4E45-81B0-B7FC41D0948C}">
      <dgm:prSet/>
      <dgm:spPr/>
      <dgm:t>
        <a:bodyPr/>
        <a:lstStyle/>
        <a:p>
          <a:endParaRPr lang="en-US"/>
        </a:p>
      </dgm:t>
    </dgm:pt>
    <dgm:pt modelId="{52B3F63C-B38D-4647-989B-01824FE17D36}">
      <dgm:prSet/>
      <dgm:spPr/>
      <dgm:t>
        <a:bodyPr/>
        <a:lstStyle/>
        <a:p>
          <a:r>
            <a:rPr lang="en-US"/>
            <a:t>The return of the Bonapartist empire</a:t>
          </a:r>
        </a:p>
      </dgm:t>
    </dgm:pt>
    <dgm:pt modelId="{682DB6DF-4A05-D344-AB4E-09D53BC2E6E5}" type="parTrans" cxnId="{6EBC62E2-BCEF-B142-A189-14C2FEB2B475}">
      <dgm:prSet/>
      <dgm:spPr/>
      <dgm:t>
        <a:bodyPr/>
        <a:lstStyle/>
        <a:p>
          <a:endParaRPr lang="en-US"/>
        </a:p>
      </dgm:t>
    </dgm:pt>
    <dgm:pt modelId="{42368ED0-87C9-B248-B7CE-696B4A05E9E4}" type="sibTrans" cxnId="{6EBC62E2-BCEF-B142-A189-14C2FEB2B475}">
      <dgm:prSet/>
      <dgm:spPr/>
      <dgm:t>
        <a:bodyPr/>
        <a:lstStyle/>
        <a:p>
          <a:endParaRPr lang="en-US"/>
        </a:p>
      </dgm:t>
    </dgm:pt>
    <dgm:pt modelId="{2E0C1F82-0E36-0C4E-957F-9981DDEF4AAD}">
      <dgm:prSet/>
      <dgm:spPr/>
      <dgm:t>
        <a:bodyPr/>
        <a:lstStyle/>
        <a:p>
          <a:r>
            <a:rPr lang="en-US"/>
            <a:t>3rd Republic (1871-1940)</a:t>
          </a:r>
        </a:p>
      </dgm:t>
    </dgm:pt>
    <dgm:pt modelId="{56FC447B-FD7B-6A4F-AAE6-10F9A4DA307E}" type="parTrans" cxnId="{0C974C50-81CC-1C47-9C1A-C4F881C9D2E0}">
      <dgm:prSet/>
      <dgm:spPr/>
      <dgm:t>
        <a:bodyPr/>
        <a:lstStyle/>
        <a:p>
          <a:endParaRPr lang="en-US"/>
        </a:p>
      </dgm:t>
    </dgm:pt>
    <dgm:pt modelId="{9ECC5244-68F9-254C-837A-D02F3D24E8E3}" type="sibTrans" cxnId="{0C974C50-81CC-1C47-9C1A-C4F881C9D2E0}">
      <dgm:prSet/>
      <dgm:spPr/>
      <dgm:t>
        <a:bodyPr/>
        <a:lstStyle/>
        <a:p>
          <a:endParaRPr lang="en-US"/>
        </a:p>
      </dgm:t>
    </dgm:pt>
    <dgm:pt modelId="{8E3FE263-3A47-B14E-9510-69E3E4ACFBC9}">
      <dgm:prSet/>
      <dgm:spPr/>
      <dgm:t>
        <a:bodyPr/>
        <a:lstStyle/>
        <a:p>
          <a:r>
            <a:rPr lang="en-US"/>
            <a:t>Instability under the shadow of threat</a:t>
          </a:r>
        </a:p>
      </dgm:t>
    </dgm:pt>
    <dgm:pt modelId="{2D93DE3E-E55B-9A49-BB23-F575E15135CA}" type="parTrans" cxnId="{8FF9E9DA-6C4D-1F45-8862-6588412831C4}">
      <dgm:prSet/>
      <dgm:spPr/>
      <dgm:t>
        <a:bodyPr/>
        <a:lstStyle/>
        <a:p>
          <a:endParaRPr lang="en-US"/>
        </a:p>
      </dgm:t>
    </dgm:pt>
    <dgm:pt modelId="{C09E226B-32EC-6349-90F2-CB087995D6CE}" type="sibTrans" cxnId="{8FF9E9DA-6C4D-1F45-8862-6588412831C4}">
      <dgm:prSet/>
      <dgm:spPr/>
      <dgm:t>
        <a:bodyPr/>
        <a:lstStyle/>
        <a:p>
          <a:endParaRPr lang="en-US"/>
        </a:p>
      </dgm:t>
    </dgm:pt>
    <dgm:pt modelId="{A03CF0EC-DD8D-6C49-B145-627BDD8DC121}">
      <dgm:prSet/>
      <dgm:spPr/>
      <dgm:t>
        <a:bodyPr/>
        <a:lstStyle/>
        <a:p>
          <a:r>
            <a:rPr lang="en-US"/>
            <a:t>Vichy and the end of the sclerotic Republic</a:t>
          </a:r>
        </a:p>
      </dgm:t>
    </dgm:pt>
    <dgm:pt modelId="{6427991C-3297-A842-9786-2CFAC91F657F}" type="parTrans" cxnId="{7E54DD48-72EC-4C42-9E66-7E6F2A58637E}">
      <dgm:prSet/>
      <dgm:spPr/>
      <dgm:t>
        <a:bodyPr/>
        <a:lstStyle/>
        <a:p>
          <a:endParaRPr lang="en-US"/>
        </a:p>
      </dgm:t>
    </dgm:pt>
    <dgm:pt modelId="{59A0B93D-FADC-1743-9F26-7833129690E0}" type="sibTrans" cxnId="{7E54DD48-72EC-4C42-9E66-7E6F2A58637E}">
      <dgm:prSet/>
      <dgm:spPr/>
      <dgm:t>
        <a:bodyPr/>
        <a:lstStyle/>
        <a:p>
          <a:endParaRPr lang="en-US"/>
        </a:p>
      </dgm:t>
    </dgm:pt>
    <dgm:pt modelId="{A95C05FF-7C9D-834F-8CA4-A498B54DCED8}">
      <dgm:prSet/>
      <dgm:spPr/>
      <dgm:t>
        <a:bodyPr/>
        <a:lstStyle/>
        <a:p>
          <a:r>
            <a:rPr lang="en-US"/>
            <a:t>4</a:t>
          </a:r>
          <a:r>
            <a:rPr lang="en-US" baseline="30000"/>
            <a:t>th</a:t>
          </a:r>
          <a:r>
            <a:rPr lang="en-US"/>
            <a:t> Republic (1946)</a:t>
          </a:r>
        </a:p>
      </dgm:t>
    </dgm:pt>
    <dgm:pt modelId="{824C2B28-2A69-7C41-8F99-2DA433A64C8F}" type="parTrans" cxnId="{2C61BF29-1292-B340-9E97-C1A6DBB048E9}">
      <dgm:prSet/>
      <dgm:spPr/>
      <dgm:t>
        <a:bodyPr/>
        <a:lstStyle/>
        <a:p>
          <a:endParaRPr lang="en-US"/>
        </a:p>
      </dgm:t>
    </dgm:pt>
    <dgm:pt modelId="{9A1416C1-52B2-1E46-85B6-C9B56624A6B4}" type="sibTrans" cxnId="{2C61BF29-1292-B340-9E97-C1A6DBB048E9}">
      <dgm:prSet/>
      <dgm:spPr/>
      <dgm:t>
        <a:bodyPr/>
        <a:lstStyle/>
        <a:p>
          <a:endParaRPr lang="en-US"/>
        </a:p>
      </dgm:t>
    </dgm:pt>
    <dgm:pt modelId="{F929160A-6339-A049-951A-241C12BE36A6}">
      <dgm:prSet/>
      <dgm:spPr/>
      <dgm:t>
        <a:bodyPr/>
        <a:lstStyle/>
        <a:p>
          <a:r>
            <a:rPr lang="en-US"/>
            <a:t>Parliamentary republic with a semi-presidential (or dual-executive) system</a:t>
          </a:r>
        </a:p>
      </dgm:t>
    </dgm:pt>
    <dgm:pt modelId="{1A9ABA1B-EB83-9041-ABDD-71D512E4E2AB}" type="parTrans" cxnId="{46FF2B35-6676-3248-B898-28B5C787A708}">
      <dgm:prSet/>
      <dgm:spPr/>
      <dgm:t>
        <a:bodyPr/>
        <a:lstStyle/>
        <a:p>
          <a:endParaRPr lang="en-US"/>
        </a:p>
      </dgm:t>
    </dgm:pt>
    <dgm:pt modelId="{AAD7C03A-C607-0D40-9E74-5D1C02A9CE3F}" type="sibTrans" cxnId="{46FF2B35-6676-3248-B898-28B5C787A708}">
      <dgm:prSet/>
      <dgm:spPr/>
      <dgm:t>
        <a:bodyPr/>
        <a:lstStyle/>
        <a:p>
          <a:endParaRPr lang="en-US"/>
        </a:p>
      </dgm:t>
    </dgm:pt>
    <dgm:pt modelId="{5F4E1F46-8C10-9349-80BF-1B02F8CCDC55}">
      <dgm:prSet/>
      <dgm:spPr/>
      <dgm:t>
        <a:bodyPr/>
        <a:lstStyle/>
        <a:p>
          <a:r>
            <a:rPr lang="en-US"/>
            <a:t>Power split between a prime minister as head of government and a president as head of state.[</a:t>
          </a:r>
        </a:p>
      </dgm:t>
    </dgm:pt>
    <dgm:pt modelId="{83B37B64-7EFA-374B-B00D-B014400B649D}" type="parTrans" cxnId="{23422872-B765-E54B-ABC2-DE72132D1DE4}">
      <dgm:prSet/>
      <dgm:spPr/>
      <dgm:t>
        <a:bodyPr/>
        <a:lstStyle/>
        <a:p>
          <a:endParaRPr lang="en-US"/>
        </a:p>
      </dgm:t>
    </dgm:pt>
    <dgm:pt modelId="{D36CFA9A-10EE-7640-92FE-3A030391FA35}" type="sibTrans" cxnId="{23422872-B765-E54B-ABC2-DE72132D1DE4}">
      <dgm:prSet/>
      <dgm:spPr/>
      <dgm:t>
        <a:bodyPr/>
        <a:lstStyle/>
        <a:p>
          <a:endParaRPr lang="en-US"/>
        </a:p>
      </dgm:t>
    </dgm:pt>
    <dgm:pt modelId="{22E376F4-6482-E143-B1A0-CD3DBFD24DBC}">
      <dgm:prSet/>
      <dgm:spPr/>
      <dgm:t>
        <a:bodyPr/>
        <a:lstStyle/>
        <a:p>
          <a:r>
            <a:rPr lang="en-US"/>
            <a:t>Crisis of Empire and the rise of DeGaulle</a:t>
          </a:r>
        </a:p>
      </dgm:t>
    </dgm:pt>
    <dgm:pt modelId="{977F7F07-2CE0-BB42-B110-A8170131542B}" type="parTrans" cxnId="{849ACA75-1E00-B143-88AA-B37A482A5C39}">
      <dgm:prSet/>
      <dgm:spPr/>
      <dgm:t>
        <a:bodyPr/>
        <a:lstStyle/>
        <a:p>
          <a:endParaRPr lang="en-US"/>
        </a:p>
      </dgm:t>
    </dgm:pt>
    <dgm:pt modelId="{D83A7030-5D41-6941-9E82-D3AABCB410D5}" type="sibTrans" cxnId="{849ACA75-1E00-B143-88AA-B37A482A5C39}">
      <dgm:prSet/>
      <dgm:spPr/>
      <dgm:t>
        <a:bodyPr/>
        <a:lstStyle/>
        <a:p>
          <a:endParaRPr lang="en-US"/>
        </a:p>
      </dgm:t>
    </dgm:pt>
    <dgm:pt modelId="{F1E22F76-8B19-CE49-870D-9072644C3683}">
      <dgm:prSet/>
      <dgm:spPr/>
      <dgm:t>
        <a:bodyPr/>
        <a:lstStyle/>
        <a:p>
          <a:r>
            <a:rPr lang="en-US"/>
            <a:t>The 5</a:t>
          </a:r>
          <a:r>
            <a:rPr lang="en-US" baseline="30000"/>
            <a:t>th</a:t>
          </a:r>
          <a:r>
            <a:rPr lang="en-US"/>
            <a:t> Republic and contemporary France</a:t>
          </a:r>
        </a:p>
      </dgm:t>
    </dgm:pt>
    <dgm:pt modelId="{0BE0BFE0-9AD5-3B48-8C6F-47881FBFB5B2}" type="parTrans" cxnId="{44B5CE2A-48E1-0446-8CCE-9B978C849ABB}">
      <dgm:prSet/>
      <dgm:spPr/>
      <dgm:t>
        <a:bodyPr/>
        <a:lstStyle/>
        <a:p>
          <a:endParaRPr lang="en-US"/>
        </a:p>
      </dgm:t>
    </dgm:pt>
    <dgm:pt modelId="{F7D80898-BB62-E44A-9343-A8CC160D5DF1}" type="sibTrans" cxnId="{44B5CE2A-48E1-0446-8CCE-9B978C849ABB}">
      <dgm:prSet/>
      <dgm:spPr/>
      <dgm:t>
        <a:bodyPr/>
        <a:lstStyle/>
        <a:p>
          <a:endParaRPr lang="en-US"/>
        </a:p>
      </dgm:t>
    </dgm:pt>
    <dgm:pt modelId="{B65BF8BD-972D-1F4C-B099-D556B216269C}">
      <dgm:prSet/>
      <dgm:spPr/>
      <dgm:t>
        <a:bodyPr/>
        <a:lstStyle/>
        <a:p>
          <a:r>
            <a:rPr lang="en-US"/>
            <a:t>The crisis of Algeria and the 1958 Constitution</a:t>
          </a:r>
        </a:p>
      </dgm:t>
    </dgm:pt>
    <dgm:pt modelId="{2993BBAF-775F-9A49-80DE-10A3BACD018A}" type="parTrans" cxnId="{70C10086-CC9C-4548-B94A-1DA3552BD597}">
      <dgm:prSet/>
      <dgm:spPr/>
      <dgm:t>
        <a:bodyPr/>
        <a:lstStyle/>
        <a:p>
          <a:endParaRPr lang="en-US"/>
        </a:p>
      </dgm:t>
    </dgm:pt>
    <dgm:pt modelId="{D01E6E82-D9BF-D948-9A50-000AC46B6FB5}" type="sibTrans" cxnId="{70C10086-CC9C-4548-B94A-1DA3552BD597}">
      <dgm:prSet/>
      <dgm:spPr/>
      <dgm:t>
        <a:bodyPr/>
        <a:lstStyle/>
        <a:p>
          <a:endParaRPr lang="en-US"/>
        </a:p>
      </dgm:t>
    </dgm:pt>
    <dgm:pt modelId="{BCD6D1AB-C047-B54D-8F5C-78D757D29F88}">
      <dgm:prSet/>
      <dgm:spPr/>
      <dgm:t>
        <a:bodyPr/>
        <a:lstStyle/>
        <a:p>
          <a:r>
            <a:rPr lang="en-US"/>
            <a:t>Strong head of state, which embodying </a:t>
          </a:r>
          <a:r>
            <a:rPr lang="en-US" i="1"/>
            <a:t>l'esprit de la nation </a:t>
          </a:r>
          <a:r>
            <a:rPr lang="en-US"/>
            <a:t>("the spirit of the nation")</a:t>
          </a:r>
        </a:p>
      </dgm:t>
    </dgm:pt>
    <dgm:pt modelId="{1B7D09DD-9AD5-9A4F-8EFB-21DFE1DBD395}" type="parTrans" cxnId="{C83A49AB-2F46-AD4A-8375-9A57DB207F79}">
      <dgm:prSet/>
      <dgm:spPr/>
      <dgm:t>
        <a:bodyPr/>
        <a:lstStyle/>
        <a:p>
          <a:endParaRPr lang="en-US"/>
        </a:p>
      </dgm:t>
    </dgm:pt>
    <dgm:pt modelId="{BB98080C-7821-CE45-AFD1-FFBC2236E04D}" type="sibTrans" cxnId="{C83A49AB-2F46-AD4A-8375-9A57DB207F79}">
      <dgm:prSet/>
      <dgm:spPr/>
      <dgm:t>
        <a:bodyPr/>
        <a:lstStyle/>
        <a:p>
          <a:endParaRPr lang="en-US"/>
        </a:p>
      </dgm:t>
    </dgm:pt>
    <dgm:pt modelId="{E8420D2A-F802-6B48-8879-F88A7E9B6625}" type="pres">
      <dgm:prSet presAssocID="{FFB84618-841D-2149-86DA-B50B24A51F44}" presName="Name0" presStyleCnt="0">
        <dgm:presLayoutVars>
          <dgm:dir/>
          <dgm:resizeHandles val="exact"/>
        </dgm:presLayoutVars>
      </dgm:prSet>
      <dgm:spPr/>
    </dgm:pt>
    <dgm:pt modelId="{1FE343F0-2307-FC4B-90D4-DB4E4A970D3B}" type="pres">
      <dgm:prSet presAssocID="{54FF9BBB-3E7B-294F-BFE5-BB6B34429562}" presName="node" presStyleLbl="node1" presStyleIdx="0" presStyleCnt="6">
        <dgm:presLayoutVars>
          <dgm:bulletEnabled val="1"/>
        </dgm:presLayoutVars>
      </dgm:prSet>
      <dgm:spPr/>
    </dgm:pt>
    <dgm:pt modelId="{564DC8F9-852C-5E48-BF97-1516A7D52588}" type="pres">
      <dgm:prSet presAssocID="{E5EFB138-68B3-194E-93E5-74B1BDF17214}" presName="sibTrans" presStyleCnt="0"/>
      <dgm:spPr/>
    </dgm:pt>
    <dgm:pt modelId="{736CDA0D-4F7A-524F-91D1-EC97D0D8C7BB}" type="pres">
      <dgm:prSet presAssocID="{401BF3A0-B587-1F45-AA7C-420C091072ED}" presName="node" presStyleLbl="node1" presStyleIdx="1" presStyleCnt="6">
        <dgm:presLayoutVars>
          <dgm:bulletEnabled val="1"/>
        </dgm:presLayoutVars>
      </dgm:prSet>
      <dgm:spPr/>
    </dgm:pt>
    <dgm:pt modelId="{61CF97B3-2978-4949-82D0-9511555DEA52}" type="pres">
      <dgm:prSet presAssocID="{6C0B9094-05E8-E149-883C-B6AB10CCA9A7}" presName="sibTrans" presStyleCnt="0"/>
      <dgm:spPr/>
    </dgm:pt>
    <dgm:pt modelId="{E9D1EBB0-2854-EA4C-B71C-1BCCBEBDECFF}" type="pres">
      <dgm:prSet presAssocID="{AD5DE9C2-2845-F145-A364-0E41CC30C2E9}" presName="node" presStyleLbl="node1" presStyleIdx="2" presStyleCnt="6">
        <dgm:presLayoutVars>
          <dgm:bulletEnabled val="1"/>
        </dgm:presLayoutVars>
      </dgm:prSet>
      <dgm:spPr/>
    </dgm:pt>
    <dgm:pt modelId="{0732C7C6-CC5A-5F43-8996-2982192A226A}" type="pres">
      <dgm:prSet presAssocID="{54AD47CB-AE8B-0445-A5F7-D8B297E96D3C}" presName="sibTrans" presStyleCnt="0"/>
      <dgm:spPr/>
    </dgm:pt>
    <dgm:pt modelId="{097AB84E-2548-C949-80C8-6FB263E32B28}" type="pres">
      <dgm:prSet presAssocID="{2E0C1F82-0E36-0C4E-957F-9981DDEF4AAD}" presName="node" presStyleLbl="node1" presStyleIdx="3" presStyleCnt="6">
        <dgm:presLayoutVars>
          <dgm:bulletEnabled val="1"/>
        </dgm:presLayoutVars>
      </dgm:prSet>
      <dgm:spPr/>
    </dgm:pt>
    <dgm:pt modelId="{9B72FAE9-AF05-9741-A9E4-16CBA7D372C1}" type="pres">
      <dgm:prSet presAssocID="{9ECC5244-68F9-254C-837A-D02F3D24E8E3}" presName="sibTrans" presStyleCnt="0"/>
      <dgm:spPr/>
    </dgm:pt>
    <dgm:pt modelId="{DF44935D-9788-8A41-9F8D-00F9E8DAB75D}" type="pres">
      <dgm:prSet presAssocID="{A95C05FF-7C9D-834F-8CA4-A498B54DCED8}" presName="node" presStyleLbl="node1" presStyleIdx="4" presStyleCnt="6">
        <dgm:presLayoutVars>
          <dgm:bulletEnabled val="1"/>
        </dgm:presLayoutVars>
      </dgm:prSet>
      <dgm:spPr/>
    </dgm:pt>
    <dgm:pt modelId="{3812AAE2-468D-A140-9F51-61CE5903FC3A}" type="pres">
      <dgm:prSet presAssocID="{9A1416C1-52B2-1E46-85B6-C9B56624A6B4}" presName="sibTrans" presStyleCnt="0"/>
      <dgm:spPr/>
    </dgm:pt>
    <dgm:pt modelId="{C214C94E-643E-B44B-87AF-404976EACF06}" type="pres">
      <dgm:prSet presAssocID="{F1E22F76-8B19-CE49-870D-9072644C3683}" presName="node" presStyleLbl="node1" presStyleIdx="5" presStyleCnt="6">
        <dgm:presLayoutVars>
          <dgm:bulletEnabled val="1"/>
        </dgm:presLayoutVars>
      </dgm:prSet>
      <dgm:spPr/>
    </dgm:pt>
  </dgm:ptLst>
  <dgm:cxnLst>
    <dgm:cxn modelId="{39A9D50A-E1E9-1149-AEF0-E71341AF0F15}" type="presOf" srcId="{21DE78AB-7306-5D46-9FBA-A85DB16F0F9B}" destId="{736CDA0D-4F7A-524F-91D1-EC97D0D8C7BB}" srcOrd="0" destOrd="2" presId="urn:microsoft.com/office/officeart/2005/8/layout/hList6"/>
    <dgm:cxn modelId="{7D81A70E-5989-B04C-B548-9FDEEEF0455F}" type="presOf" srcId="{22E376F4-6482-E143-B1A0-CD3DBFD24DBC}" destId="{DF44935D-9788-8A41-9F8D-00F9E8DAB75D}" srcOrd="0" destOrd="3" presId="urn:microsoft.com/office/officeart/2005/8/layout/hList6"/>
    <dgm:cxn modelId="{624F1415-ED9C-3C46-B924-F3D7FD39FCB8}" type="presOf" srcId="{401BF3A0-B587-1F45-AA7C-420C091072ED}" destId="{736CDA0D-4F7A-524F-91D1-EC97D0D8C7BB}" srcOrd="0" destOrd="0" presId="urn:microsoft.com/office/officeart/2005/8/layout/hList6"/>
    <dgm:cxn modelId="{10D4F115-ACC2-7B4D-B71E-AD771FEDC611}" type="presOf" srcId="{CA12D9B6-DCAF-6F45-9379-2F9BD0F91AD5}" destId="{736CDA0D-4F7A-524F-91D1-EC97D0D8C7BB}" srcOrd="0" destOrd="3" presId="urn:microsoft.com/office/officeart/2005/8/layout/hList6"/>
    <dgm:cxn modelId="{8410381D-CCDE-9E43-A5E2-0CD6027AE462}" type="presOf" srcId="{FFB84618-841D-2149-86DA-B50B24A51F44}" destId="{E8420D2A-F802-6B48-8879-F88A7E9B6625}" srcOrd="0" destOrd="0" presId="urn:microsoft.com/office/officeart/2005/8/layout/hList6"/>
    <dgm:cxn modelId="{EC09F51D-3AAB-5C46-B196-6955A39DC760}" type="presOf" srcId="{BCD6D1AB-C047-B54D-8F5C-78D757D29F88}" destId="{C214C94E-643E-B44B-87AF-404976EACF06}" srcOrd="0" destOrd="2" presId="urn:microsoft.com/office/officeart/2005/8/layout/hList6"/>
    <dgm:cxn modelId="{CEF19F21-5143-384B-9AFD-E42530CF191A}" srcId="{401BF3A0-B587-1F45-AA7C-420C091072ED}" destId="{CA12D9B6-DCAF-6F45-9379-2F9BD0F91AD5}" srcOrd="2" destOrd="0" parTransId="{36F21DF2-ECFE-2142-A641-23454C7401B1}" sibTransId="{DF2B8D39-5C8F-7540-A156-0EAE8D5B3BEF}"/>
    <dgm:cxn modelId="{B03E8B22-0FAB-D64E-A0BD-6E1EEB2A8504}" type="presOf" srcId="{F1E22F76-8B19-CE49-870D-9072644C3683}" destId="{C214C94E-643E-B44B-87AF-404976EACF06}" srcOrd="0" destOrd="0" presId="urn:microsoft.com/office/officeart/2005/8/layout/hList6"/>
    <dgm:cxn modelId="{2C61BF29-1292-B340-9E97-C1A6DBB048E9}" srcId="{FFB84618-841D-2149-86DA-B50B24A51F44}" destId="{A95C05FF-7C9D-834F-8CA4-A498B54DCED8}" srcOrd="4" destOrd="0" parTransId="{824C2B28-2A69-7C41-8F99-2DA433A64C8F}" sibTransId="{9A1416C1-52B2-1E46-85B6-C9B56624A6B4}"/>
    <dgm:cxn modelId="{44B5CE2A-48E1-0446-8CCE-9B978C849ABB}" srcId="{FFB84618-841D-2149-86DA-B50B24A51F44}" destId="{F1E22F76-8B19-CE49-870D-9072644C3683}" srcOrd="5" destOrd="0" parTransId="{0BE0BFE0-9AD5-3B48-8C6F-47881FBFB5B2}" sibTransId="{F7D80898-BB62-E44A-9343-A8CC160D5DF1}"/>
    <dgm:cxn modelId="{787AFD2B-164D-4E47-8BA0-30B1A79ABCDA}" type="presOf" srcId="{A95C05FF-7C9D-834F-8CA4-A498B54DCED8}" destId="{DF44935D-9788-8A41-9F8D-00F9E8DAB75D}" srcOrd="0" destOrd="0" presId="urn:microsoft.com/office/officeart/2005/8/layout/hList6"/>
    <dgm:cxn modelId="{B4DED830-F2EC-0241-9711-EFCF185B1CC5}" srcId="{401BF3A0-B587-1F45-AA7C-420C091072ED}" destId="{7EA2242A-8A02-1A43-8859-2F7D6CE6B3AA}" srcOrd="0" destOrd="0" parTransId="{326D4558-D525-AC4B-9B3C-FF3AFC4F4181}" sibTransId="{834445C7-415A-BC4D-8FAE-21A2B005D8D9}"/>
    <dgm:cxn modelId="{46FF2B35-6676-3248-B898-28B5C787A708}" srcId="{A95C05FF-7C9D-834F-8CA4-A498B54DCED8}" destId="{F929160A-6339-A049-951A-241C12BE36A6}" srcOrd="0" destOrd="0" parTransId="{1A9ABA1B-EB83-9041-ABDD-71D512E4E2AB}" sibTransId="{AAD7C03A-C607-0D40-9E74-5D1C02A9CE3F}"/>
    <dgm:cxn modelId="{EDDACC3E-F7B4-0F47-8931-685556CC4FB1}" srcId="{401BF3A0-B587-1F45-AA7C-420C091072ED}" destId="{7BAEA9E6-4AFB-7642-9971-5A153357BB0F}" srcOrd="3" destOrd="0" parTransId="{474A7CC5-43ED-BF47-91A0-736D62462F14}" sibTransId="{E0582370-C113-FB4D-92EE-A10B9AE0CDC6}"/>
    <dgm:cxn modelId="{72CF3841-5812-B645-A8C4-FA61979CF0E5}" srcId="{FFB84618-841D-2149-86DA-B50B24A51F44}" destId="{401BF3A0-B587-1F45-AA7C-420C091072ED}" srcOrd="1" destOrd="0" parTransId="{AA33425E-707E-8F46-A942-3965A79F48BD}" sibTransId="{6C0B9094-05E8-E149-883C-B6AB10CCA9A7}"/>
    <dgm:cxn modelId="{958FA047-BF17-194C-BC55-FC1BAAD714B8}" type="presOf" srcId="{F929160A-6339-A049-951A-241C12BE36A6}" destId="{DF44935D-9788-8A41-9F8D-00F9E8DAB75D}" srcOrd="0" destOrd="1" presId="urn:microsoft.com/office/officeart/2005/8/layout/hList6"/>
    <dgm:cxn modelId="{7E54DD48-72EC-4C42-9E66-7E6F2A58637E}" srcId="{2E0C1F82-0E36-0C4E-957F-9981DDEF4AAD}" destId="{A03CF0EC-DD8D-6C49-B145-627BDD8DC121}" srcOrd="1" destOrd="0" parTransId="{6427991C-3297-A842-9786-2CFAC91F657F}" sibTransId="{59A0B93D-FADC-1743-9F26-7833129690E0}"/>
    <dgm:cxn modelId="{59508A4F-F6AA-BE4F-9BA0-66E8BF120CB2}" type="presOf" srcId="{309C4D23-6225-9F41-B49A-3AA8E95F937F}" destId="{1FE343F0-2307-FC4B-90D4-DB4E4A970D3B}" srcOrd="0" destOrd="1" presId="urn:microsoft.com/office/officeart/2005/8/layout/hList6"/>
    <dgm:cxn modelId="{0C974C50-81CC-1C47-9C1A-C4F881C9D2E0}" srcId="{FFB84618-841D-2149-86DA-B50B24A51F44}" destId="{2E0C1F82-0E36-0C4E-957F-9981DDEF4AAD}" srcOrd="3" destOrd="0" parTransId="{56FC447B-FD7B-6A4F-AAE6-10F9A4DA307E}" sibTransId="{9ECC5244-68F9-254C-837A-D02F3D24E8E3}"/>
    <dgm:cxn modelId="{B8D78957-B8F9-A247-B3A4-1A0E013B56D0}" type="presOf" srcId="{B65BF8BD-972D-1F4C-B099-D556B216269C}" destId="{C214C94E-643E-B44B-87AF-404976EACF06}" srcOrd="0" destOrd="1" presId="urn:microsoft.com/office/officeart/2005/8/layout/hList6"/>
    <dgm:cxn modelId="{23422872-B765-E54B-ABC2-DE72132D1DE4}" srcId="{A95C05FF-7C9D-834F-8CA4-A498B54DCED8}" destId="{5F4E1F46-8C10-9349-80BF-1B02F8CCDC55}" srcOrd="1" destOrd="0" parTransId="{83B37B64-7EFA-374B-B00D-B014400B649D}" sibTransId="{D36CFA9A-10EE-7640-92FE-3A030391FA35}"/>
    <dgm:cxn modelId="{849ACA75-1E00-B143-88AA-B37A482A5C39}" srcId="{A95C05FF-7C9D-834F-8CA4-A498B54DCED8}" destId="{22E376F4-6482-E143-B1A0-CD3DBFD24DBC}" srcOrd="2" destOrd="0" parTransId="{977F7F07-2CE0-BB42-B110-A8170131542B}" sibTransId="{D83A7030-5D41-6941-9E82-D3AABCB410D5}"/>
    <dgm:cxn modelId="{70C10086-CC9C-4548-B94A-1DA3552BD597}" srcId="{F1E22F76-8B19-CE49-870D-9072644C3683}" destId="{B65BF8BD-972D-1F4C-B099-D556B216269C}" srcOrd="0" destOrd="0" parTransId="{2993BBAF-775F-9A49-80DE-10A3BACD018A}" sibTransId="{D01E6E82-D9BF-D948-9A50-000AC46B6FB5}"/>
    <dgm:cxn modelId="{19443787-35D4-8946-B716-A77FE8389BD7}" srcId="{54FF9BBB-3E7B-294F-BFE5-BB6B34429562}" destId="{309C4D23-6225-9F41-B49A-3AA8E95F937F}" srcOrd="0" destOrd="0" parTransId="{5D63807D-BB63-4344-B5B6-2174BF6D5A18}" sibTransId="{5F339BE2-2BD7-9A43-8B6B-4AB9C387183E}"/>
    <dgm:cxn modelId="{DDC8DD87-D08B-214C-A1E3-6E4559D9334F}" type="presOf" srcId="{54FF9BBB-3E7B-294F-BFE5-BB6B34429562}" destId="{1FE343F0-2307-FC4B-90D4-DB4E4A970D3B}" srcOrd="0" destOrd="0" presId="urn:microsoft.com/office/officeart/2005/8/layout/hList6"/>
    <dgm:cxn modelId="{C5DA1D9E-D97C-4E45-81B0-B7FC41D0948C}" srcId="{FFB84618-841D-2149-86DA-B50B24A51F44}" destId="{AD5DE9C2-2845-F145-A364-0E41CC30C2E9}" srcOrd="2" destOrd="0" parTransId="{33F29808-097E-DA45-998D-90A50AE14983}" sibTransId="{54AD47CB-AE8B-0445-A5F7-D8B297E96D3C}"/>
    <dgm:cxn modelId="{FB294FA3-1D98-4740-8E5E-F7A87E3A5004}" type="presOf" srcId="{ACB591B1-942D-1E49-8465-EA051DCCCD62}" destId="{1FE343F0-2307-FC4B-90D4-DB4E4A970D3B}" srcOrd="0" destOrd="2" presId="urn:microsoft.com/office/officeart/2005/8/layout/hList6"/>
    <dgm:cxn modelId="{C83A49AB-2F46-AD4A-8375-9A57DB207F79}" srcId="{F1E22F76-8B19-CE49-870D-9072644C3683}" destId="{BCD6D1AB-C047-B54D-8F5C-78D757D29F88}" srcOrd="1" destOrd="0" parTransId="{1B7D09DD-9AD5-9A4F-8EFB-21DFE1DBD395}" sibTransId="{BB98080C-7821-CE45-AFD1-FFBC2236E04D}"/>
    <dgm:cxn modelId="{B6832EB6-B323-6142-AE54-1CBEFE122581}" type="presOf" srcId="{7BAEA9E6-4AFB-7642-9971-5A153357BB0F}" destId="{736CDA0D-4F7A-524F-91D1-EC97D0D8C7BB}" srcOrd="0" destOrd="4" presId="urn:microsoft.com/office/officeart/2005/8/layout/hList6"/>
    <dgm:cxn modelId="{8479FBBC-A9E2-4943-A1F7-F090C1E16A2C}" type="presOf" srcId="{A03CF0EC-DD8D-6C49-B145-627BDD8DC121}" destId="{097AB84E-2548-C949-80C8-6FB263E32B28}" srcOrd="0" destOrd="2" presId="urn:microsoft.com/office/officeart/2005/8/layout/hList6"/>
    <dgm:cxn modelId="{E47630C5-1B34-2B48-8349-268B92429A89}" type="presOf" srcId="{AD5DE9C2-2845-F145-A364-0E41CC30C2E9}" destId="{E9D1EBB0-2854-EA4C-B71C-1BCCBEBDECFF}" srcOrd="0" destOrd="0" presId="urn:microsoft.com/office/officeart/2005/8/layout/hList6"/>
    <dgm:cxn modelId="{2C01A1CC-0899-DE43-AA55-AF687A807932}" type="presOf" srcId="{52B3F63C-B38D-4647-989B-01824FE17D36}" destId="{E9D1EBB0-2854-EA4C-B71C-1BCCBEBDECFF}" srcOrd="0" destOrd="1" presId="urn:microsoft.com/office/officeart/2005/8/layout/hList6"/>
    <dgm:cxn modelId="{66D576DA-C33C-B74D-A453-4BC54C493A82}" srcId="{FFB84618-841D-2149-86DA-B50B24A51F44}" destId="{54FF9BBB-3E7B-294F-BFE5-BB6B34429562}" srcOrd="0" destOrd="0" parTransId="{6B5E4E48-B5E8-AE4A-BDA1-ABA0CF7CD52D}" sibTransId="{E5EFB138-68B3-194E-93E5-74B1BDF17214}"/>
    <dgm:cxn modelId="{8FF9E9DA-6C4D-1F45-8862-6588412831C4}" srcId="{2E0C1F82-0E36-0C4E-957F-9981DDEF4AAD}" destId="{8E3FE263-3A47-B14E-9510-69E3E4ACFBC9}" srcOrd="0" destOrd="0" parTransId="{2D93DE3E-E55B-9A49-BB23-F575E15135CA}" sibTransId="{C09E226B-32EC-6349-90F2-CB087995D6CE}"/>
    <dgm:cxn modelId="{52145EE2-2159-BE48-B2EE-08181B761F6F}" type="presOf" srcId="{5F4E1F46-8C10-9349-80BF-1B02F8CCDC55}" destId="{DF44935D-9788-8A41-9F8D-00F9E8DAB75D}" srcOrd="0" destOrd="2" presId="urn:microsoft.com/office/officeart/2005/8/layout/hList6"/>
    <dgm:cxn modelId="{6EBC62E2-BCEF-B142-A189-14C2FEB2B475}" srcId="{AD5DE9C2-2845-F145-A364-0E41CC30C2E9}" destId="{52B3F63C-B38D-4647-989B-01824FE17D36}" srcOrd="0" destOrd="0" parTransId="{682DB6DF-4A05-D344-AB4E-09D53BC2E6E5}" sibTransId="{42368ED0-87C9-B248-B7CE-696B4A05E9E4}"/>
    <dgm:cxn modelId="{68EBBEE6-B85D-5345-B93A-9E1CDFF3FD19}" srcId="{401BF3A0-B587-1F45-AA7C-420C091072ED}" destId="{21DE78AB-7306-5D46-9FBA-A85DB16F0F9B}" srcOrd="1" destOrd="0" parTransId="{B851FEFC-C27D-E341-8300-07FB06575A87}" sibTransId="{0C6C5217-C3E5-7F4F-9446-932FF7C6E80A}"/>
    <dgm:cxn modelId="{28483FEA-8426-DD4D-B4F0-4D932A6B6253}" srcId="{54FF9BBB-3E7B-294F-BFE5-BB6B34429562}" destId="{ACB591B1-942D-1E49-8465-EA051DCCCD62}" srcOrd="1" destOrd="0" parTransId="{6360654F-659C-C140-B47D-7DF56AC5239F}" sibTransId="{74E00E6B-4270-5A4E-BB41-E770265A853B}"/>
    <dgm:cxn modelId="{2E6363EA-5363-0D4B-AAC7-4DDE5524BBEC}" type="presOf" srcId="{7EA2242A-8A02-1A43-8859-2F7D6CE6B3AA}" destId="{736CDA0D-4F7A-524F-91D1-EC97D0D8C7BB}" srcOrd="0" destOrd="1" presId="urn:microsoft.com/office/officeart/2005/8/layout/hList6"/>
    <dgm:cxn modelId="{1CA3E9EF-FE94-0A43-ABA7-2923D966DD28}" type="presOf" srcId="{2E0C1F82-0E36-0C4E-957F-9981DDEF4AAD}" destId="{097AB84E-2548-C949-80C8-6FB263E32B28}" srcOrd="0" destOrd="0" presId="urn:microsoft.com/office/officeart/2005/8/layout/hList6"/>
    <dgm:cxn modelId="{6FB702FE-2F87-7947-88CE-4BA239F56313}" type="presOf" srcId="{8E3FE263-3A47-B14E-9510-69E3E4ACFBC9}" destId="{097AB84E-2548-C949-80C8-6FB263E32B28}" srcOrd="0" destOrd="1" presId="urn:microsoft.com/office/officeart/2005/8/layout/hList6"/>
    <dgm:cxn modelId="{B9B3FC4F-1D5F-EA4B-9331-366F7EBB61C5}" type="presParOf" srcId="{E8420D2A-F802-6B48-8879-F88A7E9B6625}" destId="{1FE343F0-2307-FC4B-90D4-DB4E4A970D3B}" srcOrd="0" destOrd="0" presId="urn:microsoft.com/office/officeart/2005/8/layout/hList6"/>
    <dgm:cxn modelId="{19F7F0CE-74CC-B248-BFF5-EB73FA0A1BAC}" type="presParOf" srcId="{E8420D2A-F802-6B48-8879-F88A7E9B6625}" destId="{564DC8F9-852C-5E48-BF97-1516A7D52588}" srcOrd="1" destOrd="0" presId="urn:microsoft.com/office/officeart/2005/8/layout/hList6"/>
    <dgm:cxn modelId="{BBC825FB-7D70-3648-9713-DAD4AAF11BF6}" type="presParOf" srcId="{E8420D2A-F802-6B48-8879-F88A7E9B6625}" destId="{736CDA0D-4F7A-524F-91D1-EC97D0D8C7BB}" srcOrd="2" destOrd="0" presId="urn:microsoft.com/office/officeart/2005/8/layout/hList6"/>
    <dgm:cxn modelId="{BB54AAE1-3BAD-224C-9D61-691C0C91D1DC}" type="presParOf" srcId="{E8420D2A-F802-6B48-8879-F88A7E9B6625}" destId="{61CF97B3-2978-4949-82D0-9511555DEA52}" srcOrd="3" destOrd="0" presId="urn:microsoft.com/office/officeart/2005/8/layout/hList6"/>
    <dgm:cxn modelId="{DEC53092-2AE3-F648-9422-81B353AD32BA}" type="presParOf" srcId="{E8420D2A-F802-6B48-8879-F88A7E9B6625}" destId="{E9D1EBB0-2854-EA4C-B71C-1BCCBEBDECFF}" srcOrd="4" destOrd="0" presId="urn:microsoft.com/office/officeart/2005/8/layout/hList6"/>
    <dgm:cxn modelId="{AC25F934-6444-0244-95A5-0B8D0EA365F4}" type="presParOf" srcId="{E8420D2A-F802-6B48-8879-F88A7E9B6625}" destId="{0732C7C6-CC5A-5F43-8996-2982192A226A}" srcOrd="5" destOrd="0" presId="urn:microsoft.com/office/officeart/2005/8/layout/hList6"/>
    <dgm:cxn modelId="{2960E512-7059-4A48-8EEC-D026D1AC5EB2}" type="presParOf" srcId="{E8420D2A-F802-6B48-8879-F88A7E9B6625}" destId="{097AB84E-2548-C949-80C8-6FB263E32B28}" srcOrd="6" destOrd="0" presId="urn:microsoft.com/office/officeart/2005/8/layout/hList6"/>
    <dgm:cxn modelId="{3D7F5380-C683-C24B-B545-359687CEDDEF}" type="presParOf" srcId="{E8420D2A-F802-6B48-8879-F88A7E9B6625}" destId="{9B72FAE9-AF05-9741-A9E4-16CBA7D372C1}" srcOrd="7" destOrd="0" presId="urn:microsoft.com/office/officeart/2005/8/layout/hList6"/>
    <dgm:cxn modelId="{6FF751AF-7AE1-5E46-A5A3-01D91A782F65}" type="presParOf" srcId="{E8420D2A-F802-6B48-8879-F88A7E9B6625}" destId="{DF44935D-9788-8A41-9F8D-00F9E8DAB75D}" srcOrd="8" destOrd="0" presId="urn:microsoft.com/office/officeart/2005/8/layout/hList6"/>
    <dgm:cxn modelId="{AC7150BF-C675-2649-B596-CD50C1A5F2C2}" type="presParOf" srcId="{E8420D2A-F802-6B48-8879-F88A7E9B6625}" destId="{3812AAE2-468D-A140-9F51-61CE5903FC3A}" srcOrd="9" destOrd="0" presId="urn:microsoft.com/office/officeart/2005/8/layout/hList6"/>
    <dgm:cxn modelId="{60F91095-5062-724E-8827-F8B1F758D66A}" type="presParOf" srcId="{E8420D2A-F802-6B48-8879-F88A7E9B6625}" destId="{C214C94E-643E-B44B-87AF-404976EACF06}" srcOrd="1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F5BAA1D-CE9F-DA4D-9231-7B0C8F6F33F7}" type="doc">
      <dgm:prSet loTypeId="urn:microsoft.com/office/officeart/2005/8/layout/hList6" loCatId="relationship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093CCAAF-B268-4947-97E9-AF3F5AF287E4}">
      <dgm:prSet/>
      <dgm:spPr/>
      <dgm:t>
        <a:bodyPr/>
        <a:lstStyle/>
        <a:p>
          <a:r>
            <a:rPr lang="en-US" sz="2100" b="1" dirty="0">
              <a:solidFill>
                <a:srgbClr val="FF0000"/>
              </a:solidFill>
            </a:rPr>
            <a:t>Control the power of the King</a:t>
          </a:r>
        </a:p>
      </dgm:t>
    </dgm:pt>
    <dgm:pt modelId="{AEC75BE7-B8A2-644E-B8F9-7001B4E580DE}" type="parTrans" cxnId="{BCC3098C-7432-6A43-A684-5724D360587B}">
      <dgm:prSet/>
      <dgm:spPr/>
      <dgm:t>
        <a:bodyPr/>
        <a:lstStyle/>
        <a:p>
          <a:endParaRPr lang="en-US"/>
        </a:p>
      </dgm:t>
    </dgm:pt>
    <dgm:pt modelId="{4535F0DD-4B60-464D-900D-953106789148}" type="sibTrans" cxnId="{BCC3098C-7432-6A43-A684-5724D360587B}">
      <dgm:prSet/>
      <dgm:spPr/>
      <dgm:t>
        <a:bodyPr/>
        <a:lstStyle/>
        <a:p>
          <a:endParaRPr lang="en-US"/>
        </a:p>
      </dgm:t>
    </dgm:pt>
    <dgm:pt modelId="{2708E5D1-96A4-9445-9A73-404D4244CCAE}">
      <dgm:prSet custT="1"/>
      <dgm:spPr/>
      <dgm:t>
        <a:bodyPr/>
        <a:lstStyle/>
        <a:p>
          <a:r>
            <a:rPr lang="en-US" sz="1800" dirty="0"/>
            <a:t>Unchanged since the Constitutional Monarchy of 1791</a:t>
          </a:r>
        </a:p>
      </dgm:t>
    </dgm:pt>
    <dgm:pt modelId="{74C2B228-B746-2947-A263-4C16CF356280}" type="parTrans" cxnId="{25F6A5F6-9CED-DB4C-A5F0-C3226F648723}">
      <dgm:prSet/>
      <dgm:spPr/>
      <dgm:t>
        <a:bodyPr/>
        <a:lstStyle/>
        <a:p>
          <a:endParaRPr lang="en-US"/>
        </a:p>
      </dgm:t>
    </dgm:pt>
    <dgm:pt modelId="{599F16DE-A418-1F45-880E-10CC7E67A1E2}" type="sibTrans" cxnId="{25F6A5F6-9CED-DB4C-A5F0-C3226F648723}">
      <dgm:prSet/>
      <dgm:spPr/>
      <dgm:t>
        <a:bodyPr/>
        <a:lstStyle/>
        <a:p>
          <a:endParaRPr lang="en-US"/>
        </a:p>
      </dgm:t>
    </dgm:pt>
    <dgm:pt modelId="{A8ABB4D0-F6D3-F647-B24A-23BE119C6875}">
      <dgm:prSet/>
      <dgm:spPr/>
      <dgm:t>
        <a:bodyPr/>
        <a:lstStyle/>
        <a:p>
          <a:r>
            <a:rPr lang="en-US" b="1" dirty="0">
              <a:solidFill>
                <a:srgbClr val="FF0000"/>
              </a:solidFill>
            </a:rPr>
            <a:t>Protect against the excesses of the people (the TERROR)</a:t>
          </a:r>
        </a:p>
      </dgm:t>
    </dgm:pt>
    <dgm:pt modelId="{4236509E-A9DF-5F4B-A134-E01F97CF7508}" type="parTrans" cxnId="{F698A9D1-A8E0-8A4E-9334-036BF40359C2}">
      <dgm:prSet/>
      <dgm:spPr/>
      <dgm:t>
        <a:bodyPr/>
        <a:lstStyle/>
        <a:p>
          <a:endParaRPr lang="en-US"/>
        </a:p>
      </dgm:t>
    </dgm:pt>
    <dgm:pt modelId="{D3082804-47B4-1B4A-89DA-8D8BA414F3F9}" type="sibTrans" cxnId="{F698A9D1-A8E0-8A4E-9334-036BF40359C2}">
      <dgm:prSet/>
      <dgm:spPr/>
      <dgm:t>
        <a:bodyPr/>
        <a:lstStyle/>
        <a:p>
          <a:endParaRPr lang="en-US"/>
        </a:p>
      </dgm:t>
    </dgm:pt>
    <dgm:pt modelId="{CD36930E-2486-B943-974C-DA373DDFB607}">
      <dgm:prSet/>
      <dgm:spPr/>
      <dgm:t>
        <a:bodyPr/>
        <a:lstStyle/>
        <a:p>
          <a:r>
            <a:rPr lang="en-US" dirty="0"/>
            <a:t>Preserve the rights of French people against encroachment by the government</a:t>
          </a:r>
        </a:p>
      </dgm:t>
    </dgm:pt>
    <dgm:pt modelId="{D3B0777B-3EFB-FA41-96E9-23DEC6D78011}" type="parTrans" cxnId="{2382C37D-E737-4A45-8564-F0791D5C2484}">
      <dgm:prSet/>
      <dgm:spPr/>
      <dgm:t>
        <a:bodyPr/>
        <a:lstStyle/>
        <a:p>
          <a:endParaRPr lang="en-US"/>
        </a:p>
      </dgm:t>
    </dgm:pt>
    <dgm:pt modelId="{45C3DD9B-F032-C947-9597-E803D990D980}" type="sibTrans" cxnId="{2382C37D-E737-4A45-8564-F0791D5C2484}">
      <dgm:prSet/>
      <dgm:spPr/>
      <dgm:t>
        <a:bodyPr/>
        <a:lstStyle/>
        <a:p>
          <a:endParaRPr lang="en-US"/>
        </a:p>
      </dgm:t>
    </dgm:pt>
    <dgm:pt modelId="{4C03D019-7DE7-084F-B646-B170ADFF2294}">
      <dgm:prSet/>
      <dgm:spPr/>
      <dgm:t>
        <a:bodyPr/>
        <a:lstStyle/>
        <a:p>
          <a:r>
            <a:rPr lang="en-US"/>
            <a:t>Protect the power of the legislature and executive in preserving France</a:t>
          </a:r>
        </a:p>
      </dgm:t>
    </dgm:pt>
    <dgm:pt modelId="{EF089D35-E4C4-2C4D-A812-E2CB4C88A468}" type="parTrans" cxnId="{B870477D-25C2-EE4A-8D8F-F8A438DE8F6D}">
      <dgm:prSet/>
      <dgm:spPr/>
      <dgm:t>
        <a:bodyPr/>
        <a:lstStyle/>
        <a:p>
          <a:endParaRPr lang="en-US"/>
        </a:p>
      </dgm:t>
    </dgm:pt>
    <dgm:pt modelId="{734C2A67-0B20-A24C-AA21-81E3B93CAA51}" type="sibTrans" cxnId="{B870477D-25C2-EE4A-8D8F-F8A438DE8F6D}">
      <dgm:prSet/>
      <dgm:spPr/>
      <dgm:t>
        <a:bodyPr/>
        <a:lstStyle/>
        <a:p>
          <a:endParaRPr lang="en-US"/>
        </a:p>
      </dgm:t>
    </dgm:pt>
    <dgm:pt modelId="{34FED0BD-31B2-D345-ABE5-3AE38DA2D4CC}">
      <dgm:prSet/>
      <dgm:spPr/>
      <dgm:t>
        <a:bodyPr/>
        <a:lstStyle/>
        <a:p>
          <a:r>
            <a:rPr lang="en-US" sz="1800" b="1" dirty="0">
              <a:solidFill>
                <a:srgbClr val="FF0000"/>
              </a:solidFill>
            </a:rPr>
            <a:t>Law Versus Administrative Regulation</a:t>
          </a:r>
        </a:p>
      </dgm:t>
    </dgm:pt>
    <dgm:pt modelId="{C93CDAFD-3E75-BE4C-B397-86EBE404C74E}" type="parTrans" cxnId="{1632BB5B-FCD6-EA47-A770-522AD17DB982}">
      <dgm:prSet/>
      <dgm:spPr/>
      <dgm:t>
        <a:bodyPr/>
        <a:lstStyle/>
        <a:p>
          <a:endParaRPr lang="en-US"/>
        </a:p>
      </dgm:t>
    </dgm:pt>
    <dgm:pt modelId="{19CFBC41-31CF-FA4E-94EC-C97FABF4E5AD}" type="sibTrans" cxnId="{1632BB5B-FCD6-EA47-A770-522AD17DB982}">
      <dgm:prSet/>
      <dgm:spPr/>
      <dgm:t>
        <a:bodyPr/>
        <a:lstStyle/>
        <a:p>
          <a:endParaRPr lang="en-US"/>
        </a:p>
      </dgm:t>
    </dgm:pt>
    <dgm:pt modelId="{8A13767B-73B6-D847-8FB0-831C06333627}">
      <dgm:prSet custT="1"/>
      <dgm:spPr/>
      <dgm:t>
        <a:bodyPr/>
        <a:lstStyle/>
        <a:p>
          <a:r>
            <a:rPr lang="en-US" sz="1800" dirty="0"/>
            <a:t>Former centers power in legislature</a:t>
          </a:r>
        </a:p>
      </dgm:t>
    </dgm:pt>
    <dgm:pt modelId="{481D3274-4E2E-284A-A5A9-C763C353297F}" type="parTrans" cxnId="{892D3CED-C0E9-2C40-920A-73058E64ACCE}">
      <dgm:prSet/>
      <dgm:spPr/>
      <dgm:t>
        <a:bodyPr/>
        <a:lstStyle/>
        <a:p>
          <a:endParaRPr lang="en-US"/>
        </a:p>
      </dgm:t>
    </dgm:pt>
    <dgm:pt modelId="{37E6EB62-9BAE-E845-A0E7-81A690AB8FBA}" type="sibTrans" cxnId="{892D3CED-C0E9-2C40-920A-73058E64ACCE}">
      <dgm:prSet/>
      <dgm:spPr/>
      <dgm:t>
        <a:bodyPr/>
        <a:lstStyle/>
        <a:p>
          <a:endParaRPr lang="en-US"/>
        </a:p>
      </dgm:t>
    </dgm:pt>
    <dgm:pt modelId="{D52851AB-D1E8-0146-A41D-B45F67DC5615}">
      <dgm:prSet custT="1"/>
      <dgm:spPr/>
      <dgm:t>
        <a:bodyPr/>
        <a:lstStyle/>
        <a:p>
          <a:r>
            <a:rPr lang="en-US" sz="1800" dirty="0"/>
            <a:t>Later centers authority in the executive</a:t>
          </a:r>
        </a:p>
      </dgm:t>
    </dgm:pt>
    <dgm:pt modelId="{2C5D0CA7-C7D8-8D42-AA6F-66C6854AF871}" type="parTrans" cxnId="{04DFCCE8-C0FE-2B4A-8ED9-C3073B12E51A}">
      <dgm:prSet/>
      <dgm:spPr/>
      <dgm:t>
        <a:bodyPr/>
        <a:lstStyle/>
        <a:p>
          <a:endParaRPr lang="en-US"/>
        </a:p>
      </dgm:t>
    </dgm:pt>
    <dgm:pt modelId="{8F07DB35-AC2F-3343-B387-283C96EE2BED}" type="sibTrans" cxnId="{04DFCCE8-C0FE-2B4A-8ED9-C3073B12E51A}">
      <dgm:prSet/>
      <dgm:spPr/>
      <dgm:t>
        <a:bodyPr/>
        <a:lstStyle/>
        <a:p>
          <a:endParaRPr lang="en-US"/>
        </a:p>
      </dgm:t>
    </dgm:pt>
    <dgm:pt modelId="{5CCA760B-2843-6D42-BE05-853C85BC565F}">
      <dgm:prSet/>
      <dgm:spPr/>
      <dgm:t>
        <a:bodyPr/>
        <a:lstStyle/>
        <a:p>
          <a:r>
            <a:rPr lang="en-US" sz="1800" b="1" dirty="0">
              <a:solidFill>
                <a:srgbClr val="FF0000"/>
              </a:solidFill>
            </a:rPr>
            <a:t>The issue of </a:t>
          </a:r>
          <a:r>
            <a:rPr lang="en-US" sz="1800" b="1" i="1" dirty="0" err="1">
              <a:solidFill>
                <a:srgbClr val="FF0000"/>
              </a:solidFill>
            </a:rPr>
            <a:t>laïcité</a:t>
          </a:r>
          <a:endParaRPr lang="en-US" sz="1800" b="1" dirty="0">
            <a:solidFill>
              <a:srgbClr val="FF0000"/>
            </a:solidFill>
          </a:endParaRPr>
        </a:p>
      </dgm:t>
    </dgm:pt>
    <dgm:pt modelId="{D49751F4-B1EC-FE4C-A242-076279B07CB6}" type="parTrans" cxnId="{FCC2BBCE-5757-A942-9A93-656C9A27A731}">
      <dgm:prSet/>
      <dgm:spPr/>
      <dgm:t>
        <a:bodyPr/>
        <a:lstStyle/>
        <a:p>
          <a:endParaRPr lang="en-US"/>
        </a:p>
      </dgm:t>
    </dgm:pt>
    <dgm:pt modelId="{26924907-AB18-6B4B-81D1-D6FCEDDD4837}" type="sibTrans" cxnId="{FCC2BBCE-5757-A942-9A93-656C9A27A731}">
      <dgm:prSet/>
      <dgm:spPr/>
      <dgm:t>
        <a:bodyPr/>
        <a:lstStyle/>
        <a:p>
          <a:endParaRPr lang="en-US"/>
        </a:p>
      </dgm:t>
    </dgm:pt>
    <dgm:pt modelId="{109A5FE2-A22F-D34F-BEE0-39816B8449D3}">
      <dgm:prSet custT="1"/>
      <dgm:spPr/>
      <dgm:t>
        <a:bodyPr/>
        <a:lstStyle/>
        <a:p>
          <a:r>
            <a:rPr lang="en-US" sz="1800" dirty="0"/>
            <a:t>What does it mean to have a secular society?</a:t>
          </a:r>
        </a:p>
      </dgm:t>
    </dgm:pt>
    <dgm:pt modelId="{76C2F19A-3A5D-5A44-908F-7141EEA2FCAC}" type="parTrans" cxnId="{AA6D05BF-F9B3-4447-8BF6-E9761C58E7FF}">
      <dgm:prSet/>
      <dgm:spPr/>
      <dgm:t>
        <a:bodyPr/>
        <a:lstStyle/>
        <a:p>
          <a:endParaRPr lang="en-US"/>
        </a:p>
      </dgm:t>
    </dgm:pt>
    <dgm:pt modelId="{567C1157-9C9F-5142-85C0-5A13B329F785}" type="sibTrans" cxnId="{AA6D05BF-F9B3-4447-8BF6-E9761C58E7FF}">
      <dgm:prSet/>
      <dgm:spPr/>
      <dgm:t>
        <a:bodyPr/>
        <a:lstStyle/>
        <a:p>
          <a:endParaRPr lang="en-US"/>
        </a:p>
      </dgm:t>
    </dgm:pt>
    <dgm:pt modelId="{6F7B6F39-87E8-5840-B961-2ABC5167F7F8}">
      <dgm:prSet custT="1"/>
      <dgm:spPr/>
      <dgm:t>
        <a:bodyPr/>
        <a:lstStyle/>
        <a:p>
          <a:r>
            <a:rPr lang="en-US" sz="1800" dirty="0"/>
            <a:t>What positive duty does the concept impose on the state?</a:t>
          </a:r>
        </a:p>
      </dgm:t>
    </dgm:pt>
    <dgm:pt modelId="{ADE39E70-8B6C-E547-ACB5-02345CDFA528}" type="parTrans" cxnId="{DA396E55-AFD9-704E-ABCE-5B4AEE75A8FB}">
      <dgm:prSet/>
      <dgm:spPr/>
      <dgm:t>
        <a:bodyPr/>
        <a:lstStyle/>
        <a:p>
          <a:endParaRPr lang="en-US"/>
        </a:p>
      </dgm:t>
    </dgm:pt>
    <dgm:pt modelId="{196F5179-D400-B74C-A1DF-EDC6E80EB4F3}" type="sibTrans" cxnId="{DA396E55-AFD9-704E-ABCE-5B4AEE75A8FB}">
      <dgm:prSet/>
      <dgm:spPr/>
      <dgm:t>
        <a:bodyPr/>
        <a:lstStyle/>
        <a:p>
          <a:endParaRPr lang="en-US"/>
        </a:p>
      </dgm:t>
    </dgm:pt>
    <dgm:pt modelId="{0F144807-819C-D240-B6D5-04FB6A32D76E}">
      <dgm:prSet/>
      <dgm:spPr/>
      <dgm:t>
        <a:bodyPr/>
        <a:lstStyle/>
        <a:p>
          <a:r>
            <a:rPr lang="en-US" sz="1800" b="1" dirty="0">
              <a:solidFill>
                <a:srgbClr val="FF0000"/>
              </a:solidFill>
            </a:rPr>
            <a:t>Is everything measured against the rules and practices of the </a:t>
          </a:r>
          <a:r>
            <a:rPr lang="en-US" sz="1800" b="1" dirty="0" err="1">
              <a:solidFill>
                <a:srgbClr val="FF0000"/>
              </a:solidFill>
            </a:rPr>
            <a:t>Ancien</a:t>
          </a:r>
          <a:r>
            <a:rPr lang="en-US" sz="1800" b="1" dirty="0">
              <a:solidFill>
                <a:srgbClr val="FF0000"/>
              </a:solidFill>
            </a:rPr>
            <a:t> Regime</a:t>
          </a:r>
          <a:r>
            <a:rPr lang="en-US" sz="1800" dirty="0"/>
            <a:t>?</a:t>
          </a:r>
        </a:p>
      </dgm:t>
    </dgm:pt>
    <dgm:pt modelId="{8299195E-F69B-5842-A67D-12C026BB0115}" type="parTrans" cxnId="{241810CC-0D5C-EE4C-8777-298FF0594CF5}">
      <dgm:prSet/>
      <dgm:spPr/>
      <dgm:t>
        <a:bodyPr/>
        <a:lstStyle/>
        <a:p>
          <a:endParaRPr lang="en-US"/>
        </a:p>
      </dgm:t>
    </dgm:pt>
    <dgm:pt modelId="{0C22E9DD-1D04-524F-B426-D11888704728}" type="sibTrans" cxnId="{241810CC-0D5C-EE4C-8777-298FF0594CF5}">
      <dgm:prSet/>
      <dgm:spPr/>
      <dgm:t>
        <a:bodyPr/>
        <a:lstStyle/>
        <a:p>
          <a:endParaRPr lang="en-US"/>
        </a:p>
      </dgm:t>
    </dgm:pt>
    <dgm:pt modelId="{7045F7B4-F7AF-AF45-9280-5C42B485D31F}">
      <dgm:prSet custT="1"/>
      <dgm:spPr/>
      <dgm:t>
        <a:bodyPr/>
        <a:lstStyle/>
        <a:p>
          <a:r>
            <a:rPr lang="en-US" sz="1600" dirty="0"/>
            <a:t>E.g., the natural rights of Frenchmen are those of the “liberties” of nobles? </a:t>
          </a:r>
        </a:p>
      </dgm:t>
    </dgm:pt>
    <dgm:pt modelId="{03CD6B52-AD39-3140-A4BB-9D92A513A1DA}" type="parTrans" cxnId="{146D8061-9628-C54A-8264-5FA7D538802C}">
      <dgm:prSet/>
      <dgm:spPr/>
      <dgm:t>
        <a:bodyPr/>
        <a:lstStyle/>
        <a:p>
          <a:endParaRPr lang="en-US"/>
        </a:p>
      </dgm:t>
    </dgm:pt>
    <dgm:pt modelId="{97F7F530-9047-5B4A-9F46-56FFCCFE008E}" type="sibTrans" cxnId="{146D8061-9628-C54A-8264-5FA7D538802C}">
      <dgm:prSet/>
      <dgm:spPr/>
      <dgm:t>
        <a:bodyPr/>
        <a:lstStyle/>
        <a:p>
          <a:endParaRPr lang="en-US"/>
        </a:p>
      </dgm:t>
    </dgm:pt>
    <dgm:pt modelId="{280F2F88-7515-C34A-B3A7-967458CE55E5}">
      <dgm:prSet custT="1"/>
      <dgm:spPr/>
      <dgm:t>
        <a:bodyPr/>
        <a:lstStyle/>
        <a:p>
          <a:r>
            <a:rPr lang="en-US" sz="1600" dirty="0"/>
            <a:t>Are the powers retained by the state a continuation of the great debates between the 3 estates and the king</a:t>
          </a:r>
          <a:r>
            <a:rPr lang="en-US" sz="1400" dirty="0"/>
            <a:t>?</a:t>
          </a:r>
        </a:p>
      </dgm:t>
    </dgm:pt>
    <dgm:pt modelId="{2489E516-8E93-F040-A165-090DD92E6203}" type="parTrans" cxnId="{C45EF474-AE58-0846-ABA5-E7FE403F468B}">
      <dgm:prSet/>
      <dgm:spPr/>
      <dgm:t>
        <a:bodyPr/>
        <a:lstStyle/>
        <a:p>
          <a:endParaRPr lang="en-US"/>
        </a:p>
      </dgm:t>
    </dgm:pt>
    <dgm:pt modelId="{BF65B6A5-498E-0E43-9F0C-4C23D085623D}" type="sibTrans" cxnId="{C45EF474-AE58-0846-ABA5-E7FE403F468B}">
      <dgm:prSet/>
      <dgm:spPr/>
      <dgm:t>
        <a:bodyPr/>
        <a:lstStyle/>
        <a:p>
          <a:endParaRPr lang="en-US"/>
        </a:p>
      </dgm:t>
    </dgm:pt>
    <dgm:pt modelId="{10DF4206-9A1E-6C45-B247-464EB29F0D36}">
      <dgm:prSet custT="1"/>
      <dgm:spPr/>
      <dgm:t>
        <a:bodyPr/>
        <a:lstStyle/>
        <a:p>
          <a:r>
            <a:rPr lang="en-US" sz="1800" dirty="0"/>
            <a:t>Contemporary substitute President for King</a:t>
          </a:r>
        </a:p>
      </dgm:t>
    </dgm:pt>
    <dgm:pt modelId="{FA7E3CB7-65A3-FB4E-B05E-3CAA1DD45BF9}" type="parTrans" cxnId="{F6A052D7-3E9D-D14E-A488-CAF978C5DCC1}">
      <dgm:prSet/>
      <dgm:spPr/>
    </dgm:pt>
    <dgm:pt modelId="{C46DF68A-0FDA-064B-8369-0534E7D8AC81}" type="sibTrans" cxnId="{F6A052D7-3E9D-D14E-A488-CAF978C5DCC1}">
      <dgm:prSet/>
      <dgm:spPr/>
    </dgm:pt>
    <dgm:pt modelId="{A916E528-1AA8-C649-B3C1-96B61D9309C4}" type="pres">
      <dgm:prSet presAssocID="{6F5BAA1D-CE9F-DA4D-9231-7B0C8F6F33F7}" presName="Name0" presStyleCnt="0">
        <dgm:presLayoutVars>
          <dgm:dir/>
          <dgm:resizeHandles val="exact"/>
        </dgm:presLayoutVars>
      </dgm:prSet>
      <dgm:spPr/>
    </dgm:pt>
    <dgm:pt modelId="{8A1EF5EF-A83D-6641-8C2D-382CCC40C969}" type="pres">
      <dgm:prSet presAssocID="{093CCAAF-B268-4947-97E9-AF3F5AF287E4}" presName="node" presStyleLbl="node1" presStyleIdx="0" presStyleCnt="5">
        <dgm:presLayoutVars>
          <dgm:bulletEnabled val="1"/>
        </dgm:presLayoutVars>
      </dgm:prSet>
      <dgm:spPr/>
    </dgm:pt>
    <dgm:pt modelId="{926BF77A-A4B4-1A4F-8DF7-25B27053862A}" type="pres">
      <dgm:prSet presAssocID="{4535F0DD-4B60-464D-900D-953106789148}" presName="sibTrans" presStyleCnt="0"/>
      <dgm:spPr/>
    </dgm:pt>
    <dgm:pt modelId="{74967B6C-0F4A-7849-B130-61D6BBC7CF69}" type="pres">
      <dgm:prSet presAssocID="{A8ABB4D0-F6D3-F647-B24A-23BE119C6875}" presName="node" presStyleLbl="node1" presStyleIdx="1" presStyleCnt="5">
        <dgm:presLayoutVars>
          <dgm:bulletEnabled val="1"/>
        </dgm:presLayoutVars>
      </dgm:prSet>
      <dgm:spPr/>
    </dgm:pt>
    <dgm:pt modelId="{FA2BF99F-E57A-9045-91DA-44B44B8ED857}" type="pres">
      <dgm:prSet presAssocID="{D3082804-47B4-1B4A-89DA-8D8BA414F3F9}" presName="sibTrans" presStyleCnt="0"/>
      <dgm:spPr/>
    </dgm:pt>
    <dgm:pt modelId="{A52D005D-57ED-4140-91AB-CD2933F957B1}" type="pres">
      <dgm:prSet presAssocID="{34FED0BD-31B2-D345-ABE5-3AE38DA2D4CC}" presName="node" presStyleLbl="node1" presStyleIdx="2" presStyleCnt="5">
        <dgm:presLayoutVars>
          <dgm:bulletEnabled val="1"/>
        </dgm:presLayoutVars>
      </dgm:prSet>
      <dgm:spPr/>
    </dgm:pt>
    <dgm:pt modelId="{E41BAFFC-EC66-594C-9D2A-BD8AB77289E8}" type="pres">
      <dgm:prSet presAssocID="{19CFBC41-31CF-FA4E-94EC-C97FABF4E5AD}" presName="sibTrans" presStyleCnt="0"/>
      <dgm:spPr/>
    </dgm:pt>
    <dgm:pt modelId="{543D69F8-9E9C-C44C-8F10-FB3FF1F89FA2}" type="pres">
      <dgm:prSet presAssocID="{5CCA760B-2843-6D42-BE05-853C85BC565F}" presName="node" presStyleLbl="node1" presStyleIdx="3" presStyleCnt="5">
        <dgm:presLayoutVars>
          <dgm:bulletEnabled val="1"/>
        </dgm:presLayoutVars>
      </dgm:prSet>
      <dgm:spPr/>
    </dgm:pt>
    <dgm:pt modelId="{3AFD1976-0E9E-B049-B995-028ECBA1190E}" type="pres">
      <dgm:prSet presAssocID="{26924907-AB18-6B4B-81D1-D6FCEDDD4837}" presName="sibTrans" presStyleCnt="0"/>
      <dgm:spPr/>
    </dgm:pt>
    <dgm:pt modelId="{632EC880-FDEF-8E44-B207-D37B9E6AF575}" type="pres">
      <dgm:prSet presAssocID="{0F144807-819C-D240-B6D5-04FB6A32D76E}" presName="node" presStyleLbl="node1" presStyleIdx="4" presStyleCnt="5">
        <dgm:presLayoutVars>
          <dgm:bulletEnabled val="1"/>
        </dgm:presLayoutVars>
      </dgm:prSet>
      <dgm:spPr/>
    </dgm:pt>
  </dgm:ptLst>
  <dgm:cxnLst>
    <dgm:cxn modelId="{2BB18F01-1D26-454F-AC10-F69BABC33E68}" type="presOf" srcId="{4C03D019-7DE7-084F-B646-B170ADFF2294}" destId="{74967B6C-0F4A-7849-B130-61D6BBC7CF69}" srcOrd="0" destOrd="2" presId="urn:microsoft.com/office/officeart/2005/8/layout/hList6"/>
    <dgm:cxn modelId="{5519883F-AD34-E745-9BD0-227ADB4792FA}" type="presOf" srcId="{6F5BAA1D-CE9F-DA4D-9231-7B0C8F6F33F7}" destId="{A916E528-1AA8-C649-B3C1-96B61D9309C4}" srcOrd="0" destOrd="0" presId="urn:microsoft.com/office/officeart/2005/8/layout/hList6"/>
    <dgm:cxn modelId="{41711D50-3574-D14D-9856-30493033A4A8}" type="presOf" srcId="{8A13767B-73B6-D847-8FB0-831C06333627}" destId="{A52D005D-57ED-4140-91AB-CD2933F957B1}" srcOrd="0" destOrd="1" presId="urn:microsoft.com/office/officeart/2005/8/layout/hList6"/>
    <dgm:cxn modelId="{DA396E55-AFD9-704E-ABCE-5B4AEE75A8FB}" srcId="{5CCA760B-2843-6D42-BE05-853C85BC565F}" destId="{6F7B6F39-87E8-5840-B961-2ABC5167F7F8}" srcOrd="1" destOrd="0" parTransId="{ADE39E70-8B6C-E547-ACB5-02345CDFA528}" sibTransId="{196F5179-D400-B74C-A1DF-EDC6E80EB4F3}"/>
    <dgm:cxn modelId="{1632BB5B-FCD6-EA47-A770-522AD17DB982}" srcId="{6F5BAA1D-CE9F-DA4D-9231-7B0C8F6F33F7}" destId="{34FED0BD-31B2-D345-ABE5-3AE38DA2D4CC}" srcOrd="2" destOrd="0" parTransId="{C93CDAFD-3E75-BE4C-B397-86EBE404C74E}" sibTransId="{19CFBC41-31CF-FA4E-94EC-C97FABF4E5AD}"/>
    <dgm:cxn modelId="{DD2FB35C-03BD-3B44-B5E7-58389B14294D}" type="presOf" srcId="{109A5FE2-A22F-D34F-BEE0-39816B8449D3}" destId="{543D69F8-9E9C-C44C-8F10-FB3FF1F89FA2}" srcOrd="0" destOrd="1" presId="urn:microsoft.com/office/officeart/2005/8/layout/hList6"/>
    <dgm:cxn modelId="{0CEAAA5F-D276-8545-81FD-6ED57B357E08}" type="presOf" srcId="{10DF4206-9A1E-6C45-B247-464EB29F0D36}" destId="{8A1EF5EF-A83D-6641-8C2D-382CCC40C969}" srcOrd="0" destOrd="2" presId="urn:microsoft.com/office/officeart/2005/8/layout/hList6"/>
    <dgm:cxn modelId="{146D8061-9628-C54A-8264-5FA7D538802C}" srcId="{0F144807-819C-D240-B6D5-04FB6A32D76E}" destId="{7045F7B4-F7AF-AF45-9280-5C42B485D31F}" srcOrd="0" destOrd="0" parTransId="{03CD6B52-AD39-3140-A4BB-9D92A513A1DA}" sibTransId="{97F7F530-9047-5B4A-9F46-56FFCCFE008E}"/>
    <dgm:cxn modelId="{7C32EF73-4B5B-E741-B37B-C828AEBA82F4}" type="presOf" srcId="{0F144807-819C-D240-B6D5-04FB6A32D76E}" destId="{632EC880-FDEF-8E44-B207-D37B9E6AF575}" srcOrd="0" destOrd="0" presId="urn:microsoft.com/office/officeart/2005/8/layout/hList6"/>
    <dgm:cxn modelId="{C45EF474-AE58-0846-ABA5-E7FE403F468B}" srcId="{0F144807-819C-D240-B6D5-04FB6A32D76E}" destId="{280F2F88-7515-C34A-B3A7-967458CE55E5}" srcOrd="1" destOrd="0" parTransId="{2489E516-8E93-F040-A165-090DD92E6203}" sibTransId="{BF65B6A5-498E-0E43-9F0C-4C23D085623D}"/>
    <dgm:cxn modelId="{B870477D-25C2-EE4A-8D8F-F8A438DE8F6D}" srcId="{A8ABB4D0-F6D3-F647-B24A-23BE119C6875}" destId="{4C03D019-7DE7-084F-B646-B170ADFF2294}" srcOrd="1" destOrd="0" parTransId="{EF089D35-E4C4-2C4D-A812-E2CB4C88A468}" sibTransId="{734C2A67-0B20-A24C-AA21-81E3B93CAA51}"/>
    <dgm:cxn modelId="{2382C37D-E737-4A45-8564-F0791D5C2484}" srcId="{A8ABB4D0-F6D3-F647-B24A-23BE119C6875}" destId="{CD36930E-2486-B943-974C-DA373DDFB607}" srcOrd="0" destOrd="0" parTransId="{D3B0777B-3EFB-FA41-96E9-23DEC6D78011}" sibTransId="{45C3DD9B-F032-C947-9597-E803D990D980}"/>
    <dgm:cxn modelId="{26C0E883-F978-A24A-BB13-8BBC1F9E62EE}" type="presOf" srcId="{34FED0BD-31B2-D345-ABE5-3AE38DA2D4CC}" destId="{A52D005D-57ED-4140-91AB-CD2933F957B1}" srcOrd="0" destOrd="0" presId="urn:microsoft.com/office/officeart/2005/8/layout/hList6"/>
    <dgm:cxn modelId="{BCC3098C-7432-6A43-A684-5724D360587B}" srcId="{6F5BAA1D-CE9F-DA4D-9231-7B0C8F6F33F7}" destId="{093CCAAF-B268-4947-97E9-AF3F5AF287E4}" srcOrd="0" destOrd="0" parTransId="{AEC75BE7-B8A2-644E-B8F9-7001B4E580DE}" sibTransId="{4535F0DD-4B60-464D-900D-953106789148}"/>
    <dgm:cxn modelId="{1511978F-E1A5-FB45-B76E-B1CFBCA0980E}" type="presOf" srcId="{7045F7B4-F7AF-AF45-9280-5C42B485D31F}" destId="{632EC880-FDEF-8E44-B207-D37B9E6AF575}" srcOrd="0" destOrd="1" presId="urn:microsoft.com/office/officeart/2005/8/layout/hList6"/>
    <dgm:cxn modelId="{09CAA099-06A9-274A-A621-ED7B0B1F91C1}" type="presOf" srcId="{D52851AB-D1E8-0146-A41D-B45F67DC5615}" destId="{A52D005D-57ED-4140-91AB-CD2933F957B1}" srcOrd="0" destOrd="2" presId="urn:microsoft.com/office/officeart/2005/8/layout/hList6"/>
    <dgm:cxn modelId="{C7F8439A-03F0-5149-8FD1-BD7F4D6F0805}" type="presOf" srcId="{280F2F88-7515-C34A-B3A7-967458CE55E5}" destId="{632EC880-FDEF-8E44-B207-D37B9E6AF575}" srcOrd="0" destOrd="2" presId="urn:microsoft.com/office/officeart/2005/8/layout/hList6"/>
    <dgm:cxn modelId="{F276749D-CFA0-A24E-A1F2-94FD2A9BAA1B}" type="presOf" srcId="{093CCAAF-B268-4947-97E9-AF3F5AF287E4}" destId="{8A1EF5EF-A83D-6641-8C2D-382CCC40C969}" srcOrd="0" destOrd="0" presId="urn:microsoft.com/office/officeart/2005/8/layout/hList6"/>
    <dgm:cxn modelId="{6C477AB0-1D26-7241-835C-F6CBA71D0BEB}" type="presOf" srcId="{5CCA760B-2843-6D42-BE05-853C85BC565F}" destId="{543D69F8-9E9C-C44C-8F10-FB3FF1F89FA2}" srcOrd="0" destOrd="0" presId="urn:microsoft.com/office/officeart/2005/8/layout/hList6"/>
    <dgm:cxn modelId="{4B970EBD-1710-4248-B12D-0D9A8299A0EB}" type="presOf" srcId="{2708E5D1-96A4-9445-9A73-404D4244CCAE}" destId="{8A1EF5EF-A83D-6641-8C2D-382CCC40C969}" srcOrd="0" destOrd="1" presId="urn:microsoft.com/office/officeart/2005/8/layout/hList6"/>
    <dgm:cxn modelId="{AA6D05BF-F9B3-4447-8BF6-E9761C58E7FF}" srcId="{5CCA760B-2843-6D42-BE05-853C85BC565F}" destId="{109A5FE2-A22F-D34F-BEE0-39816B8449D3}" srcOrd="0" destOrd="0" parTransId="{76C2F19A-3A5D-5A44-908F-7141EEA2FCAC}" sibTransId="{567C1157-9C9F-5142-85C0-5A13B329F785}"/>
    <dgm:cxn modelId="{FBE4A4CB-3210-FF4E-A630-CB5320D4B256}" type="presOf" srcId="{6F7B6F39-87E8-5840-B961-2ABC5167F7F8}" destId="{543D69F8-9E9C-C44C-8F10-FB3FF1F89FA2}" srcOrd="0" destOrd="2" presId="urn:microsoft.com/office/officeart/2005/8/layout/hList6"/>
    <dgm:cxn modelId="{241810CC-0D5C-EE4C-8777-298FF0594CF5}" srcId="{6F5BAA1D-CE9F-DA4D-9231-7B0C8F6F33F7}" destId="{0F144807-819C-D240-B6D5-04FB6A32D76E}" srcOrd="4" destOrd="0" parTransId="{8299195E-F69B-5842-A67D-12C026BB0115}" sibTransId="{0C22E9DD-1D04-524F-B426-D11888704728}"/>
    <dgm:cxn modelId="{FCC2BBCE-5757-A942-9A93-656C9A27A731}" srcId="{6F5BAA1D-CE9F-DA4D-9231-7B0C8F6F33F7}" destId="{5CCA760B-2843-6D42-BE05-853C85BC565F}" srcOrd="3" destOrd="0" parTransId="{D49751F4-B1EC-FE4C-A242-076279B07CB6}" sibTransId="{26924907-AB18-6B4B-81D1-D6FCEDDD4837}"/>
    <dgm:cxn modelId="{F698A9D1-A8E0-8A4E-9334-036BF40359C2}" srcId="{6F5BAA1D-CE9F-DA4D-9231-7B0C8F6F33F7}" destId="{A8ABB4D0-F6D3-F647-B24A-23BE119C6875}" srcOrd="1" destOrd="0" parTransId="{4236509E-A9DF-5F4B-A134-E01F97CF7508}" sibTransId="{D3082804-47B4-1B4A-89DA-8D8BA414F3F9}"/>
    <dgm:cxn modelId="{F6A052D7-3E9D-D14E-A488-CAF978C5DCC1}" srcId="{093CCAAF-B268-4947-97E9-AF3F5AF287E4}" destId="{10DF4206-9A1E-6C45-B247-464EB29F0D36}" srcOrd="1" destOrd="0" parTransId="{FA7E3CB7-65A3-FB4E-B05E-3CAA1DD45BF9}" sibTransId="{C46DF68A-0FDA-064B-8369-0534E7D8AC81}"/>
    <dgm:cxn modelId="{D1016CE0-706F-D44C-B383-8C21D4CAB9A6}" type="presOf" srcId="{A8ABB4D0-F6D3-F647-B24A-23BE119C6875}" destId="{74967B6C-0F4A-7849-B130-61D6BBC7CF69}" srcOrd="0" destOrd="0" presId="urn:microsoft.com/office/officeart/2005/8/layout/hList6"/>
    <dgm:cxn modelId="{04DFCCE8-C0FE-2B4A-8ED9-C3073B12E51A}" srcId="{34FED0BD-31B2-D345-ABE5-3AE38DA2D4CC}" destId="{D52851AB-D1E8-0146-A41D-B45F67DC5615}" srcOrd="1" destOrd="0" parTransId="{2C5D0CA7-C7D8-8D42-AA6F-66C6854AF871}" sibTransId="{8F07DB35-AC2F-3343-B387-283C96EE2BED}"/>
    <dgm:cxn modelId="{892D3CED-C0E9-2C40-920A-73058E64ACCE}" srcId="{34FED0BD-31B2-D345-ABE5-3AE38DA2D4CC}" destId="{8A13767B-73B6-D847-8FB0-831C06333627}" srcOrd="0" destOrd="0" parTransId="{481D3274-4E2E-284A-A5A9-C763C353297F}" sibTransId="{37E6EB62-9BAE-E845-A0E7-81A690AB8FBA}"/>
    <dgm:cxn modelId="{5DA447F0-BD01-764A-993F-151F536C3DB9}" type="presOf" srcId="{CD36930E-2486-B943-974C-DA373DDFB607}" destId="{74967B6C-0F4A-7849-B130-61D6BBC7CF69}" srcOrd="0" destOrd="1" presId="urn:microsoft.com/office/officeart/2005/8/layout/hList6"/>
    <dgm:cxn modelId="{25F6A5F6-9CED-DB4C-A5F0-C3226F648723}" srcId="{093CCAAF-B268-4947-97E9-AF3F5AF287E4}" destId="{2708E5D1-96A4-9445-9A73-404D4244CCAE}" srcOrd="0" destOrd="0" parTransId="{74C2B228-B746-2947-A263-4C16CF356280}" sibTransId="{599F16DE-A418-1F45-880E-10CC7E67A1E2}"/>
    <dgm:cxn modelId="{8CBF39E7-6762-A644-9EC4-EE1E0A14AEC0}" type="presParOf" srcId="{A916E528-1AA8-C649-B3C1-96B61D9309C4}" destId="{8A1EF5EF-A83D-6641-8C2D-382CCC40C969}" srcOrd="0" destOrd="0" presId="urn:microsoft.com/office/officeart/2005/8/layout/hList6"/>
    <dgm:cxn modelId="{57682E2A-4DFA-524D-9739-18D430E771F2}" type="presParOf" srcId="{A916E528-1AA8-C649-B3C1-96B61D9309C4}" destId="{926BF77A-A4B4-1A4F-8DF7-25B27053862A}" srcOrd="1" destOrd="0" presId="urn:microsoft.com/office/officeart/2005/8/layout/hList6"/>
    <dgm:cxn modelId="{CA7274FF-B4DE-174F-96C9-B222FE701FCF}" type="presParOf" srcId="{A916E528-1AA8-C649-B3C1-96B61D9309C4}" destId="{74967B6C-0F4A-7849-B130-61D6BBC7CF69}" srcOrd="2" destOrd="0" presId="urn:microsoft.com/office/officeart/2005/8/layout/hList6"/>
    <dgm:cxn modelId="{5B93BB82-578E-3946-8007-11992CDCDC73}" type="presParOf" srcId="{A916E528-1AA8-C649-B3C1-96B61D9309C4}" destId="{FA2BF99F-E57A-9045-91DA-44B44B8ED857}" srcOrd="3" destOrd="0" presId="urn:microsoft.com/office/officeart/2005/8/layout/hList6"/>
    <dgm:cxn modelId="{6CE0CBC4-442A-C346-A7A3-57356244243E}" type="presParOf" srcId="{A916E528-1AA8-C649-B3C1-96B61D9309C4}" destId="{A52D005D-57ED-4140-91AB-CD2933F957B1}" srcOrd="4" destOrd="0" presId="urn:microsoft.com/office/officeart/2005/8/layout/hList6"/>
    <dgm:cxn modelId="{14341886-6DED-6941-8F5B-0CB437CF2227}" type="presParOf" srcId="{A916E528-1AA8-C649-B3C1-96B61D9309C4}" destId="{E41BAFFC-EC66-594C-9D2A-BD8AB77289E8}" srcOrd="5" destOrd="0" presId="urn:microsoft.com/office/officeart/2005/8/layout/hList6"/>
    <dgm:cxn modelId="{1A82BD70-913F-C744-A9FE-80D4B171F3D4}" type="presParOf" srcId="{A916E528-1AA8-C649-B3C1-96B61D9309C4}" destId="{543D69F8-9E9C-C44C-8F10-FB3FF1F89FA2}" srcOrd="6" destOrd="0" presId="urn:microsoft.com/office/officeart/2005/8/layout/hList6"/>
    <dgm:cxn modelId="{D141E3A2-4352-0B44-B35A-4E983693080B}" type="presParOf" srcId="{A916E528-1AA8-C649-B3C1-96B61D9309C4}" destId="{3AFD1976-0E9E-B049-B995-028ECBA1190E}" srcOrd="7" destOrd="0" presId="urn:microsoft.com/office/officeart/2005/8/layout/hList6"/>
    <dgm:cxn modelId="{7227260C-0E49-E145-927A-880FC9BF1DEA}" type="presParOf" srcId="{A916E528-1AA8-C649-B3C1-96B61D9309C4}" destId="{632EC880-FDEF-8E44-B207-D37B9E6AF575}" srcOrd="8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53D112B-AA57-D14D-B42E-8ECBC55D05C8}" type="doc">
      <dgm:prSet loTypeId="urn:microsoft.com/office/officeart/2005/8/layout/default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E36CACC-C572-C943-9339-E3CFEDE84F85}">
      <dgm:prSet custT="1"/>
      <dgm:spPr/>
      <dgm:t>
        <a:bodyPr/>
        <a:lstStyle/>
        <a:p>
          <a:r>
            <a:rPr lang="en-US" sz="1600" b="1" dirty="0"/>
            <a:t>(1) By whom is the constitution made</a:t>
          </a:r>
        </a:p>
      </dgm:t>
    </dgm:pt>
    <dgm:pt modelId="{1FEE9C36-98BB-1240-84EC-AACB31967835}" type="parTrans" cxnId="{C403A6D4-A009-B44A-8A1A-A2A7FD684F73}">
      <dgm:prSet/>
      <dgm:spPr/>
      <dgm:t>
        <a:bodyPr/>
        <a:lstStyle/>
        <a:p>
          <a:endParaRPr lang="en-US"/>
        </a:p>
      </dgm:t>
    </dgm:pt>
    <dgm:pt modelId="{0D65DDE1-A785-9D4A-B6D2-EC1C1BCA3024}" type="sibTrans" cxnId="{C403A6D4-A009-B44A-8A1A-A2A7FD684F73}">
      <dgm:prSet/>
      <dgm:spPr/>
      <dgm:t>
        <a:bodyPr/>
        <a:lstStyle/>
        <a:p>
          <a:endParaRPr lang="en-US"/>
        </a:p>
      </dgm:t>
    </dgm:pt>
    <dgm:pt modelId="{3337BC54-0411-D642-9195-AF6F4ECD324E}">
      <dgm:prSet custT="1"/>
      <dgm:spPr/>
      <dgm:t>
        <a:bodyPr/>
        <a:lstStyle/>
        <a:p>
          <a:r>
            <a:rPr lang="en-US" sz="1400" dirty="0"/>
            <a:t>(</a:t>
          </a:r>
          <a:r>
            <a:rPr lang="en-US" sz="1600" b="1" dirty="0"/>
            <a:t>2) to whom is the constitution directed</a:t>
          </a:r>
        </a:p>
      </dgm:t>
    </dgm:pt>
    <dgm:pt modelId="{75C94C86-83DB-0E48-ABC0-DE9682FD0B07}" type="parTrans" cxnId="{C8BA032E-F21E-D246-83A8-AC216CA5A489}">
      <dgm:prSet/>
      <dgm:spPr/>
      <dgm:t>
        <a:bodyPr/>
        <a:lstStyle/>
        <a:p>
          <a:endParaRPr lang="en-US"/>
        </a:p>
      </dgm:t>
    </dgm:pt>
    <dgm:pt modelId="{530BD685-E0EB-0243-BDCC-22DDF84635D8}" type="sibTrans" cxnId="{C8BA032E-F21E-D246-83A8-AC216CA5A489}">
      <dgm:prSet/>
      <dgm:spPr/>
      <dgm:t>
        <a:bodyPr/>
        <a:lstStyle/>
        <a:p>
          <a:endParaRPr lang="en-US"/>
        </a:p>
      </dgm:t>
    </dgm:pt>
    <dgm:pt modelId="{F9045ABF-5910-864F-A3FB-F0A4A57182AF}">
      <dgm:prSet custT="1"/>
      <dgm:spPr/>
      <dgm:t>
        <a:bodyPr/>
        <a:lstStyle/>
        <a:p>
          <a:r>
            <a:rPr lang="en-US" sz="1600" dirty="0"/>
            <a:t>(</a:t>
          </a:r>
          <a:r>
            <a:rPr lang="en-US" sz="1600" b="1" dirty="0"/>
            <a:t>3) to what extent is the constitution directly effective and for whom; </a:t>
          </a:r>
        </a:p>
      </dgm:t>
    </dgm:pt>
    <dgm:pt modelId="{73EE0D4B-7F2D-2241-AFC1-947D53DA7F2F}" type="parTrans" cxnId="{98CAB281-E368-1244-BACF-41E15FEF472A}">
      <dgm:prSet/>
      <dgm:spPr/>
      <dgm:t>
        <a:bodyPr/>
        <a:lstStyle/>
        <a:p>
          <a:endParaRPr lang="en-US"/>
        </a:p>
      </dgm:t>
    </dgm:pt>
    <dgm:pt modelId="{F70D039F-69A5-524C-87B7-00685CA1C345}" type="sibTrans" cxnId="{98CAB281-E368-1244-BACF-41E15FEF472A}">
      <dgm:prSet/>
      <dgm:spPr/>
      <dgm:t>
        <a:bodyPr/>
        <a:lstStyle/>
        <a:p>
          <a:endParaRPr lang="en-US"/>
        </a:p>
      </dgm:t>
    </dgm:pt>
    <dgm:pt modelId="{A5ABD81A-31CF-034D-8729-C858167F0B23}">
      <dgm:prSet custT="1"/>
      <dgm:spPr/>
      <dgm:t>
        <a:bodyPr/>
        <a:lstStyle/>
        <a:p>
          <a:r>
            <a:rPr lang="en-US" sz="1600" b="1" dirty="0"/>
            <a:t>(4) who may interpret and apply the constitution and with reference to what; </a:t>
          </a:r>
        </a:p>
      </dgm:t>
    </dgm:pt>
    <dgm:pt modelId="{A5B42D44-CCF5-AF43-A12E-F698060AEDC8}" type="parTrans" cxnId="{EF3C6EA6-55EE-A940-A7B3-4619002D6724}">
      <dgm:prSet/>
      <dgm:spPr/>
      <dgm:t>
        <a:bodyPr/>
        <a:lstStyle/>
        <a:p>
          <a:endParaRPr lang="en-US"/>
        </a:p>
      </dgm:t>
    </dgm:pt>
    <dgm:pt modelId="{989F32D4-0A6C-F141-8E8A-7279CB63961C}" type="sibTrans" cxnId="{EF3C6EA6-55EE-A940-A7B3-4619002D6724}">
      <dgm:prSet/>
      <dgm:spPr/>
      <dgm:t>
        <a:bodyPr/>
        <a:lstStyle/>
        <a:p>
          <a:endParaRPr lang="en-US"/>
        </a:p>
      </dgm:t>
    </dgm:pt>
    <dgm:pt modelId="{B8842C95-3781-0540-BABA-D8559E880CA5}">
      <dgm:prSet custT="1"/>
      <dgm:spPr/>
      <dgm:t>
        <a:bodyPr/>
        <a:lstStyle/>
        <a:p>
          <a:r>
            <a:rPr lang="en-US" sz="1400" dirty="0"/>
            <a:t>(</a:t>
          </a:r>
          <a:r>
            <a:rPr lang="en-US" sz="1600" b="1" dirty="0"/>
            <a:t>5) mechanisms for resolving constitutional disputes? </a:t>
          </a:r>
        </a:p>
      </dgm:t>
    </dgm:pt>
    <dgm:pt modelId="{A12CF8A2-4FBB-0A4D-8B27-8037F6A47F8E}" type="parTrans" cxnId="{2D4986A8-935C-E049-BCD0-90E8DA0A1FD7}">
      <dgm:prSet/>
      <dgm:spPr/>
      <dgm:t>
        <a:bodyPr/>
        <a:lstStyle/>
        <a:p>
          <a:endParaRPr lang="en-US"/>
        </a:p>
      </dgm:t>
    </dgm:pt>
    <dgm:pt modelId="{4387A079-8AB2-F94B-99D8-E7BAF1475765}" type="sibTrans" cxnId="{2D4986A8-935C-E049-BCD0-90E8DA0A1FD7}">
      <dgm:prSet/>
      <dgm:spPr/>
      <dgm:t>
        <a:bodyPr/>
        <a:lstStyle/>
        <a:p>
          <a:endParaRPr lang="en-US"/>
        </a:p>
      </dgm:t>
    </dgm:pt>
    <dgm:pt modelId="{86D774C9-1256-9C4E-9FA8-7663713F0EC8}">
      <dgm:prSet custT="1"/>
      <dgm:spPr/>
      <dgm:t>
        <a:bodyPr/>
        <a:lstStyle/>
        <a:p>
          <a:r>
            <a:rPr lang="en-US" sz="1600" b="1" dirty="0"/>
            <a:t>(6) the allocation of power (vertical and horizontal allocations of political authority); </a:t>
          </a:r>
        </a:p>
      </dgm:t>
    </dgm:pt>
    <dgm:pt modelId="{91B26D34-CA3C-824C-ACF7-525740185386}" type="parTrans" cxnId="{EA91F32F-4DE3-024C-8BD5-A75E35159CBE}">
      <dgm:prSet/>
      <dgm:spPr/>
      <dgm:t>
        <a:bodyPr/>
        <a:lstStyle/>
        <a:p>
          <a:endParaRPr lang="en-US"/>
        </a:p>
      </dgm:t>
    </dgm:pt>
    <dgm:pt modelId="{438791A8-DFA6-574E-8CF0-E6C56E3EA6CC}" type="sibTrans" cxnId="{EA91F32F-4DE3-024C-8BD5-A75E35159CBE}">
      <dgm:prSet/>
      <dgm:spPr/>
      <dgm:t>
        <a:bodyPr/>
        <a:lstStyle/>
        <a:p>
          <a:endParaRPr lang="en-US"/>
        </a:p>
      </dgm:t>
    </dgm:pt>
    <dgm:pt modelId="{D1313729-D253-4442-A393-A88B4F66166A}">
      <dgm:prSet custT="1"/>
      <dgm:spPr/>
      <dgm:t>
        <a:bodyPr/>
        <a:lstStyle/>
        <a:p>
          <a:r>
            <a:rPr lang="en-US" sz="1600" b="1" dirty="0"/>
            <a:t>(7) organization of representation in the executive, administrative and legislative organs; </a:t>
          </a:r>
        </a:p>
      </dgm:t>
    </dgm:pt>
    <dgm:pt modelId="{8628CD07-DED9-BD41-97FD-6F7DCCF7A48D}" type="parTrans" cxnId="{EA8042D5-035C-8F42-9979-6B042EDA1213}">
      <dgm:prSet/>
      <dgm:spPr/>
      <dgm:t>
        <a:bodyPr/>
        <a:lstStyle/>
        <a:p>
          <a:endParaRPr lang="en-US"/>
        </a:p>
      </dgm:t>
    </dgm:pt>
    <dgm:pt modelId="{A9CC3D0C-C74C-CA49-9E8C-9A5DB18D04D8}" type="sibTrans" cxnId="{EA8042D5-035C-8F42-9979-6B042EDA1213}">
      <dgm:prSet/>
      <dgm:spPr/>
      <dgm:t>
        <a:bodyPr/>
        <a:lstStyle/>
        <a:p>
          <a:endParaRPr lang="en-US"/>
        </a:p>
      </dgm:t>
    </dgm:pt>
    <dgm:pt modelId="{246D82C7-D78C-474F-962F-6EBF041234E1}">
      <dgm:prSet custT="1"/>
      <dgm:spPr/>
      <dgm:t>
        <a:bodyPr/>
        <a:lstStyle/>
        <a:p>
          <a:r>
            <a:rPr lang="en-US" sz="1600" b="1" dirty="0"/>
            <a:t>(8) how are representatives selected; </a:t>
          </a:r>
        </a:p>
      </dgm:t>
    </dgm:pt>
    <dgm:pt modelId="{53D7FE4A-47B4-3946-B906-4AEC634C3D98}" type="parTrans" cxnId="{B2366E29-0961-F147-9644-47AA8B92E7D0}">
      <dgm:prSet/>
      <dgm:spPr/>
      <dgm:t>
        <a:bodyPr/>
        <a:lstStyle/>
        <a:p>
          <a:endParaRPr lang="en-US"/>
        </a:p>
      </dgm:t>
    </dgm:pt>
    <dgm:pt modelId="{254FBF8A-D92A-1F43-BDB4-0F6237762311}" type="sibTrans" cxnId="{B2366E29-0961-F147-9644-47AA8B92E7D0}">
      <dgm:prSet/>
      <dgm:spPr/>
      <dgm:t>
        <a:bodyPr/>
        <a:lstStyle/>
        <a:p>
          <a:endParaRPr lang="en-US"/>
        </a:p>
      </dgm:t>
    </dgm:pt>
    <dgm:pt modelId="{852A97F7-EF33-A647-8391-BCD28FCDFCE0}">
      <dgm:prSet/>
      <dgm:spPr/>
      <dgm:t>
        <a:bodyPr/>
        <a:lstStyle/>
        <a:p>
          <a:r>
            <a:rPr lang="en-US" dirty="0"/>
            <a:t>(9) how is the representation of the people reflected in the organization of the legislature (and other organs)–e.g., by residence in a specific territory (state, province, etc.), by membership in a specific ethnic, religious or other group, etc.; and </a:t>
          </a:r>
        </a:p>
      </dgm:t>
    </dgm:pt>
    <dgm:pt modelId="{DF9CE754-88BE-2C44-8958-2F95FD40DCA5}" type="parTrans" cxnId="{DE9E5BDB-7C01-4C42-B7AD-A21E75A7F694}">
      <dgm:prSet/>
      <dgm:spPr/>
      <dgm:t>
        <a:bodyPr/>
        <a:lstStyle/>
        <a:p>
          <a:endParaRPr lang="en-US"/>
        </a:p>
      </dgm:t>
    </dgm:pt>
    <dgm:pt modelId="{69C4FBCC-2200-3044-AA5E-6FB42C8F6329}" type="sibTrans" cxnId="{DE9E5BDB-7C01-4C42-B7AD-A21E75A7F694}">
      <dgm:prSet/>
      <dgm:spPr/>
      <dgm:t>
        <a:bodyPr/>
        <a:lstStyle/>
        <a:p>
          <a:endParaRPr lang="en-US"/>
        </a:p>
      </dgm:t>
    </dgm:pt>
    <dgm:pt modelId="{3A9EFD04-F04C-9741-9FE3-AB4EF2A98EF7}">
      <dgm:prSet/>
      <dgm:spPr/>
      <dgm:t>
        <a:bodyPr/>
        <a:lstStyle/>
        <a:p>
          <a:r>
            <a:rPr lang="en-US" dirty="0"/>
            <a:t>(10) the elaboration of the rights and responsibilities of government (the architecture of basic protections for the people).</a:t>
          </a:r>
        </a:p>
      </dgm:t>
    </dgm:pt>
    <dgm:pt modelId="{BD20A894-4783-5040-BCBD-F92475D68C0E}" type="parTrans" cxnId="{825D67DA-B452-BF41-970B-BDE52195A139}">
      <dgm:prSet/>
      <dgm:spPr/>
      <dgm:t>
        <a:bodyPr/>
        <a:lstStyle/>
        <a:p>
          <a:endParaRPr lang="en-US"/>
        </a:p>
      </dgm:t>
    </dgm:pt>
    <dgm:pt modelId="{7D522C23-517F-B942-A353-0562BCBA21F0}" type="sibTrans" cxnId="{825D67DA-B452-BF41-970B-BDE52195A139}">
      <dgm:prSet/>
      <dgm:spPr/>
      <dgm:t>
        <a:bodyPr/>
        <a:lstStyle/>
        <a:p>
          <a:endParaRPr lang="en-US"/>
        </a:p>
      </dgm:t>
    </dgm:pt>
    <dgm:pt modelId="{19B0F41D-3BE3-2042-855F-5EAA460CED9C}">
      <dgm:prSet/>
      <dgm:spPr/>
      <dgm:t>
        <a:bodyPr/>
        <a:lstStyle/>
        <a:p>
          <a:r>
            <a:rPr lang="en-US" sz="1600" dirty="0"/>
            <a:t>(locus of sovereignty and direct connection between constitution and constituting body; e.g., the people, the monarch, the vanguard, etc.); </a:t>
          </a:r>
        </a:p>
      </dgm:t>
    </dgm:pt>
    <dgm:pt modelId="{FECE20BD-5C4B-7E45-8231-FE322C6DDBFE}" type="parTrans" cxnId="{EAA22FBD-0B43-D14D-9547-B3B884C82726}">
      <dgm:prSet/>
      <dgm:spPr/>
      <dgm:t>
        <a:bodyPr/>
        <a:lstStyle/>
        <a:p>
          <a:endParaRPr lang="en-US"/>
        </a:p>
      </dgm:t>
    </dgm:pt>
    <dgm:pt modelId="{9E3EE13F-14EC-BA45-991C-457B0BBBC63B}" type="sibTrans" cxnId="{EAA22FBD-0B43-D14D-9547-B3B884C82726}">
      <dgm:prSet/>
      <dgm:spPr/>
      <dgm:t>
        <a:bodyPr/>
        <a:lstStyle/>
        <a:p>
          <a:endParaRPr lang="en-US"/>
        </a:p>
      </dgm:t>
    </dgm:pt>
    <dgm:pt modelId="{04CF5038-3E4D-8640-BCA9-D9A6C47BCBAF}">
      <dgm:prSet/>
      <dgm:spPr/>
      <dgm:t>
        <a:bodyPr/>
        <a:lstStyle/>
        <a:p>
          <a:r>
            <a:rPr lang="en-US" sz="1600" dirty="0"/>
            <a:t>(e.g., to the people, to the holders of political authority, to vanguard groups, etc.); </a:t>
          </a:r>
        </a:p>
      </dgm:t>
    </dgm:pt>
    <dgm:pt modelId="{7B6C28F3-EFB4-EB42-AB8C-5F5CA3B7F7F8}" type="parTrans" cxnId="{3207FE2A-4027-D947-824D-95A1A764BA6B}">
      <dgm:prSet/>
      <dgm:spPr/>
      <dgm:t>
        <a:bodyPr/>
        <a:lstStyle/>
        <a:p>
          <a:endParaRPr lang="en-US"/>
        </a:p>
      </dgm:t>
    </dgm:pt>
    <dgm:pt modelId="{89661CC7-33CD-C64E-98A8-1F7788745AC1}" type="sibTrans" cxnId="{3207FE2A-4027-D947-824D-95A1A764BA6B}">
      <dgm:prSet/>
      <dgm:spPr/>
      <dgm:t>
        <a:bodyPr/>
        <a:lstStyle/>
        <a:p>
          <a:endParaRPr lang="en-US"/>
        </a:p>
      </dgm:t>
    </dgm:pt>
    <dgm:pt modelId="{B44299FE-7848-684A-8DDC-E8F5D23F1C05}" type="pres">
      <dgm:prSet presAssocID="{F53D112B-AA57-D14D-B42E-8ECBC55D05C8}" presName="diagram" presStyleCnt="0">
        <dgm:presLayoutVars>
          <dgm:dir/>
          <dgm:resizeHandles val="exact"/>
        </dgm:presLayoutVars>
      </dgm:prSet>
      <dgm:spPr/>
    </dgm:pt>
    <dgm:pt modelId="{41CA2336-AC85-2E41-A208-0696F862BDCF}" type="pres">
      <dgm:prSet presAssocID="{8E36CACC-C572-C943-9339-E3CFEDE84F85}" presName="node" presStyleLbl="node1" presStyleIdx="0" presStyleCnt="10">
        <dgm:presLayoutVars>
          <dgm:bulletEnabled val="1"/>
        </dgm:presLayoutVars>
      </dgm:prSet>
      <dgm:spPr/>
    </dgm:pt>
    <dgm:pt modelId="{82AD0342-6B93-4840-AD43-0485EC1F9901}" type="pres">
      <dgm:prSet presAssocID="{0D65DDE1-A785-9D4A-B6D2-EC1C1BCA3024}" presName="sibTrans" presStyleCnt="0"/>
      <dgm:spPr/>
    </dgm:pt>
    <dgm:pt modelId="{A28D4136-1C40-C94A-9E67-7C71EB71060E}" type="pres">
      <dgm:prSet presAssocID="{3337BC54-0411-D642-9195-AF6F4ECD324E}" presName="node" presStyleLbl="node1" presStyleIdx="1" presStyleCnt="10">
        <dgm:presLayoutVars>
          <dgm:bulletEnabled val="1"/>
        </dgm:presLayoutVars>
      </dgm:prSet>
      <dgm:spPr/>
    </dgm:pt>
    <dgm:pt modelId="{DB7CFD56-1F3A-B14B-9A87-0E8384184318}" type="pres">
      <dgm:prSet presAssocID="{530BD685-E0EB-0243-BDCC-22DDF84635D8}" presName="sibTrans" presStyleCnt="0"/>
      <dgm:spPr/>
    </dgm:pt>
    <dgm:pt modelId="{A219CE21-EA8F-3343-A411-66DECF799281}" type="pres">
      <dgm:prSet presAssocID="{F9045ABF-5910-864F-A3FB-F0A4A57182AF}" presName="node" presStyleLbl="node1" presStyleIdx="2" presStyleCnt="10">
        <dgm:presLayoutVars>
          <dgm:bulletEnabled val="1"/>
        </dgm:presLayoutVars>
      </dgm:prSet>
      <dgm:spPr/>
    </dgm:pt>
    <dgm:pt modelId="{D472E6BA-1C7D-F340-827C-424B155E6E39}" type="pres">
      <dgm:prSet presAssocID="{F70D039F-69A5-524C-87B7-00685CA1C345}" presName="sibTrans" presStyleCnt="0"/>
      <dgm:spPr/>
    </dgm:pt>
    <dgm:pt modelId="{ED47BDDA-21AE-104E-A998-0F3AC63395D7}" type="pres">
      <dgm:prSet presAssocID="{A5ABD81A-31CF-034D-8729-C858167F0B23}" presName="node" presStyleLbl="node1" presStyleIdx="3" presStyleCnt="10">
        <dgm:presLayoutVars>
          <dgm:bulletEnabled val="1"/>
        </dgm:presLayoutVars>
      </dgm:prSet>
      <dgm:spPr/>
    </dgm:pt>
    <dgm:pt modelId="{56287DB2-BF60-244D-AB8F-4CA82F23AD6E}" type="pres">
      <dgm:prSet presAssocID="{989F32D4-0A6C-F141-8E8A-7279CB63961C}" presName="sibTrans" presStyleCnt="0"/>
      <dgm:spPr/>
    </dgm:pt>
    <dgm:pt modelId="{444590CC-E19D-784B-BA38-44B174E13171}" type="pres">
      <dgm:prSet presAssocID="{B8842C95-3781-0540-BABA-D8559E880CA5}" presName="node" presStyleLbl="node1" presStyleIdx="4" presStyleCnt="10">
        <dgm:presLayoutVars>
          <dgm:bulletEnabled val="1"/>
        </dgm:presLayoutVars>
      </dgm:prSet>
      <dgm:spPr/>
    </dgm:pt>
    <dgm:pt modelId="{E3B6B766-D64A-894F-82EB-3CCD077CDE1C}" type="pres">
      <dgm:prSet presAssocID="{4387A079-8AB2-F94B-99D8-E7BAF1475765}" presName="sibTrans" presStyleCnt="0"/>
      <dgm:spPr/>
    </dgm:pt>
    <dgm:pt modelId="{7D781698-6EB8-824D-8474-256D78B6248B}" type="pres">
      <dgm:prSet presAssocID="{86D774C9-1256-9C4E-9FA8-7663713F0EC8}" presName="node" presStyleLbl="node1" presStyleIdx="5" presStyleCnt="10">
        <dgm:presLayoutVars>
          <dgm:bulletEnabled val="1"/>
        </dgm:presLayoutVars>
      </dgm:prSet>
      <dgm:spPr/>
    </dgm:pt>
    <dgm:pt modelId="{3126DB04-8DD3-D742-BBA3-8A7DA4452450}" type="pres">
      <dgm:prSet presAssocID="{438791A8-DFA6-574E-8CF0-E6C56E3EA6CC}" presName="sibTrans" presStyleCnt="0"/>
      <dgm:spPr/>
    </dgm:pt>
    <dgm:pt modelId="{26DC1F19-E3B9-2247-9C6B-C1DC95B2156F}" type="pres">
      <dgm:prSet presAssocID="{D1313729-D253-4442-A393-A88B4F66166A}" presName="node" presStyleLbl="node1" presStyleIdx="6" presStyleCnt="10">
        <dgm:presLayoutVars>
          <dgm:bulletEnabled val="1"/>
        </dgm:presLayoutVars>
      </dgm:prSet>
      <dgm:spPr/>
    </dgm:pt>
    <dgm:pt modelId="{463B0E21-48E8-B74B-B029-4D0839DDF011}" type="pres">
      <dgm:prSet presAssocID="{A9CC3D0C-C74C-CA49-9E8C-9A5DB18D04D8}" presName="sibTrans" presStyleCnt="0"/>
      <dgm:spPr/>
    </dgm:pt>
    <dgm:pt modelId="{CC5580C5-C33B-FA4A-A300-18B36039484F}" type="pres">
      <dgm:prSet presAssocID="{246D82C7-D78C-474F-962F-6EBF041234E1}" presName="node" presStyleLbl="node1" presStyleIdx="7" presStyleCnt="10">
        <dgm:presLayoutVars>
          <dgm:bulletEnabled val="1"/>
        </dgm:presLayoutVars>
      </dgm:prSet>
      <dgm:spPr/>
    </dgm:pt>
    <dgm:pt modelId="{E26300FD-B907-8743-9FFB-CBD978EF8238}" type="pres">
      <dgm:prSet presAssocID="{254FBF8A-D92A-1F43-BDB4-0F6237762311}" presName="sibTrans" presStyleCnt="0"/>
      <dgm:spPr/>
    </dgm:pt>
    <dgm:pt modelId="{DBCD869C-0DFE-7A49-B446-7F851BBC4E6B}" type="pres">
      <dgm:prSet presAssocID="{852A97F7-EF33-A647-8391-BCD28FCDFCE0}" presName="node" presStyleLbl="node1" presStyleIdx="8" presStyleCnt="10" custScaleX="125766">
        <dgm:presLayoutVars>
          <dgm:bulletEnabled val="1"/>
        </dgm:presLayoutVars>
      </dgm:prSet>
      <dgm:spPr/>
    </dgm:pt>
    <dgm:pt modelId="{7DADE184-CE79-6344-9B40-E20832440561}" type="pres">
      <dgm:prSet presAssocID="{69C4FBCC-2200-3044-AA5E-6FB42C8F6329}" presName="sibTrans" presStyleCnt="0"/>
      <dgm:spPr/>
    </dgm:pt>
    <dgm:pt modelId="{E2780CA1-B86B-7049-913B-426A3B5E58B0}" type="pres">
      <dgm:prSet presAssocID="{3A9EFD04-F04C-9741-9FE3-AB4EF2A98EF7}" presName="node" presStyleLbl="node1" presStyleIdx="9" presStyleCnt="10" custScaleX="122967">
        <dgm:presLayoutVars>
          <dgm:bulletEnabled val="1"/>
        </dgm:presLayoutVars>
      </dgm:prSet>
      <dgm:spPr/>
    </dgm:pt>
  </dgm:ptLst>
  <dgm:cxnLst>
    <dgm:cxn modelId="{97A7650A-744E-3C4E-BD59-BD66BEDD9641}" type="presOf" srcId="{04CF5038-3E4D-8640-BCA9-D9A6C47BCBAF}" destId="{A28D4136-1C40-C94A-9E67-7C71EB71060E}" srcOrd="0" destOrd="1" presId="urn:microsoft.com/office/officeart/2005/8/layout/default"/>
    <dgm:cxn modelId="{9671911D-670F-1D43-8DB6-3D190A77AD79}" type="presOf" srcId="{86D774C9-1256-9C4E-9FA8-7663713F0EC8}" destId="{7D781698-6EB8-824D-8474-256D78B6248B}" srcOrd="0" destOrd="0" presId="urn:microsoft.com/office/officeart/2005/8/layout/default"/>
    <dgm:cxn modelId="{B2366E29-0961-F147-9644-47AA8B92E7D0}" srcId="{F53D112B-AA57-D14D-B42E-8ECBC55D05C8}" destId="{246D82C7-D78C-474F-962F-6EBF041234E1}" srcOrd="7" destOrd="0" parTransId="{53D7FE4A-47B4-3946-B906-4AEC634C3D98}" sibTransId="{254FBF8A-D92A-1F43-BDB4-0F6237762311}"/>
    <dgm:cxn modelId="{3207FE2A-4027-D947-824D-95A1A764BA6B}" srcId="{3337BC54-0411-D642-9195-AF6F4ECD324E}" destId="{04CF5038-3E4D-8640-BCA9-D9A6C47BCBAF}" srcOrd="0" destOrd="0" parTransId="{7B6C28F3-EFB4-EB42-AB8C-5F5CA3B7F7F8}" sibTransId="{89661CC7-33CD-C64E-98A8-1F7788745AC1}"/>
    <dgm:cxn modelId="{C8BA032E-F21E-D246-83A8-AC216CA5A489}" srcId="{F53D112B-AA57-D14D-B42E-8ECBC55D05C8}" destId="{3337BC54-0411-D642-9195-AF6F4ECD324E}" srcOrd="1" destOrd="0" parTransId="{75C94C86-83DB-0E48-ABC0-DE9682FD0B07}" sibTransId="{530BD685-E0EB-0243-BDCC-22DDF84635D8}"/>
    <dgm:cxn modelId="{EA91F32F-4DE3-024C-8BD5-A75E35159CBE}" srcId="{F53D112B-AA57-D14D-B42E-8ECBC55D05C8}" destId="{86D774C9-1256-9C4E-9FA8-7663713F0EC8}" srcOrd="5" destOrd="0" parTransId="{91B26D34-CA3C-824C-ACF7-525740185386}" sibTransId="{438791A8-DFA6-574E-8CF0-E6C56E3EA6CC}"/>
    <dgm:cxn modelId="{ECAE0036-78D9-FE48-98E7-1E18983EDC0A}" type="presOf" srcId="{B8842C95-3781-0540-BABA-D8559E880CA5}" destId="{444590CC-E19D-784B-BA38-44B174E13171}" srcOrd="0" destOrd="0" presId="urn:microsoft.com/office/officeart/2005/8/layout/default"/>
    <dgm:cxn modelId="{FDB8F260-90C3-0547-8FDF-6B1898D16295}" type="presOf" srcId="{D1313729-D253-4442-A393-A88B4F66166A}" destId="{26DC1F19-E3B9-2247-9C6B-C1DC95B2156F}" srcOrd="0" destOrd="0" presId="urn:microsoft.com/office/officeart/2005/8/layout/default"/>
    <dgm:cxn modelId="{7BBE6861-FDD1-FE43-938D-8641DD107723}" type="presOf" srcId="{246D82C7-D78C-474F-962F-6EBF041234E1}" destId="{CC5580C5-C33B-FA4A-A300-18B36039484F}" srcOrd="0" destOrd="0" presId="urn:microsoft.com/office/officeart/2005/8/layout/default"/>
    <dgm:cxn modelId="{98CAB281-E368-1244-BACF-41E15FEF472A}" srcId="{F53D112B-AA57-D14D-B42E-8ECBC55D05C8}" destId="{F9045ABF-5910-864F-A3FB-F0A4A57182AF}" srcOrd="2" destOrd="0" parTransId="{73EE0D4B-7F2D-2241-AFC1-947D53DA7F2F}" sibTransId="{F70D039F-69A5-524C-87B7-00685CA1C345}"/>
    <dgm:cxn modelId="{2AF6D18F-0C58-D04E-BB19-0533630E8C0C}" type="presOf" srcId="{8E36CACC-C572-C943-9339-E3CFEDE84F85}" destId="{41CA2336-AC85-2E41-A208-0696F862BDCF}" srcOrd="0" destOrd="0" presId="urn:microsoft.com/office/officeart/2005/8/layout/default"/>
    <dgm:cxn modelId="{D4C3AF95-9107-FB4F-BDB2-807101283EB4}" type="presOf" srcId="{F9045ABF-5910-864F-A3FB-F0A4A57182AF}" destId="{A219CE21-EA8F-3343-A411-66DECF799281}" srcOrd="0" destOrd="0" presId="urn:microsoft.com/office/officeart/2005/8/layout/default"/>
    <dgm:cxn modelId="{2D9A5BA5-5588-5F44-969C-91143B04FA4D}" type="presOf" srcId="{19B0F41D-3BE3-2042-855F-5EAA460CED9C}" destId="{41CA2336-AC85-2E41-A208-0696F862BDCF}" srcOrd="0" destOrd="1" presId="urn:microsoft.com/office/officeart/2005/8/layout/default"/>
    <dgm:cxn modelId="{EF3C6EA6-55EE-A940-A7B3-4619002D6724}" srcId="{F53D112B-AA57-D14D-B42E-8ECBC55D05C8}" destId="{A5ABD81A-31CF-034D-8729-C858167F0B23}" srcOrd="3" destOrd="0" parTransId="{A5B42D44-CCF5-AF43-A12E-F698060AEDC8}" sibTransId="{989F32D4-0A6C-F141-8E8A-7279CB63961C}"/>
    <dgm:cxn modelId="{2D4986A8-935C-E049-BCD0-90E8DA0A1FD7}" srcId="{F53D112B-AA57-D14D-B42E-8ECBC55D05C8}" destId="{B8842C95-3781-0540-BABA-D8559E880CA5}" srcOrd="4" destOrd="0" parTransId="{A12CF8A2-4FBB-0A4D-8B27-8037F6A47F8E}" sibTransId="{4387A079-8AB2-F94B-99D8-E7BAF1475765}"/>
    <dgm:cxn modelId="{A7E6D2AD-EFF1-D544-B760-19A0F90B1AD7}" type="presOf" srcId="{A5ABD81A-31CF-034D-8729-C858167F0B23}" destId="{ED47BDDA-21AE-104E-A998-0F3AC63395D7}" srcOrd="0" destOrd="0" presId="urn:microsoft.com/office/officeart/2005/8/layout/default"/>
    <dgm:cxn modelId="{A6A473BA-18C6-2F4D-9E8D-0A920742DCB5}" type="presOf" srcId="{3A9EFD04-F04C-9741-9FE3-AB4EF2A98EF7}" destId="{E2780CA1-B86B-7049-913B-426A3B5E58B0}" srcOrd="0" destOrd="0" presId="urn:microsoft.com/office/officeart/2005/8/layout/default"/>
    <dgm:cxn modelId="{EAA22FBD-0B43-D14D-9547-B3B884C82726}" srcId="{8E36CACC-C572-C943-9339-E3CFEDE84F85}" destId="{19B0F41D-3BE3-2042-855F-5EAA460CED9C}" srcOrd="0" destOrd="0" parTransId="{FECE20BD-5C4B-7E45-8231-FE322C6DDBFE}" sibTransId="{9E3EE13F-14EC-BA45-991C-457B0BBBC63B}"/>
    <dgm:cxn modelId="{825600C3-EB7B-3047-AB8B-20FEF676D358}" type="presOf" srcId="{3337BC54-0411-D642-9195-AF6F4ECD324E}" destId="{A28D4136-1C40-C94A-9E67-7C71EB71060E}" srcOrd="0" destOrd="0" presId="urn:microsoft.com/office/officeart/2005/8/layout/default"/>
    <dgm:cxn modelId="{C403A6D4-A009-B44A-8A1A-A2A7FD684F73}" srcId="{F53D112B-AA57-D14D-B42E-8ECBC55D05C8}" destId="{8E36CACC-C572-C943-9339-E3CFEDE84F85}" srcOrd="0" destOrd="0" parTransId="{1FEE9C36-98BB-1240-84EC-AACB31967835}" sibTransId="{0D65DDE1-A785-9D4A-B6D2-EC1C1BCA3024}"/>
    <dgm:cxn modelId="{EA8042D5-035C-8F42-9979-6B042EDA1213}" srcId="{F53D112B-AA57-D14D-B42E-8ECBC55D05C8}" destId="{D1313729-D253-4442-A393-A88B4F66166A}" srcOrd="6" destOrd="0" parTransId="{8628CD07-DED9-BD41-97FD-6F7DCCF7A48D}" sibTransId="{A9CC3D0C-C74C-CA49-9E8C-9A5DB18D04D8}"/>
    <dgm:cxn modelId="{D85E44D5-3EC9-774C-8E3A-F8B51B08218A}" type="presOf" srcId="{F53D112B-AA57-D14D-B42E-8ECBC55D05C8}" destId="{B44299FE-7848-684A-8DDC-E8F5D23F1C05}" srcOrd="0" destOrd="0" presId="urn:microsoft.com/office/officeart/2005/8/layout/default"/>
    <dgm:cxn modelId="{825D67DA-B452-BF41-970B-BDE52195A139}" srcId="{F53D112B-AA57-D14D-B42E-8ECBC55D05C8}" destId="{3A9EFD04-F04C-9741-9FE3-AB4EF2A98EF7}" srcOrd="9" destOrd="0" parTransId="{BD20A894-4783-5040-BCBD-F92475D68C0E}" sibTransId="{7D522C23-517F-B942-A353-0562BCBA21F0}"/>
    <dgm:cxn modelId="{DE9E5BDB-7C01-4C42-B7AD-A21E75A7F694}" srcId="{F53D112B-AA57-D14D-B42E-8ECBC55D05C8}" destId="{852A97F7-EF33-A647-8391-BCD28FCDFCE0}" srcOrd="8" destOrd="0" parTransId="{DF9CE754-88BE-2C44-8958-2F95FD40DCA5}" sibTransId="{69C4FBCC-2200-3044-AA5E-6FB42C8F6329}"/>
    <dgm:cxn modelId="{FABD23F0-1646-E546-96EB-8D5BE67CD641}" type="presOf" srcId="{852A97F7-EF33-A647-8391-BCD28FCDFCE0}" destId="{DBCD869C-0DFE-7A49-B446-7F851BBC4E6B}" srcOrd="0" destOrd="0" presId="urn:microsoft.com/office/officeart/2005/8/layout/default"/>
    <dgm:cxn modelId="{1C9D8BE6-3385-0749-ADAF-96BAADB905FF}" type="presParOf" srcId="{B44299FE-7848-684A-8DDC-E8F5D23F1C05}" destId="{41CA2336-AC85-2E41-A208-0696F862BDCF}" srcOrd="0" destOrd="0" presId="urn:microsoft.com/office/officeart/2005/8/layout/default"/>
    <dgm:cxn modelId="{AFA59B60-38B8-FE43-BCF2-167FC37539BD}" type="presParOf" srcId="{B44299FE-7848-684A-8DDC-E8F5D23F1C05}" destId="{82AD0342-6B93-4840-AD43-0485EC1F9901}" srcOrd="1" destOrd="0" presId="urn:microsoft.com/office/officeart/2005/8/layout/default"/>
    <dgm:cxn modelId="{89EBCC51-E700-C344-832A-E308DFBD0C43}" type="presParOf" srcId="{B44299FE-7848-684A-8DDC-E8F5D23F1C05}" destId="{A28D4136-1C40-C94A-9E67-7C71EB71060E}" srcOrd="2" destOrd="0" presId="urn:microsoft.com/office/officeart/2005/8/layout/default"/>
    <dgm:cxn modelId="{90CB88BF-BEA1-704B-9645-35F32783D52E}" type="presParOf" srcId="{B44299FE-7848-684A-8DDC-E8F5D23F1C05}" destId="{DB7CFD56-1F3A-B14B-9A87-0E8384184318}" srcOrd="3" destOrd="0" presId="urn:microsoft.com/office/officeart/2005/8/layout/default"/>
    <dgm:cxn modelId="{1464A45A-16C4-BB46-A439-14DA180CB00D}" type="presParOf" srcId="{B44299FE-7848-684A-8DDC-E8F5D23F1C05}" destId="{A219CE21-EA8F-3343-A411-66DECF799281}" srcOrd="4" destOrd="0" presId="urn:microsoft.com/office/officeart/2005/8/layout/default"/>
    <dgm:cxn modelId="{B2562882-C41D-C940-9856-07CE429D6198}" type="presParOf" srcId="{B44299FE-7848-684A-8DDC-E8F5D23F1C05}" destId="{D472E6BA-1C7D-F340-827C-424B155E6E39}" srcOrd="5" destOrd="0" presId="urn:microsoft.com/office/officeart/2005/8/layout/default"/>
    <dgm:cxn modelId="{E06A6648-38D1-1744-8943-FB2572DE892B}" type="presParOf" srcId="{B44299FE-7848-684A-8DDC-E8F5D23F1C05}" destId="{ED47BDDA-21AE-104E-A998-0F3AC63395D7}" srcOrd="6" destOrd="0" presId="urn:microsoft.com/office/officeart/2005/8/layout/default"/>
    <dgm:cxn modelId="{ABF9D991-5962-8248-B74E-0D5DA8C84D81}" type="presParOf" srcId="{B44299FE-7848-684A-8DDC-E8F5D23F1C05}" destId="{56287DB2-BF60-244D-AB8F-4CA82F23AD6E}" srcOrd="7" destOrd="0" presId="urn:microsoft.com/office/officeart/2005/8/layout/default"/>
    <dgm:cxn modelId="{E9F9D552-9F27-A246-9952-91BB4D7C68CE}" type="presParOf" srcId="{B44299FE-7848-684A-8DDC-E8F5D23F1C05}" destId="{444590CC-E19D-784B-BA38-44B174E13171}" srcOrd="8" destOrd="0" presId="urn:microsoft.com/office/officeart/2005/8/layout/default"/>
    <dgm:cxn modelId="{5EEEB84A-965A-7B40-818A-FBD31320D05E}" type="presParOf" srcId="{B44299FE-7848-684A-8DDC-E8F5D23F1C05}" destId="{E3B6B766-D64A-894F-82EB-3CCD077CDE1C}" srcOrd="9" destOrd="0" presId="urn:microsoft.com/office/officeart/2005/8/layout/default"/>
    <dgm:cxn modelId="{374EF296-120C-7B4C-A5C2-E3D345FA0E92}" type="presParOf" srcId="{B44299FE-7848-684A-8DDC-E8F5D23F1C05}" destId="{7D781698-6EB8-824D-8474-256D78B6248B}" srcOrd="10" destOrd="0" presId="urn:microsoft.com/office/officeart/2005/8/layout/default"/>
    <dgm:cxn modelId="{3CF34EC7-375E-1D4A-829D-B957AE7460C5}" type="presParOf" srcId="{B44299FE-7848-684A-8DDC-E8F5D23F1C05}" destId="{3126DB04-8DD3-D742-BBA3-8A7DA4452450}" srcOrd="11" destOrd="0" presId="urn:microsoft.com/office/officeart/2005/8/layout/default"/>
    <dgm:cxn modelId="{BC2EC8E9-672C-B544-91B5-5402F3818E49}" type="presParOf" srcId="{B44299FE-7848-684A-8DDC-E8F5D23F1C05}" destId="{26DC1F19-E3B9-2247-9C6B-C1DC95B2156F}" srcOrd="12" destOrd="0" presId="urn:microsoft.com/office/officeart/2005/8/layout/default"/>
    <dgm:cxn modelId="{D5DA4D81-E7D4-1341-8614-A6E5900F4409}" type="presParOf" srcId="{B44299FE-7848-684A-8DDC-E8F5D23F1C05}" destId="{463B0E21-48E8-B74B-B029-4D0839DDF011}" srcOrd="13" destOrd="0" presId="urn:microsoft.com/office/officeart/2005/8/layout/default"/>
    <dgm:cxn modelId="{D884F0AA-E532-5C46-9CA4-279B3530FAB7}" type="presParOf" srcId="{B44299FE-7848-684A-8DDC-E8F5D23F1C05}" destId="{CC5580C5-C33B-FA4A-A300-18B36039484F}" srcOrd="14" destOrd="0" presId="urn:microsoft.com/office/officeart/2005/8/layout/default"/>
    <dgm:cxn modelId="{E85828F6-B417-EA4F-B9E0-DA76EA90E0FC}" type="presParOf" srcId="{B44299FE-7848-684A-8DDC-E8F5D23F1C05}" destId="{E26300FD-B907-8743-9FFB-CBD978EF8238}" srcOrd="15" destOrd="0" presId="urn:microsoft.com/office/officeart/2005/8/layout/default"/>
    <dgm:cxn modelId="{4C447E83-D793-BC4F-87D2-C68D59C23B46}" type="presParOf" srcId="{B44299FE-7848-684A-8DDC-E8F5D23F1C05}" destId="{DBCD869C-0DFE-7A49-B446-7F851BBC4E6B}" srcOrd="16" destOrd="0" presId="urn:microsoft.com/office/officeart/2005/8/layout/default"/>
    <dgm:cxn modelId="{67CC8E10-5279-8847-B6CA-0230E3DAB43B}" type="presParOf" srcId="{B44299FE-7848-684A-8DDC-E8F5D23F1C05}" destId="{7DADE184-CE79-6344-9B40-E20832440561}" srcOrd="17" destOrd="0" presId="urn:microsoft.com/office/officeart/2005/8/layout/default"/>
    <dgm:cxn modelId="{A843AC59-6909-2847-86B6-6E89ACC75BDA}" type="presParOf" srcId="{B44299FE-7848-684A-8DDC-E8F5D23F1C05}" destId="{E2780CA1-B86B-7049-913B-426A3B5E58B0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D829826-BBD3-F64F-A9D1-356171F59C5B}" type="doc">
      <dgm:prSet loTypeId="urn:microsoft.com/office/officeart/2005/8/layout/lProcess3" loCatId="relationship" qsTypeId="urn:microsoft.com/office/officeart/2005/8/quickstyle/simple3" qsCatId="simple" csTypeId="urn:microsoft.com/office/officeart/2005/8/colors/accent5_4" csCatId="accent5" phldr="1"/>
      <dgm:spPr/>
      <dgm:t>
        <a:bodyPr/>
        <a:lstStyle/>
        <a:p>
          <a:endParaRPr lang="en-US"/>
        </a:p>
      </dgm:t>
    </dgm:pt>
    <dgm:pt modelId="{180249F8-399A-1347-B80F-6E71F1B468A3}">
      <dgm:prSet/>
      <dgm:spPr>
        <a:gradFill flip="none" rotWithShape="0">
          <a:gsLst>
            <a:gs pos="0">
              <a:schemeClr val="accent4">
                <a:lumMod val="89000"/>
              </a:schemeClr>
            </a:gs>
            <a:gs pos="23000">
              <a:schemeClr val="accent4">
                <a:lumMod val="89000"/>
              </a:schemeClr>
            </a:gs>
            <a:gs pos="69000">
              <a:schemeClr val="accent4">
                <a:lumMod val="75000"/>
              </a:schemeClr>
            </a:gs>
            <a:gs pos="97000">
              <a:schemeClr val="accent4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n-US"/>
            <a:t>Core elements of liberal democratic political order</a:t>
          </a:r>
        </a:p>
      </dgm:t>
    </dgm:pt>
    <dgm:pt modelId="{B0399FB7-6AAB-2549-8B0B-B04A8AFDA157}" type="parTrans" cxnId="{AA600952-D3AB-ED47-85EC-20414D2436BF}">
      <dgm:prSet/>
      <dgm:spPr/>
      <dgm:t>
        <a:bodyPr/>
        <a:lstStyle/>
        <a:p>
          <a:endParaRPr lang="en-US"/>
        </a:p>
      </dgm:t>
    </dgm:pt>
    <dgm:pt modelId="{ED17FCB3-1FF4-6B4A-B669-CD854B3A2AFD}" type="sibTrans" cxnId="{AA600952-D3AB-ED47-85EC-20414D2436BF}">
      <dgm:prSet/>
      <dgm:spPr/>
      <dgm:t>
        <a:bodyPr/>
        <a:lstStyle/>
        <a:p>
          <a:endParaRPr lang="en-US"/>
        </a:p>
      </dgm:t>
    </dgm:pt>
    <dgm:pt modelId="{A1ED8B7D-210A-EB4D-A41D-A9EF3DE97AAD}">
      <dgm:prSet/>
      <dgm:spPr/>
      <dgm:t>
        <a:bodyPr/>
        <a:lstStyle/>
        <a:p>
          <a:r>
            <a:rPr lang="en-US"/>
            <a:t>Sovereignty directly realized by the people</a:t>
          </a:r>
        </a:p>
      </dgm:t>
    </dgm:pt>
    <dgm:pt modelId="{792D922A-9532-2C4B-82E9-D88E7A65FD9B}" type="parTrans" cxnId="{7D07B114-1B83-E34E-8A1C-E09F5931E266}">
      <dgm:prSet/>
      <dgm:spPr/>
      <dgm:t>
        <a:bodyPr/>
        <a:lstStyle/>
        <a:p>
          <a:endParaRPr lang="en-US"/>
        </a:p>
      </dgm:t>
    </dgm:pt>
    <dgm:pt modelId="{BBB4EEC0-48E8-5D43-920A-58393F2C4429}" type="sibTrans" cxnId="{7D07B114-1B83-E34E-8A1C-E09F5931E266}">
      <dgm:prSet/>
      <dgm:spPr/>
      <dgm:t>
        <a:bodyPr/>
        <a:lstStyle/>
        <a:p>
          <a:endParaRPr lang="en-US"/>
        </a:p>
      </dgm:t>
    </dgm:pt>
    <dgm:pt modelId="{3C1CFB60-F3AA-0C4D-A599-FEFC13B3D8D8}">
      <dgm:prSet/>
      <dgm:spPr/>
      <dgm:t>
        <a:bodyPr/>
        <a:lstStyle/>
        <a:p>
          <a:r>
            <a:rPr lang="en-US"/>
            <a:t>Right to revolutionary change in the face of core violations of fundamental liberties</a:t>
          </a:r>
        </a:p>
      </dgm:t>
    </dgm:pt>
    <dgm:pt modelId="{32E89968-654E-524E-976C-D6CE38F7B1C2}" type="parTrans" cxnId="{CB409884-E5B2-F34D-8157-CC0044F803AF}">
      <dgm:prSet/>
      <dgm:spPr/>
      <dgm:t>
        <a:bodyPr/>
        <a:lstStyle/>
        <a:p>
          <a:endParaRPr lang="en-US"/>
        </a:p>
      </dgm:t>
    </dgm:pt>
    <dgm:pt modelId="{97DE9082-DDF5-1D41-87A5-48816700089E}" type="sibTrans" cxnId="{CB409884-E5B2-F34D-8157-CC0044F803AF}">
      <dgm:prSet/>
      <dgm:spPr/>
      <dgm:t>
        <a:bodyPr/>
        <a:lstStyle/>
        <a:p>
          <a:endParaRPr lang="en-US"/>
        </a:p>
      </dgm:t>
    </dgm:pt>
    <dgm:pt modelId="{EBCCD2B6-877B-FB46-8F85-49487A6A809F}">
      <dgm:prSet/>
      <dgm:spPr/>
      <dgm:t>
        <a:bodyPr/>
        <a:lstStyle/>
        <a:p>
          <a:r>
            <a:rPr lang="en-US"/>
            <a:t>Government is a tool </a:t>
          </a:r>
        </a:p>
      </dgm:t>
    </dgm:pt>
    <dgm:pt modelId="{E282D655-168E-AC4C-AD8D-CC93CDA6D2DC}" type="parTrans" cxnId="{69DFA75F-FD19-DB43-B19B-7F661F86393C}">
      <dgm:prSet/>
      <dgm:spPr/>
      <dgm:t>
        <a:bodyPr/>
        <a:lstStyle/>
        <a:p>
          <a:endParaRPr lang="en-US"/>
        </a:p>
      </dgm:t>
    </dgm:pt>
    <dgm:pt modelId="{CF23E042-6B3C-1642-8315-40C70BF3B370}" type="sibTrans" cxnId="{69DFA75F-FD19-DB43-B19B-7F661F86393C}">
      <dgm:prSet/>
      <dgm:spPr/>
      <dgm:t>
        <a:bodyPr/>
        <a:lstStyle/>
        <a:p>
          <a:endParaRPr lang="en-US"/>
        </a:p>
      </dgm:t>
    </dgm:pt>
    <dgm:pt modelId="{6420E395-FF0A-4549-8952-B2089C487BD1}">
      <dgm:prSet/>
      <dgm:spPr/>
      <dgm:t>
        <a:bodyPr/>
        <a:lstStyle/>
        <a:p>
          <a:r>
            <a:rPr lang="en-US"/>
            <a:t>For the preservation of liberties, </a:t>
          </a:r>
        </a:p>
      </dgm:t>
    </dgm:pt>
    <dgm:pt modelId="{DC582956-BFF3-A044-8650-D4937A692E4F}" type="parTrans" cxnId="{53848B26-214B-F64B-B624-1CF7D7ECDCF4}">
      <dgm:prSet/>
      <dgm:spPr/>
      <dgm:t>
        <a:bodyPr/>
        <a:lstStyle/>
        <a:p>
          <a:endParaRPr lang="en-US"/>
        </a:p>
      </dgm:t>
    </dgm:pt>
    <dgm:pt modelId="{86F463A7-3D56-C44D-B3F7-D4CED01EAD04}" type="sibTrans" cxnId="{53848B26-214B-F64B-B624-1CF7D7ECDCF4}">
      <dgm:prSet/>
      <dgm:spPr/>
      <dgm:t>
        <a:bodyPr/>
        <a:lstStyle/>
        <a:p>
          <a:endParaRPr lang="en-US"/>
        </a:p>
      </dgm:t>
    </dgm:pt>
    <dgm:pt modelId="{8B4E02EE-FD1E-2646-9232-422A906C9749}">
      <dgm:prSet/>
      <dgm:spPr/>
      <dgm:t>
        <a:bodyPr/>
        <a:lstStyle/>
        <a:p>
          <a:r>
            <a:rPr lang="en-US"/>
            <a:t>For the protection of customs and traditions</a:t>
          </a:r>
        </a:p>
      </dgm:t>
    </dgm:pt>
    <dgm:pt modelId="{9F71343A-8BD3-294E-9343-AD1A12BBBC17}" type="parTrans" cxnId="{2A04464F-516F-F640-806D-4A4A7AE3E46D}">
      <dgm:prSet/>
      <dgm:spPr/>
      <dgm:t>
        <a:bodyPr/>
        <a:lstStyle/>
        <a:p>
          <a:endParaRPr lang="en-US"/>
        </a:p>
      </dgm:t>
    </dgm:pt>
    <dgm:pt modelId="{267A9439-5D55-DC41-A1D0-D95F80F61009}" type="sibTrans" cxnId="{2A04464F-516F-F640-806D-4A4A7AE3E46D}">
      <dgm:prSet/>
      <dgm:spPr/>
      <dgm:t>
        <a:bodyPr/>
        <a:lstStyle/>
        <a:p>
          <a:endParaRPr lang="en-US"/>
        </a:p>
      </dgm:t>
    </dgm:pt>
    <dgm:pt modelId="{959122E1-3C11-6849-89F9-FC0D389C0528}">
      <dgm:prSet/>
      <dgm:spPr/>
      <dgm:t>
        <a:bodyPr/>
        <a:lstStyle/>
        <a:p>
          <a:r>
            <a:rPr lang="en-US"/>
            <a:t>To preserve property</a:t>
          </a:r>
        </a:p>
      </dgm:t>
    </dgm:pt>
    <dgm:pt modelId="{F3474102-A7CE-534F-B224-50C5800637C4}" type="parTrans" cxnId="{8541784D-6364-F446-82F4-6C5DA1E4395E}">
      <dgm:prSet/>
      <dgm:spPr/>
      <dgm:t>
        <a:bodyPr/>
        <a:lstStyle/>
        <a:p>
          <a:endParaRPr lang="en-US"/>
        </a:p>
      </dgm:t>
    </dgm:pt>
    <dgm:pt modelId="{1F27A632-C54E-3B49-B06C-B456CA597AB9}" type="sibTrans" cxnId="{8541784D-6364-F446-82F4-6C5DA1E4395E}">
      <dgm:prSet/>
      <dgm:spPr/>
      <dgm:t>
        <a:bodyPr/>
        <a:lstStyle/>
        <a:p>
          <a:endParaRPr lang="en-US"/>
        </a:p>
      </dgm:t>
    </dgm:pt>
    <dgm:pt modelId="{AE189492-03D5-AB4D-B5A8-5B9C3D154911}">
      <dgm:prSet/>
      <dgm:spPr>
        <a:gradFill flip="none" rotWithShape="0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</dgm:spPr>
      <dgm:t>
        <a:bodyPr/>
        <a:lstStyle/>
        <a:p>
          <a:r>
            <a:rPr lang="en-US"/>
            <a:t>Object of constitution</a:t>
          </a:r>
        </a:p>
      </dgm:t>
    </dgm:pt>
    <dgm:pt modelId="{1B3F8C63-1D8A-9B44-B4C0-DD47DEA57960}" type="parTrans" cxnId="{9E104740-3188-3249-B801-1BEF642BE986}">
      <dgm:prSet/>
      <dgm:spPr/>
      <dgm:t>
        <a:bodyPr/>
        <a:lstStyle/>
        <a:p>
          <a:endParaRPr lang="en-US"/>
        </a:p>
      </dgm:t>
    </dgm:pt>
    <dgm:pt modelId="{7295DB1E-6AA1-9945-A898-8A90D8E8704C}" type="sibTrans" cxnId="{9E104740-3188-3249-B801-1BEF642BE986}">
      <dgm:prSet/>
      <dgm:spPr/>
      <dgm:t>
        <a:bodyPr/>
        <a:lstStyle/>
        <a:p>
          <a:endParaRPr lang="en-US"/>
        </a:p>
      </dgm:t>
    </dgm:pt>
    <dgm:pt modelId="{ECC1A001-0CE3-1A41-86AE-BFFD6E3063A7}">
      <dgm:prSet/>
      <dgm:spPr/>
      <dgm:t>
        <a:bodyPr/>
        <a:lstStyle/>
        <a:p>
          <a:r>
            <a:rPr lang="en-US"/>
            <a:t>Delegate political power to government</a:t>
          </a:r>
        </a:p>
      </dgm:t>
    </dgm:pt>
    <dgm:pt modelId="{4EFA7781-85A0-AA4B-B143-37F214E4A58F}" type="parTrans" cxnId="{5D7D7324-8554-3E43-9811-A0818F4FB3B2}">
      <dgm:prSet/>
      <dgm:spPr/>
      <dgm:t>
        <a:bodyPr/>
        <a:lstStyle/>
        <a:p>
          <a:endParaRPr lang="en-US"/>
        </a:p>
      </dgm:t>
    </dgm:pt>
    <dgm:pt modelId="{31B8FC33-ABF8-054E-A67A-7076654EEFEA}" type="sibTrans" cxnId="{5D7D7324-8554-3E43-9811-A0818F4FB3B2}">
      <dgm:prSet/>
      <dgm:spPr/>
      <dgm:t>
        <a:bodyPr/>
        <a:lstStyle/>
        <a:p>
          <a:endParaRPr lang="en-US"/>
        </a:p>
      </dgm:t>
    </dgm:pt>
    <dgm:pt modelId="{7E74E8E4-D8AE-A441-B590-27B8E814A020}">
      <dgm:prSet/>
      <dgm:spPr/>
      <dgm:t>
        <a:bodyPr/>
        <a:lstStyle/>
        <a:p>
          <a:r>
            <a:rPr lang="en-US"/>
            <a:t>Organize government for the exercise of authority</a:t>
          </a:r>
        </a:p>
      </dgm:t>
    </dgm:pt>
    <dgm:pt modelId="{7A37E40F-3C11-884C-AF21-D022D2197654}" type="parTrans" cxnId="{6C26377E-BDD3-1D4C-9CE3-EA1E95327FB1}">
      <dgm:prSet/>
      <dgm:spPr/>
      <dgm:t>
        <a:bodyPr/>
        <a:lstStyle/>
        <a:p>
          <a:endParaRPr lang="en-US"/>
        </a:p>
      </dgm:t>
    </dgm:pt>
    <dgm:pt modelId="{F2C7B6DA-444C-ED46-951C-EB9AFBFA7D8E}" type="sibTrans" cxnId="{6C26377E-BDD3-1D4C-9CE3-EA1E95327FB1}">
      <dgm:prSet/>
      <dgm:spPr/>
      <dgm:t>
        <a:bodyPr/>
        <a:lstStyle/>
        <a:p>
          <a:endParaRPr lang="en-US"/>
        </a:p>
      </dgm:t>
    </dgm:pt>
    <dgm:pt modelId="{CDA7F3CA-7FA8-104C-8888-0ABC8B1813EE}">
      <dgm:prSet/>
      <dgm:spPr/>
      <dgm:t>
        <a:bodyPr/>
        <a:lstStyle/>
        <a:p>
          <a:r>
            <a:rPr lang="en-US"/>
            <a:t>Provide very basic constraints for the exercise of authority</a:t>
          </a:r>
        </a:p>
      </dgm:t>
    </dgm:pt>
    <dgm:pt modelId="{834E054C-8291-0543-A84E-BABB4226FBFA}" type="parTrans" cxnId="{1028C268-90A4-5644-9625-70333E2FE882}">
      <dgm:prSet/>
      <dgm:spPr/>
      <dgm:t>
        <a:bodyPr/>
        <a:lstStyle/>
        <a:p>
          <a:endParaRPr lang="en-US"/>
        </a:p>
      </dgm:t>
    </dgm:pt>
    <dgm:pt modelId="{042A106B-12C9-6B48-9F3D-292E7343C286}" type="sibTrans" cxnId="{1028C268-90A4-5644-9625-70333E2FE882}">
      <dgm:prSet/>
      <dgm:spPr/>
      <dgm:t>
        <a:bodyPr/>
        <a:lstStyle/>
        <a:p>
          <a:endParaRPr lang="en-US"/>
        </a:p>
      </dgm:t>
    </dgm:pt>
    <dgm:pt modelId="{4A31DBCD-A873-A640-94BB-0C532CB62FEA}">
      <dgm:prSet/>
      <dgm:spPr/>
      <dgm:t>
        <a:bodyPr/>
        <a:lstStyle/>
        <a:p>
          <a:r>
            <a:rPr lang="en-US"/>
            <a:t>Constitution versus law code</a:t>
          </a:r>
        </a:p>
      </dgm:t>
    </dgm:pt>
    <dgm:pt modelId="{B4BB7613-0F23-754E-B0F3-42E035D408B7}" type="parTrans" cxnId="{51225A97-10E8-0144-B450-2AA945A34805}">
      <dgm:prSet/>
      <dgm:spPr/>
      <dgm:t>
        <a:bodyPr/>
        <a:lstStyle/>
        <a:p>
          <a:endParaRPr lang="en-US"/>
        </a:p>
      </dgm:t>
    </dgm:pt>
    <dgm:pt modelId="{F3B4D20E-2E28-6A42-B1CC-D5CD742BA38B}" type="sibTrans" cxnId="{51225A97-10E8-0144-B450-2AA945A34805}">
      <dgm:prSet/>
      <dgm:spPr/>
      <dgm:t>
        <a:bodyPr/>
        <a:lstStyle/>
        <a:p>
          <a:endParaRPr lang="en-US"/>
        </a:p>
      </dgm:t>
    </dgm:pt>
    <dgm:pt modelId="{70F60824-F7D4-A54E-BDEB-2BCAD4C9A498}">
      <dgm:prSet/>
      <dgm:spPr>
        <a:gradFill flip="none" rotWithShape="0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</dgm:spPr>
      <dgm:t>
        <a:bodyPr/>
        <a:lstStyle/>
        <a:p>
          <a:r>
            <a:rPr lang="en-US"/>
            <a:t>Construction of Exogenous democratic mechanics</a:t>
          </a:r>
        </a:p>
      </dgm:t>
    </dgm:pt>
    <dgm:pt modelId="{504E1C4E-CE69-574B-AE02-73906FD9569E}" type="parTrans" cxnId="{DE598CB3-1113-0A4B-BC11-872DB622A12C}">
      <dgm:prSet/>
      <dgm:spPr/>
      <dgm:t>
        <a:bodyPr/>
        <a:lstStyle/>
        <a:p>
          <a:endParaRPr lang="en-US"/>
        </a:p>
      </dgm:t>
    </dgm:pt>
    <dgm:pt modelId="{2541F0F4-30A8-0F46-B6E5-62C11A40A43B}" type="sibTrans" cxnId="{DE598CB3-1113-0A4B-BC11-872DB622A12C}">
      <dgm:prSet/>
      <dgm:spPr/>
      <dgm:t>
        <a:bodyPr/>
        <a:lstStyle/>
        <a:p>
          <a:endParaRPr lang="en-US"/>
        </a:p>
      </dgm:t>
    </dgm:pt>
    <dgm:pt modelId="{7CDD890B-1AD4-2040-BD7E-83328F288801}">
      <dgm:prSet/>
      <dgm:spPr/>
      <dgm:t>
        <a:bodyPr/>
        <a:lstStyle/>
        <a:p>
          <a:r>
            <a:rPr lang="en-US"/>
            <a:t>Voting  serves as the relationship between population and government</a:t>
          </a:r>
        </a:p>
      </dgm:t>
    </dgm:pt>
    <dgm:pt modelId="{287A7551-487E-774C-95A5-7A19C3393D77}" type="parTrans" cxnId="{85BAAB19-B474-8B40-AEE8-13FB94866161}">
      <dgm:prSet/>
      <dgm:spPr/>
      <dgm:t>
        <a:bodyPr/>
        <a:lstStyle/>
        <a:p>
          <a:endParaRPr lang="en-US"/>
        </a:p>
      </dgm:t>
    </dgm:pt>
    <dgm:pt modelId="{0D1D7EB5-52BC-D945-8A4E-2100486B74EC}" type="sibTrans" cxnId="{85BAAB19-B474-8B40-AEE8-13FB94866161}">
      <dgm:prSet/>
      <dgm:spPr/>
      <dgm:t>
        <a:bodyPr/>
        <a:lstStyle/>
        <a:p>
          <a:endParaRPr lang="en-US"/>
        </a:p>
      </dgm:t>
    </dgm:pt>
    <dgm:pt modelId="{5731418E-20AE-6248-8C3C-0C9B7ED1EA2E}">
      <dgm:prSet/>
      <dgm:spPr/>
      <dgm:t>
        <a:bodyPr/>
        <a:lstStyle/>
        <a:p>
          <a:r>
            <a:rPr lang="en-US"/>
            <a:t>Internal workings severed from direct popular control</a:t>
          </a:r>
        </a:p>
      </dgm:t>
    </dgm:pt>
    <dgm:pt modelId="{2E711445-0C91-C049-8F9C-59ACD7B5E431}" type="parTrans" cxnId="{B433ACFC-9735-DA47-A172-4785BDD39EF3}">
      <dgm:prSet/>
      <dgm:spPr/>
      <dgm:t>
        <a:bodyPr/>
        <a:lstStyle/>
        <a:p>
          <a:endParaRPr lang="en-US"/>
        </a:p>
      </dgm:t>
    </dgm:pt>
    <dgm:pt modelId="{DB95DB30-D15F-B44C-8D41-B03AFDB8BB19}" type="sibTrans" cxnId="{B433ACFC-9735-DA47-A172-4785BDD39EF3}">
      <dgm:prSet/>
      <dgm:spPr/>
      <dgm:t>
        <a:bodyPr/>
        <a:lstStyle/>
        <a:p>
          <a:endParaRPr lang="en-US"/>
        </a:p>
      </dgm:t>
    </dgm:pt>
    <dgm:pt modelId="{BB29207B-EDB0-8847-A3F7-31676FF415BA}">
      <dgm:prSet/>
      <dgm:spPr>
        <a:gradFill flip="none" rotWithShape="0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</dgm:spPr>
      <dgm:t>
        <a:bodyPr/>
        <a:lstStyle/>
        <a:p>
          <a:r>
            <a:rPr lang="en-US"/>
            <a:t>Normative limits</a:t>
          </a:r>
        </a:p>
      </dgm:t>
    </dgm:pt>
    <dgm:pt modelId="{673CA505-7A30-BD48-899F-181104904880}" type="parTrans" cxnId="{8B95100C-B468-0E4F-B1E3-7AF3F7084DF2}">
      <dgm:prSet/>
      <dgm:spPr/>
      <dgm:t>
        <a:bodyPr/>
        <a:lstStyle/>
        <a:p>
          <a:endParaRPr lang="en-US"/>
        </a:p>
      </dgm:t>
    </dgm:pt>
    <dgm:pt modelId="{CD2BF363-F6DC-D242-94FB-F96635E8CE97}" type="sibTrans" cxnId="{8B95100C-B468-0E4F-B1E3-7AF3F7084DF2}">
      <dgm:prSet/>
      <dgm:spPr/>
      <dgm:t>
        <a:bodyPr/>
        <a:lstStyle/>
        <a:p>
          <a:endParaRPr lang="en-US"/>
        </a:p>
      </dgm:t>
    </dgm:pt>
    <dgm:pt modelId="{04829B2A-8BE9-7340-8DCA-CBB2C853E06E}">
      <dgm:prSet/>
      <dgm:spPr/>
      <dgm:t>
        <a:bodyPr/>
        <a:lstStyle/>
        <a:p>
          <a:r>
            <a:rPr lang="en-US"/>
            <a:t>Scope of developing normative order (principles) unrestricted</a:t>
          </a:r>
        </a:p>
      </dgm:t>
    </dgm:pt>
    <dgm:pt modelId="{F07D6456-16AB-E947-A78E-8D9B5CCBAA03}" type="parTrans" cxnId="{A4DBBCCC-4966-7E45-A332-782A6C4D3537}">
      <dgm:prSet/>
      <dgm:spPr/>
      <dgm:t>
        <a:bodyPr/>
        <a:lstStyle/>
        <a:p>
          <a:endParaRPr lang="en-US"/>
        </a:p>
      </dgm:t>
    </dgm:pt>
    <dgm:pt modelId="{D47B8BA9-8D4A-2E43-BFB9-DFB4A3489A95}" type="sibTrans" cxnId="{A4DBBCCC-4966-7E45-A332-782A6C4D3537}">
      <dgm:prSet/>
      <dgm:spPr/>
      <dgm:t>
        <a:bodyPr/>
        <a:lstStyle/>
        <a:p>
          <a:endParaRPr lang="en-US"/>
        </a:p>
      </dgm:t>
    </dgm:pt>
    <dgm:pt modelId="{68796726-00AC-374F-A167-07C45F4AD877}">
      <dgm:prSet/>
      <dgm:spPr/>
      <dgm:t>
        <a:bodyPr/>
        <a:lstStyle/>
        <a:p>
          <a:r>
            <a:rPr lang="en-US"/>
            <a:t>People free to impose as they like</a:t>
          </a:r>
        </a:p>
      </dgm:t>
    </dgm:pt>
    <dgm:pt modelId="{358F28E0-3992-6C43-A11C-D71598C2B999}" type="parTrans" cxnId="{C1A5A11C-FFCE-924C-BF2F-6C697F423314}">
      <dgm:prSet/>
      <dgm:spPr/>
      <dgm:t>
        <a:bodyPr/>
        <a:lstStyle/>
        <a:p>
          <a:endParaRPr lang="en-US"/>
        </a:p>
      </dgm:t>
    </dgm:pt>
    <dgm:pt modelId="{B51AC712-D16E-D74B-B151-F867E62AC0C7}" type="sibTrans" cxnId="{C1A5A11C-FFCE-924C-BF2F-6C697F423314}">
      <dgm:prSet/>
      <dgm:spPr/>
      <dgm:t>
        <a:bodyPr/>
        <a:lstStyle/>
        <a:p>
          <a:endParaRPr lang="en-US"/>
        </a:p>
      </dgm:t>
    </dgm:pt>
    <dgm:pt modelId="{D9D271D6-6C62-6142-973C-A824ADE2D1E1}">
      <dgm:prSet/>
      <dgm:spPr/>
      <dgm:t>
        <a:bodyPr/>
        <a:lstStyle/>
        <a:p>
          <a:r>
            <a:rPr lang="en-US"/>
            <a:t>But is there a “higher law” limit? </a:t>
          </a:r>
        </a:p>
      </dgm:t>
    </dgm:pt>
    <dgm:pt modelId="{60BDD3B8-4113-3F4A-B133-ED13C32E12AB}" type="parTrans" cxnId="{A51254AE-2CF9-784F-AC86-CE7802224F8C}">
      <dgm:prSet/>
      <dgm:spPr/>
      <dgm:t>
        <a:bodyPr/>
        <a:lstStyle/>
        <a:p>
          <a:endParaRPr lang="en-US"/>
        </a:p>
      </dgm:t>
    </dgm:pt>
    <dgm:pt modelId="{51B08EAB-487C-BB49-AF93-1A72589D0737}" type="sibTrans" cxnId="{A51254AE-2CF9-784F-AC86-CE7802224F8C}">
      <dgm:prSet/>
      <dgm:spPr/>
      <dgm:t>
        <a:bodyPr/>
        <a:lstStyle/>
        <a:p>
          <a:endParaRPr lang="en-US"/>
        </a:p>
      </dgm:t>
    </dgm:pt>
    <dgm:pt modelId="{6708B502-980C-4B44-B5D0-D369CDCC4F74}" type="pres">
      <dgm:prSet presAssocID="{6D829826-BBD3-F64F-A9D1-356171F59C5B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C42908B3-F786-0546-8D96-CE0016E3691D}" type="pres">
      <dgm:prSet presAssocID="{180249F8-399A-1347-B80F-6E71F1B468A3}" presName="horFlow" presStyleCnt="0"/>
      <dgm:spPr/>
    </dgm:pt>
    <dgm:pt modelId="{AA4ABFD9-76A4-7A45-8D11-9ABD7E123399}" type="pres">
      <dgm:prSet presAssocID="{180249F8-399A-1347-B80F-6E71F1B468A3}" presName="bigChev" presStyleLbl="node1" presStyleIdx="0" presStyleCnt="4"/>
      <dgm:spPr/>
    </dgm:pt>
    <dgm:pt modelId="{E70C33A8-6CFA-1841-A14A-DA1AE2524A69}" type="pres">
      <dgm:prSet presAssocID="{792D922A-9532-2C4B-82E9-D88E7A65FD9B}" presName="parTrans" presStyleCnt="0"/>
      <dgm:spPr/>
    </dgm:pt>
    <dgm:pt modelId="{E54A2886-F046-2D42-AEB3-29C9421666CB}" type="pres">
      <dgm:prSet presAssocID="{A1ED8B7D-210A-EB4D-A41D-A9EF3DE97AAD}" presName="node" presStyleLbl="alignAccFollowNode1" presStyleIdx="0" presStyleCnt="12">
        <dgm:presLayoutVars>
          <dgm:bulletEnabled val="1"/>
        </dgm:presLayoutVars>
      </dgm:prSet>
      <dgm:spPr/>
    </dgm:pt>
    <dgm:pt modelId="{14C12AD9-5C0A-4A4F-9B5B-F995891DEAB4}" type="pres">
      <dgm:prSet presAssocID="{BBB4EEC0-48E8-5D43-920A-58393F2C4429}" presName="sibTrans" presStyleCnt="0"/>
      <dgm:spPr/>
    </dgm:pt>
    <dgm:pt modelId="{0571AD71-D3F7-C342-A471-CDD7DE58917F}" type="pres">
      <dgm:prSet presAssocID="{3C1CFB60-F3AA-0C4D-A599-FEFC13B3D8D8}" presName="node" presStyleLbl="alignAccFollowNode1" presStyleIdx="1" presStyleCnt="12">
        <dgm:presLayoutVars>
          <dgm:bulletEnabled val="1"/>
        </dgm:presLayoutVars>
      </dgm:prSet>
      <dgm:spPr/>
    </dgm:pt>
    <dgm:pt modelId="{245CD1F4-61F3-7248-B626-F194791F7436}" type="pres">
      <dgm:prSet presAssocID="{97DE9082-DDF5-1D41-87A5-48816700089E}" presName="sibTrans" presStyleCnt="0"/>
      <dgm:spPr/>
    </dgm:pt>
    <dgm:pt modelId="{54C3DFBF-7C83-3340-91BF-6D0FAEA224C3}" type="pres">
      <dgm:prSet presAssocID="{EBCCD2B6-877B-FB46-8F85-49487A6A809F}" presName="node" presStyleLbl="alignAccFollowNode1" presStyleIdx="2" presStyleCnt="12">
        <dgm:presLayoutVars>
          <dgm:bulletEnabled val="1"/>
        </dgm:presLayoutVars>
      </dgm:prSet>
      <dgm:spPr/>
    </dgm:pt>
    <dgm:pt modelId="{49501182-905D-F449-9140-97AC13778710}" type="pres">
      <dgm:prSet presAssocID="{180249F8-399A-1347-B80F-6E71F1B468A3}" presName="vSp" presStyleCnt="0"/>
      <dgm:spPr/>
    </dgm:pt>
    <dgm:pt modelId="{C02805BA-A2C7-B44E-93C6-73E7363D2460}" type="pres">
      <dgm:prSet presAssocID="{AE189492-03D5-AB4D-B5A8-5B9C3D154911}" presName="horFlow" presStyleCnt="0"/>
      <dgm:spPr/>
    </dgm:pt>
    <dgm:pt modelId="{544FE49F-0E15-484E-8870-20D1E4FF2850}" type="pres">
      <dgm:prSet presAssocID="{AE189492-03D5-AB4D-B5A8-5B9C3D154911}" presName="bigChev" presStyleLbl="node1" presStyleIdx="1" presStyleCnt="4"/>
      <dgm:spPr/>
    </dgm:pt>
    <dgm:pt modelId="{14CBEF00-8995-3948-9847-48F0E626A781}" type="pres">
      <dgm:prSet presAssocID="{4EFA7781-85A0-AA4B-B143-37F214E4A58F}" presName="parTrans" presStyleCnt="0"/>
      <dgm:spPr/>
    </dgm:pt>
    <dgm:pt modelId="{02B05BAA-986C-ED40-BA69-4EABCD1FBD8E}" type="pres">
      <dgm:prSet presAssocID="{ECC1A001-0CE3-1A41-86AE-BFFD6E3063A7}" presName="node" presStyleLbl="alignAccFollowNode1" presStyleIdx="3" presStyleCnt="12">
        <dgm:presLayoutVars>
          <dgm:bulletEnabled val="1"/>
        </dgm:presLayoutVars>
      </dgm:prSet>
      <dgm:spPr/>
    </dgm:pt>
    <dgm:pt modelId="{7CF27E5C-CF28-1E4A-A13A-9E94D2FB611A}" type="pres">
      <dgm:prSet presAssocID="{31B8FC33-ABF8-054E-A67A-7076654EEFEA}" presName="sibTrans" presStyleCnt="0"/>
      <dgm:spPr/>
    </dgm:pt>
    <dgm:pt modelId="{0F0797C0-4632-3343-932D-5E9B23D4C045}" type="pres">
      <dgm:prSet presAssocID="{7E74E8E4-D8AE-A441-B590-27B8E814A020}" presName="node" presStyleLbl="alignAccFollowNode1" presStyleIdx="4" presStyleCnt="12">
        <dgm:presLayoutVars>
          <dgm:bulletEnabled val="1"/>
        </dgm:presLayoutVars>
      </dgm:prSet>
      <dgm:spPr/>
    </dgm:pt>
    <dgm:pt modelId="{CC29ED7A-FAD0-1441-A340-01E1938532A4}" type="pres">
      <dgm:prSet presAssocID="{F2C7B6DA-444C-ED46-951C-EB9AFBFA7D8E}" presName="sibTrans" presStyleCnt="0"/>
      <dgm:spPr/>
    </dgm:pt>
    <dgm:pt modelId="{ABC068EA-EDB5-9745-B0AA-3366271B9925}" type="pres">
      <dgm:prSet presAssocID="{CDA7F3CA-7FA8-104C-8888-0ABC8B1813EE}" presName="node" presStyleLbl="alignAccFollowNode1" presStyleIdx="5" presStyleCnt="12">
        <dgm:presLayoutVars>
          <dgm:bulletEnabled val="1"/>
        </dgm:presLayoutVars>
      </dgm:prSet>
      <dgm:spPr/>
    </dgm:pt>
    <dgm:pt modelId="{06ADD9F5-34F0-CC4A-B750-549B85186C3E}" type="pres">
      <dgm:prSet presAssocID="{042A106B-12C9-6B48-9F3D-292E7343C286}" presName="sibTrans" presStyleCnt="0"/>
      <dgm:spPr/>
    </dgm:pt>
    <dgm:pt modelId="{AA25161E-84B9-CD47-BA80-BF9F74F68399}" type="pres">
      <dgm:prSet presAssocID="{4A31DBCD-A873-A640-94BB-0C532CB62FEA}" presName="node" presStyleLbl="alignAccFollowNode1" presStyleIdx="6" presStyleCnt="12">
        <dgm:presLayoutVars>
          <dgm:bulletEnabled val="1"/>
        </dgm:presLayoutVars>
      </dgm:prSet>
      <dgm:spPr/>
    </dgm:pt>
    <dgm:pt modelId="{88A96B06-F288-D949-B268-1542F0ADA22B}" type="pres">
      <dgm:prSet presAssocID="{AE189492-03D5-AB4D-B5A8-5B9C3D154911}" presName="vSp" presStyleCnt="0"/>
      <dgm:spPr/>
    </dgm:pt>
    <dgm:pt modelId="{0B6D7AD9-83F0-1948-AF9A-E6E9016798E3}" type="pres">
      <dgm:prSet presAssocID="{70F60824-F7D4-A54E-BDEB-2BCAD4C9A498}" presName="horFlow" presStyleCnt="0"/>
      <dgm:spPr/>
    </dgm:pt>
    <dgm:pt modelId="{A7B11575-2A1B-EC48-936E-0A411567F54C}" type="pres">
      <dgm:prSet presAssocID="{70F60824-F7D4-A54E-BDEB-2BCAD4C9A498}" presName="bigChev" presStyleLbl="node1" presStyleIdx="2" presStyleCnt="4"/>
      <dgm:spPr/>
    </dgm:pt>
    <dgm:pt modelId="{F40988E5-0AA2-FE48-AA87-CA636F3CAFFD}" type="pres">
      <dgm:prSet presAssocID="{287A7551-487E-774C-95A5-7A19C3393D77}" presName="parTrans" presStyleCnt="0"/>
      <dgm:spPr/>
    </dgm:pt>
    <dgm:pt modelId="{107FBF67-B200-A345-AF40-AE5A5E37B3C4}" type="pres">
      <dgm:prSet presAssocID="{7CDD890B-1AD4-2040-BD7E-83328F288801}" presName="node" presStyleLbl="alignAccFollowNode1" presStyleIdx="7" presStyleCnt="12">
        <dgm:presLayoutVars>
          <dgm:bulletEnabled val="1"/>
        </dgm:presLayoutVars>
      </dgm:prSet>
      <dgm:spPr/>
    </dgm:pt>
    <dgm:pt modelId="{E56C14C8-A890-CE4E-B29C-2EA04B99E773}" type="pres">
      <dgm:prSet presAssocID="{0D1D7EB5-52BC-D945-8A4E-2100486B74EC}" presName="sibTrans" presStyleCnt="0"/>
      <dgm:spPr/>
    </dgm:pt>
    <dgm:pt modelId="{E735F301-3ECC-5743-A851-7F6483D619FE}" type="pres">
      <dgm:prSet presAssocID="{5731418E-20AE-6248-8C3C-0C9B7ED1EA2E}" presName="node" presStyleLbl="alignAccFollowNode1" presStyleIdx="8" presStyleCnt="12">
        <dgm:presLayoutVars>
          <dgm:bulletEnabled val="1"/>
        </dgm:presLayoutVars>
      </dgm:prSet>
      <dgm:spPr/>
    </dgm:pt>
    <dgm:pt modelId="{B3D5B612-432E-1743-A1F9-DFB8A0BBEADC}" type="pres">
      <dgm:prSet presAssocID="{70F60824-F7D4-A54E-BDEB-2BCAD4C9A498}" presName="vSp" presStyleCnt="0"/>
      <dgm:spPr/>
    </dgm:pt>
    <dgm:pt modelId="{F509AA57-E3D7-E74E-8510-B6B7ACFB3AFE}" type="pres">
      <dgm:prSet presAssocID="{BB29207B-EDB0-8847-A3F7-31676FF415BA}" presName="horFlow" presStyleCnt="0"/>
      <dgm:spPr/>
    </dgm:pt>
    <dgm:pt modelId="{83BDE542-B37D-5649-961F-11A5A00076EF}" type="pres">
      <dgm:prSet presAssocID="{BB29207B-EDB0-8847-A3F7-31676FF415BA}" presName="bigChev" presStyleLbl="node1" presStyleIdx="3" presStyleCnt="4"/>
      <dgm:spPr/>
    </dgm:pt>
    <dgm:pt modelId="{EA92DE60-F2C3-2340-B917-19196992ED92}" type="pres">
      <dgm:prSet presAssocID="{F07D6456-16AB-E947-A78E-8D9B5CCBAA03}" presName="parTrans" presStyleCnt="0"/>
      <dgm:spPr/>
    </dgm:pt>
    <dgm:pt modelId="{C2519338-CC72-5648-A09D-36291AC7A71F}" type="pres">
      <dgm:prSet presAssocID="{04829B2A-8BE9-7340-8DCA-CBB2C853E06E}" presName="node" presStyleLbl="alignAccFollowNode1" presStyleIdx="9" presStyleCnt="12">
        <dgm:presLayoutVars>
          <dgm:bulletEnabled val="1"/>
        </dgm:presLayoutVars>
      </dgm:prSet>
      <dgm:spPr/>
    </dgm:pt>
    <dgm:pt modelId="{1A8F2ADC-5FEF-8A4C-A8A7-A5A8ACD341AD}" type="pres">
      <dgm:prSet presAssocID="{D47B8BA9-8D4A-2E43-BFB9-DFB4A3489A95}" presName="sibTrans" presStyleCnt="0"/>
      <dgm:spPr/>
    </dgm:pt>
    <dgm:pt modelId="{8188B8C2-7B29-A54E-B638-69CFD55EE8B6}" type="pres">
      <dgm:prSet presAssocID="{68796726-00AC-374F-A167-07C45F4AD877}" presName="node" presStyleLbl="alignAccFollowNode1" presStyleIdx="10" presStyleCnt="12">
        <dgm:presLayoutVars>
          <dgm:bulletEnabled val="1"/>
        </dgm:presLayoutVars>
      </dgm:prSet>
      <dgm:spPr/>
    </dgm:pt>
    <dgm:pt modelId="{FE494DF8-2344-0349-A9E1-C3576221369D}" type="pres">
      <dgm:prSet presAssocID="{B51AC712-D16E-D74B-B151-F867E62AC0C7}" presName="sibTrans" presStyleCnt="0"/>
      <dgm:spPr/>
    </dgm:pt>
    <dgm:pt modelId="{6A6019EB-3A5E-D241-B5FC-77C04EDB6F4F}" type="pres">
      <dgm:prSet presAssocID="{D9D271D6-6C62-6142-973C-A824ADE2D1E1}" presName="node" presStyleLbl="alignAccFollowNode1" presStyleIdx="11" presStyleCnt="12">
        <dgm:presLayoutVars>
          <dgm:bulletEnabled val="1"/>
        </dgm:presLayoutVars>
      </dgm:prSet>
      <dgm:spPr/>
    </dgm:pt>
  </dgm:ptLst>
  <dgm:cxnLst>
    <dgm:cxn modelId="{8B95100C-B468-0E4F-B1E3-7AF3F7084DF2}" srcId="{6D829826-BBD3-F64F-A9D1-356171F59C5B}" destId="{BB29207B-EDB0-8847-A3F7-31676FF415BA}" srcOrd="3" destOrd="0" parTransId="{673CA505-7A30-BD48-899F-181104904880}" sibTransId="{CD2BF363-F6DC-D242-94FB-F96635E8CE97}"/>
    <dgm:cxn modelId="{720E5A0E-61BF-4F46-B8EF-F74E46E3B445}" type="presOf" srcId="{EBCCD2B6-877B-FB46-8F85-49487A6A809F}" destId="{54C3DFBF-7C83-3340-91BF-6D0FAEA224C3}" srcOrd="0" destOrd="0" presId="urn:microsoft.com/office/officeart/2005/8/layout/lProcess3"/>
    <dgm:cxn modelId="{7D07B114-1B83-E34E-8A1C-E09F5931E266}" srcId="{180249F8-399A-1347-B80F-6E71F1B468A3}" destId="{A1ED8B7D-210A-EB4D-A41D-A9EF3DE97AAD}" srcOrd="0" destOrd="0" parTransId="{792D922A-9532-2C4B-82E9-D88E7A65FD9B}" sibTransId="{BBB4EEC0-48E8-5D43-920A-58393F2C4429}"/>
    <dgm:cxn modelId="{8BAC9818-28C4-1C4A-870D-4E329A1B6DB2}" type="presOf" srcId="{AE189492-03D5-AB4D-B5A8-5B9C3D154911}" destId="{544FE49F-0E15-484E-8870-20D1E4FF2850}" srcOrd="0" destOrd="0" presId="urn:microsoft.com/office/officeart/2005/8/layout/lProcess3"/>
    <dgm:cxn modelId="{85BAAB19-B474-8B40-AEE8-13FB94866161}" srcId="{70F60824-F7D4-A54E-BDEB-2BCAD4C9A498}" destId="{7CDD890B-1AD4-2040-BD7E-83328F288801}" srcOrd="0" destOrd="0" parTransId="{287A7551-487E-774C-95A5-7A19C3393D77}" sibTransId="{0D1D7EB5-52BC-D945-8A4E-2100486B74EC}"/>
    <dgm:cxn modelId="{CB84F41B-E2EE-4542-8AC8-F741D4024252}" type="presOf" srcId="{6420E395-FF0A-4549-8952-B2089C487BD1}" destId="{54C3DFBF-7C83-3340-91BF-6D0FAEA224C3}" srcOrd="0" destOrd="1" presId="urn:microsoft.com/office/officeart/2005/8/layout/lProcess3"/>
    <dgm:cxn modelId="{C1A5A11C-FFCE-924C-BF2F-6C697F423314}" srcId="{BB29207B-EDB0-8847-A3F7-31676FF415BA}" destId="{68796726-00AC-374F-A167-07C45F4AD877}" srcOrd="1" destOrd="0" parTransId="{358F28E0-3992-6C43-A11C-D71598C2B999}" sibTransId="{B51AC712-D16E-D74B-B151-F867E62AC0C7}"/>
    <dgm:cxn modelId="{5D7D7324-8554-3E43-9811-A0818F4FB3B2}" srcId="{AE189492-03D5-AB4D-B5A8-5B9C3D154911}" destId="{ECC1A001-0CE3-1A41-86AE-BFFD6E3063A7}" srcOrd="0" destOrd="0" parTransId="{4EFA7781-85A0-AA4B-B143-37F214E4A58F}" sibTransId="{31B8FC33-ABF8-054E-A67A-7076654EEFEA}"/>
    <dgm:cxn modelId="{53848B26-214B-F64B-B624-1CF7D7ECDCF4}" srcId="{EBCCD2B6-877B-FB46-8F85-49487A6A809F}" destId="{6420E395-FF0A-4549-8952-B2089C487BD1}" srcOrd="0" destOrd="0" parTransId="{DC582956-BFF3-A044-8650-D4937A692E4F}" sibTransId="{86F463A7-3D56-C44D-B3F7-D4CED01EAD04}"/>
    <dgm:cxn modelId="{5DCCEA37-6DDB-3240-BC9D-96FC0422A0D4}" type="presOf" srcId="{04829B2A-8BE9-7340-8DCA-CBB2C853E06E}" destId="{C2519338-CC72-5648-A09D-36291AC7A71F}" srcOrd="0" destOrd="0" presId="urn:microsoft.com/office/officeart/2005/8/layout/lProcess3"/>
    <dgm:cxn modelId="{9E104740-3188-3249-B801-1BEF642BE986}" srcId="{6D829826-BBD3-F64F-A9D1-356171F59C5B}" destId="{AE189492-03D5-AB4D-B5A8-5B9C3D154911}" srcOrd="1" destOrd="0" parTransId="{1B3F8C63-1D8A-9B44-B4C0-DD47DEA57960}" sibTransId="{7295DB1E-6AA1-9945-A898-8A90D8E8704C}"/>
    <dgm:cxn modelId="{101B0849-7D86-064D-B8AB-753CC79EF523}" type="presOf" srcId="{BB29207B-EDB0-8847-A3F7-31676FF415BA}" destId="{83BDE542-B37D-5649-961F-11A5A00076EF}" srcOrd="0" destOrd="0" presId="urn:microsoft.com/office/officeart/2005/8/layout/lProcess3"/>
    <dgm:cxn modelId="{26AC5049-FCD8-1E4E-A231-AB1B2724A9E0}" type="presOf" srcId="{70F60824-F7D4-A54E-BDEB-2BCAD4C9A498}" destId="{A7B11575-2A1B-EC48-936E-0A411567F54C}" srcOrd="0" destOrd="0" presId="urn:microsoft.com/office/officeart/2005/8/layout/lProcess3"/>
    <dgm:cxn modelId="{9A54034A-95B7-1D4B-97FB-C43D652E83ED}" type="presOf" srcId="{CDA7F3CA-7FA8-104C-8888-0ABC8B1813EE}" destId="{ABC068EA-EDB5-9745-B0AA-3366271B9925}" srcOrd="0" destOrd="0" presId="urn:microsoft.com/office/officeart/2005/8/layout/lProcess3"/>
    <dgm:cxn modelId="{B60D0F4B-FA4E-E446-90F3-394B6D433EBD}" type="presOf" srcId="{5731418E-20AE-6248-8C3C-0C9B7ED1EA2E}" destId="{E735F301-3ECC-5743-A851-7F6483D619FE}" srcOrd="0" destOrd="0" presId="urn:microsoft.com/office/officeart/2005/8/layout/lProcess3"/>
    <dgm:cxn modelId="{8541784D-6364-F446-82F4-6C5DA1E4395E}" srcId="{EBCCD2B6-877B-FB46-8F85-49487A6A809F}" destId="{959122E1-3C11-6849-89F9-FC0D389C0528}" srcOrd="2" destOrd="0" parTransId="{F3474102-A7CE-534F-B224-50C5800637C4}" sibTransId="{1F27A632-C54E-3B49-B06C-B456CA597AB9}"/>
    <dgm:cxn modelId="{2A04464F-516F-F640-806D-4A4A7AE3E46D}" srcId="{EBCCD2B6-877B-FB46-8F85-49487A6A809F}" destId="{8B4E02EE-FD1E-2646-9232-422A906C9749}" srcOrd="1" destOrd="0" parTransId="{9F71343A-8BD3-294E-9343-AD1A12BBBC17}" sibTransId="{267A9439-5D55-DC41-A1D0-D95F80F61009}"/>
    <dgm:cxn modelId="{AA600952-D3AB-ED47-85EC-20414D2436BF}" srcId="{6D829826-BBD3-F64F-A9D1-356171F59C5B}" destId="{180249F8-399A-1347-B80F-6E71F1B468A3}" srcOrd="0" destOrd="0" parTransId="{B0399FB7-6AAB-2549-8B0B-B04A8AFDA157}" sibTransId="{ED17FCB3-1FF4-6B4A-B669-CD854B3A2AFD}"/>
    <dgm:cxn modelId="{69DFA75F-FD19-DB43-B19B-7F661F86393C}" srcId="{180249F8-399A-1347-B80F-6E71F1B468A3}" destId="{EBCCD2B6-877B-FB46-8F85-49487A6A809F}" srcOrd="2" destOrd="0" parTransId="{E282D655-168E-AC4C-AD8D-CC93CDA6D2DC}" sibTransId="{CF23E042-6B3C-1642-8315-40C70BF3B370}"/>
    <dgm:cxn modelId="{680A1862-3B04-1B4F-988B-B0DEDF03237F}" type="presOf" srcId="{180249F8-399A-1347-B80F-6E71F1B468A3}" destId="{AA4ABFD9-76A4-7A45-8D11-9ABD7E123399}" srcOrd="0" destOrd="0" presId="urn:microsoft.com/office/officeart/2005/8/layout/lProcess3"/>
    <dgm:cxn modelId="{1028C268-90A4-5644-9625-70333E2FE882}" srcId="{AE189492-03D5-AB4D-B5A8-5B9C3D154911}" destId="{CDA7F3CA-7FA8-104C-8888-0ABC8B1813EE}" srcOrd="2" destOrd="0" parTransId="{834E054C-8291-0543-A84E-BABB4226FBFA}" sibTransId="{042A106B-12C9-6B48-9F3D-292E7343C286}"/>
    <dgm:cxn modelId="{6C26377E-BDD3-1D4C-9CE3-EA1E95327FB1}" srcId="{AE189492-03D5-AB4D-B5A8-5B9C3D154911}" destId="{7E74E8E4-D8AE-A441-B590-27B8E814A020}" srcOrd="1" destOrd="0" parTransId="{7A37E40F-3C11-884C-AF21-D022D2197654}" sibTransId="{F2C7B6DA-444C-ED46-951C-EB9AFBFA7D8E}"/>
    <dgm:cxn modelId="{D788A282-3B89-934A-8583-3CA8C0D303C1}" type="presOf" srcId="{3C1CFB60-F3AA-0C4D-A599-FEFC13B3D8D8}" destId="{0571AD71-D3F7-C342-A471-CDD7DE58917F}" srcOrd="0" destOrd="0" presId="urn:microsoft.com/office/officeart/2005/8/layout/lProcess3"/>
    <dgm:cxn modelId="{CB409884-E5B2-F34D-8157-CC0044F803AF}" srcId="{180249F8-399A-1347-B80F-6E71F1B468A3}" destId="{3C1CFB60-F3AA-0C4D-A599-FEFC13B3D8D8}" srcOrd="1" destOrd="0" parTransId="{32E89968-654E-524E-976C-D6CE38F7B1C2}" sibTransId="{97DE9082-DDF5-1D41-87A5-48816700089E}"/>
    <dgm:cxn modelId="{776EEF90-74FF-774C-A145-6D3B6536EF70}" type="presOf" srcId="{ECC1A001-0CE3-1A41-86AE-BFFD6E3063A7}" destId="{02B05BAA-986C-ED40-BA69-4EABCD1FBD8E}" srcOrd="0" destOrd="0" presId="urn:microsoft.com/office/officeart/2005/8/layout/lProcess3"/>
    <dgm:cxn modelId="{51225A97-10E8-0144-B450-2AA945A34805}" srcId="{AE189492-03D5-AB4D-B5A8-5B9C3D154911}" destId="{4A31DBCD-A873-A640-94BB-0C532CB62FEA}" srcOrd="3" destOrd="0" parTransId="{B4BB7613-0F23-754E-B0F3-42E035D408B7}" sibTransId="{F3B4D20E-2E28-6A42-B1CC-D5CD742BA38B}"/>
    <dgm:cxn modelId="{8E4F88A9-1BA1-0D45-AE05-524D595268C2}" type="presOf" srcId="{7E74E8E4-D8AE-A441-B590-27B8E814A020}" destId="{0F0797C0-4632-3343-932D-5E9B23D4C045}" srcOrd="0" destOrd="0" presId="urn:microsoft.com/office/officeart/2005/8/layout/lProcess3"/>
    <dgm:cxn modelId="{A51254AE-2CF9-784F-AC86-CE7802224F8C}" srcId="{BB29207B-EDB0-8847-A3F7-31676FF415BA}" destId="{D9D271D6-6C62-6142-973C-A824ADE2D1E1}" srcOrd="2" destOrd="0" parTransId="{60BDD3B8-4113-3F4A-B133-ED13C32E12AB}" sibTransId="{51B08EAB-487C-BB49-AF93-1A72589D0737}"/>
    <dgm:cxn modelId="{1AA713B3-C66E-284B-8B88-38E697887A43}" type="presOf" srcId="{6D829826-BBD3-F64F-A9D1-356171F59C5B}" destId="{6708B502-980C-4B44-B5D0-D369CDCC4F74}" srcOrd="0" destOrd="0" presId="urn:microsoft.com/office/officeart/2005/8/layout/lProcess3"/>
    <dgm:cxn modelId="{DE598CB3-1113-0A4B-BC11-872DB622A12C}" srcId="{6D829826-BBD3-F64F-A9D1-356171F59C5B}" destId="{70F60824-F7D4-A54E-BDEB-2BCAD4C9A498}" srcOrd="2" destOrd="0" parTransId="{504E1C4E-CE69-574B-AE02-73906FD9569E}" sibTransId="{2541F0F4-30A8-0F46-B6E5-62C11A40A43B}"/>
    <dgm:cxn modelId="{042027B7-7768-1741-889E-9D35F7B94DD7}" type="presOf" srcId="{4A31DBCD-A873-A640-94BB-0C532CB62FEA}" destId="{AA25161E-84B9-CD47-BA80-BF9F74F68399}" srcOrd="0" destOrd="0" presId="urn:microsoft.com/office/officeart/2005/8/layout/lProcess3"/>
    <dgm:cxn modelId="{60D064C3-770B-354D-AB72-353408E3B5FA}" type="presOf" srcId="{8B4E02EE-FD1E-2646-9232-422A906C9749}" destId="{54C3DFBF-7C83-3340-91BF-6D0FAEA224C3}" srcOrd="0" destOrd="2" presId="urn:microsoft.com/office/officeart/2005/8/layout/lProcess3"/>
    <dgm:cxn modelId="{1B201AC5-0BA7-E34A-977B-37C46ADD42CA}" type="presOf" srcId="{A1ED8B7D-210A-EB4D-A41D-A9EF3DE97AAD}" destId="{E54A2886-F046-2D42-AEB3-29C9421666CB}" srcOrd="0" destOrd="0" presId="urn:microsoft.com/office/officeart/2005/8/layout/lProcess3"/>
    <dgm:cxn modelId="{A4DBBCCC-4966-7E45-A332-782A6C4D3537}" srcId="{BB29207B-EDB0-8847-A3F7-31676FF415BA}" destId="{04829B2A-8BE9-7340-8DCA-CBB2C853E06E}" srcOrd="0" destOrd="0" parTransId="{F07D6456-16AB-E947-A78E-8D9B5CCBAA03}" sibTransId="{D47B8BA9-8D4A-2E43-BFB9-DFB4A3489A95}"/>
    <dgm:cxn modelId="{2C7508D4-9A82-C841-B8F1-E0C69828C8E7}" type="presOf" srcId="{959122E1-3C11-6849-89F9-FC0D389C0528}" destId="{54C3DFBF-7C83-3340-91BF-6D0FAEA224C3}" srcOrd="0" destOrd="3" presId="urn:microsoft.com/office/officeart/2005/8/layout/lProcess3"/>
    <dgm:cxn modelId="{B0E8E2D5-891A-6B4C-9993-E0AAA7D3A4D5}" type="presOf" srcId="{7CDD890B-1AD4-2040-BD7E-83328F288801}" destId="{107FBF67-B200-A345-AF40-AE5A5E37B3C4}" srcOrd="0" destOrd="0" presId="urn:microsoft.com/office/officeart/2005/8/layout/lProcess3"/>
    <dgm:cxn modelId="{03FD0EDF-6C0B-ED4C-B5FD-11EA391DEB4A}" type="presOf" srcId="{68796726-00AC-374F-A167-07C45F4AD877}" destId="{8188B8C2-7B29-A54E-B638-69CFD55EE8B6}" srcOrd="0" destOrd="0" presId="urn:microsoft.com/office/officeart/2005/8/layout/lProcess3"/>
    <dgm:cxn modelId="{E07E1EEA-9C2E-D948-B5FB-5C626C3CC693}" type="presOf" srcId="{D9D271D6-6C62-6142-973C-A824ADE2D1E1}" destId="{6A6019EB-3A5E-D241-B5FC-77C04EDB6F4F}" srcOrd="0" destOrd="0" presId="urn:microsoft.com/office/officeart/2005/8/layout/lProcess3"/>
    <dgm:cxn modelId="{B433ACFC-9735-DA47-A172-4785BDD39EF3}" srcId="{70F60824-F7D4-A54E-BDEB-2BCAD4C9A498}" destId="{5731418E-20AE-6248-8C3C-0C9B7ED1EA2E}" srcOrd="1" destOrd="0" parTransId="{2E711445-0C91-C049-8F9C-59ACD7B5E431}" sibTransId="{DB95DB30-D15F-B44C-8D41-B03AFDB8BB19}"/>
    <dgm:cxn modelId="{6A5EB5EE-931E-214A-AB73-D732B0FD918E}" type="presParOf" srcId="{6708B502-980C-4B44-B5D0-D369CDCC4F74}" destId="{C42908B3-F786-0546-8D96-CE0016E3691D}" srcOrd="0" destOrd="0" presId="urn:microsoft.com/office/officeart/2005/8/layout/lProcess3"/>
    <dgm:cxn modelId="{5470E4A8-D489-D146-8DA3-D6D21647C268}" type="presParOf" srcId="{C42908B3-F786-0546-8D96-CE0016E3691D}" destId="{AA4ABFD9-76A4-7A45-8D11-9ABD7E123399}" srcOrd="0" destOrd="0" presId="urn:microsoft.com/office/officeart/2005/8/layout/lProcess3"/>
    <dgm:cxn modelId="{3A87ED17-19E1-AD40-BF24-97FB800B0F4B}" type="presParOf" srcId="{C42908B3-F786-0546-8D96-CE0016E3691D}" destId="{E70C33A8-6CFA-1841-A14A-DA1AE2524A69}" srcOrd="1" destOrd="0" presId="urn:microsoft.com/office/officeart/2005/8/layout/lProcess3"/>
    <dgm:cxn modelId="{5EA60306-399C-B147-8E4D-279C65692638}" type="presParOf" srcId="{C42908B3-F786-0546-8D96-CE0016E3691D}" destId="{E54A2886-F046-2D42-AEB3-29C9421666CB}" srcOrd="2" destOrd="0" presId="urn:microsoft.com/office/officeart/2005/8/layout/lProcess3"/>
    <dgm:cxn modelId="{0B289308-CFBF-0843-90F9-C36562E6F77B}" type="presParOf" srcId="{C42908B3-F786-0546-8D96-CE0016E3691D}" destId="{14C12AD9-5C0A-4A4F-9B5B-F995891DEAB4}" srcOrd="3" destOrd="0" presId="urn:microsoft.com/office/officeart/2005/8/layout/lProcess3"/>
    <dgm:cxn modelId="{15CA416E-BFE8-3A4F-A26B-75B0486D8DA9}" type="presParOf" srcId="{C42908B3-F786-0546-8D96-CE0016E3691D}" destId="{0571AD71-D3F7-C342-A471-CDD7DE58917F}" srcOrd="4" destOrd="0" presId="urn:microsoft.com/office/officeart/2005/8/layout/lProcess3"/>
    <dgm:cxn modelId="{50FEEAA0-8B4F-9A4E-9373-43DEEFCD00CC}" type="presParOf" srcId="{C42908B3-F786-0546-8D96-CE0016E3691D}" destId="{245CD1F4-61F3-7248-B626-F194791F7436}" srcOrd="5" destOrd="0" presId="urn:microsoft.com/office/officeart/2005/8/layout/lProcess3"/>
    <dgm:cxn modelId="{5ECFBF6A-DC47-AF47-AB18-A4DC8BDA084A}" type="presParOf" srcId="{C42908B3-F786-0546-8D96-CE0016E3691D}" destId="{54C3DFBF-7C83-3340-91BF-6D0FAEA224C3}" srcOrd="6" destOrd="0" presId="urn:microsoft.com/office/officeart/2005/8/layout/lProcess3"/>
    <dgm:cxn modelId="{3C6CA610-6D3D-F642-BBB5-55724A948B97}" type="presParOf" srcId="{6708B502-980C-4B44-B5D0-D369CDCC4F74}" destId="{49501182-905D-F449-9140-97AC13778710}" srcOrd="1" destOrd="0" presId="urn:microsoft.com/office/officeart/2005/8/layout/lProcess3"/>
    <dgm:cxn modelId="{F19E3597-12F7-C640-A8E2-5875EF3B04ED}" type="presParOf" srcId="{6708B502-980C-4B44-B5D0-D369CDCC4F74}" destId="{C02805BA-A2C7-B44E-93C6-73E7363D2460}" srcOrd="2" destOrd="0" presId="urn:microsoft.com/office/officeart/2005/8/layout/lProcess3"/>
    <dgm:cxn modelId="{24402B11-FBBB-4E42-81B8-5E9A6D1EA63F}" type="presParOf" srcId="{C02805BA-A2C7-B44E-93C6-73E7363D2460}" destId="{544FE49F-0E15-484E-8870-20D1E4FF2850}" srcOrd="0" destOrd="0" presId="urn:microsoft.com/office/officeart/2005/8/layout/lProcess3"/>
    <dgm:cxn modelId="{040AB063-8B8D-AE4B-B7DA-D1900D412E53}" type="presParOf" srcId="{C02805BA-A2C7-B44E-93C6-73E7363D2460}" destId="{14CBEF00-8995-3948-9847-48F0E626A781}" srcOrd="1" destOrd="0" presId="urn:microsoft.com/office/officeart/2005/8/layout/lProcess3"/>
    <dgm:cxn modelId="{6616C1E7-4697-BC41-A83C-3B7BA4BCB682}" type="presParOf" srcId="{C02805BA-A2C7-B44E-93C6-73E7363D2460}" destId="{02B05BAA-986C-ED40-BA69-4EABCD1FBD8E}" srcOrd="2" destOrd="0" presId="urn:microsoft.com/office/officeart/2005/8/layout/lProcess3"/>
    <dgm:cxn modelId="{A429243B-DE24-7B40-AD7F-F93C97E4083A}" type="presParOf" srcId="{C02805BA-A2C7-B44E-93C6-73E7363D2460}" destId="{7CF27E5C-CF28-1E4A-A13A-9E94D2FB611A}" srcOrd="3" destOrd="0" presId="urn:microsoft.com/office/officeart/2005/8/layout/lProcess3"/>
    <dgm:cxn modelId="{1002640D-3485-9542-A16E-B030AAFC6D3D}" type="presParOf" srcId="{C02805BA-A2C7-B44E-93C6-73E7363D2460}" destId="{0F0797C0-4632-3343-932D-5E9B23D4C045}" srcOrd="4" destOrd="0" presId="urn:microsoft.com/office/officeart/2005/8/layout/lProcess3"/>
    <dgm:cxn modelId="{F160C47A-625C-D346-8389-A4D120307723}" type="presParOf" srcId="{C02805BA-A2C7-B44E-93C6-73E7363D2460}" destId="{CC29ED7A-FAD0-1441-A340-01E1938532A4}" srcOrd="5" destOrd="0" presId="urn:microsoft.com/office/officeart/2005/8/layout/lProcess3"/>
    <dgm:cxn modelId="{C3B611C2-801D-7A41-BF4F-74ADCCA34A08}" type="presParOf" srcId="{C02805BA-A2C7-B44E-93C6-73E7363D2460}" destId="{ABC068EA-EDB5-9745-B0AA-3366271B9925}" srcOrd="6" destOrd="0" presId="urn:microsoft.com/office/officeart/2005/8/layout/lProcess3"/>
    <dgm:cxn modelId="{CD0795E3-E79C-4746-B7E2-ADBF191D74C8}" type="presParOf" srcId="{C02805BA-A2C7-B44E-93C6-73E7363D2460}" destId="{06ADD9F5-34F0-CC4A-B750-549B85186C3E}" srcOrd="7" destOrd="0" presId="urn:microsoft.com/office/officeart/2005/8/layout/lProcess3"/>
    <dgm:cxn modelId="{CF357871-E3C5-C54B-BEED-A3A909271D79}" type="presParOf" srcId="{C02805BA-A2C7-B44E-93C6-73E7363D2460}" destId="{AA25161E-84B9-CD47-BA80-BF9F74F68399}" srcOrd="8" destOrd="0" presId="urn:microsoft.com/office/officeart/2005/8/layout/lProcess3"/>
    <dgm:cxn modelId="{11614DBF-246D-F648-82AB-4B65A569FE1A}" type="presParOf" srcId="{6708B502-980C-4B44-B5D0-D369CDCC4F74}" destId="{88A96B06-F288-D949-B268-1542F0ADA22B}" srcOrd="3" destOrd="0" presId="urn:microsoft.com/office/officeart/2005/8/layout/lProcess3"/>
    <dgm:cxn modelId="{DC1BE0D9-77C1-D54E-ADF7-1F8AB379B37C}" type="presParOf" srcId="{6708B502-980C-4B44-B5D0-D369CDCC4F74}" destId="{0B6D7AD9-83F0-1948-AF9A-E6E9016798E3}" srcOrd="4" destOrd="0" presId="urn:microsoft.com/office/officeart/2005/8/layout/lProcess3"/>
    <dgm:cxn modelId="{37926C83-9E8E-9846-BD6E-8DB029958881}" type="presParOf" srcId="{0B6D7AD9-83F0-1948-AF9A-E6E9016798E3}" destId="{A7B11575-2A1B-EC48-936E-0A411567F54C}" srcOrd="0" destOrd="0" presId="urn:microsoft.com/office/officeart/2005/8/layout/lProcess3"/>
    <dgm:cxn modelId="{ACBDAA6E-A2D1-A743-96DD-907D2E376CA3}" type="presParOf" srcId="{0B6D7AD9-83F0-1948-AF9A-E6E9016798E3}" destId="{F40988E5-0AA2-FE48-AA87-CA636F3CAFFD}" srcOrd="1" destOrd="0" presId="urn:microsoft.com/office/officeart/2005/8/layout/lProcess3"/>
    <dgm:cxn modelId="{C300D37C-28B4-2840-BF5A-458104C7E452}" type="presParOf" srcId="{0B6D7AD9-83F0-1948-AF9A-E6E9016798E3}" destId="{107FBF67-B200-A345-AF40-AE5A5E37B3C4}" srcOrd="2" destOrd="0" presId="urn:microsoft.com/office/officeart/2005/8/layout/lProcess3"/>
    <dgm:cxn modelId="{0E278137-84AC-2F43-9424-0BBB27EC227D}" type="presParOf" srcId="{0B6D7AD9-83F0-1948-AF9A-E6E9016798E3}" destId="{E56C14C8-A890-CE4E-B29C-2EA04B99E773}" srcOrd="3" destOrd="0" presId="urn:microsoft.com/office/officeart/2005/8/layout/lProcess3"/>
    <dgm:cxn modelId="{EA84F656-E8D7-2342-92A6-AC3C43AF9737}" type="presParOf" srcId="{0B6D7AD9-83F0-1948-AF9A-E6E9016798E3}" destId="{E735F301-3ECC-5743-A851-7F6483D619FE}" srcOrd="4" destOrd="0" presId="urn:microsoft.com/office/officeart/2005/8/layout/lProcess3"/>
    <dgm:cxn modelId="{3C4E9F81-9F58-FF49-BF9A-0EA03EB7A2FB}" type="presParOf" srcId="{6708B502-980C-4B44-B5D0-D369CDCC4F74}" destId="{B3D5B612-432E-1743-A1F9-DFB8A0BBEADC}" srcOrd="5" destOrd="0" presId="urn:microsoft.com/office/officeart/2005/8/layout/lProcess3"/>
    <dgm:cxn modelId="{91D00542-682F-F042-9CC3-B8DB95D1049E}" type="presParOf" srcId="{6708B502-980C-4B44-B5D0-D369CDCC4F74}" destId="{F509AA57-E3D7-E74E-8510-B6B7ACFB3AFE}" srcOrd="6" destOrd="0" presId="urn:microsoft.com/office/officeart/2005/8/layout/lProcess3"/>
    <dgm:cxn modelId="{4B314AA9-06A7-9B4B-BEF2-693FF945EEBC}" type="presParOf" srcId="{F509AA57-E3D7-E74E-8510-B6B7ACFB3AFE}" destId="{83BDE542-B37D-5649-961F-11A5A00076EF}" srcOrd="0" destOrd="0" presId="urn:microsoft.com/office/officeart/2005/8/layout/lProcess3"/>
    <dgm:cxn modelId="{F865DEDE-652D-4548-AF4F-C29BE500588A}" type="presParOf" srcId="{F509AA57-E3D7-E74E-8510-B6B7ACFB3AFE}" destId="{EA92DE60-F2C3-2340-B917-19196992ED92}" srcOrd="1" destOrd="0" presId="urn:microsoft.com/office/officeart/2005/8/layout/lProcess3"/>
    <dgm:cxn modelId="{069AC5D4-F931-3C43-8115-B00DC6213B64}" type="presParOf" srcId="{F509AA57-E3D7-E74E-8510-B6B7ACFB3AFE}" destId="{C2519338-CC72-5648-A09D-36291AC7A71F}" srcOrd="2" destOrd="0" presId="urn:microsoft.com/office/officeart/2005/8/layout/lProcess3"/>
    <dgm:cxn modelId="{8E01F445-CB92-FC48-97C4-C2A358BB7E0B}" type="presParOf" srcId="{F509AA57-E3D7-E74E-8510-B6B7ACFB3AFE}" destId="{1A8F2ADC-5FEF-8A4C-A8A7-A5A8ACD341AD}" srcOrd="3" destOrd="0" presId="urn:microsoft.com/office/officeart/2005/8/layout/lProcess3"/>
    <dgm:cxn modelId="{2E3F50BD-B2A1-EB43-84FB-70F6788BF1EF}" type="presParOf" srcId="{F509AA57-E3D7-E74E-8510-B6B7ACFB3AFE}" destId="{8188B8C2-7B29-A54E-B638-69CFD55EE8B6}" srcOrd="4" destOrd="0" presId="urn:microsoft.com/office/officeart/2005/8/layout/lProcess3"/>
    <dgm:cxn modelId="{4EE0AC1B-E310-514A-AAFE-80BEDFF8F6C7}" type="presParOf" srcId="{F509AA57-E3D7-E74E-8510-B6B7ACFB3AFE}" destId="{FE494DF8-2344-0349-A9E1-C3576221369D}" srcOrd="5" destOrd="0" presId="urn:microsoft.com/office/officeart/2005/8/layout/lProcess3"/>
    <dgm:cxn modelId="{587B0683-1AF9-6949-A2FB-71B47D22EC0D}" type="presParOf" srcId="{F509AA57-E3D7-E74E-8510-B6B7ACFB3AFE}" destId="{6A6019EB-3A5E-D241-B5FC-77C04EDB6F4F}" srcOrd="6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5E59A8-C3A6-6B42-A13D-E43CDAEE0114}" type="doc">
      <dgm:prSet loTypeId="urn:microsoft.com/office/officeart/2005/8/layout/process5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2EEB190-64F6-A241-868E-9968F985DECB}">
      <dgm:prSet custT="1"/>
      <dgm:spPr/>
      <dgm:t>
        <a:bodyPr/>
        <a:lstStyle/>
        <a:p>
          <a:r>
            <a:rPr lang="en-US" sz="2000" b="1" dirty="0"/>
            <a:t>Relation to law</a:t>
          </a:r>
        </a:p>
      </dgm:t>
    </dgm:pt>
    <dgm:pt modelId="{DEA6B6BB-36C9-3B4D-9DAF-A92DFCCEB89C}" type="parTrans" cxnId="{6D28135D-82BB-1F42-9133-4A7300D90D43}">
      <dgm:prSet/>
      <dgm:spPr/>
      <dgm:t>
        <a:bodyPr/>
        <a:lstStyle/>
        <a:p>
          <a:endParaRPr lang="en-US"/>
        </a:p>
      </dgm:t>
    </dgm:pt>
    <dgm:pt modelId="{31236011-E587-6348-B650-FA21C217743D}" type="sibTrans" cxnId="{6D28135D-82BB-1F42-9133-4A7300D90D43}">
      <dgm:prSet/>
      <dgm:spPr/>
      <dgm:t>
        <a:bodyPr/>
        <a:lstStyle/>
        <a:p>
          <a:endParaRPr lang="en-US"/>
        </a:p>
      </dgm:t>
    </dgm:pt>
    <dgm:pt modelId="{184E7E09-7FED-FF43-BDAA-618C070A5A44}">
      <dgm:prSet custT="1"/>
      <dgm:spPr/>
      <dgm:t>
        <a:bodyPr/>
        <a:lstStyle/>
        <a:p>
          <a:r>
            <a:rPr lang="en-US" sz="1800" dirty="0"/>
            <a:t>Invokes the language and forms of law (written by lawyers steeped in English Common Law and 18</a:t>
          </a:r>
          <a:r>
            <a:rPr lang="en-US" sz="1800" baseline="30000" dirty="0"/>
            <a:t>th</a:t>
          </a:r>
          <a:r>
            <a:rPr lang="en-US" sz="1800" dirty="0"/>
            <a:t> readings of Roman Republic)</a:t>
          </a:r>
        </a:p>
      </dgm:t>
    </dgm:pt>
    <dgm:pt modelId="{EF30ED96-7C24-0447-992B-8F0D46AF75EC}" type="parTrans" cxnId="{CEAA0E78-3FA2-784D-BFC4-7090D8D5E09A}">
      <dgm:prSet/>
      <dgm:spPr/>
      <dgm:t>
        <a:bodyPr/>
        <a:lstStyle/>
        <a:p>
          <a:endParaRPr lang="en-US"/>
        </a:p>
      </dgm:t>
    </dgm:pt>
    <dgm:pt modelId="{FA1117BD-83D5-BC43-8D32-123F1DEBE7D1}" type="sibTrans" cxnId="{CEAA0E78-3FA2-784D-BFC4-7090D8D5E09A}">
      <dgm:prSet/>
      <dgm:spPr/>
      <dgm:t>
        <a:bodyPr/>
        <a:lstStyle/>
        <a:p>
          <a:endParaRPr lang="en-US"/>
        </a:p>
      </dgm:t>
    </dgm:pt>
    <dgm:pt modelId="{A9A87839-D402-D043-96D1-88385651BD05}">
      <dgm:prSet custT="1"/>
      <dgm:spPr/>
      <dgm:t>
        <a:bodyPr/>
        <a:lstStyle/>
        <a:p>
          <a:r>
            <a:rPr lang="en-US" sz="2000" b="1" dirty="0"/>
            <a:t>But what kind of contracts are these</a:t>
          </a:r>
          <a:r>
            <a:rPr lang="en-US" sz="2000" dirty="0"/>
            <a:t>?</a:t>
          </a:r>
        </a:p>
      </dgm:t>
    </dgm:pt>
    <dgm:pt modelId="{47FF8142-E479-9043-BDFB-82819928E3BC}" type="parTrans" cxnId="{DA3CB30B-8CF5-C34E-AB3C-27C5553BF28F}">
      <dgm:prSet/>
      <dgm:spPr/>
      <dgm:t>
        <a:bodyPr/>
        <a:lstStyle/>
        <a:p>
          <a:endParaRPr lang="en-US"/>
        </a:p>
      </dgm:t>
    </dgm:pt>
    <dgm:pt modelId="{BAF03AE0-D4FE-0548-88BF-2FA24CF2DDD8}" type="sibTrans" cxnId="{DA3CB30B-8CF5-C34E-AB3C-27C5553BF28F}">
      <dgm:prSet/>
      <dgm:spPr/>
      <dgm:t>
        <a:bodyPr/>
        <a:lstStyle/>
        <a:p>
          <a:endParaRPr lang="en-US"/>
        </a:p>
      </dgm:t>
    </dgm:pt>
    <dgm:pt modelId="{33E4B0A0-6FE5-9740-B13C-BD2000BED2C2}">
      <dgm:prSet custT="1"/>
      <dgm:spPr/>
      <dgm:t>
        <a:bodyPr/>
        <a:lstStyle/>
        <a:p>
          <a:r>
            <a:rPr lang="en-US" sz="1800" dirty="0"/>
            <a:t>Establish a government</a:t>
          </a:r>
        </a:p>
      </dgm:t>
    </dgm:pt>
    <dgm:pt modelId="{A782F539-D188-5448-83B6-9D88F7C8D00F}" type="parTrans" cxnId="{D07A293E-0DE0-5E49-B773-3888E6099A7C}">
      <dgm:prSet/>
      <dgm:spPr/>
      <dgm:t>
        <a:bodyPr/>
        <a:lstStyle/>
        <a:p>
          <a:endParaRPr lang="en-US"/>
        </a:p>
      </dgm:t>
    </dgm:pt>
    <dgm:pt modelId="{422368F2-690E-8B4F-8C46-8E9291D5970D}" type="sibTrans" cxnId="{D07A293E-0DE0-5E49-B773-3888E6099A7C}">
      <dgm:prSet/>
      <dgm:spPr/>
      <dgm:t>
        <a:bodyPr/>
        <a:lstStyle/>
        <a:p>
          <a:endParaRPr lang="en-US"/>
        </a:p>
      </dgm:t>
    </dgm:pt>
    <dgm:pt modelId="{7D5D9297-70C4-C74C-B732-3D1A2D45E306}">
      <dgm:prSet custT="1"/>
      <dgm:spPr/>
      <dgm:t>
        <a:bodyPr/>
        <a:lstStyle/>
        <a:p>
          <a:r>
            <a:rPr lang="en-US" sz="1800" dirty="0"/>
            <a:t>Bind non-parties</a:t>
          </a:r>
        </a:p>
      </dgm:t>
    </dgm:pt>
    <dgm:pt modelId="{D4A0A0E4-EFCC-9345-B5BB-94AD55F23ABD}" type="parTrans" cxnId="{4F789220-6714-DF4E-A02A-67AC7749446E}">
      <dgm:prSet/>
      <dgm:spPr/>
      <dgm:t>
        <a:bodyPr/>
        <a:lstStyle/>
        <a:p>
          <a:endParaRPr lang="en-US"/>
        </a:p>
      </dgm:t>
    </dgm:pt>
    <dgm:pt modelId="{EB9BB574-7652-1C40-97C1-A7518FBC7ED8}" type="sibTrans" cxnId="{4F789220-6714-DF4E-A02A-67AC7749446E}">
      <dgm:prSet/>
      <dgm:spPr/>
      <dgm:t>
        <a:bodyPr/>
        <a:lstStyle/>
        <a:p>
          <a:endParaRPr lang="en-US"/>
        </a:p>
      </dgm:t>
    </dgm:pt>
    <dgm:pt modelId="{7FBAA88E-9662-3F4C-8826-75FE342051F8}">
      <dgm:prSet custT="1"/>
      <dgm:spPr/>
      <dgm:t>
        <a:bodyPr/>
        <a:lstStyle/>
        <a:p>
          <a:r>
            <a:rPr lang="en-US" sz="1800" dirty="0"/>
            <a:t>Objectify and distribute power to maker decisions and command resources</a:t>
          </a:r>
        </a:p>
      </dgm:t>
    </dgm:pt>
    <dgm:pt modelId="{2CD2E4F3-C20E-734C-82B3-54780C1A8FB0}" type="parTrans" cxnId="{E9FF804A-815E-2845-886D-0D4FDD7229B7}">
      <dgm:prSet/>
      <dgm:spPr/>
      <dgm:t>
        <a:bodyPr/>
        <a:lstStyle/>
        <a:p>
          <a:endParaRPr lang="en-US"/>
        </a:p>
      </dgm:t>
    </dgm:pt>
    <dgm:pt modelId="{EE80DAED-D55E-D245-A259-D53495133D08}" type="sibTrans" cxnId="{E9FF804A-815E-2845-886D-0D4FDD7229B7}">
      <dgm:prSet/>
      <dgm:spPr/>
      <dgm:t>
        <a:bodyPr/>
        <a:lstStyle/>
        <a:p>
          <a:endParaRPr lang="en-US"/>
        </a:p>
      </dgm:t>
    </dgm:pt>
    <dgm:pt modelId="{D8875D00-CEEB-F949-BB66-09B066293FA5}">
      <dgm:prSet custT="1"/>
      <dgm:spPr/>
      <dgm:t>
        <a:bodyPr/>
        <a:lstStyle/>
        <a:p>
          <a:r>
            <a:rPr lang="en-US" sz="2000" b="1" dirty="0"/>
            <a:t>Rule of Law—Rule of Contract </a:t>
          </a:r>
        </a:p>
      </dgm:t>
    </dgm:pt>
    <dgm:pt modelId="{B8EEE94F-08C8-4744-9192-29B4E971D537}" type="parTrans" cxnId="{2A393491-ED19-1541-A413-921C85A063BF}">
      <dgm:prSet/>
      <dgm:spPr/>
      <dgm:t>
        <a:bodyPr/>
        <a:lstStyle/>
        <a:p>
          <a:endParaRPr lang="en-US"/>
        </a:p>
      </dgm:t>
    </dgm:pt>
    <dgm:pt modelId="{B48D470D-42C6-E341-9E77-B7FEE5882DDC}" type="sibTrans" cxnId="{2A393491-ED19-1541-A413-921C85A063BF}">
      <dgm:prSet/>
      <dgm:spPr/>
      <dgm:t>
        <a:bodyPr/>
        <a:lstStyle/>
        <a:p>
          <a:endParaRPr lang="en-US"/>
        </a:p>
      </dgm:t>
    </dgm:pt>
    <dgm:pt modelId="{2753FBEE-C5E1-2648-A375-EE83BDB68879}">
      <dgm:prSet custT="1"/>
      <dgm:spPr/>
      <dgm:t>
        <a:bodyPr/>
        <a:lstStyle/>
        <a:p>
          <a:r>
            <a:rPr lang="en-US" sz="1800"/>
            <a:t>Exercise of state power based on rules</a:t>
          </a:r>
          <a:endParaRPr lang="en-US" sz="1800" dirty="0"/>
        </a:p>
      </dgm:t>
    </dgm:pt>
    <dgm:pt modelId="{4E9B35FB-1E59-5B4D-A005-95F603EAAED8}" type="parTrans" cxnId="{79A1CF4C-B321-1F4E-8640-9DABB49E523D}">
      <dgm:prSet/>
      <dgm:spPr/>
      <dgm:t>
        <a:bodyPr/>
        <a:lstStyle/>
        <a:p>
          <a:endParaRPr lang="en-US"/>
        </a:p>
      </dgm:t>
    </dgm:pt>
    <dgm:pt modelId="{6AF0CE13-9222-234E-A287-F4B58356E584}" type="sibTrans" cxnId="{79A1CF4C-B321-1F4E-8640-9DABB49E523D}">
      <dgm:prSet/>
      <dgm:spPr/>
      <dgm:t>
        <a:bodyPr/>
        <a:lstStyle/>
        <a:p>
          <a:endParaRPr lang="en-US"/>
        </a:p>
      </dgm:t>
    </dgm:pt>
    <dgm:pt modelId="{A1E0A132-B7B1-4441-BB7F-98C58AFA28F2}">
      <dgm:prSet custT="1"/>
      <dgm:spPr/>
      <dgm:t>
        <a:bodyPr/>
        <a:lstStyle/>
        <a:p>
          <a:r>
            <a:rPr lang="en-US" sz="1600" dirty="0" err="1"/>
            <a:t>Rechtstaat</a:t>
          </a:r>
          <a:r>
            <a:rPr lang="en-US" sz="1600" dirty="0"/>
            <a:t> (</a:t>
          </a:r>
          <a:r>
            <a:rPr lang="en-US" sz="1600" b="1" i="1" dirty="0"/>
            <a:t>process rule of law</a:t>
          </a:r>
          <a:r>
            <a:rPr lang="en-US" sz="1600" dirty="0"/>
            <a:t>)</a:t>
          </a:r>
        </a:p>
      </dgm:t>
    </dgm:pt>
    <dgm:pt modelId="{4ADFA372-7746-3E46-85B3-F52D45B50157}" type="parTrans" cxnId="{997D8380-6463-CC48-BD39-2A5C50E0DD8C}">
      <dgm:prSet/>
      <dgm:spPr/>
      <dgm:t>
        <a:bodyPr/>
        <a:lstStyle/>
        <a:p>
          <a:endParaRPr lang="en-US"/>
        </a:p>
      </dgm:t>
    </dgm:pt>
    <dgm:pt modelId="{D7363635-3479-2E42-9D55-E97CD9688818}" type="sibTrans" cxnId="{997D8380-6463-CC48-BD39-2A5C50E0DD8C}">
      <dgm:prSet/>
      <dgm:spPr/>
      <dgm:t>
        <a:bodyPr/>
        <a:lstStyle/>
        <a:p>
          <a:endParaRPr lang="en-US"/>
        </a:p>
      </dgm:t>
    </dgm:pt>
    <dgm:pt modelId="{685565A8-28DF-4445-B447-2739014F971B}">
      <dgm:prSet custT="1"/>
      <dgm:spPr/>
      <dgm:t>
        <a:bodyPr/>
        <a:lstStyle/>
        <a:p>
          <a:r>
            <a:rPr lang="en-US" sz="1800" dirty="0"/>
            <a:t>Substantive values against which exercise of discretion is judged and constrained</a:t>
          </a:r>
        </a:p>
      </dgm:t>
    </dgm:pt>
    <dgm:pt modelId="{B888B965-862F-8C4B-95AA-9E133CEE4A48}" type="parTrans" cxnId="{EC7B0880-A0FE-9F45-80E7-B48D0C419D2D}">
      <dgm:prSet/>
      <dgm:spPr/>
      <dgm:t>
        <a:bodyPr/>
        <a:lstStyle/>
        <a:p>
          <a:endParaRPr lang="en-US"/>
        </a:p>
      </dgm:t>
    </dgm:pt>
    <dgm:pt modelId="{1D5924AE-84DD-DF46-AE9C-3A32F22BE3A4}" type="sibTrans" cxnId="{EC7B0880-A0FE-9F45-80E7-B48D0C419D2D}">
      <dgm:prSet/>
      <dgm:spPr/>
      <dgm:t>
        <a:bodyPr/>
        <a:lstStyle/>
        <a:p>
          <a:endParaRPr lang="en-US"/>
        </a:p>
      </dgm:t>
    </dgm:pt>
    <dgm:pt modelId="{6E9D6A25-B0DC-D74C-A06B-D07711233420}">
      <dgm:prSet custT="1"/>
      <dgm:spPr/>
      <dgm:t>
        <a:bodyPr/>
        <a:lstStyle/>
        <a:p>
          <a:r>
            <a:rPr lang="en-US" sz="1600" dirty="0" err="1"/>
            <a:t>Sozialstaat</a:t>
          </a:r>
          <a:r>
            <a:rPr lang="en-US" sz="1600" dirty="0"/>
            <a:t> (</a:t>
          </a:r>
          <a:r>
            <a:rPr lang="en-US" sz="1600" b="1" i="1" dirty="0"/>
            <a:t>substantive rule of law</a:t>
          </a:r>
          <a:r>
            <a:rPr lang="en-US" sz="1400" dirty="0"/>
            <a:t>)</a:t>
          </a:r>
        </a:p>
      </dgm:t>
    </dgm:pt>
    <dgm:pt modelId="{B2BD216A-85D3-C045-B752-739FD84C5438}" type="parTrans" cxnId="{97D2FE05-F7AE-7C46-9093-74F07D7E0DCB}">
      <dgm:prSet/>
      <dgm:spPr/>
      <dgm:t>
        <a:bodyPr/>
        <a:lstStyle/>
        <a:p>
          <a:endParaRPr lang="en-US"/>
        </a:p>
      </dgm:t>
    </dgm:pt>
    <dgm:pt modelId="{4AA55266-CF08-6D4B-A31B-3091B78FB28A}" type="sibTrans" cxnId="{97D2FE05-F7AE-7C46-9093-74F07D7E0DCB}">
      <dgm:prSet/>
      <dgm:spPr/>
      <dgm:t>
        <a:bodyPr/>
        <a:lstStyle/>
        <a:p>
          <a:endParaRPr lang="en-US"/>
        </a:p>
      </dgm:t>
    </dgm:pt>
    <dgm:pt modelId="{D1A5903F-1312-294C-B550-B4B280C9F1E9}">
      <dgm:prSet custT="1"/>
      <dgm:spPr/>
      <dgm:t>
        <a:bodyPr/>
        <a:lstStyle/>
        <a:p>
          <a:r>
            <a:rPr lang="en-US" sz="1800" dirty="0"/>
            <a:t>Framework for the legalization of politics and power</a:t>
          </a:r>
        </a:p>
      </dgm:t>
    </dgm:pt>
    <dgm:pt modelId="{298DD288-5FCB-4949-96CB-6E290EB2707A}" type="parTrans" cxnId="{0EE18AF2-DA1A-8040-80CA-B17A97080C26}">
      <dgm:prSet/>
      <dgm:spPr/>
      <dgm:t>
        <a:bodyPr/>
        <a:lstStyle/>
        <a:p>
          <a:endParaRPr lang="en-US"/>
        </a:p>
      </dgm:t>
    </dgm:pt>
    <dgm:pt modelId="{8E551DCE-F57E-D645-AF6A-67AA353CAFF6}" type="sibTrans" cxnId="{0EE18AF2-DA1A-8040-80CA-B17A97080C26}">
      <dgm:prSet/>
      <dgm:spPr/>
      <dgm:t>
        <a:bodyPr/>
        <a:lstStyle/>
        <a:p>
          <a:endParaRPr lang="en-US"/>
        </a:p>
      </dgm:t>
    </dgm:pt>
    <dgm:pt modelId="{DC810107-D763-3340-97DC-8682B9DD9C99}">
      <dgm:prSet custT="1"/>
      <dgm:spPr/>
      <dgm:t>
        <a:bodyPr/>
        <a:lstStyle/>
        <a:p>
          <a:r>
            <a:rPr lang="en-US" sz="1800" dirty="0"/>
            <a:t>Adopts the cultural mechanism of law;</a:t>
          </a:r>
        </a:p>
      </dgm:t>
    </dgm:pt>
    <dgm:pt modelId="{AEEBDB2D-6A14-B14C-9C98-EA2658636C0E}" type="parTrans" cxnId="{101D1128-9ADD-D942-A253-DF1470FC3290}">
      <dgm:prSet/>
      <dgm:spPr/>
      <dgm:t>
        <a:bodyPr/>
        <a:lstStyle/>
        <a:p>
          <a:endParaRPr lang="en-US"/>
        </a:p>
      </dgm:t>
    </dgm:pt>
    <dgm:pt modelId="{7563CA06-6F67-9143-8E96-24CAB2A67EA0}" type="sibTrans" cxnId="{101D1128-9ADD-D942-A253-DF1470FC3290}">
      <dgm:prSet/>
      <dgm:spPr/>
      <dgm:t>
        <a:bodyPr/>
        <a:lstStyle/>
        <a:p>
          <a:endParaRPr lang="en-US"/>
        </a:p>
      </dgm:t>
    </dgm:pt>
    <dgm:pt modelId="{EEB2E58A-1C22-9443-AD4E-0EFABE4C7208}">
      <dgm:prSet custT="1"/>
      <dgm:spPr/>
      <dgm:t>
        <a:bodyPr/>
        <a:lstStyle/>
        <a:p>
          <a:r>
            <a:rPr lang="en-US" sz="1800" dirty="0"/>
            <a:t>Produce the culture of governance</a:t>
          </a:r>
        </a:p>
      </dgm:t>
    </dgm:pt>
    <dgm:pt modelId="{3BDF846D-3C7D-7144-BEF9-6572F24FAA4B}" type="parTrans" cxnId="{8C1EC9A3-0B61-6F42-B9B0-D0C8257D8954}">
      <dgm:prSet/>
      <dgm:spPr/>
      <dgm:t>
        <a:bodyPr/>
        <a:lstStyle/>
        <a:p>
          <a:endParaRPr lang="en-US"/>
        </a:p>
      </dgm:t>
    </dgm:pt>
    <dgm:pt modelId="{31E4C35E-C164-A841-BD45-9CA5591030B8}" type="sibTrans" cxnId="{8C1EC9A3-0B61-6F42-B9B0-D0C8257D8954}">
      <dgm:prSet/>
      <dgm:spPr/>
      <dgm:t>
        <a:bodyPr/>
        <a:lstStyle/>
        <a:p>
          <a:endParaRPr lang="en-US"/>
        </a:p>
      </dgm:t>
    </dgm:pt>
    <dgm:pt modelId="{2FFD7200-CF78-714E-B523-0ACBE025DEC0}">
      <dgm:prSet custT="1"/>
      <dgm:spPr/>
      <dgm:t>
        <a:bodyPr/>
        <a:lstStyle/>
        <a:p>
          <a:r>
            <a:rPr lang="en-US" sz="1800" dirty="0"/>
            <a:t>Meant to the solve the fundamental problem of the medieval constitution-its lack of a mechanism for the protection against arbitrary exercise of power or abuse of Charter protections</a:t>
          </a:r>
        </a:p>
      </dgm:t>
    </dgm:pt>
    <dgm:pt modelId="{690ECBC1-A958-0C45-BA70-864FAD600EFF}" type="parTrans" cxnId="{F332DA4F-BFF9-9041-B00D-DBE3FD9C0D88}">
      <dgm:prSet/>
      <dgm:spPr/>
      <dgm:t>
        <a:bodyPr/>
        <a:lstStyle/>
        <a:p>
          <a:endParaRPr lang="en-US"/>
        </a:p>
      </dgm:t>
    </dgm:pt>
    <dgm:pt modelId="{0CA06D48-D5BB-2140-919E-9BF4F410B8FA}" type="sibTrans" cxnId="{F332DA4F-BFF9-9041-B00D-DBE3FD9C0D88}">
      <dgm:prSet/>
      <dgm:spPr/>
      <dgm:t>
        <a:bodyPr/>
        <a:lstStyle/>
        <a:p>
          <a:endParaRPr lang="en-US"/>
        </a:p>
      </dgm:t>
    </dgm:pt>
    <dgm:pt modelId="{DDA70B50-362B-D74E-A568-4AF1A57C3817}">
      <dgm:prSet custT="1"/>
      <dgm:spPr/>
      <dgm:t>
        <a:bodyPr/>
        <a:lstStyle/>
        <a:p>
          <a:r>
            <a:rPr lang="en-US" sz="1800" dirty="0"/>
            <a:t>Protect customary “liberties” against usurpation by the  government as successor to the monarch</a:t>
          </a:r>
        </a:p>
      </dgm:t>
    </dgm:pt>
    <dgm:pt modelId="{AD0ECBB5-6552-1D43-A9C6-5C78CC18E000}" type="parTrans" cxnId="{62F73768-866A-B147-9055-9972B9748DD6}">
      <dgm:prSet/>
      <dgm:spPr/>
    </dgm:pt>
    <dgm:pt modelId="{9DDAA86F-DB85-C34B-8FB7-1BCA9FCF24EC}" type="sibTrans" cxnId="{62F73768-866A-B147-9055-9972B9748DD6}">
      <dgm:prSet/>
      <dgm:spPr/>
    </dgm:pt>
    <dgm:pt modelId="{DD6B362E-7F4F-1041-9170-E4E0B7C18EA9}" type="pres">
      <dgm:prSet presAssocID="{095E59A8-C3A6-6B42-A13D-E43CDAEE0114}" presName="diagram" presStyleCnt="0">
        <dgm:presLayoutVars>
          <dgm:dir/>
          <dgm:resizeHandles val="exact"/>
        </dgm:presLayoutVars>
      </dgm:prSet>
      <dgm:spPr/>
    </dgm:pt>
    <dgm:pt modelId="{BDC34A0A-8A4C-F143-8DC9-935E45360BD3}" type="pres">
      <dgm:prSet presAssocID="{A2EEB190-64F6-A241-868E-9968F985DECB}" presName="node" presStyleLbl="node1" presStyleIdx="0" presStyleCnt="3" custScaleY="289974" custLinFactNeighborX="3106" custLinFactNeighborY="-79589">
        <dgm:presLayoutVars>
          <dgm:bulletEnabled val="1"/>
        </dgm:presLayoutVars>
      </dgm:prSet>
      <dgm:spPr/>
    </dgm:pt>
    <dgm:pt modelId="{40B2B988-9700-754D-8101-3EAEB47096C1}" type="pres">
      <dgm:prSet presAssocID="{31236011-E587-6348-B650-FA21C217743D}" presName="sibTrans" presStyleLbl="sibTrans2D1" presStyleIdx="0" presStyleCnt="2"/>
      <dgm:spPr/>
    </dgm:pt>
    <dgm:pt modelId="{F9E146B5-DBE4-8B4A-8427-2004C1705081}" type="pres">
      <dgm:prSet presAssocID="{31236011-E587-6348-B650-FA21C217743D}" presName="connectorText" presStyleLbl="sibTrans2D1" presStyleIdx="0" presStyleCnt="2"/>
      <dgm:spPr/>
    </dgm:pt>
    <dgm:pt modelId="{965C6A98-473D-2346-891C-BDEC368015C9}" type="pres">
      <dgm:prSet presAssocID="{A9A87839-D402-D043-96D1-88385651BD05}" presName="node" presStyleLbl="node1" presStyleIdx="1" presStyleCnt="3" custScaleY="217555">
        <dgm:presLayoutVars>
          <dgm:bulletEnabled val="1"/>
        </dgm:presLayoutVars>
      </dgm:prSet>
      <dgm:spPr/>
    </dgm:pt>
    <dgm:pt modelId="{76AF94E2-23AE-F940-A810-ECAF01E11245}" type="pres">
      <dgm:prSet presAssocID="{BAF03AE0-D4FE-0548-88BF-2FA24CF2DDD8}" presName="sibTrans" presStyleLbl="sibTrans2D1" presStyleIdx="1" presStyleCnt="2"/>
      <dgm:spPr/>
    </dgm:pt>
    <dgm:pt modelId="{AB8F04AB-4FB9-4443-8E8A-8E90FE1D4D4D}" type="pres">
      <dgm:prSet presAssocID="{BAF03AE0-D4FE-0548-88BF-2FA24CF2DDD8}" presName="connectorText" presStyleLbl="sibTrans2D1" presStyleIdx="1" presStyleCnt="2"/>
      <dgm:spPr/>
    </dgm:pt>
    <dgm:pt modelId="{2971AB78-74E5-6541-8A05-EFFD45879A91}" type="pres">
      <dgm:prSet presAssocID="{D8875D00-CEEB-F949-BB66-09B066293FA5}" presName="node" presStyleLbl="node1" presStyleIdx="2" presStyleCnt="3" custScaleY="180560" custLinFactNeighborX="57794" custLinFactNeighborY="57589">
        <dgm:presLayoutVars>
          <dgm:bulletEnabled val="1"/>
        </dgm:presLayoutVars>
      </dgm:prSet>
      <dgm:spPr/>
    </dgm:pt>
  </dgm:ptLst>
  <dgm:cxnLst>
    <dgm:cxn modelId="{81BFD303-9749-CA45-9459-69B804B29074}" type="presOf" srcId="{6E9D6A25-B0DC-D74C-A06B-D07711233420}" destId="{2971AB78-74E5-6541-8A05-EFFD45879A91}" srcOrd="0" destOrd="4" presId="urn:microsoft.com/office/officeart/2005/8/layout/process5"/>
    <dgm:cxn modelId="{97D2FE05-F7AE-7C46-9093-74F07D7E0DCB}" srcId="{685565A8-28DF-4445-B447-2739014F971B}" destId="{6E9D6A25-B0DC-D74C-A06B-D07711233420}" srcOrd="0" destOrd="0" parTransId="{B2BD216A-85D3-C045-B752-739FD84C5438}" sibTransId="{4AA55266-CF08-6D4B-A31B-3091B78FB28A}"/>
    <dgm:cxn modelId="{DA3CB30B-8CF5-C34E-AB3C-27C5553BF28F}" srcId="{095E59A8-C3A6-6B42-A13D-E43CDAEE0114}" destId="{A9A87839-D402-D043-96D1-88385651BD05}" srcOrd="1" destOrd="0" parTransId="{47FF8142-E479-9043-BDFB-82819928E3BC}" sibTransId="{BAF03AE0-D4FE-0548-88BF-2FA24CF2DDD8}"/>
    <dgm:cxn modelId="{5AF6F811-4E15-AA4C-A0E2-3003B927D556}" type="presOf" srcId="{7D5D9297-70C4-C74C-B732-3D1A2D45E306}" destId="{965C6A98-473D-2346-891C-BDEC368015C9}" srcOrd="0" destOrd="3" presId="urn:microsoft.com/office/officeart/2005/8/layout/process5"/>
    <dgm:cxn modelId="{039A9B17-682B-0049-8882-42838197B4EC}" type="presOf" srcId="{2753FBEE-C5E1-2648-A375-EE83BDB68879}" destId="{2971AB78-74E5-6541-8A05-EFFD45879A91}" srcOrd="0" destOrd="1" presId="urn:microsoft.com/office/officeart/2005/8/layout/process5"/>
    <dgm:cxn modelId="{D867E21C-BD14-D14C-999C-09DBD3939C10}" type="presOf" srcId="{EEB2E58A-1C22-9443-AD4E-0EFABE4C7208}" destId="{965C6A98-473D-2346-891C-BDEC368015C9}" srcOrd="0" destOrd="2" presId="urn:microsoft.com/office/officeart/2005/8/layout/process5"/>
    <dgm:cxn modelId="{4F789220-6714-DF4E-A02A-67AC7749446E}" srcId="{A9A87839-D402-D043-96D1-88385651BD05}" destId="{7D5D9297-70C4-C74C-B732-3D1A2D45E306}" srcOrd="2" destOrd="0" parTransId="{D4A0A0E4-EFCC-9345-B5BB-94AD55F23ABD}" sibTransId="{EB9BB574-7652-1C40-97C1-A7518FBC7ED8}"/>
    <dgm:cxn modelId="{5EED9026-22A2-D941-8DDD-EABF824CF9B0}" type="presOf" srcId="{DDA70B50-362B-D74E-A568-4AF1A57C3817}" destId="{965C6A98-473D-2346-891C-BDEC368015C9}" srcOrd="0" destOrd="5" presId="urn:microsoft.com/office/officeart/2005/8/layout/process5"/>
    <dgm:cxn modelId="{101D1128-9ADD-D942-A253-DF1470FC3290}" srcId="{A2EEB190-64F6-A241-868E-9968F985DECB}" destId="{DC810107-D763-3340-97DC-8682B9DD9C99}" srcOrd="1" destOrd="0" parTransId="{AEEBDB2D-6A14-B14C-9C98-EA2658636C0E}" sibTransId="{7563CA06-6F67-9143-8E96-24CAB2A67EA0}"/>
    <dgm:cxn modelId="{93388F2E-3004-C040-ADCE-04689DACB4A9}" type="presOf" srcId="{31236011-E587-6348-B650-FA21C217743D}" destId="{40B2B988-9700-754D-8101-3EAEB47096C1}" srcOrd="0" destOrd="0" presId="urn:microsoft.com/office/officeart/2005/8/layout/process5"/>
    <dgm:cxn modelId="{A9F09F3C-03CE-BC41-85B2-025EB2F44DA8}" type="presOf" srcId="{DC810107-D763-3340-97DC-8682B9DD9C99}" destId="{BDC34A0A-8A4C-F143-8DC9-935E45360BD3}" srcOrd="0" destOrd="2" presId="urn:microsoft.com/office/officeart/2005/8/layout/process5"/>
    <dgm:cxn modelId="{D07A293E-0DE0-5E49-B773-3888E6099A7C}" srcId="{A9A87839-D402-D043-96D1-88385651BD05}" destId="{33E4B0A0-6FE5-9740-B13C-BD2000BED2C2}" srcOrd="0" destOrd="0" parTransId="{A782F539-D188-5448-83B6-9D88F7C8D00F}" sibTransId="{422368F2-690E-8B4F-8C46-8E9291D5970D}"/>
    <dgm:cxn modelId="{61D54E3E-2C0C-5947-AA42-46C4767C10AD}" type="presOf" srcId="{BAF03AE0-D4FE-0548-88BF-2FA24CF2DDD8}" destId="{AB8F04AB-4FB9-4443-8E8A-8E90FE1D4D4D}" srcOrd="1" destOrd="0" presId="urn:microsoft.com/office/officeart/2005/8/layout/process5"/>
    <dgm:cxn modelId="{6AE12247-2C2B-7F47-B6DD-6FE4E03EB15F}" type="presOf" srcId="{184E7E09-7FED-FF43-BDAA-618C070A5A44}" destId="{BDC34A0A-8A4C-F143-8DC9-935E45360BD3}" srcOrd="0" destOrd="1" presId="urn:microsoft.com/office/officeart/2005/8/layout/process5"/>
    <dgm:cxn modelId="{E9FF804A-815E-2845-886D-0D4FDD7229B7}" srcId="{A9A87839-D402-D043-96D1-88385651BD05}" destId="{7FBAA88E-9662-3F4C-8826-75FE342051F8}" srcOrd="3" destOrd="0" parTransId="{2CD2E4F3-C20E-734C-82B3-54780C1A8FB0}" sibTransId="{EE80DAED-D55E-D245-A259-D53495133D08}"/>
    <dgm:cxn modelId="{79A1CF4C-B321-1F4E-8640-9DABB49E523D}" srcId="{D8875D00-CEEB-F949-BB66-09B066293FA5}" destId="{2753FBEE-C5E1-2648-A375-EE83BDB68879}" srcOrd="0" destOrd="0" parTransId="{4E9B35FB-1E59-5B4D-A005-95F603EAAED8}" sibTransId="{6AF0CE13-9222-234E-A287-F4B58356E584}"/>
    <dgm:cxn modelId="{F332DA4F-BFF9-9041-B00D-DBE3FD9C0D88}" srcId="{A2EEB190-64F6-A241-868E-9968F985DECB}" destId="{2FFD7200-CF78-714E-B523-0ACBE025DEC0}" srcOrd="3" destOrd="0" parTransId="{690ECBC1-A958-0C45-BA70-864FAD600EFF}" sibTransId="{0CA06D48-D5BB-2140-919E-9BF4F410B8FA}"/>
    <dgm:cxn modelId="{6D28135D-82BB-1F42-9133-4A7300D90D43}" srcId="{095E59A8-C3A6-6B42-A13D-E43CDAEE0114}" destId="{A2EEB190-64F6-A241-868E-9968F985DECB}" srcOrd="0" destOrd="0" parTransId="{DEA6B6BB-36C9-3B4D-9DAF-A92DFCCEB89C}" sibTransId="{31236011-E587-6348-B650-FA21C217743D}"/>
    <dgm:cxn modelId="{8B441F65-2ACB-054B-9010-DD0C4F506A3E}" type="presOf" srcId="{D8875D00-CEEB-F949-BB66-09B066293FA5}" destId="{2971AB78-74E5-6541-8A05-EFFD45879A91}" srcOrd="0" destOrd="0" presId="urn:microsoft.com/office/officeart/2005/8/layout/process5"/>
    <dgm:cxn modelId="{62F73768-866A-B147-9055-9972B9748DD6}" srcId="{A9A87839-D402-D043-96D1-88385651BD05}" destId="{DDA70B50-362B-D74E-A568-4AF1A57C3817}" srcOrd="4" destOrd="0" parTransId="{AD0ECBB5-6552-1D43-A9C6-5C78CC18E000}" sibTransId="{9DDAA86F-DB85-C34B-8FB7-1BCA9FCF24EC}"/>
    <dgm:cxn modelId="{CEAA0E78-3FA2-784D-BFC4-7090D8D5E09A}" srcId="{A2EEB190-64F6-A241-868E-9968F985DECB}" destId="{184E7E09-7FED-FF43-BDAA-618C070A5A44}" srcOrd="0" destOrd="0" parTransId="{EF30ED96-7C24-0447-992B-8F0D46AF75EC}" sibTransId="{FA1117BD-83D5-BC43-8D32-123F1DEBE7D1}"/>
    <dgm:cxn modelId="{EC7B0880-A0FE-9F45-80E7-B48D0C419D2D}" srcId="{D8875D00-CEEB-F949-BB66-09B066293FA5}" destId="{685565A8-28DF-4445-B447-2739014F971B}" srcOrd="1" destOrd="0" parTransId="{B888B965-862F-8C4B-95AA-9E133CEE4A48}" sibTransId="{1D5924AE-84DD-DF46-AE9C-3A32F22BE3A4}"/>
    <dgm:cxn modelId="{997D8380-6463-CC48-BD39-2A5C50E0DD8C}" srcId="{2753FBEE-C5E1-2648-A375-EE83BDB68879}" destId="{A1E0A132-B7B1-4441-BB7F-98C58AFA28F2}" srcOrd="0" destOrd="0" parTransId="{4ADFA372-7746-3E46-85B3-F52D45B50157}" sibTransId="{D7363635-3479-2E42-9D55-E97CD9688818}"/>
    <dgm:cxn modelId="{79B60885-0F4B-5D46-A960-7BB1E94B820D}" type="presOf" srcId="{33E4B0A0-6FE5-9740-B13C-BD2000BED2C2}" destId="{965C6A98-473D-2346-891C-BDEC368015C9}" srcOrd="0" destOrd="1" presId="urn:microsoft.com/office/officeart/2005/8/layout/process5"/>
    <dgm:cxn modelId="{2A393491-ED19-1541-A413-921C85A063BF}" srcId="{095E59A8-C3A6-6B42-A13D-E43CDAEE0114}" destId="{D8875D00-CEEB-F949-BB66-09B066293FA5}" srcOrd="2" destOrd="0" parTransId="{B8EEE94F-08C8-4744-9192-29B4E971D537}" sibTransId="{B48D470D-42C6-E341-9E77-B7FEE5882DDC}"/>
    <dgm:cxn modelId="{00681593-D39F-284C-A1BD-5BF031EC2B36}" type="presOf" srcId="{D1A5903F-1312-294C-B550-B4B280C9F1E9}" destId="{BDC34A0A-8A4C-F143-8DC9-935E45360BD3}" srcOrd="0" destOrd="3" presId="urn:microsoft.com/office/officeart/2005/8/layout/process5"/>
    <dgm:cxn modelId="{D34A0B9F-88DA-E748-99D6-4EFB5FD83E3D}" type="presOf" srcId="{BAF03AE0-D4FE-0548-88BF-2FA24CF2DDD8}" destId="{76AF94E2-23AE-F940-A810-ECAF01E11245}" srcOrd="0" destOrd="0" presId="urn:microsoft.com/office/officeart/2005/8/layout/process5"/>
    <dgm:cxn modelId="{8C1EC9A3-0B61-6F42-B9B0-D0C8257D8954}" srcId="{A9A87839-D402-D043-96D1-88385651BD05}" destId="{EEB2E58A-1C22-9443-AD4E-0EFABE4C7208}" srcOrd="1" destOrd="0" parTransId="{3BDF846D-3C7D-7144-BEF9-6572F24FAA4B}" sibTransId="{31E4C35E-C164-A841-BD45-9CA5591030B8}"/>
    <dgm:cxn modelId="{91B2CDB2-F3B3-1A4A-920C-FCA96E43A560}" type="presOf" srcId="{31236011-E587-6348-B650-FA21C217743D}" destId="{F9E146B5-DBE4-8B4A-8427-2004C1705081}" srcOrd="1" destOrd="0" presId="urn:microsoft.com/office/officeart/2005/8/layout/process5"/>
    <dgm:cxn modelId="{340F63C2-BACF-7243-9B60-4AC1BFB845E9}" type="presOf" srcId="{095E59A8-C3A6-6B42-A13D-E43CDAEE0114}" destId="{DD6B362E-7F4F-1041-9170-E4E0B7C18EA9}" srcOrd="0" destOrd="0" presId="urn:microsoft.com/office/officeart/2005/8/layout/process5"/>
    <dgm:cxn modelId="{A6D13ED3-28D2-A145-88FB-6A8C46DA553F}" type="presOf" srcId="{A2EEB190-64F6-A241-868E-9968F985DECB}" destId="{BDC34A0A-8A4C-F143-8DC9-935E45360BD3}" srcOrd="0" destOrd="0" presId="urn:microsoft.com/office/officeart/2005/8/layout/process5"/>
    <dgm:cxn modelId="{3D74B1D5-34C6-F54E-A598-97768A221708}" type="presOf" srcId="{685565A8-28DF-4445-B447-2739014F971B}" destId="{2971AB78-74E5-6541-8A05-EFFD45879A91}" srcOrd="0" destOrd="3" presId="urn:microsoft.com/office/officeart/2005/8/layout/process5"/>
    <dgm:cxn modelId="{35BC09E6-7328-4F41-9D58-30C877EEE36F}" type="presOf" srcId="{2FFD7200-CF78-714E-B523-0ACBE025DEC0}" destId="{BDC34A0A-8A4C-F143-8DC9-935E45360BD3}" srcOrd="0" destOrd="4" presId="urn:microsoft.com/office/officeart/2005/8/layout/process5"/>
    <dgm:cxn modelId="{1C0240EE-A221-6749-9582-2F2C69482DEE}" type="presOf" srcId="{A9A87839-D402-D043-96D1-88385651BD05}" destId="{965C6A98-473D-2346-891C-BDEC368015C9}" srcOrd="0" destOrd="0" presId="urn:microsoft.com/office/officeart/2005/8/layout/process5"/>
    <dgm:cxn modelId="{0EE18AF2-DA1A-8040-80CA-B17A97080C26}" srcId="{A2EEB190-64F6-A241-868E-9968F985DECB}" destId="{D1A5903F-1312-294C-B550-B4B280C9F1E9}" srcOrd="2" destOrd="0" parTransId="{298DD288-5FCB-4949-96CB-6E290EB2707A}" sibTransId="{8E551DCE-F57E-D645-AF6A-67AA353CAFF6}"/>
    <dgm:cxn modelId="{BDD0E0FB-33D5-4041-B11F-8306AF61B438}" type="presOf" srcId="{7FBAA88E-9662-3F4C-8826-75FE342051F8}" destId="{965C6A98-473D-2346-891C-BDEC368015C9}" srcOrd="0" destOrd="4" presId="urn:microsoft.com/office/officeart/2005/8/layout/process5"/>
    <dgm:cxn modelId="{EC554DFC-53FC-0C49-B7AB-FD475761CCFC}" type="presOf" srcId="{A1E0A132-B7B1-4441-BB7F-98C58AFA28F2}" destId="{2971AB78-74E5-6541-8A05-EFFD45879A91}" srcOrd="0" destOrd="2" presId="urn:microsoft.com/office/officeart/2005/8/layout/process5"/>
    <dgm:cxn modelId="{DCD9C3F7-9768-6743-AB46-D118724AA0EC}" type="presParOf" srcId="{DD6B362E-7F4F-1041-9170-E4E0B7C18EA9}" destId="{BDC34A0A-8A4C-F143-8DC9-935E45360BD3}" srcOrd="0" destOrd="0" presId="urn:microsoft.com/office/officeart/2005/8/layout/process5"/>
    <dgm:cxn modelId="{D1C971B1-512B-654F-A6BB-F410F56E93B4}" type="presParOf" srcId="{DD6B362E-7F4F-1041-9170-E4E0B7C18EA9}" destId="{40B2B988-9700-754D-8101-3EAEB47096C1}" srcOrd="1" destOrd="0" presId="urn:microsoft.com/office/officeart/2005/8/layout/process5"/>
    <dgm:cxn modelId="{DDC27FF5-FD80-434C-BBAC-D6A7BA3B3C78}" type="presParOf" srcId="{40B2B988-9700-754D-8101-3EAEB47096C1}" destId="{F9E146B5-DBE4-8B4A-8427-2004C1705081}" srcOrd="0" destOrd="0" presId="urn:microsoft.com/office/officeart/2005/8/layout/process5"/>
    <dgm:cxn modelId="{57AE8913-14B7-E045-8BE3-670AFA546750}" type="presParOf" srcId="{DD6B362E-7F4F-1041-9170-E4E0B7C18EA9}" destId="{965C6A98-473D-2346-891C-BDEC368015C9}" srcOrd="2" destOrd="0" presId="urn:microsoft.com/office/officeart/2005/8/layout/process5"/>
    <dgm:cxn modelId="{F6C8398A-9A0B-8E49-958E-B8F8DA290554}" type="presParOf" srcId="{DD6B362E-7F4F-1041-9170-E4E0B7C18EA9}" destId="{76AF94E2-23AE-F940-A810-ECAF01E11245}" srcOrd="3" destOrd="0" presId="urn:microsoft.com/office/officeart/2005/8/layout/process5"/>
    <dgm:cxn modelId="{92E62288-8539-B743-BDEF-EDCFBF9CDFF6}" type="presParOf" srcId="{76AF94E2-23AE-F940-A810-ECAF01E11245}" destId="{AB8F04AB-4FB9-4443-8E8A-8E90FE1D4D4D}" srcOrd="0" destOrd="0" presId="urn:microsoft.com/office/officeart/2005/8/layout/process5"/>
    <dgm:cxn modelId="{2049A583-73A3-9D4A-8E83-EED017A0D141}" type="presParOf" srcId="{DD6B362E-7F4F-1041-9170-E4E0B7C18EA9}" destId="{2971AB78-74E5-6541-8A05-EFFD45879A91}" srcOrd="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D736CFB-9A7B-884E-ABF2-2104E0318298}" type="doc">
      <dgm:prSet loTypeId="urn:microsoft.com/office/officeart/2005/8/layout/venn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4A39ED8-4C30-EB42-9CEA-1C79C7F031F6}">
      <dgm:prSet custT="1"/>
      <dgm:spPr/>
      <dgm:t>
        <a:bodyPr/>
        <a:lstStyle/>
        <a:p>
          <a:r>
            <a:rPr lang="en-US" sz="2000" b="1" dirty="0"/>
            <a:t>1</a:t>
          </a:r>
          <a:r>
            <a:rPr lang="en-US" sz="2000" b="1" baseline="30000" dirty="0"/>
            <a:t>st</a:t>
          </a:r>
          <a:r>
            <a:rPr lang="en-US" sz="2000" b="1" dirty="0"/>
            <a:t> Effort at union: Articles of Confederation</a:t>
          </a:r>
        </a:p>
      </dgm:t>
    </dgm:pt>
    <dgm:pt modelId="{8022AD3D-3510-634F-BC04-38F5B9EB5E5C}" type="parTrans" cxnId="{A9AC71FF-8007-4F44-A423-93C6F166A2AF}">
      <dgm:prSet/>
      <dgm:spPr/>
      <dgm:t>
        <a:bodyPr/>
        <a:lstStyle/>
        <a:p>
          <a:endParaRPr lang="en-US"/>
        </a:p>
      </dgm:t>
    </dgm:pt>
    <dgm:pt modelId="{4A406BFA-2FB9-D14D-BCD7-E928AF03987B}" type="sibTrans" cxnId="{A9AC71FF-8007-4F44-A423-93C6F166A2AF}">
      <dgm:prSet/>
      <dgm:spPr/>
      <dgm:t>
        <a:bodyPr/>
        <a:lstStyle/>
        <a:p>
          <a:endParaRPr lang="en-US"/>
        </a:p>
      </dgm:t>
    </dgm:pt>
    <dgm:pt modelId="{302671F5-235F-C74C-A44E-E892E97CFBFB}">
      <dgm:prSet custT="1"/>
      <dgm:spPr/>
      <dgm:t>
        <a:bodyPr/>
        <a:lstStyle/>
        <a:p>
          <a:r>
            <a:rPr lang="en-US" sz="1600" dirty="0"/>
            <a:t>Preserve the sovereign authority of states</a:t>
          </a:r>
        </a:p>
      </dgm:t>
    </dgm:pt>
    <dgm:pt modelId="{30FCF4BE-7B7C-9A41-9FD7-771CB89A35BD}" type="parTrans" cxnId="{78542168-ED65-7642-9689-4EC9CFB760B1}">
      <dgm:prSet/>
      <dgm:spPr/>
      <dgm:t>
        <a:bodyPr/>
        <a:lstStyle/>
        <a:p>
          <a:endParaRPr lang="en-US"/>
        </a:p>
      </dgm:t>
    </dgm:pt>
    <dgm:pt modelId="{17A01F7A-1CE3-0A45-B487-6F1B8B94FA78}" type="sibTrans" cxnId="{78542168-ED65-7642-9689-4EC9CFB760B1}">
      <dgm:prSet/>
      <dgm:spPr/>
      <dgm:t>
        <a:bodyPr/>
        <a:lstStyle/>
        <a:p>
          <a:endParaRPr lang="en-US"/>
        </a:p>
      </dgm:t>
    </dgm:pt>
    <dgm:pt modelId="{795BC2F8-854D-A54C-90F8-20F6366D8522}">
      <dgm:prSet custT="1"/>
      <dgm:spPr/>
      <dgm:t>
        <a:bodyPr/>
        <a:lstStyle/>
        <a:p>
          <a:r>
            <a:rPr lang="en-US" sz="1600" dirty="0"/>
            <a:t>Weak Central government—intergovernmentalism versus state creation</a:t>
          </a:r>
        </a:p>
      </dgm:t>
    </dgm:pt>
    <dgm:pt modelId="{D767F7EF-4BCB-7C44-8555-F5ED7970EDB9}" type="parTrans" cxnId="{4F3F12D8-7B96-7843-92AE-B5744F087D71}">
      <dgm:prSet/>
      <dgm:spPr/>
      <dgm:t>
        <a:bodyPr/>
        <a:lstStyle/>
        <a:p>
          <a:endParaRPr lang="en-US"/>
        </a:p>
      </dgm:t>
    </dgm:pt>
    <dgm:pt modelId="{577A4EB7-976A-D446-B71A-BADF14EC0EFF}" type="sibTrans" cxnId="{4F3F12D8-7B96-7843-92AE-B5744F087D71}">
      <dgm:prSet/>
      <dgm:spPr/>
      <dgm:t>
        <a:bodyPr/>
        <a:lstStyle/>
        <a:p>
          <a:endParaRPr lang="en-US"/>
        </a:p>
      </dgm:t>
    </dgm:pt>
    <dgm:pt modelId="{D5398D4A-65EA-E54B-BDB9-3ED063BA0A7C}">
      <dgm:prSet custT="1"/>
      <dgm:spPr/>
      <dgm:t>
        <a:bodyPr/>
        <a:lstStyle/>
        <a:p>
          <a:r>
            <a:rPr lang="en-US" sz="1600" dirty="0"/>
            <a:t>More like an international organization</a:t>
          </a:r>
        </a:p>
      </dgm:t>
    </dgm:pt>
    <dgm:pt modelId="{7A91628B-E8CC-E143-8FF5-A024A3C23B36}" type="parTrans" cxnId="{2C77C643-FC3F-294C-A13A-4FD3846AE811}">
      <dgm:prSet/>
      <dgm:spPr/>
      <dgm:t>
        <a:bodyPr/>
        <a:lstStyle/>
        <a:p>
          <a:endParaRPr lang="en-US"/>
        </a:p>
      </dgm:t>
    </dgm:pt>
    <dgm:pt modelId="{245FEC98-743C-0D4F-8E83-16495D6359B9}" type="sibTrans" cxnId="{2C77C643-FC3F-294C-A13A-4FD3846AE811}">
      <dgm:prSet/>
      <dgm:spPr/>
      <dgm:t>
        <a:bodyPr/>
        <a:lstStyle/>
        <a:p>
          <a:endParaRPr lang="en-US"/>
        </a:p>
      </dgm:t>
    </dgm:pt>
    <dgm:pt modelId="{B00E62CE-9D74-A444-A84F-6A016CD29C96}">
      <dgm:prSet custT="1"/>
      <dgm:spPr/>
      <dgm:t>
        <a:bodyPr/>
        <a:lstStyle/>
        <a:p>
          <a:r>
            <a:rPr lang="en-US" sz="2000" b="1" dirty="0"/>
            <a:t>2</a:t>
          </a:r>
          <a:r>
            <a:rPr lang="en-US" sz="2000" b="1" baseline="30000" dirty="0"/>
            <a:t>nd</a:t>
          </a:r>
          <a:r>
            <a:rPr lang="en-US" sz="2000" b="1" dirty="0"/>
            <a:t> Effort: Federal Constitution</a:t>
          </a:r>
        </a:p>
      </dgm:t>
    </dgm:pt>
    <dgm:pt modelId="{8E8FF6D1-E80F-1C44-A314-CB98B7D00103}" type="parTrans" cxnId="{4DB8F41B-AE1C-9A4B-891E-03B250C7CC7C}">
      <dgm:prSet/>
      <dgm:spPr/>
      <dgm:t>
        <a:bodyPr/>
        <a:lstStyle/>
        <a:p>
          <a:endParaRPr lang="en-US"/>
        </a:p>
      </dgm:t>
    </dgm:pt>
    <dgm:pt modelId="{E50CA207-28F1-084A-8B0C-9F4877915765}" type="sibTrans" cxnId="{4DB8F41B-AE1C-9A4B-891E-03B250C7CC7C}">
      <dgm:prSet/>
      <dgm:spPr/>
      <dgm:t>
        <a:bodyPr/>
        <a:lstStyle/>
        <a:p>
          <a:endParaRPr lang="en-US"/>
        </a:p>
      </dgm:t>
    </dgm:pt>
    <dgm:pt modelId="{B9F21849-8F9E-944B-B909-0E2E94174DA9}">
      <dgm:prSet custT="1"/>
      <dgm:spPr/>
      <dgm:t>
        <a:bodyPr/>
        <a:lstStyle/>
        <a:p>
          <a:r>
            <a:rPr lang="en-US" sz="1600" b="1" dirty="0">
              <a:solidFill>
                <a:srgbClr val="FF0000"/>
              </a:solidFill>
            </a:rPr>
            <a:t>Consider the origins; Constitutional convention was something like a public-private partnership</a:t>
          </a:r>
        </a:p>
      </dgm:t>
    </dgm:pt>
    <dgm:pt modelId="{1F3DE13B-3D30-EF49-AC5C-3CFC0443F395}" type="parTrans" cxnId="{1F7605ED-34F9-0C43-8158-532ED938A2FB}">
      <dgm:prSet/>
      <dgm:spPr/>
      <dgm:t>
        <a:bodyPr/>
        <a:lstStyle/>
        <a:p>
          <a:endParaRPr lang="en-US"/>
        </a:p>
      </dgm:t>
    </dgm:pt>
    <dgm:pt modelId="{553FFB15-3A8B-2D45-9BB1-395F3411AA07}" type="sibTrans" cxnId="{1F7605ED-34F9-0C43-8158-532ED938A2FB}">
      <dgm:prSet/>
      <dgm:spPr/>
      <dgm:t>
        <a:bodyPr/>
        <a:lstStyle/>
        <a:p>
          <a:endParaRPr lang="en-US"/>
        </a:p>
      </dgm:t>
    </dgm:pt>
    <dgm:pt modelId="{C207E21C-F049-DD45-A8B8-1B83F503D0FB}">
      <dgm:prSet custT="1"/>
      <dgm:spPr/>
      <dgm:t>
        <a:bodyPr/>
        <a:lstStyle/>
        <a:p>
          <a:r>
            <a:rPr lang="en-US" sz="1600" b="1" dirty="0">
              <a:solidFill>
                <a:srgbClr val="FF0000"/>
              </a:solidFill>
            </a:rPr>
            <a:t>Appointed selected by states not people (leading social forces of the time (a vanguard revolutionary movement?)</a:t>
          </a:r>
        </a:p>
      </dgm:t>
    </dgm:pt>
    <dgm:pt modelId="{5527D83C-21E8-9E4B-A654-4D8B7E7D6819}" type="parTrans" cxnId="{2DF52690-EB26-CC4E-AB70-ADABAF3E5915}">
      <dgm:prSet/>
      <dgm:spPr/>
      <dgm:t>
        <a:bodyPr/>
        <a:lstStyle/>
        <a:p>
          <a:endParaRPr lang="en-US"/>
        </a:p>
      </dgm:t>
    </dgm:pt>
    <dgm:pt modelId="{3E103BF4-FA4F-C845-BC5A-7FE9C8D7549D}" type="sibTrans" cxnId="{2DF52690-EB26-CC4E-AB70-ADABAF3E5915}">
      <dgm:prSet/>
      <dgm:spPr/>
      <dgm:t>
        <a:bodyPr/>
        <a:lstStyle/>
        <a:p>
          <a:endParaRPr lang="en-US"/>
        </a:p>
      </dgm:t>
    </dgm:pt>
    <dgm:pt modelId="{30CA7F10-83E2-FF48-B9E1-7C33C64FB83D}">
      <dgm:prSet custT="1"/>
      <dgm:spPr/>
      <dgm:t>
        <a:bodyPr/>
        <a:lstStyle/>
        <a:p>
          <a:r>
            <a:rPr lang="en-US" sz="1600" b="1" dirty="0">
              <a:solidFill>
                <a:srgbClr val="FF0000"/>
              </a:solidFill>
            </a:rPr>
            <a:t>States protect their prerogatives; but united in the face of outward threats</a:t>
          </a:r>
        </a:p>
      </dgm:t>
    </dgm:pt>
    <dgm:pt modelId="{D57D824E-C3BA-2B49-9747-EDFFE4009876}" type="parTrans" cxnId="{F3AE3AEE-9151-814B-B5F4-5CFEC501D886}">
      <dgm:prSet/>
      <dgm:spPr/>
      <dgm:t>
        <a:bodyPr/>
        <a:lstStyle/>
        <a:p>
          <a:endParaRPr lang="en-US"/>
        </a:p>
      </dgm:t>
    </dgm:pt>
    <dgm:pt modelId="{0CECE901-8B6B-EE47-8830-F84E57EDD513}" type="sibTrans" cxnId="{F3AE3AEE-9151-814B-B5F4-5CFEC501D886}">
      <dgm:prSet/>
      <dgm:spPr/>
      <dgm:t>
        <a:bodyPr/>
        <a:lstStyle/>
        <a:p>
          <a:endParaRPr lang="en-US"/>
        </a:p>
      </dgm:t>
    </dgm:pt>
    <dgm:pt modelId="{4BC9066B-33B9-1249-AC54-E2F13B85859D}">
      <dgm:prSet custT="1"/>
      <dgm:spPr/>
      <dgm:t>
        <a:bodyPr/>
        <a:lstStyle/>
        <a:p>
          <a:r>
            <a:rPr lang="en-US" sz="1600" b="1" dirty="0">
              <a:solidFill>
                <a:srgbClr val="FF0000"/>
              </a:solidFill>
            </a:rPr>
            <a:t>No sense of forging a nation—just a union of states to the extent their common interests warranted common positions</a:t>
          </a:r>
        </a:p>
      </dgm:t>
    </dgm:pt>
    <dgm:pt modelId="{7F61B750-9452-4548-BF80-382FBC796CEE}" type="parTrans" cxnId="{B0D2E463-7649-4B44-9393-353F706784F4}">
      <dgm:prSet/>
      <dgm:spPr/>
      <dgm:t>
        <a:bodyPr/>
        <a:lstStyle/>
        <a:p>
          <a:endParaRPr lang="en-US"/>
        </a:p>
      </dgm:t>
    </dgm:pt>
    <dgm:pt modelId="{EDC96AF1-0416-D54B-BED4-5344A7BEBFFF}" type="sibTrans" cxnId="{B0D2E463-7649-4B44-9393-353F706784F4}">
      <dgm:prSet/>
      <dgm:spPr/>
      <dgm:t>
        <a:bodyPr/>
        <a:lstStyle/>
        <a:p>
          <a:endParaRPr lang="en-US"/>
        </a:p>
      </dgm:t>
    </dgm:pt>
    <dgm:pt modelId="{F76B202D-0750-AF43-B18F-B58A1EEB4A44}">
      <dgm:prSet custT="1"/>
      <dgm:spPr/>
      <dgm:t>
        <a:bodyPr/>
        <a:lstStyle/>
        <a:p>
          <a:r>
            <a:rPr lang="en-US" sz="1600" b="1" dirty="0">
              <a:solidFill>
                <a:srgbClr val="FF0000"/>
              </a:solidFill>
            </a:rPr>
            <a:t>Early Republic a model </a:t>
          </a:r>
          <a:r>
            <a:rPr lang="en-US" sz="1400" b="1" dirty="0">
              <a:solidFill>
                <a:srgbClr val="FF0000"/>
              </a:solidFill>
            </a:rPr>
            <a:t>(template) for European Unio</a:t>
          </a:r>
          <a:r>
            <a:rPr lang="en-US" sz="1400" dirty="0"/>
            <a:t>n</a:t>
          </a:r>
        </a:p>
      </dgm:t>
    </dgm:pt>
    <dgm:pt modelId="{CCE96797-40A2-0041-9125-4C47098BB841}" type="parTrans" cxnId="{8B89BE71-395C-A845-B184-F3FF4C753946}">
      <dgm:prSet/>
      <dgm:spPr/>
      <dgm:t>
        <a:bodyPr/>
        <a:lstStyle/>
        <a:p>
          <a:endParaRPr lang="en-US"/>
        </a:p>
      </dgm:t>
    </dgm:pt>
    <dgm:pt modelId="{ED073635-F2A9-634D-915B-8D8C23857521}" type="sibTrans" cxnId="{8B89BE71-395C-A845-B184-F3FF4C753946}">
      <dgm:prSet/>
      <dgm:spPr/>
      <dgm:t>
        <a:bodyPr/>
        <a:lstStyle/>
        <a:p>
          <a:endParaRPr lang="en-US"/>
        </a:p>
      </dgm:t>
    </dgm:pt>
    <dgm:pt modelId="{610359C7-CCA3-4249-AE34-6D04E7A12D6D}">
      <dgm:prSet/>
      <dgm:spPr/>
      <dgm:t>
        <a:bodyPr/>
        <a:lstStyle/>
        <a:p>
          <a:r>
            <a:rPr lang="en-US" b="1" dirty="0"/>
            <a:t>Constitutional Transformations from 1789-2019</a:t>
          </a:r>
        </a:p>
      </dgm:t>
    </dgm:pt>
    <dgm:pt modelId="{2B188F15-5523-E54A-A5AC-3FA703C1F445}" type="parTrans" cxnId="{EC694C57-C9F7-0441-A377-FA068BA5F8AD}">
      <dgm:prSet/>
      <dgm:spPr/>
      <dgm:t>
        <a:bodyPr/>
        <a:lstStyle/>
        <a:p>
          <a:endParaRPr lang="en-US"/>
        </a:p>
      </dgm:t>
    </dgm:pt>
    <dgm:pt modelId="{AD063578-EF1F-8341-A409-E094BED040DD}" type="sibTrans" cxnId="{EC694C57-C9F7-0441-A377-FA068BA5F8AD}">
      <dgm:prSet/>
      <dgm:spPr/>
      <dgm:t>
        <a:bodyPr/>
        <a:lstStyle/>
        <a:p>
          <a:endParaRPr lang="en-US"/>
        </a:p>
      </dgm:t>
    </dgm:pt>
    <dgm:pt modelId="{B7B8955C-DAC5-BE4B-8FBB-85DB606C64C3}">
      <dgm:prSet/>
      <dgm:spPr/>
      <dgm:t>
        <a:bodyPr/>
        <a:lstStyle/>
        <a:p>
          <a:r>
            <a:rPr lang="en-US" b="1" dirty="0">
              <a:solidFill>
                <a:srgbClr val="FF0000"/>
              </a:solidFill>
            </a:rPr>
            <a:t>Civil War afterm</a:t>
          </a:r>
          <a:r>
            <a:rPr lang="en-US" dirty="0"/>
            <a:t>ath: from union to nation; process of weakening of state power commences</a:t>
          </a:r>
        </a:p>
      </dgm:t>
    </dgm:pt>
    <dgm:pt modelId="{0C315D11-CC8E-7B4C-ABB2-1753038C1D13}" type="parTrans" cxnId="{B0D1F7AD-B80C-784F-9BE0-9565DB4D7CF4}">
      <dgm:prSet/>
      <dgm:spPr/>
      <dgm:t>
        <a:bodyPr/>
        <a:lstStyle/>
        <a:p>
          <a:endParaRPr lang="en-US"/>
        </a:p>
      </dgm:t>
    </dgm:pt>
    <dgm:pt modelId="{2A92879D-7494-794C-B33A-EC6C7D52A853}" type="sibTrans" cxnId="{B0D1F7AD-B80C-784F-9BE0-9565DB4D7CF4}">
      <dgm:prSet/>
      <dgm:spPr/>
      <dgm:t>
        <a:bodyPr/>
        <a:lstStyle/>
        <a:p>
          <a:endParaRPr lang="en-US"/>
        </a:p>
      </dgm:t>
    </dgm:pt>
    <dgm:pt modelId="{C198BE2D-B290-4647-B19A-054226A4DA04}">
      <dgm:prSet/>
      <dgm:spPr/>
      <dgm:t>
        <a:bodyPr/>
        <a:lstStyle/>
        <a:p>
          <a:r>
            <a:rPr lang="en-US" b="1" dirty="0">
              <a:solidFill>
                <a:srgbClr val="FF0000"/>
              </a:solidFill>
            </a:rPr>
            <a:t>1870s-1918;</a:t>
          </a:r>
          <a:r>
            <a:rPr lang="en-US" dirty="0"/>
            <a:t> from state based to federal based nation building</a:t>
          </a:r>
        </a:p>
      </dgm:t>
    </dgm:pt>
    <dgm:pt modelId="{8985637A-C3B6-2146-8EC8-351B3B51CBC8}" type="parTrans" cxnId="{81F4E5B0-B348-524D-8410-3D6FC1FAB5CC}">
      <dgm:prSet/>
      <dgm:spPr/>
      <dgm:t>
        <a:bodyPr/>
        <a:lstStyle/>
        <a:p>
          <a:endParaRPr lang="en-US"/>
        </a:p>
      </dgm:t>
    </dgm:pt>
    <dgm:pt modelId="{26A811C2-263B-BC42-A57B-3F6AF5B9D095}" type="sibTrans" cxnId="{81F4E5B0-B348-524D-8410-3D6FC1FAB5CC}">
      <dgm:prSet/>
      <dgm:spPr/>
      <dgm:t>
        <a:bodyPr/>
        <a:lstStyle/>
        <a:p>
          <a:endParaRPr lang="en-US"/>
        </a:p>
      </dgm:t>
    </dgm:pt>
    <dgm:pt modelId="{4C2CEE50-FFE7-3B45-BEF7-51165857FC94}">
      <dgm:prSet/>
      <dgm:spPr/>
      <dgm:t>
        <a:bodyPr/>
        <a:lstStyle/>
        <a:p>
          <a:r>
            <a:rPr lang="en-US" dirty="0"/>
            <a:t>Causes: development of national markets; consolidation of territorial expansion</a:t>
          </a:r>
        </a:p>
      </dgm:t>
    </dgm:pt>
    <dgm:pt modelId="{D322CC71-E862-DB42-84B3-1FD690644C62}" type="parTrans" cxnId="{5A97AD91-B800-A14A-8F2E-472FFBFB9DF1}">
      <dgm:prSet/>
      <dgm:spPr/>
      <dgm:t>
        <a:bodyPr/>
        <a:lstStyle/>
        <a:p>
          <a:endParaRPr lang="en-US"/>
        </a:p>
      </dgm:t>
    </dgm:pt>
    <dgm:pt modelId="{7D212D86-777C-984A-BEA0-8123F7CAEE6F}" type="sibTrans" cxnId="{5A97AD91-B800-A14A-8F2E-472FFBFB9DF1}">
      <dgm:prSet/>
      <dgm:spPr/>
      <dgm:t>
        <a:bodyPr/>
        <a:lstStyle/>
        <a:p>
          <a:endParaRPr lang="en-US"/>
        </a:p>
      </dgm:t>
    </dgm:pt>
    <dgm:pt modelId="{1A58DC38-4BCE-8D45-95A1-FB38E4F8FDAA}">
      <dgm:prSet/>
      <dgm:spPr/>
      <dgm:t>
        <a:bodyPr/>
        <a:lstStyle/>
        <a:p>
          <a:r>
            <a:rPr lang="en-US" dirty="0"/>
            <a:t>Structural changes; Direct election of Senators and approval of federal income taxation</a:t>
          </a:r>
        </a:p>
      </dgm:t>
    </dgm:pt>
    <dgm:pt modelId="{5E3A1FF0-0C56-F44E-9E4A-A59E813885DE}" type="parTrans" cxnId="{F6041EE2-BEFE-6140-A65B-1EF77768A4FA}">
      <dgm:prSet/>
      <dgm:spPr/>
      <dgm:t>
        <a:bodyPr/>
        <a:lstStyle/>
        <a:p>
          <a:endParaRPr lang="en-US"/>
        </a:p>
      </dgm:t>
    </dgm:pt>
    <dgm:pt modelId="{08FADF49-6F1A-4D43-A056-739259A7C7DB}" type="sibTrans" cxnId="{F6041EE2-BEFE-6140-A65B-1EF77768A4FA}">
      <dgm:prSet/>
      <dgm:spPr/>
      <dgm:t>
        <a:bodyPr/>
        <a:lstStyle/>
        <a:p>
          <a:endParaRPr lang="en-US"/>
        </a:p>
      </dgm:t>
    </dgm:pt>
    <dgm:pt modelId="{99D62AF3-C4D6-974A-8F6D-9C9B99FC70F8}">
      <dgm:prSet/>
      <dgm:spPr/>
      <dgm:t>
        <a:bodyPr/>
        <a:lstStyle/>
        <a:p>
          <a:r>
            <a:rPr lang="en-US" b="1" dirty="0">
              <a:solidFill>
                <a:srgbClr val="FF0000"/>
              </a:solidFill>
            </a:rPr>
            <a:t>1930s</a:t>
          </a:r>
          <a:r>
            <a:rPr lang="en-US" dirty="0"/>
            <a:t>: The growth of national supremacy and judicial power over administrative state</a:t>
          </a:r>
        </a:p>
      </dgm:t>
    </dgm:pt>
    <dgm:pt modelId="{A3E7A0B3-45AB-794A-BACF-F3F5CFEA18D4}" type="parTrans" cxnId="{2F9FFEC6-BC4B-ED42-B5D3-F91487D41E91}">
      <dgm:prSet/>
      <dgm:spPr/>
    </dgm:pt>
    <dgm:pt modelId="{2B517CB5-2522-6441-9FDB-1267A6ABFC4E}" type="sibTrans" cxnId="{2F9FFEC6-BC4B-ED42-B5D3-F91487D41E91}">
      <dgm:prSet/>
      <dgm:spPr/>
    </dgm:pt>
    <dgm:pt modelId="{775391CD-D6CF-B746-BE42-1A557571EDF1}" type="pres">
      <dgm:prSet presAssocID="{AD736CFB-9A7B-884E-ABF2-2104E0318298}" presName="Name0" presStyleCnt="0">
        <dgm:presLayoutVars>
          <dgm:dir/>
          <dgm:resizeHandles val="exact"/>
        </dgm:presLayoutVars>
      </dgm:prSet>
      <dgm:spPr/>
    </dgm:pt>
    <dgm:pt modelId="{F2A0D91B-B273-6144-A391-747616D9F02F}" type="pres">
      <dgm:prSet presAssocID="{F4A39ED8-4C30-EB42-9CEA-1C79C7F031F6}" presName="Name5" presStyleLbl="vennNode1" presStyleIdx="0" presStyleCnt="3" custScaleY="116575">
        <dgm:presLayoutVars>
          <dgm:bulletEnabled val="1"/>
        </dgm:presLayoutVars>
      </dgm:prSet>
      <dgm:spPr/>
    </dgm:pt>
    <dgm:pt modelId="{A1AC7AF2-48F2-974D-B6D8-58505DAC9935}" type="pres">
      <dgm:prSet presAssocID="{4A406BFA-2FB9-D14D-BCD7-E928AF03987B}" presName="space" presStyleCnt="0"/>
      <dgm:spPr/>
    </dgm:pt>
    <dgm:pt modelId="{27EB5B6E-8773-0541-A4EA-ABA1C57A2F2E}" type="pres">
      <dgm:prSet presAssocID="{B00E62CE-9D74-A444-A84F-6A016CD29C96}" presName="Name5" presStyleLbl="vennNode1" presStyleIdx="1" presStyleCnt="3" custScaleY="116575">
        <dgm:presLayoutVars>
          <dgm:bulletEnabled val="1"/>
        </dgm:presLayoutVars>
      </dgm:prSet>
      <dgm:spPr/>
    </dgm:pt>
    <dgm:pt modelId="{F7DBB03A-865A-2B4C-944A-6D61D3333C9C}" type="pres">
      <dgm:prSet presAssocID="{E50CA207-28F1-084A-8B0C-9F4877915765}" presName="space" presStyleCnt="0"/>
      <dgm:spPr/>
    </dgm:pt>
    <dgm:pt modelId="{93997A87-A5AB-4E4D-835D-E767B3631C15}" type="pres">
      <dgm:prSet presAssocID="{610359C7-CCA3-4249-AE34-6D04E7A12D6D}" presName="Name5" presStyleLbl="vennNode1" presStyleIdx="2" presStyleCnt="3" custScaleY="123697">
        <dgm:presLayoutVars>
          <dgm:bulletEnabled val="1"/>
        </dgm:presLayoutVars>
      </dgm:prSet>
      <dgm:spPr/>
    </dgm:pt>
  </dgm:ptLst>
  <dgm:cxnLst>
    <dgm:cxn modelId="{4DB8F41B-AE1C-9A4B-891E-03B250C7CC7C}" srcId="{AD736CFB-9A7B-884E-ABF2-2104E0318298}" destId="{B00E62CE-9D74-A444-A84F-6A016CD29C96}" srcOrd="1" destOrd="0" parTransId="{8E8FF6D1-E80F-1C44-A314-CB98B7D00103}" sibTransId="{E50CA207-28F1-084A-8B0C-9F4877915765}"/>
    <dgm:cxn modelId="{D9214B1D-A659-B548-8DC3-7B4305A4F561}" type="presOf" srcId="{610359C7-CCA3-4249-AE34-6D04E7A12D6D}" destId="{93997A87-A5AB-4E4D-835D-E767B3631C15}" srcOrd="0" destOrd="0" presId="urn:microsoft.com/office/officeart/2005/8/layout/venn3"/>
    <dgm:cxn modelId="{A8351B22-C0D7-054A-A450-C53178C90FE8}" type="presOf" srcId="{B00E62CE-9D74-A444-A84F-6A016CD29C96}" destId="{27EB5B6E-8773-0541-A4EA-ABA1C57A2F2E}" srcOrd="0" destOrd="0" presId="urn:microsoft.com/office/officeart/2005/8/layout/venn3"/>
    <dgm:cxn modelId="{EE859825-E477-E44C-827F-D86CD4FE5153}" type="presOf" srcId="{AD736CFB-9A7B-884E-ABF2-2104E0318298}" destId="{775391CD-D6CF-B746-BE42-1A557571EDF1}" srcOrd="0" destOrd="0" presId="urn:microsoft.com/office/officeart/2005/8/layout/venn3"/>
    <dgm:cxn modelId="{F7914633-1F06-514C-9D1E-78BDBB2ADC31}" type="presOf" srcId="{B7B8955C-DAC5-BE4B-8FBB-85DB606C64C3}" destId="{93997A87-A5AB-4E4D-835D-E767B3631C15}" srcOrd="0" destOrd="1" presId="urn:microsoft.com/office/officeart/2005/8/layout/venn3"/>
    <dgm:cxn modelId="{2C77C643-FC3F-294C-A13A-4FD3846AE811}" srcId="{F4A39ED8-4C30-EB42-9CEA-1C79C7F031F6}" destId="{D5398D4A-65EA-E54B-BDB9-3ED063BA0A7C}" srcOrd="2" destOrd="0" parTransId="{7A91628B-E8CC-E143-8FF5-A024A3C23B36}" sibTransId="{245FEC98-743C-0D4F-8E83-16495D6359B9}"/>
    <dgm:cxn modelId="{7BADD745-24AE-8C47-AB9A-5F7267B8FCD7}" type="presOf" srcId="{F76B202D-0750-AF43-B18F-B58A1EEB4A44}" destId="{27EB5B6E-8773-0541-A4EA-ABA1C57A2F2E}" srcOrd="0" destOrd="5" presId="urn:microsoft.com/office/officeart/2005/8/layout/venn3"/>
    <dgm:cxn modelId="{EC694C57-C9F7-0441-A377-FA068BA5F8AD}" srcId="{AD736CFB-9A7B-884E-ABF2-2104E0318298}" destId="{610359C7-CCA3-4249-AE34-6D04E7A12D6D}" srcOrd="2" destOrd="0" parTransId="{2B188F15-5523-E54A-A5AC-3FA703C1F445}" sibTransId="{AD063578-EF1F-8341-A409-E094BED040DD}"/>
    <dgm:cxn modelId="{5592FD5A-F65C-E64B-ACDB-78B5E7F8C5FF}" type="presOf" srcId="{4C2CEE50-FFE7-3B45-BEF7-51165857FC94}" destId="{93997A87-A5AB-4E4D-835D-E767B3631C15}" srcOrd="0" destOrd="3" presId="urn:microsoft.com/office/officeart/2005/8/layout/venn3"/>
    <dgm:cxn modelId="{B0D2E463-7649-4B44-9393-353F706784F4}" srcId="{B00E62CE-9D74-A444-A84F-6A016CD29C96}" destId="{4BC9066B-33B9-1249-AC54-E2F13B85859D}" srcOrd="3" destOrd="0" parTransId="{7F61B750-9452-4548-BF80-382FBC796CEE}" sibTransId="{EDC96AF1-0416-D54B-BED4-5344A7BEBFFF}"/>
    <dgm:cxn modelId="{78542168-ED65-7642-9689-4EC9CFB760B1}" srcId="{F4A39ED8-4C30-EB42-9CEA-1C79C7F031F6}" destId="{302671F5-235F-C74C-A44E-E892E97CFBFB}" srcOrd="0" destOrd="0" parTransId="{30FCF4BE-7B7C-9A41-9FD7-771CB89A35BD}" sibTransId="{17A01F7A-1CE3-0A45-B487-6F1B8B94FA78}"/>
    <dgm:cxn modelId="{39DD7F6A-3DC7-7D48-8553-4C6E15A92D24}" type="presOf" srcId="{30CA7F10-83E2-FF48-B9E1-7C33C64FB83D}" destId="{27EB5B6E-8773-0541-A4EA-ABA1C57A2F2E}" srcOrd="0" destOrd="3" presId="urn:microsoft.com/office/officeart/2005/8/layout/venn3"/>
    <dgm:cxn modelId="{8B89BE71-395C-A845-B184-F3FF4C753946}" srcId="{B00E62CE-9D74-A444-A84F-6A016CD29C96}" destId="{F76B202D-0750-AF43-B18F-B58A1EEB4A44}" srcOrd="4" destOrd="0" parTransId="{CCE96797-40A2-0041-9125-4C47098BB841}" sibTransId="{ED073635-F2A9-634D-915B-8D8C23857521}"/>
    <dgm:cxn modelId="{99500981-EC9C-AA47-AFCC-5D5372051060}" type="presOf" srcId="{F4A39ED8-4C30-EB42-9CEA-1C79C7F031F6}" destId="{F2A0D91B-B273-6144-A391-747616D9F02F}" srcOrd="0" destOrd="0" presId="urn:microsoft.com/office/officeart/2005/8/layout/venn3"/>
    <dgm:cxn modelId="{32D02985-21DA-A24A-95CD-EC06CCA0B514}" type="presOf" srcId="{4BC9066B-33B9-1249-AC54-E2F13B85859D}" destId="{27EB5B6E-8773-0541-A4EA-ABA1C57A2F2E}" srcOrd="0" destOrd="4" presId="urn:microsoft.com/office/officeart/2005/8/layout/venn3"/>
    <dgm:cxn modelId="{ED474286-34AA-4B4C-B247-69CEA24CDF37}" type="presOf" srcId="{302671F5-235F-C74C-A44E-E892E97CFBFB}" destId="{F2A0D91B-B273-6144-A391-747616D9F02F}" srcOrd="0" destOrd="1" presId="urn:microsoft.com/office/officeart/2005/8/layout/venn3"/>
    <dgm:cxn modelId="{FEFCBD8C-5AAF-B64A-AE57-BEC1C54E80A7}" type="presOf" srcId="{C198BE2D-B290-4647-B19A-054226A4DA04}" destId="{93997A87-A5AB-4E4D-835D-E767B3631C15}" srcOrd="0" destOrd="2" presId="urn:microsoft.com/office/officeart/2005/8/layout/venn3"/>
    <dgm:cxn modelId="{2DF52690-EB26-CC4E-AB70-ADABAF3E5915}" srcId="{B00E62CE-9D74-A444-A84F-6A016CD29C96}" destId="{C207E21C-F049-DD45-A8B8-1B83F503D0FB}" srcOrd="1" destOrd="0" parTransId="{5527D83C-21E8-9E4B-A654-4D8B7E7D6819}" sibTransId="{3E103BF4-FA4F-C845-BC5A-7FE9C8D7549D}"/>
    <dgm:cxn modelId="{5A97AD91-B800-A14A-8F2E-472FFBFB9DF1}" srcId="{610359C7-CCA3-4249-AE34-6D04E7A12D6D}" destId="{4C2CEE50-FFE7-3B45-BEF7-51165857FC94}" srcOrd="2" destOrd="0" parTransId="{D322CC71-E862-DB42-84B3-1FD690644C62}" sibTransId="{7D212D86-777C-984A-BEA0-8123F7CAEE6F}"/>
    <dgm:cxn modelId="{56C546A4-3DD8-FA48-99C5-556C812A30A3}" type="presOf" srcId="{D5398D4A-65EA-E54B-BDB9-3ED063BA0A7C}" destId="{F2A0D91B-B273-6144-A391-747616D9F02F}" srcOrd="0" destOrd="3" presId="urn:microsoft.com/office/officeart/2005/8/layout/venn3"/>
    <dgm:cxn modelId="{B0D1F7AD-B80C-784F-9BE0-9565DB4D7CF4}" srcId="{610359C7-CCA3-4249-AE34-6D04E7A12D6D}" destId="{B7B8955C-DAC5-BE4B-8FBB-85DB606C64C3}" srcOrd="0" destOrd="0" parTransId="{0C315D11-CC8E-7B4C-ABB2-1753038C1D13}" sibTransId="{2A92879D-7494-794C-B33A-EC6C7D52A853}"/>
    <dgm:cxn modelId="{81F4E5B0-B348-524D-8410-3D6FC1FAB5CC}" srcId="{610359C7-CCA3-4249-AE34-6D04E7A12D6D}" destId="{C198BE2D-B290-4647-B19A-054226A4DA04}" srcOrd="1" destOrd="0" parTransId="{8985637A-C3B6-2146-8EC8-351B3B51CBC8}" sibTransId="{26A811C2-263B-BC42-A57B-3F6AF5B9D095}"/>
    <dgm:cxn modelId="{2F9FFEC6-BC4B-ED42-B5D3-F91487D41E91}" srcId="{610359C7-CCA3-4249-AE34-6D04E7A12D6D}" destId="{99D62AF3-C4D6-974A-8F6D-9C9B99FC70F8}" srcOrd="4" destOrd="0" parTransId="{A3E7A0B3-45AB-794A-BACF-F3F5CFEA18D4}" sibTransId="{2B517CB5-2522-6441-9FDB-1267A6ABFC4E}"/>
    <dgm:cxn modelId="{11FAE2D4-1528-E54C-B374-B73F797712B0}" type="presOf" srcId="{C207E21C-F049-DD45-A8B8-1B83F503D0FB}" destId="{27EB5B6E-8773-0541-A4EA-ABA1C57A2F2E}" srcOrd="0" destOrd="2" presId="urn:microsoft.com/office/officeart/2005/8/layout/venn3"/>
    <dgm:cxn modelId="{656249D6-4353-4A48-B674-370661C71E95}" type="presOf" srcId="{1A58DC38-4BCE-8D45-95A1-FB38E4F8FDAA}" destId="{93997A87-A5AB-4E4D-835D-E767B3631C15}" srcOrd="0" destOrd="4" presId="urn:microsoft.com/office/officeart/2005/8/layout/venn3"/>
    <dgm:cxn modelId="{4F3F12D8-7B96-7843-92AE-B5744F087D71}" srcId="{F4A39ED8-4C30-EB42-9CEA-1C79C7F031F6}" destId="{795BC2F8-854D-A54C-90F8-20F6366D8522}" srcOrd="1" destOrd="0" parTransId="{D767F7EF-4BCB-7C44-8555-F5ED7970EDB9}" sibTransId="{577A4EB7-976A-D446-B71A-BADF14EC0EFF}"/>
    <dgm:cxn modelId="{2D3BD7D8-EA40-A94B-9316-C43F70F8DE7B}" type="presOf" srcId="{B9F21849-8F9E-944B-B909-0E2E94174DA9}" destId="{27EB5B6E-8773-0541-A4EA-ABA1C57A2F2E}" srcOrd="0" destOrd="1" presId="urn:microsoft.com/office/officeart/2005/8/layout/venn3"/>
    <dgm:cxn modelId="{3D12ADD9-30CD-3341-8B63-4DE6B083776B}" type="presOf" srcId="{99D62AF3-C4D6-974A-8F6D-9C9B99FC70F8}" destId="{93997A87-A5AB-4E4D-835D-E767B3631C15}" srcOrd="0" destOrd="5" presId="urn:microsoft.com/office/officeart/2005/8/layout/venn3"/>
    <dgm:cxn modelId="{33A01BE0-B06D-2441-AF4A-318E91120542}" type="presOf" srcId="{795BC2F8-854D-A54C-90F8-20F6366D8522}" destId="{F2A0D91B-B273-6144-A391-747616D9F02F}" srcOrd="0" destOrd="2" presId="urn:microsoft.com/office/officeart/2005/8/layout/venn3"/>
    <dgm:cxn modelId="{F6041EE2-BEFE-6140-A65B-1EF77768A4FA}" srcId="{610359C7-CCA3-4249-AE34-6D04E7A12D6D}" destId="{1A58DC38-4BCE-8D45-95A1-FB38E4F8FDAA}" srcOrd="3" destOrd="0" parTransId="{5E3A1FF0-0C56-F44E-9E4A-A59E813885DE}" sibTransId="{08FADF49-6F1A-4D43-A056-739259A7C7DB}"/>
    <dgm:cxn modelId="{1F7605ED-34F9-0C43-8158-532ED938A2FB}" srcId="{B00E62CE-9D74-A444-A84F-6A016CD29C96}" destId="{B9F21849-8F9E-944B-B909-0E2E94174DA9}" srcOrd="0" destOrd="0" parTransId="{1F3DE13B-3D30-EF49-AC5C-3CFC0443F395}" sibTransId="{553FFB15-3A8B-2D45-9BB1-395F3411AA07}"/>
    <dgm:cxn modelId="{F3AE3AEE-9151-814B-B5F4-5CFEC501D886}" srcId="{B00E62CE-9D74-A444-A84F-6A016CD29C96}" destId="{30CA7F10-83E2-FF48-B9E1-7C33C64FB83D}" srcOrd="2" destOrd="0" parTransId="{D57D824E-C3BA-2B49-9747-EDFFE4009876}" sibTransId="{0CECE901-8B6B-EE47-8830-F84E57EDD513}"/>
    <dgm:cxn modelId="{A9AC71FF-8007-4F44-A423-93C6F166A2AF}" srcId="{AD736CFB-9A7B-884E-ABF2-2104E0318298}" destId="{F4A39ED8-4C30-EB42-9CEA-1C79C7F031F6}" srcOrd="0" destOrd="0" parTransId="{8022AD3D-3510-634F-BC04-38F5B9EB5E5C}" sibTransId="{4A406BFA-2FB9-D14D-BCD7-E928AF03987B}"/>
    <dgm:cxn modelId="{827795C5-C661-6C42-9B0A-F8193871FD15}" type="presParOf" srcId="{775391CD-D6CF-B746-BE42-1A557571EDF1}" destId="{F2A0D91B-B273-6144-A391-747616D9F02F}" srcOrd="0" destOrd="0" presId="urn:microsoft.com/office/officeart/2005/8/layout/venn3"/>
    <dgm:cxn modelId="{798F7CF7-152F-5E41-8044-E17E9E8A0A6D}" type="presParOf" srcId="{775391CD-D6CF-B746-BE42-1A557571EDF1}" destId="{A1AC7AF2-48F2-974D-B6D8-58505DAC9935}" srcOrd="1" destOrd="0" presId="urn:microsoft.com/office/officeart/2005/8/layout/venn3"/>
    <dgm:cxn modelId="{56C68B72-85B2-784A-B200-B49CAE5EFDC6}" type="presParOf" srcId="{775391CD-D6CF-B746-BE42-1A557571EDF1}" destId="{27EB5B6E-8773-0541-A4EA-ABA1C57A2F2E}" srcOrd="2" destOrd="0" presId="urn:microsoft.com/office/officeart/2005/8/layout/venn3"/>
    <dgm:cxn modelId="{D7FA38FF-AD35-C240-A93A-957C809269D4}" type="presParOf" srcId="{775391CD-D6CF-B746-BE42-1A557571EDF1}" destId="{F7DBB03A-865A-2B4C-944A-6D61D3333C9C}" srcOrd="3" destOrd="0" presId="urn:microsoft.com/office/officeart/2005/8/layout/venn3"/>
    <dgm:cxn modelId="{CA3D3CA1-864A-B341-9D2B-9A0757463D9A}" type="presParOf" srcId="{775391CD-D6CF-B746-BE42-1A557571EDF1}" destId="{93997A87-A5AB-4E4D-835D-E767B3631C15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346FD70-2E04-0140-83DE-E07E9C0C5EC0}" type="doc">
      <dgm:prSet loTypeId="urn:microsoft.com/office/officeart/2005/8/layout/hList6" loCatId="matrix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2A1A354B-762F-F442-A015-4252D4E84DA8}">
      <dgm:prSet/>
      <dgm:spPr/>
      <dgm:t>
        <a:bodyPr/>
        <a:lstStyle/>
        <a:p>
          <a:r>
            <a:rPr lang="en-US" dirty="0"/>
            <a:t>Separation of Powers (HORIZONTAL)</a:t>
          </a:r>
        </a:p>
      </dgm:t>
    </dgm:pt>
    <dgm:pt modelId="{7B05B3ED-C86D-A94C-84E2-8E77462CC5DD}" type="parTrans" cxnId="{BC3F44CB-B7B4-0044-A810-F7141FDA88B9}">
      <dgm:prSet/>
      <dgm:spPr/>
      <dgm:t>
        <a:bodyPr/>
        <a:lstStyle/>
        <a:p>
          <a:endParaRPr lang="en-US"/>
        </a:p>
      </dgm:t>
    </dgm:pt>
    <dgm:pt modelId="{05CB1F79-14FA-0E45-88EB-B494F3BB931E}" type="sibTrans" cxnId="{BC3F44CB-B7B4-0044-A810-F7141FDA88B9}">
      <dgm:prSet/>
      <dgm:spPr/>
      <dgm:t>
        <a:bodyPr/>
        <a:lstStyle/>
        <a:p>
          <a:endParaRPr lang="en-US"/>
        </a:p>
      </dgm:t>
    </dgm:pt>
    <dgm:pt modelId="{EBC758B2-214C-2A46-9AC6-A44A8FF7703B}">
      <dgm:prSet/>
      <dgm:spPr/>
      <dgm:t>
        <a:bodyPr/>
        <a:lstStyle/>
        <a:p>
          <a:r>
            <a:rPr lang="en-US" b="1" i="1" dirty="0"/>
            <a:t>Legislative Authority </a:t>
          </a:r>
          <a:r>
            <a:rPr lang="en-US" dirty="0"/>
            <a:t>(Article 1)</a:t>
          </a:r>
        </a:p>
      </dgm:t>
    </dgm:pt>
    <dgm:pt modelId="{B03200E5-B0EE-0047-B103-FC01DB27B42E}" type="parTrans" cxnId="{951CBC95-E541-E745-8F78-7ED7E900FF52}">
      <dgm:prSet/>
      <dgm:spPr/>
      <dgm:t>
        <a:bodyPr/>
        <a:lstStyle/>
        <a:p>
          <a:endParaRPr lang="en-US"/>
        </a:p>
      </dgm:t>
    </dgm:pt>
    <dgm:pt modelId="{9E539FE9-4DFC-F244-AB22-C8F5DAB5996C}" type="sibTrans" cxnId="{951CBC95-E541-E745-8F78-7ED7E900FF52}">
      <dgm:prSet/>
      <dgm:spPr/>
      <dgm:t>
        <a:bodyPr/>
        <a:lstStyle/>
        <a:p>
          <a:endParaRPr lang="en-US"/>
        </a:p>
      </dgm:t>
    </dgm:pt>
    <dgm:pt modelId="{A9975DE7-AB31-B542-B54A-DE0FBB03FCAB}">
      <dgm:prSet/>
      <dgm:spPr/>
      <dgm:t>
        <a:bodyPr/>
        <a:lstStyle/>
        <a:p>
          <a:r>
            <a:rPr lang="en-US" dirty="0"/>
            <a:t>Senate</a:t>
          </a:r>
        </a:p>
      </dgm:t>
    </dgm:pt>
    <dgm:pt modelId="{1F8BA2DE-E24F-B44C-9315-2F6F262FF148}" type="parTrans" cxnId="{CA8601CA-9562-BC42-AD16-D4BE5BDD3B02}">
      <dgm:prSet/>
      <dgm:spPr/>
      <dgm:t>
        <a:bodyPr/>
        <a:lstStyle/>
        <a:p>
          <a:endParaRPr lang="en-US"/>
        </a:p>
      </dgm:t>
    </dgm:pt>
    <dgm:pt modelId="{5C4DB733-829C-EB4E-9E52-40FE6FC81CD4}" type="sibTrans" cxnId="{CA8601CA-9562-BC42-AD16-D4BE5BDD3B02}">
      <dgm:prSet/>
      <dgm:spPr/>
      <dgm:t>
        <a:bodyPr/>
        <a:lstStyle/>
        <a:p>
          <a:endParaRPr lang="en-US"/>
        </a:p>
      </dgm:t>
    </dgm:pt>
    <dgm:pt modelId="{C4B604B1-5DF5-9A44-B1E2-91F9B6F08F41}">
      <dgm:prSet/>
      <dgm:spPr/>
      <dgm:t>
        <a:bodyPr/>
        <a:lstStyle/>
        <a:p>
          <a:r>
            <a:rPr lang="en-US" b="1" i="1" dirty="0"/>
            <a:t>Executive Authority</a:t>
          </a:r>
          <a:r>
            <a:rPr lang="en-US" b="0" i="1" dirty="0"/>
            <a:t> </a:t>
          </a:r>
          <a:r>
            <a:rPr lang="en-US" dirty="0"/>
            <a:t>(Article 2)</a:t>
          </a:r>
        </a:p>
      </dgm:t>
    </dgm:pt>
    <dgm:pt modelId="{F4A47455-AC97-8340-8395-9CEC65BB8B1B}" type="parTrans" cxnId="{80095A4F-A7C9-754A-8D2C-22237FA72A22}">
      <dgm:prSet/>
      <dgm:spPr/>
      <dgm:t>
        <a:bodyPr/>
        <a:lstStyle/>
        <a:p>
          <a:endParaRPr lang="en-US"/>
        </a:p>
      </dgm:t>
    </dgm:pt>
    <dgm:pt modelId="{5C601EF3-8078-E045-95C4-67ED4B905C89}" type="sibTrans" cxnId="{80095A4F-A7C9-754A-8D2C-22237FA72A22}">
      <dgm:prSet/>
      <dgm:spPr/>
      <dgm:t>
        <a:bodyPr/>
        <a:lstStyle/>
        <a:p>
          <a:endParaRPr lang="en-US"/>
        </a:p>
      </dgm:t>
    </dgm:pt>
    <dgm:pt modelId="{800084AC-5355-E544-8819-8E0E98A8EBA9}">
      <dgm:prSet/>
      <dgm:spPr/>
      <dgm:t>
        <a:bodyPr/>
        <a:lstStyle/>
        <a:p>
          <a:r>
            <a:rPr lang="en-US" dirty="0"/>
            <a:t>President; Federal Departments</a:t>
          </a:r>
        </a:p>
      </dgm:t>
    </dgm:pt>
    <dgm:pt modelId="{04544CC3-E501-C74B-B558-12731F46F742}" type="parTrans" cxnId="{C6E39B8F-AE21-A042-92E8-61A5AB9B0169}">
      <dgm:prSet/>
      <dgm:spPr/>
      <dgm:t>
        <a:bodyPr/>
        <a:lstStyle/>
        <a:p>
          <a:endParaRPr lang="en-US"/>
        </a:p>
      </dgm:t>
    </dgm:pt>
    <dgm:pt modelId="{016DE75D-2D23-9344-B8DE-CD35D2A9A0CF}" type="sibTrans" cxnId="{C6E39B8F-AE21-A042-92E8-61A5AB9B0169}">
      <dgm:prSet/>
      <dgm:spPr/>
      <dgm:t>
        <a:bodyPr/>
        <a:lstStyle/>
        <a:p>
          <a:endParaRPr lang="en-US"/>
        </a:p>
      </dgm:t>
    </dgm:pt>
    <dgm:pt modelId="{56A0F86C-CD64-AC4D-ACF0-E12D1A04CC2D}">
      <dgm:prSet/>
      <dgm:spPr/>
      <dgm:t>
        <a:bodyPr/>
        <a:lstStyle/>
        <a:p>
          <a:r>
            <a:rPr lang="en-US" b="1" i="1" dirty="0"/>
            <a:t>Judicial Authority </a:t>
          </a:r>
          <a:r>
            <a:rPr lang="en-US" dirty="0"/>
            <a:t>(Article 3)</a:t>
          </a:r>
        </a:p>
      </dgm:t>
    </dgm:pt>
    <dgm:pt modelId="{B6DFEEE8-E6AE-1D4C-B3DB-182281585E41}" type="parTrans" cxnId="{D052926E-95C8-2F44-97BD-A49C1D30DEF7}">
      <dgm:prSet/>
      <dgm:spPr/>
      <dgm:t>
        <a:bodyPr/>
        <a:lstStyle/>
        <a:p>
          <a:endParaRPr lang="en-US"/>
        </a:p>
      </dgm:t>
    </dgm:pt>
    <dgm:pt modelId="{19BC60AC-A195-1C4B-BBBB-0A9736D1AFC7}" type="sibTrans" cxnId="{D052926E-95C8-2F44-97BD-A49C1D30DEF7}">
      <dgm:prSet/>
      <dgm:spPr/>
      <dgm:t>
        <a:bodyPr/>
        <a:lstStyle/>
        <a:p>
          <a:endParaRPr lang="en-US"/>
        </a:p>
      </dgm:t>
    </dgm:pt>
    <dgm:pt modelId="{8EEDD2A1-E72E-714C-9934-C4E19BB82AAA}">
      <dgm:prSet/>
      <dgm:spPr/>
      <dgm:t>
        <a:bodyPr/>
        <a:lstStyle/>
        <a:p>
          <a:r>
            <a:rPr lang="en-US"/>
            <a:t>Supreme Court</a:t>
          </a:r>
        </a:p>
      </dgm:t>
    </dgm:pt>
    <dgm:pt modelId="{01890296-794E-E449-BD2A-DCCD867672E7}" type="parTrans" cxnId="{45BC5C7A-CA16-ED4D-A89F-F83AF0366747}">
      <dgm:prSet/>
      <dgm:spPr/>
      <dgm:t>
        <a:bodyPr/>
        <a:lstStyle/>
        <a:p>
          <a:endParaRPr lang="en-US"/>
        </a:p>
      </dgm:t>
    </dgm:pt>
    <dgm:pt modelId="{509CCFD3-F61C-6142-B083-C3787FDA4CB2}" type="sibTrans" cxnId="{45BC5C7A-CA16-ED4D-A89F-F83AF0366747}">
      <dgm:prSet/>
      <dgm:spPr/>
      <dgm:t>
        <a:bodyPr/>
        <a:lstStyle/>
        <a:p>
          <a:endParaRPr lang="en-US"/>
        </a:p>
      </dgm:t>
    </dgm:pt>
    <dgm:pt modelId="{8A8CA62F-BE10-B94B-A9DB-E52737C2A918}">
      <dgm:prSet/>
      <dgm:spPr/>
      <dgm:t>
        <a:bodyPr/>
        <a:lstStyle/>
        <a:p>
          <a:r>
            <a:rPr lang="en-US" dirty="0"/>
            <a:t>Inferior federal courts</a:t>
          </a:r>
        </a:p>
      </dgm:t>
    </dgm:pt>
    <dgm:pt modelId="{D77BB568-838E-664B-BF39-D516D686BB93}" type="parTrans" cxnId="{3833A366-9D54-A345-A815-E1BCF9C3A66B}">
      <dgm:prSet/>
      <dgm:spPr/>
      <dgm:t>
        <a:bodyPr/>
        <a:lstStyle/>
        <a:p>
          <a:endParaRPr lang="en-US"/>
        </a:p>
      </dgm:t>
    </dgm:pt>
    <dgm:pt modelId="{6925327B-B598-CF43-B194-9E9C31F44071}" type="sibTrans" cxnId="{3833A366-9D54-A345-A815-E1BCF9C3A66B}">
      <dgm:prSet/>
      <dgm:spPr/>
      <dgm:t>
        <a:bodyPr/>
        <a:lstStyle/>
        <a:p>
          <a:endParaRPr lang="en-US"/>
        </a:p>
      </dgm:t>
    </dgm:pt>
    <dgm:pt modelId="{20216314-9942-DB4D-BFC1-88892F04E274}">
      <dgm:prSet/>
      <dgm:spPr/>
      <dgm:t>
        <a:bodyPr/>
        <a:lstStyle/>
        <a:p>
          <a:r>
            <a:rPr lang="en-US" b="1" dirty="0"/>
            <a:t>Administrative Authority?</a:t>
          </a:r>
        </a:p>
      </dgm:t>
    </dgm:pt>
    <dgm:pt modelId="{54A3CD3F-A2D2-534D-A1D9-E1B7EF83C51E}" type="parTrans" cxnId="{C62F9EF8-BD6C-5F45-A420-92702227A622}">
      <dgm:prSet/>
      <dgm:spPr/>
      <dgm:t>
        <a:bodyPr/>
        <a:lstStyle/>
        <a:p>
          <a:endParaRPr lang="en-US"/>
        </a:p>
      </dgm:t>
    </dgm:pt>
    <dgm:pt modelId="{5BE7EC2C-3542-AE45-AC04-056634E02090}" type="sibTrans" cxnId="{C62F9EF8-BD6C-5F45-A420-92702227A622}">
      <dgm:prSet/>
      <dgm:spPr/>
      <dgm:t>
        <a:bodyPr/>
        <a:lstStyle/>
        <a:p>
          <a:endParaRPr lang="en-US"/>
        </a:p>
      </dgm:t>
    </dgm:pt>
    <dgm:pt modelId="{E1925F3B-BC51-7449-99C4-714EA9876D18}">
      <dgm:prSet/>
      <dgm:spPr/>
      <dgm:t>
        <a:bodyPr/>
        <a:lstStyle/>
        <a:p>
          <a:r>
            <a:rPr lang="en-US" b="0" i="0" dirty="0"/>
            <a:t>Not contemplated in original constitution</a:t>
          </a:r>
        </a:p>
      </dgm:t>
    </dgm:pt>
    <dgm:pt modelId="{CC766967-50BF-9049-BFF2-880A8E80C181}" type="parTrans" cxnId="{98C56189-8052-594C-A287-2CA224141CBD}">
      <dgm:prSet/>
      <dgm:spPr/>
      <dgm:t>
        <a:bodyPr/>
        <a:lstStyle/>
        <a:p>
          <a:endParaRPr lang="en-US"/>
        </a:p>
      </dgm:t>
    </dgm:pt>
    <dgm:pt modelId="{5D1B7851-B872-9140-8F89-1CAFE26783D5}" type="sibTrans" cxnId="{98C56189-8052-594C-A287-2CA224141CBD}">
      <dgm:prSet/>
      <dgm:spPr/>
      <dgm:t>
        <a:bodyPr/>
        <a:lstStyle/>
        <a:p>
          <a:endParaRPr lang="en-US"/>
        </a:p>
      </dgm:t>
    </dgm:pt>
    <dgm:pt modelId="{368EC132-1E86-7444-9632-9EF322AAC491}">
      <dgm:prSet/>
      <dgm:spPr/>
      <dgm:t>
        <a:bodyPr/>
        <a:lstStyle/>
        <a:p>
          <a:r>
            <a:rPr lang="en-US" b="0" i="0" dirty="0"/>
            <a:t>Product of judicial interpretation</a:t>
          </a:r>
        </a:p>
      </dgm:t>
    </dgm:pt>
    <dgm:pt modelId="{4B6A836F-A2AC-6949-B664-CC9A1517AD9F}" type="parTrans" cxnId="{0B9818CD-8507-1E45-AEE7-2977C5B73437}">
      <dgm:prSet/>
      <dgm:spPr/>
      <dgm:t>
        <a:bodyPr/>
        <a:lstStyle/>
        <a:p>
          <a:endParaRPr lang="en-US"/>
        </a:p>
      </dgm:t>
    </dgm:pt>
    <dgm:pt modelId="{3C101BD1-63EB-2848-865D-8CA99F2E824A}" type="sibTrans" cxnId="{0B9818CD-8507-1E45-AEE7-2977C5B73437}">
      <dgm:prSet/>
      <dgm:spPr/>
      <dgm:t>
        <a:bodyPr/>
        <a:lstStyle/>
        <a:p>
          <a:endParaRPr lang="en-US"/>
        </a:p>
      </dgm:t>
    </dgm:pt>
    <dgm:pt modelId="{720A0F20-43A0-6B43-84EF-54EDC37E1753}">
      <dgm:prSet/>
      <dgm:spPr/>
      <dgm:t>
        <a:bodyPr/>
        <a:lstStyle/>
        <a:p>
          <a:r>
            <a:rPr lang="en-US" dirty="0"/>
            <a:t>House of Representatives</a:t>
          </a:r>
        </a:p>
      </dgm:t>
    </dgm:pt>
    <dgm:pt modelId="{EFDE6217-4F21-8949-ABD6-FD1F0B4C25A3}" type="parTrans" cxnId="{560B9548-C6CC-E141-A454-AA9205F6DB84}">
      <dgm:prSet/>
      <dgm:spPr/>
      <dgm:t>
        <a:bodyPr/>
        <a:lstStyle/>
        <a:p>
          <a:endParaRPr lang="en-US"/>
        </a:p>
      </dgm:t>
    </dgm:pt>
    <dgm:pt modelId="{CF0F091B-3FDD-1843-BD9B-6A02BD21B042}" type="sibTrans" cxnId="{560B9548-C6CC-E141-A454-AA9205F6DB84}">
      <dgm:prSet/>
      <dgm:spPr/>
      <dgm:t>
        <a:bodyPr/>
        <a:lstStyle/>
        <a:p>
          <a:endParaRPr lang="en-US"/>
        </a:p>
      </dgm:t>
    </dgm:pt>
    <dgm:pt modelId="{E37881DA-9C3F-7849-A816-A1E848C2D423}" type="pres">
      <dgm:prSet presAssocID="{B346FD70-2E04-0140-83DE-E07E9C0C5EC0}" presName="Name0" presStyleCnt="0">
        <dgm:presLayoutVars>
          <dgm:dir/>
          <dgm:resizeHandles val="exact"/>
        </dgm:presLayoutVars>
      </dgm:prSet>
      <dgm:spPr/>
    </dgm:pt>
    <dgm:pt modelId="{33F89C56-CA6E-0848-BD5B-AF3EAD6BC797}" type="pres">
      <dgm:prSet presAssocID="{2A1A354B-762F-F442-A015-4252D4E84DA8}" presName="node" presStyleLbl="node1" presStyleIdx="0" presStyleCnt="1">
        <dgm:presLayoutVars>
          <dgm:bulletEnabled val="1"/>
        </dgm:presLayoutVars>
      </dgm:prSet>
      <dgm:spPr/>
    </dgm:pt>
  </dgm:ptLst>
  <dgm:cxnLst>
    <dgm:cxn modelId="{684D2C17-5746-BF4B-8E47-D534B0DB8CFC}" type="presOf" srcId="{E1925F3B-BC51-7449-99C4-714EA9876D18}" destId="{33F89C56-CA6E-0848-BD5B-AF3EAD6BC797}" srcOrd="0" destOrd="10" presId="urn:microsoft.com/office/officeart/2005/8/layout/hList6"/>
    <dgm:cxn modelId="{560B9548-C6CC-E141-A454-AA9205F6DB84}" srcId="{EBC758B2-214C-2A46-9AC6-A44A8FF7703B}" destId="{720A0F20-43A0-6B43-84EF-54EDC37E1753}" srcOrd="1" destOrd="0" parTransId="{EFDE6217-4F21-8949-ABD6-FD1F0B4C25A3}" sibTransId="{CF0F091B-3FDD-1843-BD9B-6A02BD21B042}"/>
    <dgm:cxn modelId="{80095A4F-A7C9-754A-8D2C-22237FA72A22}" srcId="{2A1A354B-762F-F442-A015-4252D4E84DA8}" destId="{C4B604B1-5DF5-9A44-B1E2-91F9B6F08F41}" srcOrd="1" destOrd="0" parTransId="{F4A47455-AC97-8340-8395-9CEC65BB8B1B}" sibTransId="{5C601EF3-8078-E045-95C4-67ED4B905C89}"/>
    <dgm:cxn modelId="{E01F3455-64C5-D14B-B627-302A3AE581BA}" type="presOf" srcId="{8A8CA62F-BE10-B94B-A9DB-E52737C2A918}" destId="{33F89C56-CA6E-0848-BD5B-AF3EAD6BC797}" srcOrd="0" destOrd="8" presId="urn:microsoft.com/office/officeart/2005/8/layout/hList6"/>
    <dgm:cxn modelId="{72864760-CFE8-944F-B99F-A26F9518AECD}" type="presOf" srcId="{368EC132-1E86-7444-9632-9EF322AAC491}" destId="{33F89C56-CA6E-0848-BD5B-AF3EAD6BC797}" srcOrd="0" destOrd="11" presId="urn:microsoft.com/office/officeart/2005/8/layout/hList6"/>
    <dgm:cxn modelId="{3833A366-9D54-A345-A815-E1BCF9C3A66B}" srcId="{56A0F86C-CD64-AC4D-ACF0-E12D1A04CC2D}" destId="{8A8CA62F-BE10-B94B-A9DB-E52737C2A918}" srcOrd="1" destOrd="0" parTransId="{D77BB568-838E-664B-BF39-D516D686BB93}" sibTransId="{6925327B-B598-CF43-B194-9E9C31F44071}"/>
    <dgm:cxn modelId="{D052926E-95C8-2F44-97BD-A49C1D30DEF7}" srcId="{2A1A354B-762F-F442-A015-4252D4E84DA8}" destId="{56A0F86C-CD64-AC4D-ACF0-E12D1A04CC2D}" srcOrd="2" destOrd="0" parTransId="{B6DFEEE8-E6AE-1D4C-B3DB-182281585E41}" sibTransId="{19BC60AC-A195-1C4B-BBBB-0A9736D1AFC7}"/>
    <dgm:cxn modelId="{45BC5C7A-CA16-ED4D-A89F-F83AF0366747}" srcId="{56A0F86C-CD64-AC4D-ACF0-E12D1A04CC2D}" destId="{8EEDD2A1-E72E-714C-9934-C4E19BB82AAA}" srcOrd="0" destOrd="0" parTransId="{01890296-794E-E449-BD2A-DCCD867672E7}" sibTransId="{509CCFD3-F61C-6142-B083-C3787FDA4CB2}"/>
    <dgm:cxn modelId="{98C56189-8052-594C-A287-2CA224141CBD}" srcId="{20216314-9942-DB4D-BFC1-88892F04E274}" destId="{E1925F3B-BC51-7449-99C4-714EA9876D18}" srcOrd="0" destOrd="0" parTransId="{CC766967-50BF-9049-BFF2-880A8E80C181}" sibTransId="{5D1B7851-B872-9140-8F89-1CAFE26783D5}"/>
    <dgm:cxn modelId="{C999708C-5EAC-D042-B321-C744ADD00FB4}" type="presOf" srcId="{A9975DE7-AB31-B542-B54A-DE0FBB03FCAB}" destId="{33F89C56-CA6E-0848-BD5B-AF3EAD6BC797}" srcOrd="0" destOrd="2" presId="urn:microsoft.com/office/officeart/2005/8/layout/hList6"/>
    <dgm:cxn modelId="{C6E39B8F-AE21-A042-92E8-61A5AB9B0169}" srcId="{C4B604B1-5DF5-9A44-B1E2-91F9B6F08F41}" destId="{800084AC-5355-E544-8819-8E0E98A8EBA9}" srcOrd="0" destOrd="0" parTransId="{04544CC3-E501-C74B-B558-12731F46F742}" sibTransId="{016DE75D-2D23-9344-B8DE-CD35D2A9A0CF}"/>
    <dgm:cxn modelId="{951CBC95-E541-E745-8F78-7ED7E900FF52}" srcId="{2A1A354B-762F-F442-A015-4252D4E84DA8}" destId="{EBC758B2-214C-2A46-9AC6-A44A8FF7703B}" srcOrd="0" destOrd="0" parTransId="{B03200E5-B0EE-0047-B103-FC01DB27B42E}" sibTransId="{9E539FE9-4DFC-F244-AB22-C8F5DAB5996C}"/>
    <dgm:cxn modelId="{757E3E9A-8366-5847-A784-17B93A9F8FE1}" type="presOf" srcId="{800084AC-5355-E544-8819-8E0E98A8EBA9}" destId="{33F89C56-CA6E-0848-BD5B-AF3EAD6BC797}" srcOrd="0" destOrd="5" presId="urn:microsoft.com/office/officeart/2005/8/layout/hList6"/>
    <dgm:cxn modelId="{96AF419D-6876-F64B-AB58-533100FBAF24}" type="presOf" srcId="{2A1A354B-762F-F442-A015-4252D4E84DA8}" destId="{33F89C56-CA6E-0848-BD5B-AF3EAD6BC797}" srcOrd="0" destOrd="0" presId="urn:microsoft.com/office/officeart/2005/8/layout/hList6"/>
    <dgm:cxn modelId="{4A7E779D-9881-A040-A555-E714DB46E53B}" type="presOf" srcId="{C4B604B1-5DF5-9A44-B1E2-91F9B6F08F41}" destId="{33F89C56-CA6E-0848-BD5B-AF3EAD6BC797}" srcOrd="0" destOrd="4" presId="urn:microsoft.com/office/officeart/2005/8/layout/hList6"/>
    <dgm:cxn modelId="{3D82A2B0-F86E-3F4A-8FA5-85B28A742B97}" type="presOf" srcId="{20216314-9942-DB4D-BFC1-88892F04E274}" destId="{33F89C56-CA6E-0848-BD5B-AF3EAD6BC797}" srcOrd="0" destOrd="9" presId="urn:microsoft.com/office/officeart/2005/8/layout/hList6"/>
    <dgm:cxn modelId="{CCB4E5C9-3D0A-8F43-85CC-694B886957EA}" type="presOf" srcId="{720A0F20-43A0-6B43-84EF-54EDC37E1753}" destId="{33F89C56-CA6E-0848-BD5B-AF3EAD6BC797}" srcOrd="0" destOrd="3" presId="urn:microsoft.com/office/officeart/2005/8/layout/hList6"/>
    <dgm:cxn modelId="{CA8601CA-9562-BC42-AD16-D4BE5BDD3B02}" srcId="{EBC758B2-214C-2A46-9AC6-A44A8FF7703B}" destId="{A9975DE7-AB31-B542-B54A-DE0FBB03FCAB}" srcOrd="0" destOrd="0" parTransId="{1F8BA2DE-E24F-B44C-9315-2F6F262FF148}" sibTransId="{5C4DB733-829C-EB4E-9E52-40FE6FC81CD4}"/>
    <dgm:cxn modelId="{BC3F44CB-B7B4-0044-A810-F7141FDA88B9}" srcId="{B346FD70-2E04-0140-83DE-E07E9C0C5EC0}" destId="{2A1A354B-762F-F442-A015-4252D4E84DA8}" srcOrd="0" destOrd="0" parTransId="{7B05B3ED-C86D-A94C-84E2-8E77462CC5DD}" sibTransId="{05CB1F79-14FA-0E45-88EB-B494F3BB931E}"/>
    <dgm:cxn modelId="{0B9818CD-8507-1E45-AEE7-2977C5B73437}" srcId="{20216314-9942-DB4D-BFC1-88892F04E274}" destId="{368EC132-1E86-7444-9632-9EF322AAC491}" srcOrd="1" destOrd="0" parTransId="{4B6A836F-A2AC-6949-B664-CC9A1517AD9F}" sibTransId="{3C101BD1-63EB-2848-865D-8CA99F2E824A}"/>
    <dgm:cxn modelId="{EB0D40D4-186D-1A4F-B331-182A6990E7AC}" type="presOf" srcId="{8EEDD2A1-E72E-714C-9934-C4E19BB82AAA}" destId="{33F89C56-CA6E-0848-BD5B-AF3EAD6BC797}" srcOrd="0" destOrd="7" presId="urn:microsoft.com/office/officeart/2005/8/layout/hList6"/>
    <dgm:cxn modelId="{C1B14ED5-76BB-D642-AAB1-F6365CC120C9}" type="presOf" srcId="{B346FD70-2E04-0140-83DE-E07E9C0C5EC0}" destId="{E37881DA-9C3F-7849-A816-A1E848C2D423}" srcOrd="0" destOrd="0" presId="urn:microsoft.com/office/officeart/2005/8/layout/hList6"/>
    <dgm:cxn modelId="{488DD6E0-ED78-7A4B-8D07-017AF501478F}" type="presOf" srcId="{EBC758B2-214C-2A46-9AC6-A44A8FF7703B}" destId="{33F89C56-CA6E-0848-BD5B-AF3EAD6BC797}" srcOrd="0" destOrd="1" presId="urn:microsoft.com/office/officeart/2005/8/layout/hList6"/>
    <dgm:cxn modelId="{C62F9EF8-BD6C-5F45-A420-92702227A622}" srcId="{2A1A354B-762F-F442-A015-4252D4E84DA8}" destId="{20216314-9942-DB4D-BFC1-88892F04E274}" srcOrd="3" destOrd="0" parTransId="{54A3CD3F-A2D2-534D-A1D9-E1B7EF83C51E}" sibTransId="{5BE7EC2C-3542-AE45-AC04-056634E02090}"/>
    <dgm:cxn modelId="{E377CCFB-0365-0845-ACA8-62782694DA24}" type="presOf" srcId="{56A0F86C-CD64-AC4D-ACF0-E12D1A04CC2D}" destId="{33F89C56-CA6E-0848-BD5B-AF3EAD6BC797}" srcOrd="0" destOrd="6" presId="urn:microsoft.com/office/officeart/2005/8/layout/hList6"/>
    <dgm:cxn modelId="{30ACDDA4-F41A-EC47-9124-949B584D65F0}" type="presParOf" srcId="{E37881DA-9C3F-7849-A816-A1E848C2D423}" destId="{33F89C56-CA6E-0848-BD5B-AF3EAD6BC797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7D154A8-96BF-B445-AFC2-FB5D98F2ADC3}" type="doc">
      <dgm:prSet loTypeId="urn:microsoft.com/office/officeart/2005/8/layout/hList6" loCatId="matrix" qsTypeId="urn:microsoft.com/office/officeart/2005/8/quickstyle/simple3" qsCatId="simple" csTypeId="urn:microsoft.com/office/officeart/2005/8/colors/accent4_4" csCatId="accent4" phldr="1"/>
      <dgm:spPr/>
      <dgm:t>
        <a:bodyPr/>
        <a:lstStyle/>
        <a:p>
          <a:endParaRPr lang="en-US"/>
        </a:p>
      </dgm:t>
    </dgm:pt>
    <dgm:pt modelId="{B86AA0DF-66A2-9B4A-AE34-B299E18021A3}">
      <dgm:prSet custT="1"/>
      <dgm:spPr/>
      <dgm:t>
        <a:bodyPr/>
        <a:lstStyle/>
        <a:p>
          <a:r>
            <a:rPr lang="en-US" sz="2800" dirty="0"/>
            <a:t>Checks and balances:</a:t>
          </a:r>
        </a:p>
      </dgm:t>
    </dgm:pt>
    <dgm:pt modelId="{0167448B-C24F-A344-8456-417D1AC5B34C}" type="parTrans" cxnId="{FDC36E19-28B7-374F-8BA3-7D7368C8D8D0}">
      <dgm:prSet/>
      <dgm:spPr/>
      <dgm:t>
        <a:bodyPr/>
        <a:lstStyle/>
        <a:p>
          <a:endParaRPr lang="en-US"/>
        </a:p>
      </dgm:t>
    </dgm:pt>
    <dgm:pt modelId="{AAF256E6-A782-3A40-84B3-CAEEFE27DC4A}" type="sibTrans" cxnId="{FDC36E19-28B7-374F-8BA3-7D7368C8D8D0}">
      <dgm:prSet/>
      <dgm:spPr/>
      <dgm:t>
        <a:bodyPr/>
        <a:lstStyle/>
        <a:p>
          <a:endParaRPr lang="en-US"/>
        </a:p>
      </dgm:t>
    </dgm:pt>
    <dgm:pt modelId="{7ABDFB26-CF53-2E4A-AA84-7CDEF34118C7}">
      <dgm:prSet/>
      <dgm:spPr/>
      <dgm:t>
        <a:bodyPr/>
        <a:lstStyle/>
        <a:p>
          <a:r>
            <a:rPr lang="en-US" sz="1600" dirty="0"/>
            <a:t>Senate approval of ministers, judicial officers and treaties</a:t>
          </a:r>
        </a:p>
      </dgm:t>
    </dgm:pt>
    <dgm:pt modelId="{34B7B935-BC4E-A943-8BF6-54A291CF85A5}" type="parTrans" cxnId="{58D2179A-FD62-734A-B4A6-05B540346A83}">
      <dgm:prSet/>
      <dgm:spPr/>
      <dgm:t>
        <a:bodyPr/>
        <a:lstStyle/>
        <a:p>
          <a:endParaRPr lang="en-US"/>
        </a:p>
      </dgm:t>
    </dgm:pt>
    <dgm:pt modelId="{D6AA8A7A-D7F0-6248-8D2B-C904328365A1}" type="sibTrans" cxnId="{58D2179A-FD62-734A-B4A6-05B540346A83}">
      <dgm:prSet/>
      <dgm:spPr/>
      <dgm:t>
        <a:bodyPr/>
        <a:lstStyle/>
        <a:p>
          <a:endParaRPr lang="en-US"/>
        </a:p>
      </dgm:t>
    </dgm:pt>
    <dgm:pt modelId="{E168EF6B-52EC-DB44-913C-4950176D6F88}">
      <dgm:prSet/>
      <dgm:spPr/>
      <dgm:t>
        <a:bodyPr/>
        <a:lstStyle/>
        <a:p>
          <a:r>
            <a:rPr lang="en-US" sz="1600" dirty="0"/>
            <a:t>Money bills originate in the House of Representatives </a:t>
          </a:r>
        </a:p>
      </dgm:t>
    </dgm:pt>
    <dgm:pt modelId="{BCA27230-09F9-4B46-A6A4-0574F6BEFD84}" type="parTrans" cxnId="{A8A5147C-0AE2-A640-8F54-90A1308A52C9}">
      <dgm:prSet/>
      <dgm:spPr/>
      <dgm:t>
        <a:bodyPr/>
        <a:lstStyle/>
        <a:p>
          <a:endParaRPr lang="en-US"/>
        </a:p>
      </dgm:t>
    </dgm:pt>
    <dgm:pt modelId="{70CB032A-0D7B-114B-9658-AEB133BF64A4}" type="sibTrans" cxnId="{A8A5147C-0AE2-A640-8F54-90A1308A52C9}">
      <dgm:prSet/>
      <dgm:spPr/>
      <dgm:t>
        <a:bodyPr/>
        <a:lstStyle/>
        <a:p>
          <a:endParaRPr lang="en-US"/>
        </a:p>
      </dgm:t>
    </dgm:pt>
    <dgm:pt modelId="{521E8067-0BB9-024E-ACF6-52373C865EB7}">
      <dgm:prSet/>
      <dgm:spPr/>
      <dgm:t>
        <a:bodyPr/>
        <a:lstStyle/>
        <a:p>
          <a:r>
            <a:rPr lang="en-US" sz="1600" dirty="0"/>
            <a:t>Presidential veto of Congressional bills; Veto override provisions</a:t>
          </a:r>
        </a:p>
      </dgm:t>
    </dgm:pt>
    <dgm:pt modelId="{5F857E43-18BE-F34B-B527-82C48EADD2E9}" type="parTrans" cxnId="{6D91C54B-CBFE-4B45-9D6F-6EB07A47AB9A}">
      <dgm:prSet/>
      <dgm:spPr/>
      <dgm:t>
        <a:bodyPr/>
        <a:lstStyle/>
        <a:p>
          <a:endParaRPr lang="en-US"/>
        </a:p>
      </dgm:t>
    </dgm:pt>
    <dgm:pt modelId="{C1679EF7-3D02-3D4A-8B7E-3C87D218A012}" type="sibTrans" cxnId="{6D91C54B-CBFE-4B45-9D6F-6EB07A47AB9A}">
      <dgm:prSet/>
      <dgm:spPr/>
      <dgm:t>
        <a:bodyPr/>
        <a:lstStyle/>
        <a:p>
          <a:endParaRPr lang="en-US"/>
        </a:p>
      </dgm:t>
    </dgm:pt>
    <dgm:pt modelId="{C9B02B16-1BA0-FC4A-9B4E-63E1B3AE929A}">
      <dgm:prSet/>
      <dgm:spPr/>
      <dgm:t>
        <a:bodyPr/>
        <a:lstStyle/>
        <a:p>
          <a:r>
            <a:rPr lang="en-US" sz="1600" dirty="0"/>
            <a:t>Impeachment and removal of executive officers including President</a:t>
          </a:r>
        </a:p>
      </dgm:t>
    </dgm:pt>
    <dgm:pt modelId="{D141EC06-774B-844F-9397-A77F3D0EC4CE}" type="parTrans" cxnId="{8A416D2D-0FA7-1A43-B247-31F52CB5226D}">
      <dgm:prSet/>
      <dgm:spPr/>
      <dgm:t>
        <a:bodyPr/>
        <a:lstStyle/>
        <a:p>
          <a:endParaRPr lang="en-US"/>
        </a:p>
      </dgm:t>
    </dgm:pt>
    <dgm:pt modelId="{2042B4D9-615E-6646-8911-E8B29CBBCB3B}" type="sibTrans" cxnId="{8A416D2D-0FA7-1A43-B247-31F52CB5226D}">
      <dgm:prSet/>
      <dgm:spPr/>
      <dgm:t>
        <a:bodyPr/>
        <a:lstStyle/>
        <a:p>
          <a:endParaRPr lang="en-US"/>
        </a:p>
      </dgm:t>
    </dgm:pt>
    <dgm:pt modelId="{C1149C94-F312-2E4E-B721-612C54A2937C}">
      <dgm:prSet/>
      <dgm:spPr/>
      <dgm:t>
        <a:bodyPr/>
        <a:lstStyle/>
        <a:p>
          <a:r>
            <a:rPr lang="en-US" sz="1600" dirty="0"/>
            <a:t>Courts may declare a law unconstitutional; Congress controls budget</a:t>
          </a:r>
        </a:p>
      </dgm:t>
    </dgm:pt>
    <dgm:pt modelId="{183413D3-7634-104E-B8C8-14A76D382BDF}" type="parTrans" cxnId="{89D1757B-8569-6645-BF9C-811A23DEB435}">
      <dgm:prSet/>
      <dgm:spPr/>
      <dgm:t>
        <a:bodyPr/>
        <a:lstStyle/>
        <a:p>
          <a:endParaRPr lang="en-US"/>
        </a:p>
      </dgm:t>
    </dgm:pt>
    <dgm:pt modelId="{072F77F2-9535-5143-90DD-23A49A934009}" type="sibTrans" cxnId="{89D1757B-8569-6645-BF9C-811A23DEB435}">
      <dgm:prSet/>
      <dgm:spPr/>
      <dgm:t>
        <a:bodyPr/>
        <a:lstStyle/>
        <a:p>
          <a:endParaRPr lang="en-US"/>
        </a:p>
      </dgm:t>
    </dgm:pt>
    <dgm:pt modelId="{4A55EDE2-6744-D241-9E5E-6073071413EB}">
      <dgm:prSet/>
      <dgm:spPr/>
      <dgm:t>
        <a:bodyPr/>
        <a:lstStyle/>
        <a:p>
          <a:r>
            <a:rPr lang="en-US" sz="1600" dirty="0"/>
            <a:t>Judicial decisions must be enforced by the executive</a:t>
          </a:r>
        </a:p>
      </dgm:t>
    </dgm:pt>
    <dgm:pt modelId="{048AB3F2-638E-8D47-9ABC-02BE3546F2C0}" type="parTrans" cxnId="{D7D0DCDE-7D62-7346-BE7F-E71AE7483903}">
      <dgm:prSet/>
      <dgm:spPr/>
      <dgm:t>
        <a:bodyPr/>
        <a:lstStyle/>
        <a:p>
          <a:endParaRPr lang="en-US"/>
        </a:p>
      </dgm:t>
    </dgm:pt>
    <dgm:pt modelId="{8A34C2B7-9071-D84C-A83C-71016E3D9ABF}" type="sibTrans" cxnId="{D7D0DCDE-7D62-7346-BE7F-E71AE7483903}">
      <dgm:prSet/>
      <dgm:spPr/>
      <dgm:t>
        <a:bodyPr/>
        <a:lstStyle/>
        <a:p>
          <a:endParaRPr lang="en-US"/>
        </a:p>
      </dgm:t>
    </dgm:pt>
    <dgm:pt modelId="{779ABE30-425F-5748-BEEB-75CBE9156385}">
      <dgm:prSet/>
      <dgm:spPr/>
      <dgm:t>
        <a:bodyPr/>
        <a:lstStyle/>
        <a:p>
          <a:r>
            <a:rPr lang="en-US" sz="1600" dirty="0"/>
            <a:t>President commander in chief but Congress controls military spending</a:t>
          </a:r>
        </a:p>
      </dgm:t>
    </dgm:pt>
    <dgm:pt modelId="{CE2BD7FC-08E6-B34D-B074-D71B308ECA97}" type="parTrans" cxnId="{C9640A41-79BC-934F-A4F1-A97AEF1A83CD}">
      <dgm:prSet/>
      <dgm:spPr/>
      <dgm:t>
        <a:bodyPr/>
        <a:lstStyle/>
        <a:p>
          <a:endParaRPr lang="en-US"/>
        </a:p>
      </dgm:t>
    </dgm:pt>
    <dgm:pt modelId="{CDFC384E-CB3C-5648-A8C7-60994AD4D9D3}" type="sibTrans" cxnId="{C9640A41-79BC-934F-A4F1-A97AEF1A83CD}">
      <dgm:prSet/>
      <dgm:spPr/>
      <dgm:t>
        <a:bodyPr/>
        <a:lstStyle/>
        <a:p>
          <a:endParaRPr lang="en-US"/>
        </a:p>
      </dgm:t>
    </dgm:pt>
    <dgm:pt modelId="{A1DC9665-023E-704E-993B-B26F98E6EF98}" type="pres">
      <dgm:prSet presAssocID="{B7D154A8-96BF-B445-AFC2-FB5D98F2ADC3}" presName="Name0" presStyleCnt="0">
        <dgm:presLayoutVars>
          <dgm:dir/>
          <dgm:resizeHandles val="exact"/>
        </dgm:presLayoutVars>
      </dgm:prSet>
      <dgm:spPr/>
    </dgm:pt>
    <dgm:pt modelId="{FBF202E9-2056-1640-8CC8-3AC6EA4099B7}" type="pres">
      <dgm:prSet presAssocID="{B86AA0DF-66A2-9B4A-AE34-B299E18021A3}" presName="node" presStyleLbl="node1" presStyleIdx="0" presStyleCnt="1" custLinFactNeighborX="0" custLinFactNeighborY="0">
        <dgm:presLayoutVars>
          <dgm:bulletEnabled val="1"/>
        </dgm:presLayoutVars>
      </dgm:prSet>
      <dgm:spPr/>
    </dgm:pt>
  </dgm:ptLst>
  <dgm:cxnLst>
    <dgm:cxn modelId="{FDC36E19-28B7-374F-8BA3-7D7368C8D8D0}" srcId="{B7D154A8-96BF-B445-AFC2-FB5D98F2ADC3}" destId="{B86AA0DF-66A2-9B4A-AE34-B299E18021A3}" srcOrd="0" destOrd="0" parTransId="{0167448B-C24F-A344-8456-417D1AC5B34C}" sibTransId="{AAF256E6-A782-3A40-84B3-CAEEFE27DC4A}"/>
    <dgm:cxn modelId="{13DC402D-6E1D-3F43-91A3-217DF4F1EB16}" type="presOf" srcId="{C1149C94-F312-2E4E-B721-612C54A2937C}" destId="{FBF202E9-2056-1640-8CC8-3AC6EA4099B7}" srcOrd="0" destOrd="6" presId="urn:microsoft.com/office/officeart/2005/8/layout/hList6"/>
    <dgm:cxn modelId="{8A416D2D-0FA7-1A43-B247-31F52CB5226D}" srcId="{B86AA0DF-66A2-9B4A-AE34-B299E18021A3}" destId="{C9B02B16-1BA0-FC4A-9B4E-63E1B3AE929A}" srcOrd="3" destOrd="0" parTransId="{D141EC06-774B-844F-9397-A77F3D0EC4CE}" sibTransId="{2042B4D9-615E-6646-8911-E8B29CBBCB3B}"/>
    <dgm:cxn modelId="{26EA3040-74BB-0140-AD7D-6E483D80B773}" type="presOf" srcId="{779ABE30-425F-5748-BEEB-75CBE9156385}" destId="{FBF202E9-2056-1640-8CC8-3AC6EA4099B7}" srcOrd="0" destOrd="5" presId="urn:microsoft.com/office/officeart/2005/8/layout/hList6"/>
    <dgm:cxn modelId="{D0C5B440-1CAB-974E-90D2-B9416279D03C}" type="presOf" srcId="{4A55EDE2-6744-D241-9E5E-6073071413EB}" destId="{FBF202E9-2056-1640-8CC8-3AC6EA4099B7}" srcOrd="0" destOrd="7" presId="urn:microsoft.com/office/officeart/2005/8/layout/hList6"/>
    <dgm:cxn modelId="{C9640A41-79BC-934F-A4F1-A97AEF1A83CD}" srcId="{B86AA0DF-66A2-9B4A-AE34-B299E18021A3}" destId="{779ABE30-425F-5748-BEEB-75CBE9156385}" srcOrd="4" destOrd="0" parTransId="{CE2BD7FC-08E6-B34D-B074-D71B308ECA97}" sibTransId="{CDFC384E-CB3C-5648-A8C7-60994AD4D9D3}"/>
    <dgm:cxn modelId="{6D91C54B-CBFE-4B45-9D6F-6EB07A47AB9A}" srcId="{B86AA0DF-66A2-9B4A-AE34-B299E18021A3}" destId="{521E8067-0BB9-024E-ACF6-52373C865EB7}" srcOrd="2" destOrd="0" parTransId="{5F857E43-18BE-F34B-B527-82C48EADD2E9}" sibTransId="{C1679EF7-3D02-3D4A-8B7E-3C87D218A012}"/>
    <dgm:cxn modelId="{28A29C51-628F-2344-A437-B93CAD38CC0D}" type="presOf" srcId="{7ABDFB26-CF53-2E4A-AA84-7CDEF34118C7}" destId="{FBF202E9-2056-1640-8CC8-3AC6EA4099B7}" srcOrd="0" destOrd="1" presId="urn:microsoft.com/office/officeart/2005/8/layout/hList6"/>
    <dgm:cxn modelId="{45432162-0EDC-4D40-9D63-6828AB7752D7}" type="presOf" srcId="{C9B02B16-1BA0-FC4A-9B4E-63E1B3AE929A}" destId="{FBF202E9-2056-1640-8CC8-3AC6EA4099B7}" srcOrd="0" destOrd="4" presId="urn:microsoft.com/office/officeart/2005/8/layout/hList6"/>
    <dgm:cxn modelId="{617DB26A-98C1-2F43-A20C-B29001D5692A}" type="presOf" srcId="{521E8067-0BB9-024E-ACF6-52373C865EB7}" destId="{FBF202E9-2056-1640-8CC8-3AC6EA4099B7}" srcOrd="0" destOrd="3" presId="urn:microsoft.com/office/officeart/2005/8/layout/hList6"/>
    <dgm:cxn modelId="{89D1757B-8569-6645-BF9C-811A23DEB435}" srcId="{B86AA0DF-66A2-9B4A-AE34-B299E18021A3}" destId="{C1149C94-F312-2E4E-B721-612C54A2937C}" srcOrd="5" destOrd="0" parTransId="{183413D3-7634-104E-B8C8-14A76D382BDF}" sibTransId="{072F77F2-9535-5143-90DD-23A49A934009}"/>
    <dgm:cxn modelId="{A8A5147C-0AE2-A640-8F54-90A1308A52C9}" srcId="{B86AA0DF-66A2-9B4A-AE34-B299E18021A3}" destId="{E168EF6B-52EC-DB44-913C-4950176D6F88}" srcOrd="1" destOrd="0" parTransId="{BCA27230-09F9-4B46-A6A4-0574F6BEFD84}" sibTransId="{70CB032A-0D7B-114B-9658-AEB133BF64A4}"/>
    <dgm:cxn modelId="{3209CC8E-1B9E-C348-8406-C6E8BC681119}" type="presOf" srcId="{B86AA0DF-66A2-9B4A-AE34-B299E18021A3}" destId="{FBF202E9-2056-1640-8CC8-3AC6EA4099B7}" srcOrd="0" destOrd="0" presId="urn:microsoft.com/office/officeart/2005/8/layout/hList6"/>
    <dgm:cxn modelId="{58D2179A-FD62-734A-B4A6-05B540346A83}" srcId="{B86AA0DF-66A2-9B4A-AE34-B299E18021A3}" destId="{7ABDFB26-CF53-2E4A-AA84-7CDEF34118C7}" srcOrd="0" destOrd="0" parTransId="{34B7B935-BC4E-A943-8BF6-54A291CF85A5}" sibTransId="{D6AA8A7A-D7F0-6248-8D2B-C904328365A1}"/>
    <dgm:cxn modelId="{8FF5EED8-62A8-2341-B2A2-C900F730C121}" type="presOf" srcId="{E168EF6B-52EC-DB44-913C-4950176D6F88}" destId="{FBF202E9-2056-1640-8CC8-3AC6EA4099B7}" srcOrd="0" destOrd="2" presId="urn:microsoft.com/office/officeart/2005/8/layout/hList6"/>
    <dgm:cxn modelId="{D7D0DCDE-7D62-7346-BE7F-E71AE7483903}" srcId="{B86AA0DF-66A2-9B4A-AE34-B299E18021A3}" destId="{4A55EDE2-6744-D241-9E5E-6073071413EB}" srcOrd="6" destOrd="0" parTransId="{048AB3F2-638E-8D47-9ABC-02BE3546F2C0}" sibTransId="{8A34C2B7-9071-D84C-A83C-71016E3D9ABF}"/>
    <dgm:cxn modelId="{7A513CE6-5A4E-1945-9A71-E56B76C906CC}" type="presOf" srcId="{B7D154A8-96BF-B445-AFC2-FB5D98F2ADC3}" destId="{A1DC9665-023E-704E-993B-B26F98E6EF98}" srcOrd="0" destOrd="0" presId="urn:microsoft.com/office/officeart/2005/8/layout/hList6"/>
    <dgm:cxn modelId="{38323D10-2FB2-BE45-80A5-8C0D791DFDD8}" type="presParOf" srcId="{A1DC9665-023E-704E-993B-B26F98E6EF98}" destId="{FBF202E9-2056-1640-8CC8-3AC6EA4099B7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ADC4207-FC83-F745-BEA6-19334EA28E5A}" type="doc">
      <dgm:prSet loTypeId="urn:microsoft.com/office/officeart/2005/8/layout/venn3" loCatId="relationship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02F60B5B-3F94-D243-9F98-6C2146BDADF0}">
      <dgm:prSet/>
      <dgm:spPr/>
      <dgm:t>
        <a:bodyPr/>
        <a:lstStyle/>
        <a:p>
          <a:r>
            <a:rPr lang="en-US" b="1" i="1"/>
            <a:t>Federal (Union) Government</a:t>
          </a:r>
          <a:endParaRPr lang="en-US"/>
        </a:p>
      </dgm:t>
    </dgm:pt>
    <dgm:pt modelId="{C5CA1D3E-F185-7144-959A-2E259179C9E4}" type="parTrans" cxnId="{5C0B24D3-C282-544A-A5F5-8FD9E93B3E35}">
      <dgm:prSet/>
      <dgm:spPr/>
      <dgm:t>
        <a:bodyPr/>
        <a:lstStyle/>
        <a:p>
          <a:endParaRPr lang="en-US"/>
        </a:p>
      </dgm:t>
    </dgm:pt>
    <dgm:pt modelId="{43F810DD-F8BD-284E-AA06-CC4B488F038D}" type="sibTrans" cxnId="{5C0B24D3-C282-544A-A5F5-8FD9E93B3E35}">
      <dgm:prSet/>
      <dgm:spPr/>
      <dgm:t>
        <a:bodyPr/>
        <a:lstStyle/>
        <a:p>
          <a:endParaRPr lang="en-US"/>
        </a:p>
      </dgm:t>
    </dgm:pt>
    <dgm:pt modelId="{AE5D80DA-AC7B-2F41-9373-BD69C7FCEDF9}">
      <dgm:prSet/>
      <dgm:spPr/>
      <dgm:t>
        <a:bodyPr/>
        <a:lstStyle/>
        <a:p>
          <a:r>
            <a:rPr lang="en-US"/>
            <a:t>Power limited to that granted in the Federal (Union) constitution</a:t>
          </a:r>
        </a:p>
      </dgm:t>
    </dgm:pt>
    <dgm:pt modelId="{DB60CF62-8332-334C-AD11-745B7FFB34BA}" type="parTrans" cxnId="{866E5E81-5103-2E4C-BBDC-823C88233F2D}">
      <dgm:prSet/>
      <dgm:spPr/>
      <dgm:t>
        <a:bodyPr/>
        <a:lstStyle/>
        <a:p>
          <a:endParaRPr lang="en-US"/>
        </a:p>
      </dgm:t>
    </dgm:pt>
    <dgm:pt modelId="{7C4E96C3-E4DA-AD42-9C31-1104825A121B}" type="sibTrans" cxnId="{866E5E81-5103-2E4C-BBDC-823C88233F2D}">
      <dgm:prSet/>
      <dgm:spPr/>
      <dgm:t>
        <a:bodyPr/>
        <a:lstStyle/>
        <a:p>
          <a:endParaRPr lang="en-US"/>
        </a:p>
      </dgm:t>
    </dgm:pt>
    <dgm:pt modelId="{CBA35BB4-4FF9-944E-9342-4EC188ED25BD}">
      <dgm:prSet/>
      <dgm:spPr/>
      <dgm:t>
        <a:bodyPr/>
        <a:lstStyle/>
        <a:p>
          <a:r>
            <a:rPr lang="en-US" dirty="0"/>
            <a:t>Issue of interpretation </a:t>
          </a:r>
        </a:p>
      </dgm:t>
    </dgm:pt>
    <dgm:pt modelId="{107B1FFA-3ADC-F149-9CE7-688BB7E9F6C2}" type="parTrans" cxnId="{26563983-F255-274F-9008-4F7CF1AC5D72}">
      <dgm:prSet/>
      <dgm:spPr/>
      <dgm:t>
        <a:bodyPr/>
        <a:lstStyle/>
        <a:p>
          <a:endParaRPr lang="en-US"/>
        </a:p>
      </dgm:t>
    </dgm:pt>
    <dgm:pt modelId="{7207FBC3-5D19-6544-B6AE-063C8337FC8F}" type="sibTrans" cxnId="{26563983-F255-274F-9008-4F7CF1AC5D72}">
      <dgm:prSet/>
      <dgm:spPr/>
      <dgm:t>
        <a:bodyPr/>
        <a:lstStyle/>
        <a:p>
          <a:endParaRPr lang="en-US"/>
        </a:p>
      </dgm:t>
    </dgm:pt>
    <dgm:pt modelId="{4BF066AC-2A8B-E247-8A8B-4E3152C5DF65}">
      <dgm:prSet/>
      <dgm:spPr/>
      <dgm:t>
        <a:bodyPr/>
        <a:lstStyle/>
        <a:p>
          <a:r>
            <a:rPr lang="en-US"/>
            <a:t>A broad or narrow reading: Political question </a:t>
          </a:r>
        </a:p>
      </dgm:t>
    </dgm:pt>
    <dgm:pt modelId="{3E007C0B-224B-A44E-BB69-C25F87FF1D80}" type="parTrans" cxnId="{8C86CDD3-EA8E-1742-A269-E56142C371ED}">
      <dgm:prSet/>
      <dgm:spPr/>
      <dgm:t>
        <a:bodyPr/>
        <a:lstStyle/>
        <a:p>
          <a:endParaRPr lang="en-US"/>
        </a:p>
      </dgm:t>
    </dgm:pt>
    <dgm:pt modelId="{B2AAC3E6-0E6D-B548-A422-0C3170D6AB6D}" type="sibTrans" cxnId="{8C86CDD3-EA8E-1742-A269-E56142C371ED}">
      <dgm:prSet/>
      <dgm:spPr/>
      <dgm:t>
        <a:bodyPr/>
        <a:lstStyle/>
        <a:p>
          <a:endParaRPr lang="en-US"/>
        </a:p>
      </dgm:t>
    </dgm:pt>
    <dgm:pt modelId="{F71126A3-D938-9740-9241-DBA7EEFDA1B9}">
      <dgm:prSet/>
      <dgm:spPr/>
      <dgm:t>
        <a:bodyPr/>
        <a:lstStyle/>
        <a:p>
          <a:r>
            <a:rPr lang="en-US"/>
            <a:t>But one consigned since the early 1800s to the federal courts.</a:t>
          </a:r>
        </a:p>
      </dgm:t>
    </dgm:pt>
    <dgm:pt modelId="{1982AD70-F393-AB48-96F8-187DFE261F20}" type="parTrans" cxnId="{5B4C6E9D-E116-7B40-A41D-98F5C157B4DB}">
      <dgm:prSet/>
      <dgm:spPr/>
      <dgm:t>
        <a:bodyPr/>
        <a:lstStyle/>
        <a:p>
          <a:endParaRPr lang="en-US"/>
        </a:p>
      </dgm:t>
    </dgm:pt>
    <dgm:pt modelId="{E3DBFB96-BC23-4A42-9FD7-B6A388A774A3}" type="sibTrans" cxnId="{5B4C6E9D-E116-7B40-A41D-98F5C157B4DB}">
      <dgm:prSet/>
      <dgm:spPr/>
      <dgm:t>
        <a:bodyPr/>
        <a:lstStyle/>
        <a:p>
          <a:endParaRPr lang="en-US"/>
        </a:p>
      </dgm:t>
    </dgm:pt>
    <dgm:pt modelId="{79B853D9-5876-7B48-9DC4-CE718641F66D}">
      <dgm:prSet/>
      <dgm:spPr/>
      <dgm:t>
        <a:bodyPr/>
        <a:lstStyle/>
        <a:p>
          <a:r>
            <a:rPr lang="en-US" dirty="0"/>
            <a:t>Issue of interpretive authority becomes a sensitive political matter with real consequences</a:t>
          </a:r>
        </a:p>
      </dgm:t>
    </dgm:pt>
    <dgm:pt modelId="{35634728-891C-9C49-97FC-D954584F2472}" type="parTrans" cxnId="{D7566480-3DE6-234A-AB09-026C0822E0DE}">
      <dgm:prSet/>
      <dgm:spPr/>
      <dgm:t>
        <a:bodyPr/>
        <a:lstStyle/>
        <a:p>
          <a:endParaRPr lang="en-US"/>
        </a:p>
      </dgm:t>
    </dgm:pt>
    <dgm:pt modelId="{F12391F1-572B-304E-BE9B-2D21340F199E}" type="sibTrans" cxnId="{D7566480-3DE6-234A-AB09-026C0822E0DE}">
      <dgm:prSet/>
      <dgm:spPr/>
      <dgm:t>
        <a:bodyPr/>
        <a:lstStyle/>
        <a:p>
          <a:endParaRPr lang="en-US"/>
        </a:p>
      </dgm:t>
    </dgm:pt>
    <dgm:pt modelId="{F3F90DA3-E30F-0543-A7BC-D1102365E9F4}">
      <dgm:prSet/>
      <dgm:sp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</dgm:spPr>
      <dgm:t>
        <a:bodyPr/>
        <a:lstStyle/>
        <a:p>
          <a:r>
            <a:rPr lang="en-US" b="1" i="1"/>
            <a:t>State Governments</a:t>
          </a:r>
          <a:endParaRPr lang="en-US"/>
        </a:p>
      </dgm:t>
    </dgm:pt>
    <dgm:pt modelId="{4D4B4898-2B13-9744-AA6B-38688C3EE58B}" type="parTrans" cxnId="{8332F665-E192-1144-918F-79C654C49350}">
      <dgm:prSet/>
      <dgm:spPr/>
      <dgm:t>
        <a:bodyPr/>
        <a:lstStyle/>
        <a:p>
          <a:endParaRPr lang="en-US"/>
        </a:p>
      </dgm:t>
    </dgm:pt>
    <dgm:pt modelId="{4689BB04-1A60-8A41-BED6-D79F8DFC7A16}" type="sibTrans" cxnId="{8332F665-E192-1144-918F-79C654C49350}">
      <dgm:prSet/>
      <dgm:spPr/>
      <dgm:t>
        <a:bodyPr/>
        <a:lstStyle/>
        <a:p>
          <a:endParaRPr lang="en-US"/>
        </a:p>
      </dgm:t>
    </dgm:pt>
    <dgm:pt modelId="{F268A982-462C-C349-8211-6A39E3D39483}">
      <dgm:prSet/>
      <dgm:sp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</dgm:spPr>
      <dgm:t>
        <a:bodyPr/>
        <a:lstStyle/>
        <a:p>
          <a:r>
            <a:rPr lang="en-US"/>
            <a:t>10</a:t>
          </a:r>
          <a:r>
            <a:rPr lang="en-US" baseline="30000"/>
            <a:t>th</a:t>
          </a:r>
          <a:r>
            <a:rPr lang="en-US"/>
            <a:t> Amendment</a:t>
          </a:r>
        </a:p>
      </dgm:t>
    </dgm:pt>
    <dgm:pt modelId="{4A9515C8-CB4B-1D42-A66F-D83C19513A6E}" type="parTrans" cxnId="{64A5E548-375C-364A-9512-F1518A383065}">
      <dgm:prSet/>
      <dgm:spPr/>
      <dgm:t>
        <a:bodyPr/>
        <a:lstStyle/>
        <a:p>
          <a:endParaRPr lang="en-US"/>
        </a:p>
      </dgm:t>
    </dgm:pt>
    <dgm:pt modelId="{36257FCA-99AF-0245-B1F8-ABEBEB58BD4E}" type="sibTrans" cxnId="{64A5E548-375C-364A-9512-F1518A383065}">
      <dgm:prSet/>
      <dgm:spPr/>
      <dgm:t>
        <a:bodyPr/>
        <a:lstStyle/>
        <a:p>
          <a:endParaRPr lang="en-US"/>
        </a:p>
      </dgm:t>
    </dgm:pt>
    <dgm:pt modelId="{3E30F9D1-0ADE-8942-8E88-F6FD867D210D}">
      <dgm:prSet/>
      <dgm:sp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</dgm:spPr>
      <dgm:t>
        <a:bodyPr/>
        <a:lstStyle/>
        <a:p>
          <a:r>
            <a:rPr lang="en-US"/>
            <a:t>What is left after Union government exercises power delegated to them</a:t>
          </a:r>
        </a:p>
      </dgm:t>
    </dgm:pt>
    <dgm:pt modelId="{A65CA486-C6C6-4745-8526-4FF5F21C6BED}" type="parTrans" cxnId="{74E65870-C754-5643-A58D-73F4143B62DE}">
      <dgm:prSet/>
      <dgm:spPr/>
      <dgm:t>
        <a:bodyPr/>
        <a:lstStyle/>
        <a:p>
          <a:endParaRPr lang="en-US"/>
        </a:p>
      </dgm:t>
    </dgm:pt>
    <dgm:pt modelId="{77E0135E-5F49-4147-B12C-4FD75542D0D2}" type="sibTrans" cxnId="{74E65870-C754-5643-A58D-73F4143B62DE}">
      <dgm:prSet/>
      <dgm:spPr/>
      <dgm:t>
        <a:bodyPr/>
        <a:lstStyle/>
        <a:p>
          <a:endParaRPr lang="en-US"/>
        </a:p>
      </dgm:t>
    </dgm:pt>
    <dgm:pt modelId="{0E8AA657-D67A-D14A-A5DB-A2842FEC3897}">
      <dgm:prSet/>
      <dgm:spPr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en-US" b="1" i="1"/>
            <a:t>People</a:t>
          </a:r>
          <a:endParaRPr lang="en-US"/>
        </a:p>
      </dgm:t>
    </dgm:pt>
    <dgm:pt modelId="{93A0604C-EDE6-9242-9B03-AC6F3F6C973B}" type="parTrans" cxnId="{E6EFD052-A938-B74A-A294-A021F19CE605}">
      <dgm:prSet/>
      <dgm:spPr/>
      <dgm:t>
        <a:bodyPr/>
        <a:lstStyle/>
        <a:p>
          <a:endParaRPr lang="en-US"/>
        </a:p>
      </dgm:t>
    </dgm:pt>
    <dgm:pt modelId="{9883D05C-D269-1F45-982C-82EC8F04378C}" type="sibTrans" cxnId="{E6EFD052-A938-B74A-A294-A021F19CE605}">
      <dgm:prSet/>
      <dgm:spPr/>
      <dgm:t>
        <a:bodyPr/>
        <a:lstStyle/>
        <a:p>
          <a:endParaRPr lang="en-US"/>
        </a:p>
      </dgm:t>
    </dgm:pt>
    <dgm:pt modelId="{BB57E12E-88AF-6444-9F39-9B6082E51B47}">
      <dgm:prSet/>
      <dgm:spPr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en-US"/>
            <a:t>9</a:t>
          </a:r>
          <a:r>
            <a:rPr lang="en-US" baseline="30000"/>
            <a:t>th</a:t>
          </a:r>
          <a:r>
            <a:rPr lang="en-US"/>
            <a:t> Amendment</a:t>
          </a:r>
        </a:p>
      </dgm:t>
    </dgm:pt>
    <dgm:pt modelId="{B2246E60-C752-DF4B-8F32-93928CD7624C}" type="parTrans" cxnId="{E05FC545-FBDF-4446-96D9-57B3A52D0C66}">
      <dgm:prSet/>
      <dgm:spPr/>
      <dgm:t>
        <a:bodyPr/>
        <a:lstStyle/>
        <a:p>
          <a:endParaRPr lang="en-US"/>
        </a:p>
      </dgm:t>
    </dgm:pt>
    <dgm:pt modelId="{9E51C131-3603-6249-887D-40E6B31DC340}" type="sibTrans" cxnId="{E05FC545-FBDF-4446-96D9-57B3A52D0C66}">
      <dgm:prSet/>
      <dgm:spPr/>
      <dgm:t>
        <a:bodyPr/>
        <a:lstStyle/>
        <a:p>
          <a:endParaRPr lang="en-US"/>
        </a:p>
      </dgm:t>
    </dgm:pt>
    <dgm:pt modelId="{248FEA61-6176-9B48-ADFD-A6A72EC18C02}">
      <dgm:prSet/>
      <dgm:spPr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en-US" dirty="0"/>
            <a:t>What is left after Union and state governments interpret and exercise authority reserved to them</a:t>
          </a:r>
        </a:p>
      </dgm:t>
    </dgm:pt>
    <dgm:pt modelId="{A9658E1C-214A-1F45-985C-9B5406888169}" type="parTrans" cxnId="{45F6BB08-770E-3548-B437-83C58175F616}">
      <dgm:prSet/>
      <dgm:spPr/>
      <dgm:t>
        <a:bodyPr/>
        <a:lstStyle/>
        <a:p>
          <a:endParaRPr lang="en-US"/>
        </a:p>
      </dgm:t>
    </dgm:pt>
    <dgm:pt modelId="{12085FFA-90D6-F84E-ABA0-BDFF8FE4C930}" type="sibTrans" cxnId="{45F6BB08-770E-3548-B437-83C58175F616}">
      <dgm:prSet/>
      <dgm:spPr/>
      <dgm:t>
        <a:bodyPr/>
        <a:lstStyle/>
        <a:p>
          <a:endParaRPr lang="en-US"/>
        </a:p>
      </dgm:t>
    </dgm:pt>
    <dgm:pt modelId="{B7BB2618-4398-CE45-8568-113851DF11B1}">
      <dgm:prSet/>
      <dgm:spPr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en-US" dirty="0"/>
            <a:t>Referendum authority in some states</a:t>
          </a:r>
        </a:p>
      </dgm:t>
    </dgm:pt>
    <dgm:pt modelId="{D0218504-BF75-4D46-9171-982A6CC1EAB8}" type="parTrans" cxnId="{5A0042B9-5EC8-BA4B-91F7-3B6DAE9B1CE0}">
      <dgm:prSet/>
      <dgm:spPr/>
    </dgm:pt>
    <dgm:pt modelId="{B3DE8540-F540-554B-9006-A80AA473A035}" type="sibTrans" cxnId="{5A0042B9-5EC8-BA4B-91F7-3B6DAE9B1CE0}">
      <dgm:prSet/>
      <dgm:spPr/>
    </dgm:pt>
    <dgm:pt modelId="{F74B0980-DE18-A048-A21B-E602AAC4B62E}">
      <dgm:prSet/>
      <dgm:spPr/>
      <dgm:t>
        <a:bodyPr/>
        <a:lstStyle/>
        <a:p>
          <a:r>
            <a:rPr lang="en-US" dirty="0"/>
            <a:t>Is Marbury v. Madison constitutional law or a political determination?</a:t>
          </a:r>
        </a:p>
      </dgm:t>
    </dgm:pt>
    <dgm:pt modelId="{3EE72E5A-D8DA-3442-963F-4413F24C261D}" type="parTrans" cxnId="{5923E8E3-7737-EB4C-B572-D591CEAC3C96}">
      <dgm:prSet/>
      <dgm:spPr/>
    </dgm:pt>
    <dgm:pt modelId="{84267FF2-0735-154E-A50A-D515F26CDED7}" type="sibTrans" cxnId="{5923E8E3-7737-EB4C-B572-D591CEAC3C96}">
      <dgm:prSet/>
      <dgm:spPr/>
    </dgm:pt>
    <dgm:pt modelId="{695274D3-D516-9D49-8C16-E571ABBA8F90}" type="pres">
      <dgm:prSet presAssocID="{0ADC4207-FC83-F745-BEA6-19334EA28E5A}" presName="Name0" presStyleCnt="0">
        <dgm:presLayoutVars>
          <dgm:dir/>
          <dgm:resizeHandles val="exact"/>
        </dgm:presLayoutVars>
      </dgm:prSet>
      <dgm:spPr/>
    </dgm:pt>
    <dgm:pt modelId="{EE9510B3-2D00-3B4A-B124-878C6E2F6CF5}" type="pres">
      <dgm:prSet presAssocID="{02F60B5B-3F94-D243-9F98-6C2146BDADF0}" presName="Name5" presStyleLbl="vennNode1" presStyleIdx="0" presStyleCnt="3" custScaleY="119038">
        <dgm:presLayoutVars>
          <dgm:bulletEnabled val="1"/>
        </dgm:presLayoutVars>
      </dgm:prSet>
      <dgm:spPr/>
    </dgm:pt>
    <dgm:pt modelId="{288F6DA7-3E5E-DA43-94FC-3CD73EA59C4F}" type="pres">
      <dgm:prSet presAssocID="{43F810DD-F8BD-284E-AA06-CC4B488F038D}" presName="space" presStyleCnt="0"/>
      <dgm:spPr/>
    </dgm:pt>
    <dgm:pt modelId="{CD8F1132-48C9-8548-9AEB-466BDA7F4DC3}" type="pres">
      <dgm:prSet presAssocID="{F3F90DA3-E30F-0543-A7BC-D1102365E9F4}" presName="Name5" presStyleLbl="vennNode1" presStyleIdx="1" presStyleCnt="3" custLinFactNeighborX="9231" custLinFactNeighborY="264">
        <dgm:presLayoutVars>
          <dgm:bulletEnabled val="1"/>
        </dgm:presLayoutVars>
      </dgm:prSet>
      <dgm:spPr/>
    </dgm:pt>
    <dgm:pt modelId="{76115E34-AB94-2247-9B2E-BCCB8555A0B0}" type="pres">
      <dgm:prSet presAssocID="{4689BB04-1A60-8A41-BED6-D79F8DFC7A16}" presName="space" presStyleCnt="0"/>
      <dgm:spPr/>
    </dgm:pt>
    <dgm:pt modelId="{2AF41787-253A-3549-9AAF-E592AAC3F42A}" type="pres">
      <dgm:prSet presAssocID="{0E8AA657-D67A-D14A-A5DB-A2842FEC3897}" presName="Name5" presStyleLbl="vennNode1" presStyleIdx="2" presStyleCnt="3" custScaleY="87890">
        <dgm:presLayoutVars>
          <dgm:bulletEnabled val="1"/>
        </dgm:presLayoutVars>
      </dgm:prSet>
      <dgm:spPr/>
    </dgm:pt>
  </dgm:ptLst>
  <dgm:cxnLst>
    <dgm:cxn modelId="{45F6BB08-770E-3548-B437-83C58175F616}" srcId="{0E8AA657-D67A-D14A-A5DB-A2842FEC3897}" destId="{248FEA61-6176-9B48-ADFD-A6A72EC18C02}" srcOrd="1" destOrd="0" parTransId="{A9658E1C-214A-1F45-985C-9B5406888169}" sibTransId="{12085FFA-90D6-F84E-ABA0-BDFF8FE4C930}"/>
    <dgm:cxn modelId="{58F47816-495E-7145-99F9-90F288419930}" type="presOf" srcId="{F71126A3-D938-9740-9241-DBA7EEFDA1B9}" destId="{EE9510B3-2D00-3B4A-B124-878C6E2F6CF5}" srcOrd="0" destOrd="4" presId="urn:microsoft.com/office/officeart/2005/8/layout/venn3"/>
    <dgm:cxn modelId="{F613D728-B270-8647-86ED-C2F9496010E7}" type="presOf" srcId="{248FEA61-6176-9B48-ADFD-A6A72EC18C02}" destId="{2AF41787-253A-3549-9AAF-E592AAC3F42A}" srcOrd="0" destOrd="2" presId="urn:microsoft.com/office/officeart/2005/8/layout/venn3"/>
    <dgm:cxn modelId="{8CBC8639-3BC1-DB4D-BCB0-BD93586A0189}" type="presOf" srcId="{F74B0980-DE18-A048-A21B-E602AAC4B62E}" destId="{EE9510B3-2D00-3B4A-B124-878C6E2F6CF5}" srcOrd="0" destOrd="6" presId="urn:microsoft.com/office/officeart/2005/8/layout/venn3"/>
    <dgm:cxn modelId="{E05FC545-FBDF-4446-96D9-57B3A52D0C66}" srcId="{0E8AA657-D67A-D14A-A5DB-A2842FEC3897}" destId="{BB57E12E-88AF-6444-9F39-9B6082E51B47}" srcOrd="0" destOrd="0" parTransId="{B2246E60-C752-DF4B-8F32-93928CD7624C}" sibTransId="{9E51C131-3603-6249-887D-40E6B31DC340}"/>
    <dgm:cxn modelId="{64A5E548-375C-364A-9512-F1518A383065}" srcId="{F3F90DA3-E30F-0543-A7BC-D1102365E9F4}" destId="{F268A982-462C-C349-8211-6A39E3D39483}" srcOrd="0" destOrd="0" parTransId="{4A9515C8-CB4B-1D42-A66F-D83C19513A6E}" sibTransId="{36257FCA-99AF-0245-B1F8-ABEBEB58BD4E}"/>
    <dgm:cxn modelId="{0EE8294A-9269-A44A-A7D0-20014401FED3}" type="presOf" srcId="{AE5D80DA-AC7B-2F41-9373-BD69C7FCEDF9}" destId="{EE9510B3-2D00-3B4A-B124-878C6E2F6CF5}" srcOrd="0" destOrd="1" presId="urn:microsoft.com/office/officeart/2005/8/layout/venn3"/>
    <dgm:cxn modelId="{E6EFD052-A938-B74A-A294-A021F19CE605}" srcId="{0ADC4207-FC83-F745-BEA6-19334EA28E5A}" destId="{0E8AA657-D67A-D14A-A5DB-A2842FEC3897}" srcOrd="2" destOrd="0" parTransId="{93A0604C-EDE6-9242-9B03-AC6F3F6C973B}" sibTransId="{9883D05C-D269-1F45-982C-82EC8F04378C}"/>
    <dgm:cxn modelId="{86B28754-377E-B945-ACE2-CE767B482B99}" type="presOf" srcId="{02F60B5B-3F94-D243-9F98-6C2146BDADF0}" destId="{EE9510B3-2D00-3B4A-B124-878C6E2F6CF5}" srcOrd="0" destOrd="0" presId="urn:microsoft.com/office/officeart/2005/8/layout/venn3"/>
    <dgm:cxn modelId="{8332F665-E192-1144-918F-79C654C49350}" srcId="{0ADC4207-FC83-F745-BEA6-19334EA28E5A}" destId="{F3F90DA3-E30F-0543-A7BC-D1102365E9F4}" srcOrd="1" destOrd="0" parTransId="{4D4B4898-2B13-9744-AA6B-38688C3EE58B}" sibTransId="{4689BB04-1A60-8A41-BED6-D79F8DFC7A16}"/>
    <dgm:cxn modelId="{E5192166-817C-8145-ADCB-DB73AC737CAE}" type="presOf" srcId="{0ADC4207-FC83-F745-BEA6-19334EA28E5A}" destId="{695274D3-D516-9D49-8C16-E571ABBA8F90}" srcOrd="0" destOrd="0" presId="urn:microsoft.com/office/officeart/2005/8/layout/venn3"/>
    <dgm:cxn modelId="{5098796F-3B9C-C348-B9C6-074E6EA19953}" type="presOf" srcId="{0E8AA657-D67A-D14A-A5DB-A2842FEC3897}" destId="{2AF41787-253A-3549-9AAF-E592AAC3F42A}" srcOrd="0" destOrd="0" presId="urn:microsoft.com/office/officeart/2005/8/layout/venn3"/>
    <dgm:cxn modelId="{74E65870-C754-5643-A58D-73F4143B62DE}" srcId="{F3F90DA3-E30F-0543-A7BC-D1102365E9F4}" destId="{3E30F9D1-0ADE-8942-8E88-F6FD867D210D}" srcOrd="1" destOrd="0" parTransId="{A65CA486-C6C6-4745-8526-4FF5F21C6BED}" sibTransId="{77E0135E-5F49-4147-B12C-4FD75542D0D2}"/>
    <dgm:cxn modelId="{D7566480-3DE6-234A-AB09-026C0822E0DE}" srcId="{02F60B5B-3F94-D243-9F98-6C2146BDADF0}" destId="{79B853D9-5876-7B48-9DC4-CE718641F66D}" srcOrd="2" destOrd="0" parTransId="{35634728-891C-9C49-97FC-D954584F2472}" sibTransId="{F12391F1-572B-304E-BE9B-2D21340F199E}"/>
    <dgm:cxn modelId="{866E5E81-5103-2E4C-BBDC-823C88233F2D}" srcId="{02F60B5B-3F94-D243-9F98-6C2146BDADF0}" destId="{AE5D80DA-AC7B-2F41-9373-BD69C7FCEDF9}" srcOrd="0" destOrd="0" parTransId="{DB60CF62-8332-334C-AD11-745B7FFB34BA}" sibTransId="{7C4E96C3-E4DA-AD42-9C31-1104825A121B}"/>
    <dgm:cxn modelId="{26563983-F255-274F-9008-4F7CF1AC5D72}" srcId="{02F60B5B-3F94-D243-9F98-6C2146BDADF0}" destId="{CBA35BB4-4FF9-944E-9342-4EC188ED25BD}" srcOrd="1" destOrd="0" parTransId="{107B1FFA-3ADC-F149-9CE7-688BB7E9F6C2}" sibTransId="{7207FBC3-5D19-6544-B6AE-063C8337FC8F}"/>
    <dgm:cxn modelId="{08DAFC87-201D-FE4C-B923-0914C6E9EC46}" type="presOf" srcId="{79B853D9-5876-7B48-9DC4-CE718641F66D}" destId="{EE9510B3-2D00-3B4A-B124-878C6E2F6CF5}" srcOrd="0" destOrd="5" presId="urn:microsoft.com/office/officeart/2005/8/layout/venn3"/>
    <dgm:cxn modelId="{5A537190-754D-5B4B-AB45-116EC97E25FD}" type="presOf" srcId="{CBA35BB4-4FF9-944E-9342-4EC188ED25BD}" destId="{EE9510B3-2D00-3B4A-B124-878C6E2F6CF5}" srcOrd="0" destOrd="2" presId="urn:microsoft.com/office/officeart/2005/8/layout/venn3"/>
    <dgm:cxn modelId="{D5A91395-1CDC-094B-BC07-1EFAB7B008F0}" type="presOf" srcId="{B7BB2618-4398-CE45-8568-113851DF11B1}" destId="{2AF41787-253A-3549-9AAF-E592AAC3F42A}" srcOrd="0" destOrd="3" presId="urn:microsoft.com/office/officeart/2005/8/layout/venn3"/>
    <dgm:cxn modelId="{5B4C6E9D-E116-7B40-A41D-98F5C157B4DB}" srcId="{CBA35BB4-4FF9-944E-9342-4EC188ED25BD}" destId="{F71126A3-D938-9740-9241-DBA7EEFDA1B9}" srcOrd="1" destOrd="0" parTransId="{1982AD70-F393-AB48-96F8-187DFE261F20}" sibTransId="{E3DBFB96-BC23-4A42-9FD7-B6A388A774A3}"/>
    <dgm:cxn modelId="{542628A3-0DB2-2B49-BB41-EB2773999581}" type="presOf" srcId="{F268A982-462C-C349-8211-6A39E3D39483}" destId="{CD8F1132-48C9-8548-9AEB-466BDA7F4DC3}" srcOrd="0" destOrd="1" presId="urn:microsoft.com/office/officeart/2005/8/layout/venn3"/>
    <dgm:cxn modelId="{5A0042B9-5EC8-BA4B-91F7-3B6DAE9B1CE0}" srcId="{0E8AA657-D67A-D14A-A5DB-A2842FEC3897}" destId="{B7BB2618-4398-CE45-8568-113851DF11B1}" srcOrd="2" destOrd="0" parTransId="{D0218504-BF75-4D46-9171-982A6CC1EAB8}" sibTransId="{B3DE8540-F540-554B-9006-A80AA473A035}"/>
    <dgm:cxn modelId="{3FD8E1BC-72AF-F541-B21C-DBAACF69237D}" type="presOf" srcId="{BB57E12E-88AF-6444-9F39-9B6082E51B47}" destId="{2AF41787-253A-3549-9AAF-E592AAC3F42A}" srcOrd="0" destOrd="1" presId="urn:microsoft.com/office/officeart/2005/8/layout/venn3"/>
    <dgm:cxn modelId="{C1F90FC7-2515-0B40-928E-91E923401038}" type="presOf" srcId="{4BF066AC-2A8B-E247-8A8B-4E3152C5DF65}" destId="{EE9510B3-2D00-3B4A-B124-878C6E2F6CF5}" srcOrd="0" destOrd="3" presId="urn:microsoft.com/office/officeart/2005/8/layout/venn3"/>
    <dgm:cxn modelId="{88986ECE-4D60-0740-A8D7-EEF919AB987E}" type="presOf" srcId="{3E30F9D1-0ADE-8942-8E88-F6FD867D210D}" destId="{CD8F1132-48C9-8548-9AEB-466BDA7F4DC3}" srcOrd="0" destOrd="2" presId="urn:microsoft.com/office/officeart/2005/8/layout/venn3"/>
    <dgm:cxn modelId="{5C0B24D3-C282-544A-A5F5-8FD9E93B3E35}" srcId="{0ADC4207-FC83-F745-BEA6-19334EA28E5A}" destId="{02F60B5B-3F94-D243-9F98-6C2146BDADF0}" srcOrd="0" destOrd="0" parTransId="{C5CA1D3E-F185-7144-959A-2E259179C9E4}" sibTransId="{43F810DD-F8BD-284E-AA06-CC4B488F038D}"/>
    <dgm:cxn modelId="{8C86CDD3-EA8E-1742-A269-E56142C371ED}" srcId="{CBA35BB4-4FF9-944E-9342-4EC188ED25BD}" destId="{4BF066AC-2A8B-E247-8A8B-4E3152C5DF65}" srcOrd="0" destOrd="0" parTransId="{3E007C0B-224B-A44E-BB69-C25F87FF1D80}" sibTransId="{B2AAC3E6-0E6D-B548-A422-0C3170D6AB6D}"/>
    <dgm:cxn modelId="{5923E8E3-7737-EB4C-B572-D591CEAC3C96}" srcId="{79B853D9-5876-7B48-9DC4-CE718641F66D}" destId="{F74B0980-DE18-A048-A21B-E602AAC4B62E}" srcOrd="0" destOrd="0" parTransId="{3EE72E5A-D8DA-3442-963F-4413F24C261D}" sibTransId="{84267FF2-0735-154E-A50A-D515F26CDED7}"/>
    <dgm:cxn modelId="{4FF383F5-3A0A-9E43-AF14-74F5C4AC5708}" type="presOf" srcId="{F3F90DA3-E30F-0543-A7BC-D1102365E9F4}" destId="{CD8F1132-48C9-8548-9AEB-466BDA7F4DC3}" srcOrd="0" destOrd="0" presId="urn:microsoft.com/office/officeart/2005/8/layout/venn3"/>
    <dgm:cxn modelId="{B3D23B46-B211-3347-8B5B-00AF40AED790}" type="presParOf" srcId="{695274D3-D516-9D49-8C16-E571ABBA8F90}" destId="{EE9510B3-2D00-3B4A-B124-878C6E2F6CF5}" srcOrd="0" destOrd="0" presId="urn:microsoft.com/office/officeart/2005/8/layout/venn3"/>
    <dgm:cxn modelId="{C6E1080E-82DD-8643-B6FF-08CF82AF2F4D}" type="presParOf" srcId="{695274D3-D516-9D49-8C16-E571ABBA8F90}" destId="{288F6DA7-3E5E-DA43-94FC-3CD73EA59C4F}" srcOrd="1" destOrd="0" presId="urn:microsoft.com/office/officeart/2005/8/layout/venn3"/>
    <dgm:cxn modelId="{00DB61C2-72B0-B14D-8B1D-1EC4D6193933}" type="presParOf" srcId="{695274D3-D516-9D49-8C16-E571ABBA8F90}" destId="{CD8F1132-48C9-8548-9AEB-466BDA7F4DC3}" srcOrd="2" destOrd="0" presId="urn:microsoft.com/office/officeart/2005/8/layout/venn3"/>
    <dgm:cxn modelId="{81950927-7BDC-EF47-BE67-5304FBEF5037}" type="presParOf" srcId="{695274D3-D516-9D49-8C16-E571ABBA8F90}" destId="{76115E34-AB94-2247-9B2E-BCCB8555A0B0}" srcOrd="3" destOrd="0" presId="urn:microsoft.com/office/officeart/2005/8/layout/venn3"/>
    <dgm:cxn modelId="{5C3B0628-B59D-B041-8B11-A5C54BCFDA43}" type="presParOf" srcId="{695274D3-D516-9D49-8C16-E571ABBA8F90}" destId="{2AF41787-253A-3549-9AAF-E592AAC3F42A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38CC7D7-2EA6-8A45-9836-2562D1704AD8}" type="doc">
      <dgm:prSet loTypeId="urn:microsoft.com/office/officeart/2005/8/layout/cycle4" loCatId="relationship" qsTypeId="urn:microsoft.com/office/officeart/2005/8/quickstyle/simple3" qsCatId="simple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B7FBE135-10E6-7D4C-927B-C680051EC972}">
      <dgm:prSet/>
      <dgm:spPr/>
      <dgm:t>
        <a:bodyPr/>
        <a:lstStyle/>
        <a:p>
          <a:r>
            <a:rPr lang="en-US" b="1" dirty="0"/>
            <a:t>The role of custom and tradition</a:t>
          </a:r>
        </a:p>
      </dgm:t>
    </dgm:pt>
    <dgm:pt modelId="{FAB3E8BD-3DED-3C46-B883-9B708F3D38C2}" type="parTrans" cxnId="{54192FBA-5FE1-EE4B-8615-C1F90B347FB6}">
      <dgm:prSet/>
      <dgm:spPr/>
      <dgm:t>
        <a:bodyPr/>
        <a:lstStyle/>
        <a:p>
          <a:endParaRPr lang="en-US"/>
        </a:p>
      </dgm:t>
    </dgm:pt>
    <dgm:pt modelId="{B24E6885-A361-A843-8E57-806CACC64895}" type="sibTrans" cxnId="{54192FBA-5FE1-EE4B-8615-C1F90B347FB6}">
      <dgm:prSet/>
      <dgm:spPr/>
      <dgm:t>
        <a:bodyPr/>
        <a:lstStyle/>
        <a:p>
          <a:endParaRPr lang="en-US"/>
        </a:p>
      </dgm:t>
    </dgm:pt>
    <dgm:pt modelId="{7E7E8D01-6DDA-9F42-8783-C74808EDC334}">
      <dgm:prSet custT="1"/>
      <dgm:sp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</dgm:spPr>
      <dgm:t>
        <a:bodyPr/>
        <a:lstStyle/>
        <a:p>
          <a:r>
            <a:rPr lang="en-US" sz="2000" dirty="0"/>
            <a:t>Rights of Englishmen at 1791</a:t>
          </a:r>
        </a:p>
      </dgm:t>
    </dgm:pt>
    <dgm:pt modelId="{1E4D768E-2888-A246-8B39-EA5445703824}" type="parTrans" cxnId="{D869AF3F-30B0-1F4A-9808-3B3CD05273B4}">
      <dgm:prSet/>
      <dgm:spPr/>
      <dgm:t>
        <a:bodyPr/>
        <a:lstStyle/>
        <a:p>
          <a:endParaRPr lang="en-US"/>
        </a:p>
      </dgm:t>
    </dgm:pt>
    <dgm:pt modelId="{CB3DCFE4-776D-3C48-A224-FF7D2A8AE43F}" type="sibTrans" cxnId="{D869AF3F-30B0-1F4A-9808-3B3CD05273B4}">
      <dgm:prSet/>
      <dgm:spPr/>
      <dgm:t>
        <a:bodyPr/>
        <a:lstStyle/>
        <a:p>
          <a:endParaRPr lang="en-US"/>
        </a:p>
      </dgm:t>
    </dgm:pt>
    <dgm:pt modelId="{2CCD94FF-829A-334A-A601-39A061DC63C6}">
      <dgm:prSet custT="1"/>
      <dgm:sp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</dgm:spPr>
      <dgm:t>
        <a:bodyPr/>
        <a:lstStyle/>
        <a:p>
          <a:r>
            <a:rPr lang="en-US" sz="2000" dirty="0"/>
            <a:t>Rights as against the state and its assertion of power</a:t>
          </a:r>
        </a:p>
      </dgm:t>
    </dgm:pt>
    <dgm:pt modelId="{769CB4E3-80C9-2B40-B489-45F8831B5515}" type="parTrans" cxnId="{F47920C9-CA3C-CD47-BB47-3548A9C7F7C6}">
      <dgm:prSet/>
      <dgm:spPr/>
      <dgm:t>
        <a:bodyPr/>
        <a:lstStyle/>
        <a:p>
          <a:endParaRPr lang="en-US"/>
        </a:p>
      </dgm:t>
    </dgm:pt>
    <dgm:pt modelId="{B3FC01B0-2B4C-3543-8ADC-F298164CC76D}" type="sibTrans" cxnId="{F47920C9-CA3C-CD47-BB47-3548A9C7F7C6}">
      <dgm:prSet/>
      <dgm:spPr/>
      <dgm:t>
        <a:bodyPr/>
        <a:lstStyle/>
        <a:p>
          <a:endParaRPr lang="en-US"/>
        </a:p>
      </dgm:t>
    </dgm:pt>
    <dgm:pt modelId="{983D82EB-4611-6747-B6EC-9088449CD4B3}">
      <dgm:prSet/>
      <dgm:spPr/>
      <dgm:t>
        <a:bodyPr/>
        <a:lstStyle/>
        <a:p>
          <a:r>
            <a:rPr lang="en-US" b="1" dirty="0"/>
            <a:t>The role of revolutionary grievances</a:t>
          </a:r>
        </a:p>
      </dgm:t>
    </dgm:pt>
    <dgm:pt modelId="{D347490E-8D7B-F14A-B394-57281B3594A8}" type="parTrans" cxnId="{1DDABB98-BCBC-9E49-80B0-6E75E38B4C10}">
      <dgm:prSet/>
      <dgm:spPr/>
      <dgm:t>
        <a:bodyPr/>
        <a:lstStyle/>
        <a:p>
          <a:endParaRPr lang="en-US"/>
        </a:p>
      </dgm:t>
    </dgm:pt>
    <dgm:pt modelId="{2F5BF838-3DFB-7A4B-9435-390CD9D1DC4B}" type="sibTrans" cxnId="{1DDABB98-BCBC-9E49-80B0-6E75E38B4C10}">
      <dgm:prSet/>
      <dgm:spPr/>
      <dgm:t>
        <a:bodyPr/>
        <a:lstStyle/>
        <a:p>
          <a:endParaRPr lang="en-US"/>
        </a:p>
      </dgm:t>
    </dgm:pt>
    <dgm:pt modelId="{E7F7AD14-C944-254E-AD25-340487148DC8}">
      <dgm:prSet custT="1"/>
      <dgm:sp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en-US" sz="1800" dirty="0"/>
            <a:t>The Declaration of Independence as evidence of grievances that trigger revolution</a:t>
          </a:r>
        </a:p>
      </dgm:t>
    </dgm:pt>
    <dgm:pt modelId="{69AB44B8-3F7C-CE40-A27A-804B030E017F}" type="parTrans" cxnId="{1F2E006E-E89D-A14D-8444-6F3D69B4B7FF}">
      <dgm:prSet/>
      <dgm:spPr/>
      <dgm:t>
        <a:bodyPr/>
        <a:lstStyle/>
        <a:p>
          <a:endParaRPr lang="en-US"/>
        </a:p>
      </dgm:t>
    </dgm:pt>
    <dgm:pt modelId="{D9B1D7D2-FB1D-4B49-8130-BF55591DCA95}" type="sibTrans" cxnId="{1F2E006E-E89D-A14D-8444-6F3D69B4B7FF}">
      <dgm:prSet/>
      <dgm:spPr/>
      <dgm:t>
        <a:bodyPr/>
        <a:lstStyle/>
        <a:p>
          <a:endParaRPr lang="en-US"/>
        </a:p>
      </dgm:t>
    </dgm:pt>
    <dgm:pt modelId="{A2B818A9-D5B7-A54A-BD8B-26BB1A6DCC9A}">
      <dgm:prSet custT="1"/>
      <dgm:sp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en-US" sz="1800" dirty="0"/>
            <a:t>The rejection (as radical innovation) of Parliamentary supremacy and notions of Crown in Parliament</a:t>
          </a:r>
        </a:p>
      </dgm:t>
    </dgm:pt>
    <dgm:pt modelId="{8942D190-0A22-BB4B-87F6-5ACD0DC63DCB}" type="parTrans" cxnId="{9F52DABC-AF73-5F41-9359-7F663BB22DEF}">
      <dgm:prSet/>
      <dgm:spPr/>
      <dgm:t>
        <a:bodyPr/>
        <a:lstStyle/>
        <a:p>
          <a:endParaRPr lang="en-US"/>
        </a:p>
      </dgm:t>
    </dgm:pt>
    <dgm:pt modelId="{11C619FA-05F4-214D-8E74-F47534CE4A2F}" type="sibTrans" cxnId="{9F52DABC-AF73-5F41-9359-7F663BB22DEF}">
      <dgm:prSet/>
      <dgm:spPr/>
      <dgm:t>
        <a:bodyPr/>
        <a:lstStyle/>
        <a:p>
          <a:endParaRPr lang="en-US"/>
        </a:p>
      </dgm:t>
    </dgm:pt>
    <dgm:pt modelId="{7079DFE0-701B-FF48-84A9-3BE17147236A}">
      <dgm:prSet/>
      <dgm:spPr/>
      <dgm:t>
        <a:bodyPr/>
        <a:lstStyle/>
        <a:p>
          <a:r>
            <a:rPr lang="en-US" b="1" dirty="0"/>
            <a:t>The role of religion</a:t>
          </a:r>
        </a:p>
      </dgm:t>
    </dgm:pt>
    <dgm:pt modelId="{844090BD-8266-5C4A-95FD-74827F5738ED}" type="parTrans" cxnId="{B2E6A644-5BEF-F440-9CBE-4DAC5F5FC6F9}">
      <dgm:prSet/>
      <dgm:spPr/>
      <dgm:t>
        <a:bodyPr/>
        <a:lstStyle/>
        <a:p>
          <a:endParaRPr lang="en-US"/>
        </a:p>
      </dgm:t>
    </dgm:pt>
    <dgm:pt modelId="{488251DE-2A57-3A46-B08E-1B9685AE29DD}" type="sibTrans" cxnId="{B2E6A644-5BEF-F440-9CBE-4DAC5F5FC6F9}">
      <dgm:prSet/>
      <dgm:spPr/>
      <dgm:t>
        <a:bodyPr/>
        <a:lstStyle/>
        <a:p>
          <a:endParaRPr lang="en-US"/>
        </a:p>
      </dgm:t>
    </dgm:pt>
    <dgm:pt modelId="{269C9E20-1B66-B144-9483-434E2B7A71D1}">
      <dgm:prSet custT="1"/>
      <dgm:sp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</dgm:spPr>
      <dgm:t>
        <a:bodyPr/>
        <a:lstStyle/>
        <a:p>
          <a:r>
            <a:rPr lang="en-US" sz="1800" dirty="0"/>
            <a:t>Should there be an alignment between government and religion or a separation?</a:t>
          </a:r>
        </a:p>
      </dgm:t>
    </dgm:pt>
    <dgm:pt modelId="{91E7053C-7A90-8942-B1AE-82D0F014289E}" type="parTrans" cxnId="{EE53AC11-061A-0F43-A431-35C87F9DA6DB}">
      <dgm:prSet/>
      <dgm:spPr/>
      <dgm:t>
        <a:bodyPr/>
        <a:lstStyle/>
        <a:p>
          <a:endParaRPr lang="en-US"/>
        </a:p>
      </dgm:t>
    </dgm:pt>
    <dgm:pt modelId="{5113E033-69F3-9243-A4E1-B973EF5F19B4}" type="sibTrans" cxnId="{EE53AC11-061A-0F43-A431-35C87F9DA6DB}">
      <dgm:prSet/>
      <dgm:spPr/>
      <dgm:t>
        <a:bodyPr/>
        <a:lstStyle/>
        <a:p>
          <a:endParaRPr lang="en-US"/>
        </a:p>
      </dgm:t>
    </dgm:pt>
    <dgm:pt modelId="{15834720-3625-504E-A250-F7AAA8F2BA6A}">
      <dgm:prSet custT="1"/>
      <dgm:sp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</dgm:spPr>
      <dgm:t>
        <a:bodyPr/>
        <a:lstStyle/>
        <a:p>
          <a:r>
            <a:rPr lang="en-US" sz="1800" dirty="0"/>
            <a:t>Should there be a distinction between religious ethics/morals and religious institutions and theology</a:t>
          </a:r>
        </a:p>
      </dgm:t>
    </dgm:pt>
    <dgm:pt modelId="{BA609DAD-D5BF-3448-A7DA-256DF78C5C5E}" type="parTrans" cxnId="{05462241-984E-4142-9E5B-DEE551F57D16}">
      <dgm:prSet/>
      <dgm:spPr/>
      <dgm:t>
        <a:bodyPr/>
        <a:lstStyle/>
        <a:p>
          <a:endParaRPr lang="en-US"/>
        </a:p>
      </dgm:t>
    </dgm:pt>
    <dgm:pt modelId="{46F46F54-BAAA-2640-94EF-8F12D0D28FA8}" type="sibTrans" cxnId="{05462241-984E-4142-9E5B-DEE551F57D16}">
      <dgm:prSet/>
      <dgm:spPr/>
      <dgm:t>
        <a:bodyPr/>
        <a:lstStyle/>
        <a:p>
          <a:endParaRPr lang="en-US"/>
        </a:p>
      </dgm:t>
    </dgm:pt>
    <dgm:pt modelId="{F0FA7FDE-FB5A-3F47-9D3D-94B63E79AB06}">
      <dgm:prSet/>
      <dgm:spPr/>
      <dgm:t>
        <a:bodyPr/>
        <a:lstStyle/>
        <a:p>
          <a:r>
            <a:rPr lang="en-US" b="1" dirty="0"/>
            <a:t>The role of politics</a:t>
          </a:r>
        </a:p>
      </dgm:t>
    </dgm:pt>
    <dgm:pt modelId="{20364BD6-EB2D-5F43-B6F2-828CD3D74695}" type="parTrans" cxnId="{701949F5-FF1D-F044-8233-0120E386F963}">
      <dgm:prSet/>
      <dgm:spPr/>
      <dgm:t>
        <a:bodyPr/>
        <a:lstStyle/>
        <a:p>
          <a:endParaRPr lang="en-US"/>
        </a:p>
      </dgm:t>
    </dgm:pt>
    <dgm:pt modelId="{BFA70A3C-98C0-9C42-82C7-EC5550230317}" type="sibTrans" cxnId="{701949F5-FF1D-F044-8233-0120E386F963}">
      <dgm:prSet/>
      <dgm:spPr/>
      <dgm:t>
        <a:bodyPr/>
        <a:lstStyle/>
        <a:p>
          <a:endParaRPr lang="en-US"/>
        </a:p>
      </dgm:t>
    </dgm:pt>
    <dgm:pt modelId="{DE7F2696-1EC0-1F47-BFEC-DF95F914C8A1}">
      <dgm:prSet custT="1"/>
      <dgm:sp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</dgm:spPr>
      <dgm:t>
        <a:bodyPr/>
        <a:lstStyle/>
        <a:p>
          <a:r>
            <a:rPr lang="en-US" sz="1800" dirty="0"/>
            <a:t>Should normative structures fall within or outside law OR politics</a:t>
          </a:r>
        </a:p>
      </dgm:t>
    </dgm:pt>
    <dgm:pt modelId="{8EF24FFE-74E3-C94E-8D7F-BC070C6991D2}" type="parTrans" cxnId="{5903F5B0-51AB-E149-AFAC-C044C84B1AAB}">
      <dgm:prSet/>
      <dgm:spPr/>
      <dgm:t>
        <a:bodyPr/>
        <a:lstStyle/>
        <a:p>
          <a:endParaRPr lang="en-US"/>
        </a:p>
      </dgm:t>
    </dgm:pt>
    <dgm:pt modelId="{B8B20871-34B4-5A45-B80B-EFFB7DF74A9C}" type="sibTrans" cxnId="{5903F5B0-51AB-E149-AFAC-C044C84B1AAB}">
      <dgm:prSet/>
      <dgm:spPr/>
      <dgm:t>
        <a:bodyPr/>
        <a:lstStyle/>
        <a:p>
          <a:endParaRPr lang="en-US"/>
        </a:p>
      </dgm:t>
    </dgm:pt>
    <dgm:pt modelId="{95E27CFB-412D-0F48-AF61-5D02341B7A44}">
      <dgm:prSet custT="1"/>
      <dgm:sp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</dgm:spPr>
      <dgm:t>
        <a:bodyPr/>
        <a:lstStyle/>
        <a:p>
          <a:r>
            <a:rPr lang="en-US" sz="1800" dirty="0"/>
            <a:t>Who can identify these and apply them,?</a:t>
          </a:r>
        </a:p>
      </dgm:t>
    </dgm:pt>
    <dgm:pt modelId="{2EFAD62C-81E8-A44D-98E8-7C2466D34CF4}" type="parTrans" cxnId="{33092967-9753-4E4B-AECD-8A1E9C04EA49}">
      <dgm:prSet/>
      <dgm:spPr/>
      <dgm:t>
        <a:bodyPr/>
        <a:lstStyle/>
        <a:p>
          <a:endParaRPr lang="en-US"/>
        </a:p>
      </dgm:t>
    </dgm:pt>
    <dgm:pt modelId="{2A132B65-C536-CE41-9409-712AE2074EA0}" type="sibTrans" cxnId="{33092967-9753-4E4B-AECD-8A1E9C04EA49}">
      <dgm:prSet/>
      <dgm:spPr/>
      <dgm:t>
        <a:bodyPr/>
        <a:lstStyle/>
        <a:p>
          <a:endParaRPr lang="en-US"/>
        </a:p>
      </dgm:t>
    </dgm:pt>
    <dgm:pt modelId="{8A4EAFEB-1771-0A40-9F3D-56C7CAD9C231}" type="pres">
      <dgm:prSet presAssocID="{738CC7D7-2EA6-8A45-9836-2562D1704AD8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1D00CAB6-7679-0848-B7F6-90DC03484E34}" type="pres">
      <dgm:prSet presAssocID="{738CC7D7-2EA6-8A45-9836-2562D1704AD8}" presName="children" presStyleCnt="0"/>
      <dgm:spPr/>
    </dgm:pt>
    <dgm:pt modelId="{8B9C4226-61FF-EE45-A155-5ED094F30824}" type="pres">
      <dgm:prSet presAssocID="{738CC7D7-2EA6-8A45-9836-2562D1704AD8}" presName="child1group" presStyleCnt="0"/>
      <dgm:spPr/>
    </dgm:pt>
    <dgm:pt modelId="{99556C0E-83D8-D24F-8E61-367E08AEAAB1}" type="pres">
      <dgm:prSet presAssocID="{738CC7D7-2EA6-8A45-9836-2562D1704AD8}" presName="child1" presStyleLbl="bgAcc1" presStyleIdx="0" presStyleCnt="4" custScaleX="164523" custLinFactNeighborX="-88115"/>
      <dgm:spPr/>
    </dgm:pt>
    <dgm:pt modelId="{638F81A5-5854-8D49-B8DF-526413E1697C}" type="pres">
      <dgm:prSet presAssocID="{738CC7D7-2EA6-8A45-9836-2562D1704AD8}" presName="child1Text" presStyleLbl="bgAcc1" presStyleIdx="0" presStyleCnt="4">
        <dgm:presLayoutVars>
          <dgm:bulletEnabled val="1"/>
        </dgm:presLayoutVars>
      </dgm:prSet>
      <dgm:spPr/>
    </dgm:pt>
    <dgm:pt modelId="{78E3D2D0-BCED-4741-8582-C03B8BFD995B}" type="pres">
      <dgm:prSet presAssocID="{738CC7D7-2EA6-8A45-9836-2562D1704AD8}" presName="child2group" presStyleCnt="0"/>
      <dgm:spPr/>
    </dgm:pt>
    <dgm:pt modelId="{92A9FE0F-DEC3-4A46-B683-ED83B3B222E2}" type="pres">
      <dgm:prSet presAssocID="{738CC7D7-2EA6-8A45-9836-2562D1704AD8}" presName="child2" presStyleLbl="bgAcc1" presStyleIdx="1" presStyleCnt="4" custScaleX="166007" custScaleY="138911" custLinFactNeighborX="58629" custLinFactNeighborY="15688"/>
      <dgm:spPr/>
    </dgm:pt>
    <dgm:pt modelId="{B2CD8A19-4B1C-C640-B17E-42988B30555B}" type="pres">
      <dgm:prSet presAssocID="{738CC7D7-2EA6-8A45-9836-2562D1704AD8}" presName="child2Text" presStyleLbl="bgAcc1" presStyleIdx="1" presStyleCnt="4">
        <dgm:presLayoutVars>
          <dgm:bulletEnabled val="1"/>
        </dgm:presLayoutVars>
      </dgm:prSet>
      <dgm:spPr/>
    </dgm:pt>
    <dgm:pt modelId="{FDF5C767-14BD-0641-9847-02FD22829145}" type="pres">
      <dgm:prSet presAssocID="{738CC7D7-2EA6-8A45-9836-2562D1704AD8}" presName="child3group" presStyleCnt="0"/>
      <dgm:spPr/>
    </dgm:pt>
    <dgm:pt modelId="{BCACEFD5-708B-174F-B27A-498B964F26D6}" type="pres">
      <dgm:prSet presAssocID="{738CC7D7-2EA6-8A45-9836-2562D1704AD8}" presName="child3" presStyleLbl="bgAcc1" presStyleIdx="2" presStyleCnt="4" custScaleX="171532" custScaleY="154360" custLinFactNeighborX="55867" custLinFactNeighborY="-16759"/>
      <dgm:spPr/>
    </dgm:pt>
    <dgm:pt modelId="{186A99E8-0489-A247-A66D-315A94635757}" type="pres">
      <dgm:prSet presAssocID="{738CC7D7-2EA6-8A45-9836-2562D1704AD8}" presName="child3Text" presStyleLbl="bgAcc1" presStyleIdx="2" presStyleCnt="4">
        <dgm:presLayoutVars>
          <dgm:bulletEnabled val="1"/>
        </dgm:presLayoutVars>
      </dgm:prSet>
      <dgm:spPr/>
    </dgm:pt>
    <dgm:pt modelId="{9C86ABCE-6E08-9D41-ADE4-C6C374837473}" type="pres">
      <dgm:prSet presAssocID="{738CC7D7-2EA6-8A45-9836-2562D1704AD8}" presName="child4group" presStyleCnt="0"/>
      <dgm:spPr/>
    </dgm:pt>
    <dgm:pt modelId="{D71EC4EA-BD90-084C-B5DF-8C929D787A82}" type="pres">
      <dgm:prSet presAssocID="{738CC7D7-2EA6-8A45-9836-2562D1704AD8}" presName="child4" presStyleLbl="bgAcc1" presStyleIdx="3" presStyleCnt="4" custScaleX="167792" custScaleY="126280" custLinFactNeighborX="-89078" custLinFactNeighborY="10272"/>
      <dgm:spPr/>
    </dgm:pt>
    <dgm:pt modelId="{F42D2ECD-98FE-3246-88E6-C80199A4B942}" type="pres">
      <dgm:prSet presAssocID="{738CC7D7-2EA6-8A45-9836-2562D1704AD8}" presName="child4Text" presStyleLbl="bgAcc1" presStyleIdx="3" presStyleCnt="4">
        <dgm:presLayoutVars>
          <dgm:bulletEnabled val="1"/>
        </dgm:presLayoutVars>
      </dgm:prSet>
      <dgm:spPr/>
    </dgm:pt>
    <dgm:pt modelId="{CDE27577-81FD-E940-9931-A404C3F8F1F5}" type="pres">
      <dgm:prSet presAssocID="{738CC7D7-2EA6-8A45-9836-2562D1704AD8}" presName="childPlaceholder" presStyleCnt="0"/>
      <dgm:spPr/>
    </dgm:pt>
    <dgm:pt modelId="{67222D7E-D266-A54B-BAF8-D14A424A612F}" type="pres">
      <dgm:prSet presAssocID="{738CC7D7-2EA6-8A45-9836-2562D1704AD8}" presName="circle" presStyleCnt="0"/>
      <dgm:spPr/>
    </dgm:pt>
    <dgm:pt modelId="{A5F1F02C-75E4-9A48-9048-97C658BE52BA}" type="pres">
      <dgm:prSet presAssocID="{738CC7D7-2EA6-8A45-9836-2562D1704AD8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5B065000-CB29-F147-ABEB-1C928F0A9FE5}" type="pres">
      <dgm:prSet presAssocID="{738CC7D7-2EA6-8A45-9836-2562D1704AD8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D72E1198-AC01-B74F-8236-056F2DC2C805}" type="pres">
      <dgm:prSet presAssocID="{738CC7D7-2EA6-8A45-9836-2562D1704AD8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C2E72DCF-4DB3-754F-8F36-8D4597BC16C7}" type="pres">
      <dgm:prSet presAssocID="{738CC7D7-2EA6-8A45-9836-2562D1704AD8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42A5E064-E9BA-004B-86FE-67028B1E1678}" type="pres">
      <dgm:prSet presAssocID="{738CC7D7-2EA6-8A45-9836-2562D1704AD8}" presName="quadrantPlaceholder" presStyleCnt="0"/>
      <dgm:spPr/>
    </dgm:pt>
    <dgm:pt modelId="{756E0D1D-7553-D449-986C-BA54062D2248}" type="pres">
      <dgm:prSet presAssocID="{738CC7D7-2EA6-8A45-9836-2562D1704AD8}" presName="center1" presStyleLbl="fgShp" presStyleIdx="0" presStyleCnt="2"/>
      <dgm:spPr/>
    </dgm:pt>
    <dgm:pt modelId="{70452330-104C-DB4F-B384-2947BE5116AA}" type="pres">
      <dgm:prSet presAssocID="{738CC7D7-2EA6-8A45-9836-2562D1704AD8}" presName="center2" presStyleLbl="fgShp" presStyleIdx="1" presStyleCnt="2"/>
      <dgm:spPr/>
    </dgm:pt>
  </dgm:ptLst>
  <dgm:cxnLst>
    <dgm:cxn modelId="{4D32D800-C5EA-534E-9FAE-E9304167B822}" type="presOf" srcId="{7E7E8D01-6DDA-9F42-8783-C74808EDC334}" destId="{638F81A5-5854-8D49-B8DF-526413E1697C}" srcOrd="1" destOrd="0" presId="urn:microsoft.com/office/officeart/2005/8/layout/cycle4"/>
    <dgm:cxn modelId="{1799D405-89C3-434E-B61E-6A2C5EF1E7D5}" type="presOf" srcId="{738CC7D7-2EA6-8A45-9836-2562D1704AD8}" destId="{8A4EAFEB-1771-0A40-9F3D-56C7CAD9C231}" srcOrd="0" destOrd="0" presId="urn:microsoft.com/office/officeart/2005/8/layout/cycle4"/>
    <dgm:cxn modelId="{3F357A0A-C6D2-E142-B365-EAF6513C817B}" type="presOf" srcId="{15834720-3625-504E-A250-F7AAA8F2BA6A}" destId="{186A99E8-0489-A247-A66D-315A94635757}" srcOrd="1" destOrd="1" presId="urn:microsoft.com/office/officeart/2005/8/layout/cycle4"/>
    <dgm:cxn modelId="{EE53AC11-061A-0F43-A431-35C87F9DA6DB}" srcId="{7079DFE0-701B-FF48-84A9-3BE17147236A}" destId="{269C9E20-1B66-B144-9483-434E2B7A71D1}" srcOrd="0" destOrd="0" parTransId="{91E7053C-7A90-8942-B1AE-82D0F014289E}" sibTransId="{5113E033-69F3-9243-A4E1-B973EF5F19B4}"/>
    <dgm:cxn modelId="{A1A61114-C18D-F544-A9D1-46E222D58529}" type="presOf" srcId="{2CCD94FF-829A-334A-A601-39A061DC63C6}" destId="{638F81A5-5854-8D49-B8DF-526413E1697C}" srcOrd="1" destOrd="1" presId="urn:microsoft.com/office/officeart/2005/8/layout/cycle4"/>
    <dgm:cxn modelId="{49722E14-A128-F849-B8D9-AF652AF4F367}" type="presOf" srcId="{A2B818A9-D5B7-A54A-BD8B-26BB1A6DCC9A}" destId="{92A9FE0F-DEC3-4A46-B683-ED83B3B222E2}" srcOrd="0" destOrd="1" presId="urn:microsoft.com/office/officeart/2005/8/layout/cycle4"/>
    <dgm:cxn modelId="{8A15AF1C-4E21-CB41-BF92-1D4B44396C32}" type="presOf" srcId="{E7F7AD14-C944-254E-AD25-340487148DC8}" destId="{B2CD8A19-4B1C-C640-B17E-42988B30555B}" srcOrd="1" destOrd="0" presId="urn:microsoft.com/office/officeart/2005/8/layout/cycle4"/>
    <dgm:cxn modelId="{17A8C126-1825-7A46-AF11-12B251F511B8}" type="presOf" srcId="{B7FBE135-10E6-7D4C-927B-C680051EC972}" destId="{A5F1F02C-75E4-9A48-9048-97C658BE52BA}" srcOrd="0" destOrd="0" presId="urn:microsoft.com/office/officeart/2005/8/layout/cycle4"/>
    <dgm:cxn modelId="{D869AF3F-30B0-1F4A-9808-3B3CD05273B4}" srcId="{B7FBE135-10E6-7D4C-927B-C680051EC972}" destId="{7E7E8D01-6DDA-9F42-8783-C74808EDC334}" srcOrd="0" destOrd="0" parTransId="{1E4D768E-2888-A246-8B39-EA5445703824}" sibTransId="{CB3DCFE4-776D-3C48-A224-FF7D2A8AE43F}"/>
    <dgm:cxn modelId="{05462241-984E-4142-9E5B-DEE551F57D16}" srcId="{7079DFE0-701B-FF48-84A9-3BE17147236A}" destId="{15834720-3625-504E-A250-F7AAA8F2BA6A}" srcOrd="1" destOrd="0" parTransId="{BA609DAD-D5BF-3448-A7DA-256DF78C5C5E}" sibTransId="{46F46F54-BAAA-2640-94EF-8F12D0D28FA8}"/>
    <dgm:cxn modelId="{87B60143-FBFC-E64D-BD73-5E828633F1FC}" type="presOf" srcId="{269C9E20-1B66-B144-9483-434E2B7A71D1}" destId="{BCACEFD5-708B-174F-B27A-498B964F26D6}" srcOrd="0" destOrd="0" presId="urn:microsoft.com/office/officeart/2005/8/layout/cycle4"/>
    <dgm:cxn modelId="{B2E6A644-5BEF-F440-9CBE-4DAC5F5FC6F9}" srcId="{738CC7D7-2EA6-8A45-9836-2562D1704AD8}" destId="{7079DFE0-701B-FF48-84A9-3BE17147236A}" srcOrd="2" destOrd="0" parTransId="{844090BD-8266-5C4A-95FD-74827F5738ED}" sibTransId="{488251DE-2A57-3A46-B08E-1B9685AE29DD}"/>
    <dgm:cxn modelId="{AA6FFC60-400A-1C40-BE89-212B26205D71}" type="presOf" srcId="{7079DFE0-701B-FF48-84A9-3BE17147236A}" destId="{D72E1198-AC01-B74F-8236-056F2DC2C805}" srcOrd="0" destOrd="0" presId="urn:microsoft.com/office/officeart/2005/8/layout/cycle4"/>
    <dgm:cxn modelId="{33092967-9753-4E4B-AECD-8A1E9C04EA49}" srcId="{F0FA7FDE-FB5A-3F47-9D3D-94B63E79AB06}" destId="{95E27CFB-412D-0F48-AF61-5D02341B7A44}" srcOrd="1" destOrd="0" parTransId="{2EFAD62C-81E8-A44D-98E8-7C2466D34CF4}" sibTransId="{2A132B65-C536-CE41-9409-712AE2074EA0}"/>
    <dgm:cxn modelId="{A0898A68-E6F0-F040-9F30-42DF73048A46}" type="presOf" srcId="{15834720-3625-504E-A250-F7AAA8F2BA6A}" destId="{BCACEFD5-708B-174F-B27A-498B964F26D6}" srcOrd="0" destOrd="1" presId="urn:microsoft.com/office/officeart/2005/8/layout/cycle4"/>
    <dgm:cxn modelId="{1F2E006E-E89D-A14D-8444-6F3D69B4B7FF}" srcId="{983D82EB-4611-6747-B6EC-9088449CD4B3}" destId="{E7F7AD14-C944-254E-AD25-340487148DC8}" srcOrd="0" destOrd="0" parTransId="{69AB44B8-3F7C-CE40-A27A-804B030E017F}" sibTransId="{D9B1D7D2-FB1D-4B49-8130-BF55591DCA95}"/>
    <dgm:cxn modelId="{EF35727C-F0FF-B449-AB72-C17527367A6D}" type="presOf" srcId="{269C9E20-1B66-B144-9483-434E2B7A71D1}" destId="{186A99E8-0489-A247-A66D-315A94635757}" srcOrd="1" destOrd="0" presId="urn:microsoft.com/office/officeart/2005/8/layout/cycle4"/>
    <dgm:cxn modelId="{DCA1F592-AC8A-F54D-BBAE-7F04AC21DBFF}" type="presOf" srcId="{F0FA7FDE-FB5A-3F47-9D3D-94B63E79AB06}" destId="{C2E72DCF-4DB3-754F-8F36-8D4597BC16C7}" srcOrd="0" destOrd="0" presId="urn:microsoft.com/office/officeart/2005/8/layout/cycle4"/>
    <dgm:cxn modelId="{1DDABB98-BCBC-9E49-80B0-6E75E38B4C10}" srcId="{738CC7D7-2EA6-8A45-9836-2562D1704AD8}" destId="{983D82EB-4611-6747-B6EC-9088449CD4B3}" srcOrd="1" destOrd="0" parTransId="{D347490E-8D7B-F14A-B394-57281B3594A8}" sibTransId="{2F5BF838-3DFB-7A4B-9435-390CD9D1DC4B}"/>
    <dgm:cxn modelId="{EE8087A0-3812-2542-8350-0B94CC90BD70}" type="presOf" srcId="{E7F7AD14-C944-254E-AD25-340487148DC8}" destId="{92A9FE0F-DEC3-4A46-B683-ED83B3B222E2}" srcOrd="0" destOrd="0" presId="urn:microsoft.com/office/officeart/2005/8/layout/cycle4"/>
    <dgm:cxn modelId="{5903F5B0-51AB-E149-AFAC-C044C84B1AAB}" srcId="{F0FA7FDE-FB5A-3F47-9D3D-94B63E79AB06}" destId="{DE7F2696-1EC0-1F47-BFEC-DF95F914C8A1}" srcOrd="0" destOrd="0" parTransId="{8EF24FFE-74E3-C94E-8D7F-BC070C6991D2}" sibTransId="{B8B20871-34B4-5A45-B80B-EFFB7DF74A9C}"/>
    <dgm:cxn modelId="{CA8A35B2-7593-3241-A7BF-C7BD0698925C}" type="presOf" srcId="{7E7E8D01-6DDA-9F42-8783-C74808EDC334}" destId="{99556C0E-83D8-D24F-8E61-367E08AEAAB1}" srcOrd="0" destOrd="0" presId="urn:microsoft.com/office/officeart/2005/8/layout/cycle4"/>
    <dgm:cxn modelId="{54192FBA-5FE1-EE4B-8615-C1F90B347FB6}" srcId="{738CC7D7-2EA6-8A45-9836-2562D1704AD8}" destId="{B7FBE135-10E6-7D4C-927B-C680051EC972}" srcOrd="0" destOrd="0" parTransId="{FAB3E8BD-3DED-3C46-B883-9B708F3D38C2}" sibTransId="{B24E6885-A361-A843-8E57-806CACC64895}"/>
    <dgm:cxn modelId="{9F52DABC-AF73-5F41-9359-7F663BB22DEF}" srcId="{983D82EB-4611-6747-B6EC-9088449CD4B3}" destId="{A2B818A9-D5B7-A54A-BD8B-26BB1A6DCC9A}" srcOrd="1" destOrd="0" parTransId="{8942D190-0A22-BB4B-87F6-5ACD0DC63DCB}" sibTransId="{11C619FA-05F4-214D-8E74-F47534CE4A2F}"/>
    <dgm:cxn modelId="{916775BE-9FFC-3A49-A4EE-E18FF97FD898}" type="presOf" srcId="{DE7F2696-1EC0-1F47-BFEC-DF95F914C8A1}" destId="{F42D2ECD-98FE-3246-88E6-C80199A4B942}" srcOrd="1" destOrd="0" presId="urn:microsoft.com/office/officeart/2005/8/layout/cycle4"/>
    <dgm:cxn modelId="{F47920C9-CA3C-CD47-BB47-3548A9C7F7C6}" srcId="{B7FBE135-10E6-7D4C-927B-C680051EC972}" destId="{2CCD94FF-829A-334A-A601-39A061DC63C6}" srcOrd="1" destOrd="0" parTransId="{769CB4E3-80C9-2B40-B489-45F8831B5515}" sibTransId="{B3FC01B0-2B4C-3543-8ADC-F298164CC76D}"/>
    <dgm:cxn modelId="{1335D1C9-F471-3C47-831F-9FD7F51C945C}" type="presOf" srcId="{983D82EB-4611-6747-B6EC-9088449CD4B3}" destId="{5B065000-CB29-F147-ABEB-1C928F0A9FE5}" srcOrd="0" destOrd="0" presId="urn:microsoft.com/office/officeart/2005/8/layout/cycle4"/>
    <dgm:cxn modelId="{5B152BCA-76E6-3E4B-AA07-647A66E00BB5}" type="presOf" srcId="{DE7F2696-1EC0-1F47-BFEC-DF95F914C8A1}" destId="{D71EC4EA-BD90-084C-B5DF-8C929D787A82}" srcOrd="0" destOrd="0" presId="urn:microsoft.com/office/officeart/2005/8/layout/cycle4"/>
    <dgm:cxn modelId="{4E8A2ECD-2BF3-8440-B39E-ACE7BDA1AF98}" type="presOf" srcId="{95E27CFB-412D-0F48-AF61-5D02341B7A44}" destId="{F42D2ECD-98FE-3246-88E6-C80199A4B942}" srcOrd="1" destOrd="1" presId="urn:microsoft.com/office/officeart/2005/8/layout/cycle4"/>
    <dgm:cxn modelId="{81CA32DB-EF53-FF4A-9BCE-73B516669007}" type="presOf" srcId="{A2B818A9-D5B7-A54A-BD8B-26BB1A6DCC9A}" destId="{B2CD8A19-4B1C-C640-B17E-42988B30555B}" srcOrd="1" destOrd="1" presId="urn:microsoft.com/office/officeart/2005/8/layout/cycle4"/>
    <dgm:cxn modelId="{3587FDDC-5F10-B242-92CE-A958F87EB809}" type="presOf" srcId="{95E27CFB-412D-0F48-AF61-5D02341B7A44}" destId="{D71EC4EA-BD90-084C-B5DF-8C929D787A82}" srcOrd="0" destOrd="1" presId="urn:microsoft.com/office/officeart/2005/8/layout/cycle4"/>
    <dgm:cxn modelId="{5B69F5ED-0EBA-124D-B682-DEC28FF42515}" type="presOf" srcId="{2CCD94FF-829A-334A-A601-39A061DC63C6}" destId="{99556C0E-83D8-D24F-8E61-367E08AEAAB1}" srcOrd="0" destOrd="1" presId="urn:microsoft.com/office/officeart/2005/8/layout/cycle4"/>
    <dgm:cxn modelId="{701949F5-FF1D-F044-8233-0120E386F963}" srcId="{738CC7D7-2EA6-8A45-9836-2562D1704AD8}" destId="{F0FA7FDE-FB5A-3F47-9D3D-94B63E79AB06}" srcOrd="3" destOrd="0" parTransId="{20364BD6-EB2D-5F43-B6F2-828CD3D74695}" sibTransId="{BFA70A3C-98C0-9C42-82C7-EC5550230317}"/>
    <dgm:cxn modelId="{B7F40011-E53B-444F-A5DA-AD920F6E57AA}" type="presParOf" srcId="{8A4EAFEB-1771-0A40-9F3D-56C7CAD9C231}" destId="{1D00CAB6-7679-0848-B7F6-90DC03484E34}" srcOrd="0" destOrd="0" presId="urn:microsoft.com/office/officeart/2005/8/layout/cycle4"/>
    <dgm:cxn modelId="{EFE4D706-6342-FC4F-8223-9C996E1FAE16}" type="presParOf" srcId="{1D00CAB6-7679-0848-B7F6-90DC03484E34}" destId="{8B9C4226-61FF-EE45-A155-5ED094F30824}" srcOrd="0" destOrd="0" presId="urn:microsoft.com/office/officeart/2005/8/layout/cycle4"/>
    <dgm:cxn modelId="{511DD6BE-7114-034B-A309-F45DC7AC74FF}" type="presParOf" srcId="{8B9C4226-61FF-EE45-A155-5ED094F30824}" destId="{99556C0E-83D8-D24F-8E61-367E08AEAAB1}" srcOrd="0" destOrd="0" presId="urn:microsoft.com/office/officeart/2005/8/layout/cycle4"/>
    <dgm:cxn modelId="{711D500A-8E6E-714D-BDB9-7B0963EE9F52}" type="presParOf" srcId="{8B9C4226-61FF-EE45-A155-5ED094F30824}" destId="{638F81A5-5854-8D49-B8DF-526413E1697C}" srcOrd="1" destOrd="0" presId="urn:microsoft.com/office/officeart/2005/8/layout/cycle4"/>
    <dgm:cxn modelId="{6704DEA3-7A6F-574D-8AD0-1826296026B7}" type="presParOf" srcId="{1D00CAB6-7679-0848-B7F6-90DC03484E34}" destId="{78E3D2D0-BCED-4741-8582-C03B8BFD995B}" srcOrd="1" destOrd="0" presId="urn:microsoft.com/office/officeart/2005/8/layout/cycle4"/>
    <dgm:cxn modelId="{1AC88AA5-30D5-0243-9AA8-8ED1BA19738E}" type="presParOf" srcId="{78E3D2D0-BCED-4741-8582-C03B8BFD995B}" destId="{92A9FE0F-DEC3-4A46-B683-ED83B3B222E2}" srcOrd="0" destOrd="0" presId="urn:microsoft.com/office/officeart/2005/8/layout/cycle4"/>
    <dgm:cxn modelId="{4FA3CF59-21A7-D84E-A87F-521CED4EC34D}" type="presParOf" srcId="{78E3D2D0-BCED-4741-8582-C03B8BFD995B}" destId="{B2CD8A19-4B1C-C640-B17E-42988B30555B}" srcOrd="1" destOrd="0" presId="urn:microsoft.com/office/officeart/2005/8/layout/cycle4"/>
    <dgm:cxn modelId="{6E53657E-1051-3C49-B02F-30C6EE2155A1}" type="presParOf" srcId="{1D00CAB6-7679-0848-B7F6-90DC03484E34}" destId="{FDF5C767-14BD-0641-9847-02FD22829145}" srcOrd="2" destOrd="0" presId="urn:microsoft.com/office/officeart/2005/8/layout/cycle4"/>
    <dgm:cxn modelId="{468F79D0-3901-3C4E-A946-930BC5E390DD}" type="presParOf" srcId="{FDF5C767-14BD-0641-9847-02FD22829145}" destId="{BCACEFD5-708B-174F-B27A-498B964F26D6}" srcOrd="0" destOrd="0" presId="urn:microsoft.com/office/officeart/2005/8/layout/cycle4"/>
    <dgm:cxn modelId="{0C855BF6-D7C0-AC4A-B5EC-70EA35BB2455}" type="presParOf" srcId="{FDF5C767-14BD-0641-9847-02FD22829145}" destId="{186A99E8-0489-A247-A66D-315A94635757}" srcOrd="1" destOrd="0" presId="urn:microsoft.com/office/officeart/2005/8/layout/cycle4"/>
    <dgm:cxn modelId="{129F8CE8-29D2-A847-8A72-62299FA89FB1}" type="presParOf" srcId="{1D00CAB6-7679-0848-B7F6-90DC03484E34}" destId="{9C86ABCE-6E08-9D41-ADE4-C6C374837473}" srcOrd="3" destOrd="0" presId="urn:microsoft.com/office/officeart/2005/8/layout/cycle4"/>
    <dgm:cxn modelId="{F590E3FA-BE64-CA40-9F64-214BE87CDFA3}" type="presParOf" srcId="{9C86ABCE-6E08-9D41-ADE4-C6C374837473}" destId="{D71EC4EA-BD90-084C-B5DF-8C929D787A82}" srcOrd="0" destOrd="0" presId="urn:microsoft.com/office/officeart/2005/8/layout/cycle4"/>
    <dgm:cxn modelId="{8D3AAA78-D27C-4B48-B166-DDE1826416F2}" type="presParOf" srcId="{9C86ABCE-6E08-9D41-ADE4-C6C374837473}" destId="{F42D2ECD-98FE-3246-88E6-C80199A4B942}" srcOrd="1" destOrd="0" presId="urn:microsoft.com/office/officeart/2005/8/layout/cycle4"/>
    <dgm:cxn modelId="{CB2E74A5-C808-5241-AAA0-677A48A2C24B}" type="presParOf" srcId="{1D00CAB6-7679-0848-B7F6-90DC03484E34}" destId="{CDE27577-81FD-E940-9931-A404C3F8F1F5}" srcOrd="4" destOrd="0" presId="urn:microsoft.com/office/officeart/2005/8/layout/cycle4"/>
    <dgm:cxn modelId="{F2BA8658-992D-F040-A3AB-F4F76EE5885F}" type="presParOf" srcId="{8A4EAFEB-1771-0A40-9F3D-56C7CAD9C231}" destId="{67222D7E-D266-A54B-BAF8-D14A424A612F}" srcOrd="1" destOrd="0" presId="urn:microsoft.com/office/officeart/2005/8/layout/cycle4"/>
    <dgm:cxn modelId="{18C880CB-0C07-2643-99B4-A26F9F38FF46}" type="presParOf" srcId="{67222D7E-D266-A54B-BAF8-D14A424A612F}" destId="{A5F1F02C-75E4-9A48-9048-97C658BE52BA}" srcOrd="0" destOrd="0" presId="urn:microsoft.com/office/officeart/2005/8/layout/cycle4"/>
    <dgm:cxn modelId="{BFF546EA-8C0A-DF4B-B14A-736D49DEBE72}" type="presParOf" srcId="{67222D7E-D266-A54B-BAF8-D14A424A612F}" destId="{5B065000-CB29-F147-ABEB-1C928F0A9FE5}" srcOrd="1" destOrd="0" presId="urn:microsoft.com/office/officeart/2005/8/layout/cycle4"/>
    <dgm:cxn modelId="{F469EF60-EFEC-664D-A6EA-2025BAA8FBC1}" type="presParOf" srcId="{67222D7E-D266-A54B-BAF8-D14A424A612F}" destId="{D72E1198-AC01-B74F-8236-056F2DC2C805}" srcOrd="2" destOrd="0" presId="urn:microsoft.com/office/officeart/2005/8/layout/cycle4"/>
    <dgm:cxn modelId="{24EF7EB0-A00A-C248-820F-28AFDA5EAAC3}" type="presParOf" srcId="{67222D7E-D266-A54B-BAF8-D14A424A612F}" destId="{C2E72DCF-4DB3-754F-8F36-8D4597BC16C7}" srcOrd="3" destOrd="0" presId="urn:microsoft.com/office/officeart/2005/8/layout/cycle4"/>
    <dgm:cxn modelId="{DCD53C2E-963A-C14C-BAEB-A15F2FC23A04}" type="presParOf" srcId="{67222D7E-D266-A54B-BAF8-D14A424A612F}" destId="{42A5E064-E9BA-004B-86FE-67028B1E1678}" srcOrd="4" destOrd="0" presId="urn:microsoft.com/office/officeart/2005/8/layout/cycle4"/>
    <dgm:cxn modelId="{BC7E1548-6003-1649-8940-22B3A84EED33}" type="presParOf" srcId="{8A4EAFEB-1771-0A40-9F3D-56C7CAD9C231}" destId="{756E0D1D-7553-D449-986C-BA54062D2248}" srcOrd="2" destOrd="0" presId="urn:microsoft.com/office/officeart/2005/8/layout/cycle4"/>
    <dgm:cxn modelId="{25255084-D490-D042-AD88-F3CA93876016}" type="presParOf" srcId="{8A4EAFEB-1771-0A40-9F3D-56C7CAD9C231}" destId="{70452330-104C-DB4F-B384-2947BE5116AA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95D67A0-54AA-E146-80D4-130A2D44B16D}" type="doc">
      <dgm:prSet loTypeId="urn:microsoft.com/office/officeart/2005/8/layout/vList6" loCatId="relationship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242467A-5D17-894F-9BC3-8B71024949C9}">
      <dgm:prSet/>
      <dgm:spPr/>
      <dgm:t>
        <a:bodyPr/>
        <a:lstStyle/>
        <a:p>
          <a:r>
            <a:rPr lang="en-US" dirty="0"/>
            <a:t>1790s: Fight Over inclusion of Bill of Rights—what is the effect of putting some fundamental rights in text?</a:t>
          </a:r>
        </a:p>
      </dgm:t>
    </dgm:pt>
    <dgm:pt modelId="{49FCDF25-3F90-3E45-9B5E-343F3735077A}" type="parTrans" cxnId="{9687A9D9-97B9-964A-9C6C-5FAAB2599A9C}">
      <dgm:prSet/>
      <dgm:spPr/>
      <dgm:t>
        <a:bodyPr/>
        <a:lstStyle/>
        <a:p>
          <a:endParaRPr lang="en-US"/>
        </a:p>
      </dgm:t>
    </dgm:pt>
    <dgm:pt modelId="{A9889EC6-84EA-C74D-9F53-A32478C8252D}" type="sibTrans" cxnId="{9687A9D9-97B9-964A-9C6C-5FAAB2599A9C}">
      <dgm:prSet/>
      <dgm:spPr/>
      <dgm:t>
        <a:bodyPr/>
        <a:lstStyle/>
        <a:p>
          <a:endParaRPr lang="en-US"/>
        </a:p>
      </dgm:t>
    </dgm:pt>
    <dgm:pt modelId="{00A6EDC8-BD75-E347-89C2-A718DBC18D9D}">
      <dgm:prSet/>
      <dgm:spPr/>
      <dgm:t>
        <a:bodyPr/>
        <a:lstStyle/>
        <a:p>
          <a:r>
            <a:rPr lang="en-US" b="1" i="1" dirty="0">
              <a:solidFill>
                <a:srgbClr val="C00000"/>
              </a:solidFill>
            </a:rPr>
            <a:t>Contra</a:t>
          </a:r>
          <a:r>
            <a:rPr lang="en-US" dirty="0">
              <a:solidFill>
                <a:srgbClr val="C00000"/>
              </a:solidFill>
            </a:rPr>
            <a:t>-</a:t>
          </a:r>
          <a:r>
            <a:rPr lang="en-US" dirty="0"/>
            <a:t>-it would limit the protection of the rights the protection of which caused the Revolution</a:t>
          </a:r>
        </a:p>
      </dgm:t>
    </dgm:pt>
    <dgm:pt modelId="{910D95C5-DE37-BE48-8F92-657E4F1BA0DD}" type="parTrans" cxnId="{351C20F6-CE6B-A240-93C2-4F580EC15200}">
      <dgm:prSet/>
      <dgm:spPr/>
      <dgm:t>
        <a:bodyPr/>
        <a:lstStyle/>
        <a:p>
          <a:endParaRPr lang="en-US"/>
        </a:p>
      </dgm:t>
    </dgm:pt>
    <dgm:pt modelId="{A279EA77-E2AC-9345-98E2-6B2B0E686077}" type="sibTrans" cxnId="{351C20F6-CE6B-A240-93C2-4F580EC15200}">
      <dgm:prSet/>
      <dgm:spPr/>
      <dgm:t>
        <a:bodyPr/>
        <a:lstStyle/>
        <a:p>
          <a:endParaRPr lang="en-US"/>
        </a:p>
      </dgm:t>
    </dgm:pt>
    <dgm:pt modelId="{9A3E90E3-7EF6-4C44-BC7F-F597321DDA41}">
      <dgm:prSet/>
      <dgm:spPr/>
      <dgm:t>
        <a:bodyPr/>
        <a:lstStyle/>
        <a:p>
          <a:r>
            <a:rPr lang="en-US" b="1" i="1" dirty="0">
              <a:solidFill>
                <a:srgbClr val="C00000"/>
              </a:solidFill>
            </a:rPr>
            <a:t>Pro:</a:t>
          </a:r>
          <a:r>
            <a:rPr lang="en-US" dirty="0"/>
            <a:t> Protect states and the people against the encroachment of power by Federal government</a:t>
          </a:r>
        </a:p>
      </dgm:t>
    </dgm:pt>
    <dgm:pt modelId="{7C71D4E4-AA96-2749-BE5E-48C019AC2C9C}" type="parTrans" cxnId="{18058D0D-513B-514C-938E-DB9079EB84FD}">
      <dgm:prSet/>
      <dgm:spPr/>
      <dgm:t>
        <a:bodyPr/>
        <a:lstStyle/>
        <a:p>
          <a:endParaRPr lang="en-US"/>
        </a:p>
      </dgm:t>
    </dgm:pt>
    <dgm:pt modelId="{E527C42B-081A-1241-8D5B-DA70BB3E8C49}" type="sibTrans" cxnId="{18058D0D-513B-514C-938E-DB9079EB84FD}">
      <dgm:prSet/>
      <dgm:spPr/>
      <dgm:t>
        <a:bodyPr/>
        <a:lstStyle/>
        <a:p>
          <a:endParaRPr lang="en-US"/>
        </a:p>
      </dgm:t>
    </dgm:pt>
    <dgm:pt modelId="{BE50F3EE-29E5-874B-83D3-4BE34A10CE31}">
      <dgm:prSet/>
      <dgm:spPr/>
      <dgm:t>
        <a:bodyPr/>
        <a:lstStyle/>
        <a:p>
          <a:r>
            <a:rPr lang="en-US"/>
            <a:t>Issue remains unresolved</a:t>
          </a:r>
        </a:p>
      </dgm:t>
    </dgm:pt>
    <dgm:pt modelId="{F65A65FC-7306-654B-9188-5CFE72348DC0}" type="parTrans" cxnId="{CFE028F0-BB42-6048-ADCD-49B3F862C7F3}">
      <dgm:prSet/>
      <dgm:spPr/>
      <dgm:t>
        <a:bodyPr/>
        <a:lstStyle/>
        <a:p>
          <a:endParaRPr lang="en-US"/>
        </a:p>
      </dgm:t>
    </dgm:pt>
    <dgm:pt modelId="{86A23A9E-B3C4-A546-BEEE-503422F17E47}" type="sibTrans" cxnId="{CFE028F0-BB42-6048-ADCD-49B3F862C7F3}">
      <dgm:prSet/>
      <dgm:spPr/>
      <dgm:t>
        <a:bodyPr/>
        <a:lstStyle/>
        <a:p>
          <a:endParaRPr lang="en-US"/>
        </a:p>
      </dgm:t>
    </dgm:pt>
    <dgm:pt modelId="{E30AAC16-2FC0-FB4F-82B1-F78E23F52000}">
      <dgm:prSet/>
      <dgm:spPr/>
      <dgm:t>
        <a:bodyPr/>
        <a:lstStyle/>
        <a:p>
          <a:r>
            <a:rPr lang="en-US"/>
            <a:t>1865-1880s: Reconstitution of the Republic and notions of due process and equal protection applied to state power</a:t>
          </a:r>
        </a:p>
      </dgm:t>
    </dgm:pt>
    <dgm:pt modelId="{BFD60DB4-244B-AF42-B930-91FE4CDAC16C}" type="parTrans" cxnId="{67097032-406E-DF40-9A7A-652746096256}">
      <dgm:prSet/>
      <dgm:spPr/>
      <dgm:t>
        <a:bodyPr/>
        <a:lstStyle/>
        <a:p>
          <a:endParaRPr lang="en-US"/>
        </a:p>
      </dgm:t>
    </dgm:pt>
    <dgm:pt modelId="{AC6A1E44-AEB3-DA40-A3F0-09104610E2BC}" type="sibTrans" cxnId="{67097032-406E-DF40-9A7A-652746096256}">
      <dgm:prSet/>
      <dgm:spPr/>
      <dgm:t>
        <a:bodyPr/>
        <a:lstStyle/>
        <a:p>
          <a:endParaRPr lang="en-US"/>
        </a:p>
      </dgm:t>
    </dgm:pt>
    <dgm:pt modelId="{21B6DB38-507F-7341-A114-899FBE38451D}">
      <dgm:prSet/>
      <dgm:spPr/>
      <dgm:t>
        <a:bodyPr/>
        <a:lstStyle/>
        <a:p>
          <a:r>
            <a:rPr lang="en-US" dirty="0"/>
            <a:t>From union of states to nation; fundamental reordering of power and protection of rights of individuals (due process, equal protection): eventual application to states</a:t>
          </a:r>
        </a:p>
      </dgm:t>
    </dgm:pt>
    <dgm:pt modelId="{F2F158E4-FE63-724F-AD9B-155DD42FF480}" type="parTrans" cxnId="{EB08FD3C-F2E5-CE46-AE98-84E92B45CAAC}">
      <dgm:prSet/>
      <dgm:spPr/>
      <dgm:t>
        <a:bodyPr/>
        <a:lstStyle/>
        <a:p>
          <a:endParaRPr lang="en-US"/>
        </a:p>
      </dgm:t>
    </dgm:pt>
    <dgm:pt modelId="{769A532B-4C1E-2447-9B77-96E0A8D40BE7}" type="sibTrans" cxnId="{EB08FD3C-F2E5-CE46-AE98-84E92B45CAAC}">
      <dgm:prSet/>
      <dgm:spPr/>
      <dgm:t>
        <a:bodyPr/>
        <a:lstStyle/>
        <a:p>
          <a:endParaRPr lang="en-US"/>
        </a:p>
      </dgm:t>
    </dgm:pt>
    <dgm:pt modelId="{14077EAB-BF38-814E-8B3A-B010BAD95DE5}">
      <dgm:prSet/>
      <dgm:spPr/>
      <dgm:t>
        <a:bodyPr/>
        <a:lstStyle/>
        <a:p>
          <a:r>
            <a:rPr lang="en-US"/>
            <a:t>Early 1900s: the last bit of erosion of state power: </a:t>
          </a:r>
        </a:p>
      </dgm:t>
    </dgm:pt>
    <dgm:pt modelId="{BF431BFE-5163-8E4C-B4E3-F5706B9496A9}" type="parTrans" cxnId="{C0096AB7-3DF0-9243-B50D-2BDE7BA755AA}">
      <dgm:prSet/>
      <dgm:spPr/>
      <dgm:t>
        <a:bodyPr/>
        <a:lstStyle/>
        <a:p>
          <a:endParaRPr lang="en-US"/>
        </a:p>
      </dgm:t>
    </dgm:pt>
    <dgm:pt modelId="{D78D98AA-6B76-5B46-BF58-ECE17641E037}" type="sibTrans" cxnId="{C0096AB7-3DF0-9243-B50D-2BDE7BA755AA}">
      <dgm:prSet/>
      <dgm:spPr/>
      <dgm:t>
        <a:bodyPr/>
        <a:lstStyle/>
        <a:p>
          <a:endParaRPr lang="en-US"/>
        </a:p>
      </dgm:t>
    </dgm:pt>
    <dgm:pt modelId="{2077F59B-AE58-C346-845D-133DC8F6FE76}">
      <dgm:prSet/>
      <dgm:spPr/>
      <dgm:t>
        <a:bodyPr/>
        <a:lstStyle/>
        <a:p>
          <a:r>
            <a:rPr lang="en-US"/>
            <a:t>direct election of Senators and </a:t>
          </a:r>
        </a:p>
      </dgm:t>
    </dgm:pt>
    <dgm:pt modelId="{D5BFBC2A-1B74-8246-8F7B-1308E36B4CEA}" type="parTrans" cxnId="{E0F327C9-5510-D840-8D3B-884088D92428}">
      <dgm:prSet/>
      <dgm:spPr/>
      <dgm:t>
        <a:bodyPr/>
        <a:lstStyle/>
        <a:p>
          <a:endParaRPr lang="en-US"/>
        </a:p>
      </dgm:t>
    </dgm:pt>
    <dgm:pt modelId="{F4E90AA7-A177-4941-989C-5A578AD2B7CD}" type="sibTrans" cxnId="{E0F327C9-5510-D840-8D3B-884088D92428}">
      <dgm:prSet/>
      <dgm:spPr/>
      <dgm:t>
        <a:bodyPr/>
        <a:lstStyle/>
        <a:p>
          <a:endParaRPr lang="en-US"/>
        </a:p>
      </dgm:t>
    </dgm:pt>
    <dgm:pt modelId="{25D8FAA1-1E31-9948-94B3-9DD4E3B20295}">
      <dgm:prSet/>
      <dgm:spPr/>
      <dgm:t>
        <a:bodyPr/>
        <a:lstStyle/>
        <a:p>
          <a:r>
            <a:rPr lang="en-US"/>
            <a:t>income tax provisions</a:t>
          </a:r>
        </a:p>
      </dgm:t>
    </dgm:pt>
    <dgm:pt modelId="{049C9B90-D71F-7C4B-861F-66A3DEB27162}" type="parTrans" cxnId="{11A8A961-E7A7-7343-95DF-0DBEEFEB1B74}">
      <dgm:prSet/>
      <dgm:spPr/>
      <dgm:t>
        <a:bodyPr/>
        <a:lstStyle/>
        <a:p>
          <a:endParaRPr lang="en-US"/>
        </a:p>
      </dgm:t>
    </dgm:pt>
    <dgm:pt modelId="{6AFD4A6F-0B5B-CB4C-84A8-71C497E983D8}" type="sibTrans" cxnId="{11A8A961-E7A7-7343-95DF-0DBEEFEB1B74}">
      <dgm:prSet/>
      <dgm:spPr/>
      <dgm:t>
        <a:bodyPr/>
        <a:lstStyle/>
        <a:p>
          <a:endParaRPr lang="en-US"/>
        </a:p>
      </dgm:t>
    </dgm:pt>
    <dgm:pt modelId="{991C550E-9C21-9C49-B98A-5A11A5505263}">
      <dgm:prSet/>
      <dgm:spPr/>
      <dgm:t>
        <a:bodyPr/>
        <a:lstStyle/>
        <a:p>
          <a:r>
            <a:rPr lang="en-US"/>
            <a:t>1930s: Expansion of interpretation of national power (reviving initial efforts in early 1800s)</a:t>
          </a:r>
        </a:p>
      </dgm:t>
    </dgm:pt>
    <dgm:pt modelId="{DDFBA44A-A34B-3345-81DC-4DD5639C4D12}" type="parTrans" cxnId="{094A8F39-D74E-FB4B-B967-AFBDFC3A8491}">
      <dgm:prSet/>
      <dgm:spPr/>
      <dgm:t>
        <a:bodyPr/>
        <a:lstStyle/>
        <a:p>
          <a:endParaRPr lang="en-US"/>
        </a:p>
      </dgm:t>
    </dgm:pt>
    <dgm:pt modelId="{3155AB0B-8438-9A4A-9C5F-D1D7F795F3A3}" type="sibTrans" cxnId="{094A8F39-D74E-FB4B-B967-AFBDFC3A8491}">
      <dgm:prSet/>
      <dgm:spPr/>
      <dgm:t>
        <a:bodyPr/>
        <a:lstStyle/>
        <a:p>
          <a:endParaRPr lang="en-US"/>
        </a:p>
      </dgm:t>
    </dgm:pt>
    <dgm:pt modelId="{F3EFBE46-7AEB-604E-9516-B7D6D3537BB6}">
      <dgm:prSet/>
      <dgm:spPr/>
      <dgm:t>
        <a:bodyPr/>
        <a:lstStyle/>
        <a:p>
          <a:r>
            <a:rPr lang="en-US"/>
            <a:t>Judicialization of contests between political branches in federal government </a:t>
          </a:r>
        </a:p>
      </dgm:t>
    </dgm:pt>
    <dgm:pt modelId="{12D6041F-EAFA-994E-B7A6-C1D9173ABBBF}" type="parTrans" cxnId="{08D616AF-5FDC-9B47-8F00-D09ADAF2491C}">
      <dgm:prSet/>
      <dgm:spPr/>
      <dgm:t>
        <a:bodyPr/>
        <a:lstStyle/>
        <a:p>
          <a:endParaRPr lang="en-US"/>
        </a:p>
      </dgm:t>
    </dgm:pt>
    <dgm:pt modelId="{3D5131BB-A2C6-1C4C-90F1-DDABF23C3EF3}" type="sibTrans" cxnId="{08D616AF-5FDC-9B47-8F00-D09ADAF2491C}">
      <dgm:prSet/>
      <dgm:spPr/>
      <dgm:t>
        <a:bodyPr/>
        <a:lstStyle/>
        <a:p>
          <a:endParaRPr lang="en-US"/>
        </a:p>
      </dgm:t>
    </dgm:pt>
    <dgm:pt modelId="{85A5857F-08E2-FA49-80C2-973CF706163E}">
      <dgm:prSet/>
      <dgm:spPr/>
      <dgm:t>
        <a:bodyPr/>
        <a:lstStyle/>
        <a:p>
          <a:r>
            <a:rPr lang="en-US"/>
            <a:t>and between states and federal government</a:t>
          </a:r>
        </a:p>
      </dgm:t>
    </dgm:pt>
    <dgm:pt modelId="{000E80F8-AEB0-B643-87E2-24EBFBE7B01D}" type="parTrans" cxnId="{D7999859-000D-8D4F-8443-AF41416644B6}">
      <dgm:prSet/>
      <dgm:spPr/>
      <dgm:t>
        <a:bodyPr/>
        <a:lstStyle/>
        <a:p>
          <a:endParaRPr lang="en-US"/>
        </a:p>
      </dgm:t>
    </dgm:pt>
    <dgm:pt modelId="{7D71E9FF-D47A-AE45-861B-D2EB3A1023D3}" type="sibTrans" cxnId="{D7999859-000D-8D4F-8443-AF41416644B6}">
      <dgm:prSet/>
      <dgm:spPr/>
      <dgm:t>
        <a:bodyPr/>
        <a:lstStyle/>
        <a:p>
          <a:endParaRPr lang="en-US"/>
        </a:p>
      </dgm:t>
    </dgm:pt>
    <dgm:pt modelId="{4AB21C5C-4BC5-A445-BC22-90C6E0528F41}">
      <dgm:prSet/>
      <dgm:spPr/>
      <dgm:t>
        <a:bodyPr/>
        <a:lstStyle/>
        <a:p>
          <a:r>
            <a:rPr lang="en-US"/>
            <a:t>1960s: The judicialization of the Constitution respecting social issues</a:t>
          </a:r>
        </a:p>
      </dgm:t>
    </dgm:pt>
    <dgm:pt modelId="{F23DD475-E540-3A49-91B1-A9048A8E5EAB}" type="parTrans" cxnId="{F88E39FA-FA27-DB48-810F-66986714AD73}">
      <dgm:prSet/>
      <dgm:spPr/>
      <dgm:t>
        <a:bodyPr/>
        <a:lstStyle/>
        <a:p>
          <a:endParaRPr lang="en-US"/>
        </a:p>
      </dgm:t>
    </dgm:pt>
    <dgm:pt modelId="{02F080D9-FE99-214C-B226-2A3AAC489577}" type="sibTrans" cxnId="{F88E39FA-FA27-DB48-810F-66986714AD73}">
      <dgm:prSet/>
      <dgm:spPr/>
      <dgm:t>
        <a:bodyPr/>
        <a:lstStyle/>
        <a:p>
          <a:endParaRPr lang="en-US"/>
        </a:p>
      </dgm:t>
    </dgm:pt>
    <dgm:pt modelId="{61CF5761-85E0-254B-9851-8ACB7F2FE543}">
      <dgm:prSet/>
      <dgm:spPr/>
      <dgm:t>
        <a:bodyPr/>
        <a:lstStyle/>
        <a:p>
          <a:r>
            <a:rPr lang="en-US"/>
            <a:t>Constitutionalization of politics in the context of race and gender and societal warfare</a:t>
          </a:r>
        </a:p>
      </dgm:t>
    </dgm:pt>
    <dgm:pt modelId="{BF6264A7-62EB-6143-A961-CDCF3FB45336}" type="parTrans" cxnId="{BF71FFA5-FF0B-FE45-82B6-91C72D42A488}">
      <dgm:prSet/>
      <dgm:spPr/>
      <dgm:t>
        <a:bodyPr/>
        <a:lstStyle/>
        <a:p>
          <a:endParaRPr lang="en-US"/>
        </a:p>
      </dgm:t>
    </dgm:pt>
    <dgm:pt modelId="{09F18F8A-3410-EF42-A376-B7297D037DD2}" type="sibTrans" cxnId="{BF71FFA5-FF0B-FE45-82B6-91C72D42A488}">
      <dgm:prSet/>
      <dgm:spPr/>
      <dgm:t>
        <a:bodyPr/>
        <a:lstStyle/>
        <a:p>
          <a:endParaRPr lang="en-US"/>
        </a:p>
      </dgm:t>
    </dgm:pt>
    <dgm:pt modelId="{BCC4772B-FFCE-D444-AA4C-420A3C7C4D78}">
      <dgm:prSet/>
      <dgm:spPr/>
      <dgm:t>
        <a:bodyPr/>
        <a:lstStyle/>
        <a:p>
          <a:r>
            <a:rPr lang="en-US" dirty="0"/>
            <a:t>After 11 September 2001: Individual liberties in the context of war on terror </a:t>
          </a:r>
        </a:p>
      </dgm:t>
    </dgm:pt>
    <dgm:pt modelId="{ADFF28BE-378F-FC4A-B989-42605F9C8DDA}" type="parTrans" cxnId="{352EA656-4457-0E41-B2D5-171A45C560A3}">
      <dgm:prSet/>
      <dgm:spPr/>
      <dgm:t>
        <a:bodyPr/>
        <a:lstStyle/>
        <a:p>
          <a:endParaRPr lang="en-US"/>
        </a:p>
      </dgm:t>
    </dgm:pt>
    <dgm:pt modelId="{FDC3DCF5-D6E0-D247-84E8-D6DF26AD30F2}" type="sibTrans" cxnId="{352EA656-4457-0E41-B2D5-171A45C560A3}">
      <dgm:prSet/>
      <dgm:spPr/>
      <dgm:t>
        <a:bodyPr/>
        <a:lstStyle/>
        <a:p>
          <a:endParaRPr lang="en-US"/>
        </a:p>
      </dgm:t>
    </dgm:pt>
    <dgm:pt modelId="{4382ACD0-48B3-F945-8C7B-BBD4C22D27F6}">
      <dgm:prSet/>
      <dgm:spPr/>
      <dgm:t>
        <a:bodyPr/>
        <a:lstStyle/>
        <a:p>
          <a:r>
            <a:rPr lang="en-US"/>
            <a:t>governmentalization of private sector, and </a:t>
          </a:r>
        </a:p>
      </dgm:t>
    </dgm:pt>
    <dgm:pt modelId="{0828EA98-63C7-184D-AB75-21B81DF51FA9}" type="parTrans" cxnId="{DE9ACB92-2E69-B346-A835-19585B49C96F}">
      <dgm:prSet/>
      <dgm:spPr/>
      <dgm:t>
        <a:bodyPr/>
        <a:lstStyle/>
        <a:p>
          <a:endParaRPr lang="en-US"/>
        </a:p>
      </dgm:t>
    </dgm:pt>
    <dgm:pt modelId="{98DB51DA-F7EF-0643-8487-AD952E6C0DCB}" type="sibTrans" cxnId="{DE9ACB92-2E69-B346-A835-19585B49C96F}">
      <dgm:prSet/>
      <dgm:spPr/>
      <dgm:t>
        <a:bodyPr/>
        <a:lstStyle/>
        <a:p>
          <a:endParaRPr lang="en-US"/>
        </a:p>
      </dgm:t>
    </dgm:pt>
    <dgm:pt modelId="{F41A0741-5C9F-0C42-B72B-23EA0612CCE9}">
      <dgm:prSet/>
      <dgm:spPr/>
      <dgm:t>
        <a:bodyPr/>
        <a:lstStyle/>
        <a:p>
          <a:r>
            <a:rPr lang="en-US" dirty="0"/>
            <a:t>Judicialization of social warfare for over control of national cultural narrative: Privacy; rights of sexual minorities, migration, continuation of race/gender/ethnic/religious controversies</a:t>
          </a:r>
        </a:p>
      </dgm:t>
    </dgm:pt>
    <dgm:pt modelId="{5743F740-B574-B34A-99EA-8D39567A42B3}" type="parTrans" cxnId="{B4ED8626-DA29-7C40-9548-E0859B9A1A39}">
      <dgm:prSet/>
      <dgm:spPr/>
      <dgm:t>
        <a:bodyPr/>
        <a:lstStyle/>
        <a:p>
          <a:endParaRPr lang="en-US"/>
        </a:p>
      </dgm:t>
    </dgm:pt>
    <dgm:pt modelId="{F4ABECDC-E9E5-3043-880D-1879D8BF65F7}" type="sibTrans" cxnId="{B4ED8626-DA29-7C40-9548-E0859B9A1A39}">
      <dgm:prSet/>
      <dgm:spPr/>
      <dgm:t>
        <a:bodyPr/>
        <a:lstStyle/>
        <a:p>
          <a:endParaRPr lang="en-US"/>
        </a:p>
      </dgm:t>
    </dgm:pt>
    <dgm:pt modelId="{630B4807-CD3D-E648-92CB-5006A1E40CAF}" type="pres">
      <dgm:prSet presAssocID="{195D67A0-54AA-E146-80D4-130A2D44B16D}" presName="Name0" presStyleCnt="0">
        <dgm:presLayoutVars>
          <dgm:dir/>
          <dgm:animLvl val="lvl"/>
          <dgm:resizeHandles/>
        </dgm:presLayoutVars>
      </dgm:prSet>
      <dgm:spPr/>
    </dgm:pt>
    <dgm:pt modelId="{DA3BB7CF-F2EE-1749-A2C0-66DDEC868DC8}" type="pres">
      <dgm:prSet presAssocID="{0242467A-5D17-894F-9BC3-8B71024949C9}" presName="linNode" presStyleCnt="0"/>
      <dgm:spPr/>
    </dgm:pt>
    <dgm:pt modelId="{3706820D-7E2D-8244-A7F6-036955AE39CC}" type="pres">
      <dgm:prSet presAssocID="{0242467A-5D17-894F-9BC3-8B71024949C9}" presName="parentShp" presStyleLbl="node1" presStyleIdx="0" presStyleCnt="6">
        <dgm:presLayoutVars>
          <dgm:bulletEnabled val="1"/>
        </dgm:presLayoutVars>
      </dgm:prSet>
      <dgm:spPr/>
    </dgm:pt>
    <dgm:pt modelId="{65C98FDF-695C-A247-AED6-D5219832EC3F}" type="pres">
      <dgm:prSet presAssocID="{0242467A-5D17-894F-9BC3-8B71024949C9}" presName="childShp" presStyleLbl="bgAccFollowNode1" presStyleIdx="0" presStyleCnt="6">
        <dgm:presLayoutVars>
          <dgm:bulletEnabled val="1"/>
        </dgm:presLayoutVars>
      </dgm:prSet>
      <dgm:spPr/>
    </dgm:pt>
    <dgm:pt modelId="{A2DC6044-EBD3-7C4F-8C7B-9EB4AAB57902}" type="pres">
      <dgm:prSet presAssocID="{A9889EC6-84EA-C74D-9F53-A32478C8252D}" presName="spacing" presStyleCnt="0"/>
      <dgm:spPr/>
    </dgm:pt>
    <dgm:pt modelId="{6427AF1C-ADDA-2A48-BF64-405BAA781575}" type="pres">
      <dgm:prSet presAssocID="{E30AAC16-2FC0-FB4F-82B1-F78E23F52000}" presName="linNode" presStyleCnt="0"/>
      <dgm:spPr/>
    </dgm:pt>
    <dgm:pt modelId="{BB3DBAEC-53D4-734B-BDC4-D5C01F4FAF21}" type="pres">
      <dgm:prSet presAssocID="{E30AAC16-2FC0-FB4F-82B1-F78E23F52000}" presName="parentShp" presStyleLbl="node1" presStyleIdx="1" presStyleCnt="6">
        <dgm:presLayoutVars>
          <dgm:bulletEnabled val="1"/>
        </dgm:presLayoutVars>
      </dgm:prSet>
      <dgm:spPr/>
    </dgm:pt>
    <dgm:pt modelId="{E7236432-0343-D84B-A0A2-1031F74BE1AB}" type="pres">
      <dgm:prSet presAssocID="{E30AAC16-2FC0-FB4F-82B1-F78E23F52000}" presName="childShp" presStyleLbl="bgAccFollowNode1" presStyleIdx="1" presStyleCnt="6">
        <dgm:presLayoutVars>
          <dgm:bulletEnabled val="1"/>
        </dgm:presLayoutVars>
      </dgm:prSet>
      <dgm:spPr/>
    </dgm:pt>
    <dgm:pt modelId="{F94FE4D8-19D6-DC47-B367-7618353B5561}" type="pres">
      <dgm:prSet presAssocID="{AC6A1E44-AEB3-DA40-A3F0-09104610E2BC}" presName="spacing" presStyleCnt="0"/>
      <dgm:spPr/>
    </dgm:pt>
    <dgm:pt modelId="{DA09D43A-6410-2646-84F7-D98683B3B826}" type="pres">
      <dgm:prSet presAssocID="{14077EAB-BF38-814E-8B3A-B010BAD95DE5}" presName="linNode" presStyleCnt="0"/>
      <dgm:spPr/>
    </dgm:pt>
    <dgm:pt modelId="{E8FE99F3-0716-FF45-B673-9990ADAB5B8B}" type="pres">
      <dgm:prSet presAssocID="{14077EAB-BF38-814E-8B3A-B010BAD95DE5}" presName="parentShp" presStyleLbl="node1" presStyleIdx="2" presStyleCnt="6">
        <dgm:presLayoutVars>
          <dgm:bulletEnabled val="1"/>
        </dgm:presLayoutVars>
      </dgm:prSet>
      <dgm:spPr/>
    </dgm:pt>
    <dgm:pt modelId="{E70805E0-C039-5247-9ECB-034D4329B375}" type="pres">
      <dgm:prSet presAssocID="{14077EAB-BF38-814E-8B3A-B010BAD95DE5}" presName="childShp" presStyleLbl="bgAccFollowNode1" presStyleIdx="2" presStyleCnt="6">
        <dgm:presLayoutVars>
          <dgm:bulletEnabled val="1"/>
        </dgm:presLayoutVars>
      </dgm:prSet>
      <dgm:spPr/>
    </dgm:pt>
    <dgm:pt modelId="{783B002F-EFA6-8740-8D36-A7BFCB7C6F83}" type="pres">
      <dgm:prSet presAssocID="{D78D98AA-6B76-5B46-BF58-ECE17641E037}" presName="spacing" presStyleCnt="0"/>
      <dgm:spPr/>
    </dgm:pt>
    <dgm:pt modelId="{F8D180C3-9C49-3940-AE94-8E940A6484A0}" type="pres">
      <dgm:prSet presAssocID="{991C550E-9C21-9C49-B98A-5A11A5505263}" presName="linNode" presStyleCnt="0"/>
      <dgm:spPr/>
    </dgm:pt>
    <dgm:pt modelId="{CA40AAE8-FB13-BE45-823F-4A1ACCB04329}" type="pres">
      <dgm:prSet presAssocID="{991C550E-9C21-9C49-B98A-5A11A5505263}" presName="parentShp" presStyleLbl="node1" presStyleIdx="3" presStyleCnt="6">
        <dgm:presLayoutVars>
          <dgm:bulletEnabled val="1"/>
        </dgm:presLayoutVars>
      </dgm:prSet>
      <dgm:spPr/>
    </dgm:pt>
    <dgm:pt modelId="{5F8A0956-8B77-FE46-9CB3-B3FDE44C20EC}" type="pres">
      <dgm:prSet presAssocID="{991C550E-9C21-9C49-B98A-5A11A5505263}" presName="childShp" presStyleLbl="bgAccFollowNode1" presStyleIdx="3" presStyleCnt="6">
        <dgm:presLayoutVars>
          <dgm:bulletEnabled val="1"/>
        </dgm:presLayoutVars>
      </dgm:prSet>
      <dgm:spPr/>
    </dgm:pt>
    <dgm:pt modelId="{7BE68439-58F0-B844-8372-B7DEBAB32C37}" type="pres">
      <dgm:prSet presAssocID="{3155AB0B-8438-9A4A-9C5F-D1D7F795F3A3}" presName="spacing" presStyleCnt="0"/>
      <dgm:spPr/>
    </dgm:pt>
    <dgm:pt modelId="{6CB4D849-CCB8-414F-B4F7-5D9679CBA282}" type="pres">
      <dgm:prSet presAssocID="{4AB21C5C-4BC5-A445-BC22-90C6E0528F41}" presName="linNode" presStyleCnt="0"/>
      <dgm:spPr/>
    </dgm:pt>
    <dgm:pt modelId="{62F2C411-2F89-5944-9110-42D7D17AE1F8}" type="pres">
      <dgm:prSet presAssocID="{4AB21C5C-4BC5-A445-BC22-90C6E0528F41}" presName="parentShp" presStyleLbl="node1" presStyleIdx="4" presStyleCnt="6">
        <dgm:presLayoutVars>
          <dgm:bulletEnabled val="1"/>
        </dgm:presLayoutVars>
      </dgm:prSet>
      <dgm:spPr/>
    </dgm:pt>
    <dgm:pt modelId="{47CA53A1-AC90-994F-92FF-A54389D3048B}" type="pres">
      <dgm:prSet presAssocID="{4AB21C5C-4BC5-A445-BC22-90C6E0528F41}" presName="childShp" presStyleLbl="bgAccFollowNode1" presStyleIdx="4" presStyleCnt="6">
        <dgm:presLayoutVars>
          <dgm:bulletEnabled val="1"/>
        </dgm:presLayoutVars>
      </dgm:prSet>
      <dgm:spPr/>
    </dgm:pt>
    <dgm:pt modelId="{F7767912-052E-7842-892B-B508E3D3486E}" type="pres">
      <dgm:prSet presAssocID="{02F080D9-FE99-214C-B226-2A3AAC489577}" presName="spacing" presStyleCnt="0"/>
      <dgm:spPr/>
    </dgm:pt>
    <dgm:pt modelId="{957ADD33-16D4-514C-AE53-E48F6AFEE062}" type="pres">
      <dgm:prSet presAssocID="{BCC4772B-FFCE-D444-AA4C-420A3C7C4D78}" presName="linNode" presStyleCnt="0"/>
      <dgm:spPr/>
    </dgm:pt>
    <dgm:pt modelId="{FCC603A4-94B8-3F44-9B76-A3E30B6AA1F4}" type="pres">
      <dgm:prSet presAssocID="{BCC4772B-FFCE-D444-AA4C-420A3C7C4D78}" presName="parentShp" presStyleLbl="node1" presStyleIdx="5" presStyleCnt="6">
        <dgm:presLayoutVars>
          <dgm:bulletEnabled val="1"/>
        </dgm:presLayoutVars>
      </dgm:prSet>
      <dgm:spPr/>
    </dgm:pt>
    <dgm:pt modelId="{8208819C-3FC7-A044-8542-2B37ADEF3D35}" type="pres">
      <dgm:prSet presAssocID="{BCC4772B-FFCE-D444-AA4C-420A3C7C4D78}" presName="childShp" presStyleLbl="bgAccFollowNode1" presStyleIdx="5" presStyleCnt="6">
        <dgm:presLayoutVars>
          <dgm:bulletEnabled val="1"/>
        </dgm:presLayoutVars>
      </dgm:prSet>
      <dgm:spPr/>
    </dgm:pt>
  </dgm:ptLst>
  <dgm:cxnLst>
    <dgm:cxn modelId="{18058D0D-513B-514C-938E-DB9079EB84FD}" srcId="{0242467A-5D17-894F-9BC3-8B71024949C9}" destId="{9A3E90E3-7EF6-4C44-BC7F-F597321DDA41}" srcOrd="1" destOrd="0" parTransId="{7C71D4E4-AA96-2749-BE5E-48C019AC2C9C}" sibTransId="{E527C42B-081A-1241-8D5B-DA70BB3E8C49}"/>
    <dgm:cxn modelId="{9BB5391F-736D-4C4A-B132-79CC0ACAF706}" type="presOf" srcId="{25D8FAA1-1E31-9948-94B3-9DD4E3B20295}" destId="{E70805E0-C039-5247-9ECB-034D4329B375}" srcOrd="0" destOrd="1" presId="urn:microsoft.com/office/officeart/2005/8/layout/vList6"/>
    <dgm:cxn modelId="{B4ED8626-DA29-7C40-9548-E0859B9A1A39}" srcId="{BCC4772B-FFCE-D444-AA4C-420A3C7C4D78}" destId="{F41A0741-5C9F-0C42-B72B-23EA0612CCE9}" srcOrd="1" destOrd="0" parTransId="{5743F740-B574-B34A-99EA-8D39567A42B3}" sibTransId="{F4ABECDC-E9E5-3043-880D-1879D8BF65F7}"/>
    <dgm:cxn modelId="{67097032-406E-DF40-9A7A-652746096256}" srcId="{195D67A0-54AA-E146-80D4-130A2D44B16D}" destId="{E30AAC16-2FC0-FB4F-82B1-F78E23F52000}" srcOrd="1" destOrd="0" parTransId="{BFD60DB4-244B-AF42-B930-91FE4CDAC16C}" sibTransId="{AC6A1E44-AEB3-DA40-A3F0-09104610E2BC}"/>
    <dgm:cxn modelId="{7D8D1733-F8AD-FB45-9DD5-64AF17EE886A}" type="presOf" srcId="{F41A0741-5C9F-0C42-B72B-23EA0612CCE9}" destId="{8208819C-3FC7-A044-8542-2B37ADEF3D35}" srcOrd="0" destOrd="1" presId="urn:microsoft.com/office/officeart/2005/8/layout/vList6"/>
    <dgm:cxn modelId="{701B7E37-472F-D14B-9DFC-83F6DE2B2842}" type="presOf" srcId="{61CF5761-85E0-254B-9851-8ACB7F2FE543}" destId="{47CA53A1-AC90-994F-92FF-A54389D3048B}" srcOrd="0" destOrd="0" presId="urn:microsoft.com/office/officeart/2005/8/layout/vList6"/>
    <dgm:cxn modelId="{094A8F39-D74E-FB4B-B967-AFBDFC3A8491}" srcId="{195D67A0-54AA-E146-80D4-130A2D44B16D}" destId="{991C550E-9C21-9C49-B98A-5A11A5505263}" srcOrd="3" destOrd="0" parTransId="{DDFBA44A-A34B-3345-81DC-4DD5639C4D12}" sibTransId="{3155AB0B-8438-9A4A-9C5F-D1D7F795F3A3}"/>
    <dgm:cxn modelId="{EB08FD3C-F2E5-CE46-AE98-84E92B45CAAC}" srcId="{E30AAC16-2FC0-FB4F-82B1-F78E23F52000}" destId="{21B6DB38-507F-7341-A114-899FBE38451D}" srcOrd="0" destOrd="0" parTransId="{F2F158E4-FE63-724F-AD9B-155DD42FF480}" sibTransId="{769A532B-4C1E-2447-9B77-96E0A8D40BE7}"/>
    <dgm:cxn modelId="{352EA656-4457-0E41-B2D5-171A45C560A3}" srcId="{195D67A0-54AA-E146-80D4-130A2D44B16D}" destId="{BCC4772B-FFCE-D444-AA4C-420A3C7C4D78}" srcOrd="5" destOrd="0" parTransId="{ADFF28BE-378F-FC4A-B989-42605F9C8DDA}" sibTransId="{FDC3DCF5-D6E0-D247-84E8-D6DF26AD30F2}"/>
    <dgm:cxn modelId="{D7999859-000D-8D4F-8443-AF41416644B6}" srcId="{991C550E-9C21-9C49-B98A-5A11A5505263}" destId="{85A5857F-08E2-FA49-80C2-973CF706163E}" srcOrd="1" destOrd="0" parTransId="{000E80F8-AEB0-B643-87E2-24EBFBE7B01D}" sibTransId="{7D71E9FF-D47A-AE45-861B-D2EB3A1023D3}"/>
    <dgm:cxn modelId="{11A8A961-E7A7-7343-95DF-0DBEEFEB1B74}" srcId="{14077EAB-BF38-814E-8B3A-B010BAD95DE5}" destId="{25D8FAA1-1E31-9948-94B3-9DD4E3B20295}" srcOrd="1" destOrd="0" parTransId="{049C9B90-D71F-7C4B-861F-66A3DEB27162}" sibTransId="{6AFD4A6F-0B5B-CB4C-84A8-71C497E983D8}"/>
    <dgm:cxn modelId="{8BA75E62-DDC4-1D41-8DFB-F1CF9C390CA5}" type="presOf" srcId="{BE50F3EE-29E5-874B-83D3-4BE34A10CE31}" destId="{65C98FDF-695C-A247-AED6-D5219832EC3F}" srcOrd="0" destOrd="2" presId="urn:microsoft.com/office/officeart/2005/8/layout/vList6"/>
    <dgm:cxn modelId="{8687A882-B7B7-9D4A-B089-507D7B347174}" type="presOf" srcId="{195D67A0-54AA-E146-80D4-130A2D44B16D}" destId="{630B4807-CD3D-E648-92CB-5006A1E40CAF}" srcOrd="0" destOrd="0" presId="urn:microsoft.com/office/officeart/2005/8/layout/vList6"/>
    <dgm:cxn modelId="{AE8FE182-FAD7-CE46-A18C-EAE161CECE39}" type="presOf" srcId="{14077EAB-BF38-814E-8B3A-B010BAD95DE5}" destId="{E8FE99F3-0716-FF45-B673-9990ADAB5B8B}" srcOrd="0" destOrd="0" presId="urn:microsoft.com/office/officeart/2005/8/layout/vList6"/>
    <dgm:cxn modelId="{9D782B84-3D9C-8643-87FB-FC4B5C85C556}" type="presOf" srcId="{4382ACD0-48B3-F945-8C7B-BBD4C22D27F6}" destId="{8208819C-3FC7-A044-8542-2B37ADEF3D35}" srcOrd="0" destOrd="0" presId="urn:microsoft.com/office/officeart/2005/8/layout/vList6"/>
    <dgm:cxn modelId="{287CBA8C-5B2E-E54F-ACC1-F087449F565A}" type="presOf" srcId="{85A5857F-08E2-FA49-80C2-973CF706163E}" destId="{5F8A0956-8B77-FE46-9CB3-B3FDE44C20EC}" srcOrd="0" destOrd="1" presId="urn:microsoft.com/office/officeart/2005/8/layout/vList6"/>
    <dgm:cxn modelId="{D16CB290-1909-914B-9C92-6BD1B08A0570}" type="presOf" srcId="{E30AAC16-2FC0-FB4F-82B1-F78E23F52000}" destId="{BB3DBAEC-53D4-734B-BDC4-D5C01F4FAF21}" srcOrd="0" destOrd="0" presId="urn:microsoft.com/office/officeart/2005/8/layout/vList6"/>
    <dgm:cxn modelId="{DE9ACB92-2E69-B346-A835-19585B49C96F}" srcId="{BCC4772B-FFCE-D444-AA4C-420A3C7C4D78}" destId="{4382ACD0-48B3-F945-8C7B-BBD4C22D27F6}" srcOrd="0" destOrd="0" parTransId="{0828EA98-63C7-184D-AB75-21B81DF51FA9}" sibTransId="{98DB51DA-F7EF-0643-8487-AD952E6C0DCB}"/>
    <dgm:cxn modelId="{BF71FFA5-FF0B-FE45-82B6-91C72D42A488}" srcId="{4AB21C5C-4BC5-A445-BC22-90C6E0528F41}" destId="{61CF5761-85E0-254B-9851-8ACB7F2FE543}" srcOrd="0" destOrd="0" parTransId="{BF6264A7-62EB-6143-A961-CDCF3FB45336}" sibTransId="{09F18F8A-3410-EF42-A376-B7297D037DD2}"/>
    <dgm:cxn modelId="{C84416AC-7D93-D745-8D1E-A2734BE31C32}" type="presOf" srcId="{9A3E90E3-7EF6-4C44-BC7F-F597321DDA41}" destId="{65C98FDF-695C-A247-AED6-D5219832EC3F}" srcOrd="0" destOrd="1" presId="urn:microsoft.com/office/officeart/2005/8/layout/vList6"/>
    <dgm:cxn modelId="{08D616AF-5FDC-9B47-8F00-D09ADAF2491C}" srcId="{991C550E-9C21-9C49-B98A-5A11A5505263}" destId="{F3EFBE46-7AEB-604E-9516-B7D6D3537BB6}" srcOrd="0" destOrd="0" parTransId="{12D6041F-EAFA-994E-B7A6-C1D9173ABBBF}" sibTransId="{3D5131BB-A2C6-1C4C-90F1-DDABF23C3EF3}"/>
    <dgm:cxn modelId="{7D5CD5B3-7EE5-6D4B-8DAC-312AF4031A8B}" type="presOf" srcId="{2077F59B-AE58-C346-845D-133DC8F6FE76}" destId="{E70805E0-C039-5247-9ECB-034D4329B375}" srcOrd="0" destOrd="0" presId="urn:microsoft.com/office/officeart/2005/8/layout/vList6"/>
    <dgm:cxn modelId="{C0096AB7-3DF0-9243-B50D-2BDE7BA755AA}" srcId="{195D67A0-54AA-E146-80D4-130A2D44B16D}" destId="{14077EAB-BF38-814E-8B3A-B010BAD95DE5}" srcOrd="2" destOrd="0" parTransId="{BF431BFE-5163-8E4C-B4E3-F5706B9496A9}" sibTransId="{D78D98AA-6B76-5B46-BF58-ECE17641E037}"/>
    <dgm:cxn modelId="{B64DADB8-2E01-B144-85A6-37599ABA3305}" type="presOf" srcId="{00A6EDC8-BD75-E347-89C2-A718DBC18D9D}" destId="{65C98FDF-695C-A247-AED6-D5219832EC3F}" srcOrd="0" destOrd="0" presId="urn:microsoft.com/office/officeart/2005/8/layout/vList6"/>
    <dgm:cxn modelId="{A95865BC-639F-4444-BEC4-C53A5A778679}" type="presOf" srcId="{F3EFBE46-7AEB-604E-9516-B7D6D3537BB6}" destId="{5F8A0956-8B77-FE46-9CB3-B3FDE44C20EC}" srcOrd="0" destOrd="0" presId="urn:microsoft.com/office/officeart/2005/8/layout/vList6"/>
    <dgm:cxn modelId="{A48F2BBF-CF0A-164A-AAE2-65920979201D}" type="presOf" srcId="{BCC4772B-FFCE-D444-AA4C-420A3C7C4D78}" destId="{FCC603A4-94B8-3F44-9B76-A3E30B6AA1F4}" srcOrd="0" destOrd="0" presId="urn:microsoft.com/office/officeart/2005/8/layout/vList6"/>
    <dgm:cxn modelId="{E0F327C9-5510-D840-8D3B-884088D92428}" srcId="{14077EAB-BF38-814E-8B3A-B010BAD95DE5}" destId="{2077F59B-AE58-C346-845D-133DC8F6FE76}" srcOrd="0" destOrd="0" parTransId="{D5BFBC2A-1B74-8246-8F7B-1308E36B4CEA}" sibTransId="{F4E90AA7-A177-4941-989C-5A578AD2B7CD}"/>
    <dgm:cxn modelId="{3632A2D7-CFC5-7346-89BA-AD057D53723C}" type="presOf" srcId="{0242467A-5D17-894F-9BC3-8B71024949C9}" destId="{3706820D-7E2D-8244-A7F6-036955AE39CC}" srcOrd="0" destOrd="0" presId="urn:microsoft.com/office/officeart/2005/8/layout/vList6"/>
    <dgm:cxn modelId="{29E203D8-AFBE-7A4E-BA66-C7F003F0AAE4}" type="presOf" srcId="{991C550E-9C21-9C49-B98A-5A11A5505263}" destId="{CA40AAE8-FB13-BE45-823F-4A1ACCB04329}" srcOrd="0" destOrd="0" presId="urn:microsoft.com/office/officeart/2005/8/layout/vList6"/>
    <dgm:cxn modelId="{9687A9D9-97B9-964A-9C6C-5FAAB2599A9C}" srcId="{195D67A0-54AA-E146-80D4-130A2D44B16D}" destId="{0242467A-5D17-894F-9BC3-8B71024949C9}" srcOrd="0" destOrd="0" parTransId="{49FCDF25-3F90-3E45-9B5E-343F3735077A}" sibTransId="{A9889EC6-84EA-C74D-9F53-A32478C8252D}"/>
    <dgm:cxn modelId="{4D3D94E3-C113-9D4B-940D-64FF113D08C2}" type="presOf" srcId="{4AB21C5C-4BC5-A445-BC22-90C6E0528F41}" destId="{62F2C411-2F89-5944-9110-42D7D17AE1F8}" srcOrd="0" destOrd="0" presId="urn:microsoft.com/office/officeart/2005/8/layout/vList6"/>
    <dgm:cxn modelId="{26A1C0ED-0F38-424E-A9EB-8073BAA5BFA6}" type="presOf" srcId="{21B6DB38-507F-7341-A114-899FBE38451D}" destId="{E7236432-0343-D84B-A0A2-1031F74BE1AB}" srcOrd="0" destOrd="0" presId="urn:microsoft.com/office/officeart/2005/8/layout/vList6"/>
    <dgm:cxn modelId="{CFE028F0-BB42-6048-ADCD-49B3F862C7F3}" srcId="{0242467A-5D17-894F-9BC3-8B71024949C9}" destId="{BE50F3EE-29E5-874B-83D3-4BE34A10CE31}" srcOrd="2" destOrd="0" parTransId="{F65A65FC-7306-654B-9188-5CFE72348DC0}" sibTransId="{86A23A9E-B3C4-A546-BEEE-503422F17E47}"/>
    <dgm:cxn modelId="{351C20F6-CE6B-A240-93C2-4F580EC15200}" srcId="{0242467A-5D17-894F-9BC3-8B71024949C9}" destId="{00A6EDC8-BD75-E347-89C2-A718DBC18D9D}" srcOrd="0" destOrd="0" parTransId="{910D95C5-DE37-BE48-8F92-657E4F1BA0DD}" sibTransId="{A279EA77-E2AC-9345-98E2-6B2B0E686077}"/>
    <dgm:cxn modelId="{F88E39FA-FA27-DB48-810F-66986714AD73}" srcId="{195D67A0-54AA-E146-80D4-130A2D44B16D}" destId="{4AB21C5C-4BC5-A445-BC22-90C6E0528F41}" srcOrd="4" destOrd="0" parTransId="{F23DD475-E540-3A49-91B1-A9048A8E5EAB}" sibTransId="{02F080D9-FE99-214C-B226-2A3AAC489577}"/>
    <dgm:cxn modelId="{FF6C933A-DE79-CA46-AEAB-33FBA7A0145D}" type="presParOf" srcId="{630B4807-CD3D-E648-92CB-5006A1E40CAF}" destId="{DA3BB7CF-F2EE-1749-A2C0-66DDEC868DC8}" srcOrd="0" destOrd="0" presId="urn:microsoft.com/office/officeart/2005/8/layout/vList6"/>
    <dgm:cxn modelId="{FBDA292C-ADA9-BF4F-A9C8-CFE2A0BC3B28}" type="presParOf" srcId="{DA3BB7CF-F2EE-1749-A2C0-66DDEC868DC8}" destId="{3706820D-7E2D-8244-A7F6-036955AE39CC}" srcOrd="0" destOrd="0" presId="urn:microsoft.com/office/officeart/2005/8/layout/vList6"/>
    <dgm:cxn modelId="{D35F8A75-2A7C-7D43-A84C-F6BC3E7CE1AE}" type="presParOf" srcId="{DA3BB7CF-F2EE-1749-A2C0-66DDEC868DC8}" destId="{65C98FDF-695C-A247-AED6-D5219832EC3F}" srcOrd="1" destOrd="0" presId="urn:microsoft.com/office/officeart/2005/8/layout/vList6"/>
    <dgm:cxn modelId="{2D253B26-872C-A147-8E97-0F397F23D262}" type="presParOf" srcId="{630B4807-CD3D-E648-92CB-5006A1E40CAF}" destId="{A2DC6044-EBD3-7C4F-8C7B-9EB4AAB57902}" srcOrd="1" destOrd="0" presId="urn:microsoft.com/office/officeart/2005/8/layout/vList6"/>
    <dgm:cxn modelId="{948BE42D-8117-344D-8D56-9DE71F40B41F}" type="presParOf" srcId="{630B4807-CD3D-E648-92CB-5006A1E40CAF}" destId="{6427AF1C-ADDA-2A48-BF64-405BAA781575}" srcOrd="2" destOrd="0" presId="urn:microsoft.com/office/officeart/2005/8/layout/vList6"/>
    <dgm:cxn modelId="{FEC8609B-A35D-A44D-8042-50CA7F016398}" type="presParOf" srcId="{6427AF1C-ADDA-2A48-BF64-405BAA781575}" destId="{BB3DBAEC-53D4-734B-BDC4-D5C01F4FAF21}" srcOrd="0" destOrd="0" presId="urn:microsoft.com/office/officeart/2005/8/layout/vList6"/>
    <dgm:cxn modelId="{3651C0DD-7FBB-034A-B6FF-9CF033A209A3}" type="presParOf" srcId="{6427AF1C-ADDA-2A48-BF64-405BAA781575}" destId="{E7236432-0343-D84B-A0A2-1031F74BE1AB}" srcOrd="1" destOrd="0" presId="urn:microsoft.com/office/officeart/2005/8/layout/vList6"/>
    <dgm:cxn modelId="{15E3A77D-5463-C24A-B6FE-A49489C9F8C7}" type="presParOf" srcId="{630B4807-CD3D-E648-92CB-5006A1E40CAF}" destId="{F94FE4D8-19D6-DC47-B367-7618353B5561}" srcOrd="3" destOrd="0" presId="urn:microsoft.com/office/officeart/2005/8/layout/vList6"/>
    <dgm:cxn modelId="{60B1C82F-CA77-4046-879F-A589C396CB9B}" type="presParOf" srcId="{630B4807-CD3D-E648-92CB-5006A1E40CAF}" destId="{DA09D43A-6410-2646-84F7-D98683B3B826}" srcOrd="4" destOrd="0" presId="urn:microsoft.com/office/officeart/2005/8/layout/vList6"/>
    <dgm:cxn modelId="{490AC789-94BD-314A-BED4-77748E8AFB25}" type="presParOf" srcId="{DA09D43A-6410-2646-84F7-D98683B3B826}" destId="{E8FE99F3-0716-FF45-B673-9990ADAB5B8B}" srcOrd="0" destOrd="0" presId="urn:microsoft.com/office/officeart/2005/8/layout/vList6"/>
    <dgm:cxn modelId="{2EEE3B7A-8C27-2D4B-9793-2006500E67AE}" type="presParOf" srcId="{DA09D43A-6410-2646-84F7-D98683B3B826}" destId="{E70805E0-C039-5247-9ECB-034D4329B375}" srcOrd="1" destOrd="0" presId="urn:microsoft.com/office/officeart/2005/8/layout/vList6"/>
    <dgm:cxn modelId="{B2BC007E-0D65-474C-AA3A-676356ED408F}" type="presParOf" srcId="{630B4807-CD3D-E648-92CB-5006A1E40CAF}" destId="{783B002F-EFA6-8740-8D36-A7BFCB7C6F83}" srcOrd="5" destOrd="0" presId="urn:microsoft.com/office/officeart/2005/8/layout/vList6"/>
    <dgm:cxn modelId="{057EE0F0-8CB2-CA45-92B1-82F9543D6A03}" type="presParOf" srcId="{630B4807-CD3D-E648-92CB-5006A1E40CAF}" destId="{F8D180C3-9C49-3940-AE94-8E940A6484A0}" srcOrd="6" destOrd="0" presId="urn:microsoft.com/office/officeart/2005/8/layout/vList6"/>
    <dgm:cxn modelId="{906D4C48-7259-BF49-9EE8-DE67157D7213}" type="presParOf" srcId="{F8D180C3-9C49-3940-AE94-8E940A6484A0}" destId="{CA40AAE8-FB13-BE45-823F-4A1ACCB04329}" srcOrd="0" destOrd="0" presId="urn:microsoft.com/office/officeart/2005/8/layout/vList6"/>
    <dgm:cxn modelId="{7149F565-DC43-914E-A5A9-977CD91C258D}" type="presParOf" srcId="{F8D180C3-9C49-3940-AE94-8E940A6484A0}" destId="{5F8A0956-8B77-FE46-9CB3-B3FDE44C20EC}" srcOrd="1" destOrd="0" presId="urn:microsoft.com/office/officeart/2005/8/layout/vList6"/>
    <dgm:cxn modelId="{DFC5E38B-34BA-584F-BBD7-4DEF7B1B2F40}" type="presParOf" srcId="{630B4807-CD3D-E648-92CB-5006A1E40CAF}" destId="{7BE68439-58F0-B844-8372-B7DEBAB32C37}" srcOrd="7" destOrd="0" presId="urn:microsoft.com/office/officeart/2005/8/layout/vList6"/>
    <dgm:cxn modelId="{D7C031F0-C5CE-0A43-B3CE-E23A4D01A640}" type="presParOf" srcId="{630B4807-CD3D-E648-92CB-5006A1E40CAF}" destId="{6CB4D849-CCB8-414F-B4F7-5D9679CBA282}" srcOrd="8" destOrd="0" presId="urn:microsoft.com/office/officeart/2005/8/layout/vList6"/>
    <dgm:cxn modelId="{85DA238A-1D60-914A-BBB5-A2C77DC88DA6}" type="presParOf" srcId="{6CB4D849-CCB8-414F-B4F7-5D9679CBA282}" destId="{62F2C411-2F89-5944-9110-42D7D17AE1F8}" srcOrd="0" destOrd="0" presId="urn:microsoft.com/office/officeart/2005/8/layout/vList6"/>
    <dgm:cxn modelId="{1F04C9B8-9838-8D45-BF76-5E6FF06593FF}" type="presParOf" srcId="{6CB4D849-CCB8-414F-B4F7-5D9679CBA282}" destId="{47CA53A1-AC90-994F-92FF-A54389D3048B}" srcOrd="1" destOrd="0" presId="urn:microsoft.com/office/officeart/2005/8/layout/vList6"/>
    <dgm:cxn modelId="{C3A1AAD4-C65D-C544-9671-CA14F6F99AEA}" type="presParOf" srcId="{630B4807-CD3D-E648-92CB-5006A1E40CAF}" destId="{F7767912-052E-7842-892B-B508E3D3486E}" srcOrd="9" destOrd="0" presId="urn:microsoft.com/office/officeart/2005/8/layout/vList6"/>
    <dgm:cxn modelId="{7180D1CD-E99F-904F-B844-9372D77E8E0F}" type="presParOf" srcId="{630B4807-CD3D-E648-92CB-5006A1E40CAF}" destId="{957ADD33-16D4-514C-AE53-E48F6AFEE062}" srcOrd="10" destOrd="0" presId="urn:microsoft.com/office/officeart/2005/8/layout/vList6"/>
    <dgm:cxn modelId="{757F3FF9-8AF1-3C49-BB20-31E8BB045DF8}" type="presParOf" srcId="{957ADD33-16D4-514C-AE53-E48F6AFEE062}" destId="{FCC603A4-94B8-3F44-9B76-A3E30B6AA1F4}" srcOrd="0" destOrd="0" presId="urn:microsoft.com/office/officeart/2005/8/layout/vList6"/>
    <dgm:cxn modelId="{7BFC291E-4A39-8F4A-BFEE-FE1F1747F1E8}" type="presParOf" srcId="{957ADD33-16D4-514C-AE53-E48F6AFEE062}" destId="{8208819C-3FC7-A044-8542-2B37ADEF3D35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48F45E2-12E7-6944-ADE7-777C8C54DEC7}" type="doc">
      <dgm:prSet loTypeId="urn:microsoft.com/office/officeart/2005/8/layout/vList2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E23A0A9-2D99-274C-8FFE-0F175904D5FF}">
      <dgm:prSet/>
      <dgm:spPr/>
      <dgm:t>
        <a:bodyPr/>
        <a:lstStyle/>
        <a:p>
          <a:r>
            <a:rPr lang="en-US" b="1" dirty="0">
              <a:solidFill>
                <a:srgbClr val="FF0000"/>
              </a:solidFill>
            </a:rPr>
            <a:t>Textualist Position</a:t>
          </a:r>
        </a:p>
      </dgm:t>
    </dgm:pt>
    <dgm:pt modelId="{06225586-A292-2345-92BE-574FE7F8CAE8}" type="parTrans" cxnId="{53FDE224-8F8A-324F-AA80-30ED61C073CA}">
      <dgm:prSet/>
      <dgm:spPr/>
      <dgm:t>
        <a:bodyPr/>
        <a:lstStyle/>
        <a:p>
          <a:endParaRPr lang="en-US"/>
        </a:p>
      </dgm:t>
    </dgm:pt>
    <dgm:pt modelId="{6FEC886E-65C1-4C48-B904-EDB0000E7CE1}" type="sibTrans" cxnId="{53FDE224-8F8A-324F-AA80-30ED61C073CA}">
      <dgm:prSet/>
      <dgm:spPr/>
      <dgm:t>
        <a:bodyPr/>
        <a:lstStyle/>
        <a:p>
          <a:endParaRPr lang="en-US"/>
        </a:p>
      </dgm:t>
    </dgm:pt>
    <dgm:pt modelId="{0BF3AF2D-FF78-A240-AB49-602A334FCE19}">
      <dgm:prSet/>
      <dgm:sp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en-US"/>
            <a:t>All normative rights constitutionally protected against encroachment by the federal (or state) governments must be written Inside the text of the constitution</a:t>
          </a:r>
        </a:p>
      </dgm:t>
    </dgm:pt>
    <dgm:pt modelId="{0FFD2FDD-A1CF-534E-8712-8F7E26AF65CC}" type="parTrans" cxnId="{9F58558F-12CA-6C45-A677-673C05C8051F}">
      <dgm:prSet/>
      <dgm:spPr/>
      <dgm:t>
        <a:bodyPr/>
        <a:lstStyle/>
        <a:p>
          <a:endParaRPr lang="en-US"/>
        </a:p>
      </dgm:t>
    </dgm:pt>
    <dgm:pt modelId="{325DD5AD-3163-1146-B57C-2C86545CBE7E}" type="sibTrans" cxnId="{9F58558F-12CA-6C45-A677-673C05C8051F}">
      <dgm:prSet/>
      <dgm:spPr/>
      <dgm:t>
        <a:bodyPr/>
        <a:lstStyle/>
        <a:p>
          <a:endParaRPr lang="en-US"/>
        </a:p>
      </dgm:t>
    </dgm:pt>
    <dgm:pt modelId="{5B2C274E-7C66-0F4B-8A5C-AA6A5586325D}">
      <dgm:prSet/>
      <dgm:sp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en-US" dirty="0"/>
            <a:t>If it is not written inside then there is no constitutional protection (within the Constitution EVERYTHING; outside the Constitution NOTHING)</a:t>
          </a:r>
        </a:p>
      </dgm:t>
    </dgm:pt>
    <dgm:pt modelId="{B78B9939-F704-2949-BEC8-D9F94AEA02DB}" type="parTrans" cxnId="{2131D7A2-C53E-C04E-9AEF-41BA71E63937}">
      <dgm:prSet/>
      <dgm:spPr/>
      <dgm:t>
        <a:bodyPr/>
        <a:lstStyle/>
        <a:p>
          <a:endParaRPr lang="en-US"/>
        </a:p>
      </dgm:t>
    </dgm:pt>
    <dgm:pt modelId="{7235443D-127B-3F46-85E6-610C4E97F845}" type="sibTrans" cxnId="{2131D7A2-C53E-C04E-9AEF-41BA71E63937}">
      <dgm:prSet/>
      <dgm:spPr/>
      <dgm:t>
        <a:bodyPr/>
        <a:lstStyle/>
        <a:p>
          <a:endParaRPr lang="en-US"/>
        </a:p>
      </dgm:t>
    </dgm:pt>
    <dgm:pt modelId="{097B586B-4355-174D-B4F8-E8202ADD1E2C}">
      <dgm:prSet/>
      <dgm:sp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en-US" dirty="0"/>
            <a:t>Left to democratic politics</a:t>
          </a:r>
        </a:p>
      </dgm:t>
    </dgm:pt>
    <dgm:pt modelId="{E1677FCF-1EF5-DA4D-8A4E-2EE3DA1C3F06}" type="parTrans" cxnId="{2EE17D2A-9D6B-F04D-982C-B1A9A0AF13FE}">
      <dgm:prSet/>
      <dgm:spPr/>
      <dgm:t>
        <a:bodyPr/>
        <a:lstStyle/>
        <a:p>
          <a:endParaRPr lang="en-US"/>
        </a:p>
      </dgm:t>
    </dgm:pt>
    <dgm:pt modelId="{3E2883DD-5650-6747-BD76-A3AC18CF2982}" type="sibTrans" cxnId="{2EE17D2A-9D6B-F04D-982C-B1A9A0AF13FE}">
      <dgm:prSet/>
      <dgm:spPr/>
      <dgm:t>
        <a:bodyPr/>
        <a:lstStyle/>
        <a:p>
          <a:endParaRPr lang="en-US"/>
        </a:p>
      </dgm:t>
    </dgm:pt>
    <dgm:pt modelId="{75614824-67A2-E844-990E-AD6EB6E74B03}">
      <dgm:prSet/>
      <dgm:sp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en-US" dirty="0"/>
            <a:t>Return to issue is where is the constitutional right—</a:t>
          </a:r>
        </a:p>
      </dgm:t>
    </dgm:pt>
    <dgm:pt modelId="{4B974115-26EA-FB42-A59F-62BE330C371C}" type="parTrans" cxnId="{2E4F6782-C71B-2248-A427-102F3965B303}">
      <dgm:prSet/>
      <dgm:spPr/>
      <dgm:t>
        <a:bodyPr/>
        <a:lstStyle/>
        <a:p>
          <a:endParaRPr lang="en-US"/>
        </a:p>
      </dgm:t>
    </dgm:pt>
    <dgm:pt modelId="{FC6E58F7-B822-1244-B0EC-3BDB62DBFE97}" type="sibTrans" cxnId="{2E4F6782-C71B-2248-A427-102F3965B303}">
      <dgm:prSet/>
      <dgm:spPr/>
      <dgm:t>
        <a:bodyPr/>
        <a:lstStyle/>
        <a:p>
          <a:endParaRPr lang="en-US"/>
        </a:p>
      </dgm:t>
    </dgm:pt>
    <dgm:pt modelId="{49B51A9A-69E6-0844-85AD-BAFD2FE140F7}">
      <dgm:prSet/>
      <dgm:sp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en-US"/>
            <a:t>WITHIN THE WORDS OF THE TEXT; </a:t>
          </a:r>
        </a:p>
      </dgm:t>
    </dgm:pt>
    <dgm:pt modelId="{50D29B31-D037-8B4B-9B1B-2DED2514539F}" type="parTrans" cxnId="{0458ED1F-F7C9-1942-B575-45DCB2490F91}">
      <dgm:prSet/>
      <dgm:spPr/>
      <dgm:t>
        <a:bodyPr/>
        <a:lstStyle/>
        <a:p>
          <a:endParaRPr lang="en-US"/>
        </a:p>
      </dgm:t>
    </dgm:pt>
    <dgm:pt modelId="{C225F360-B9AB-3A44-AFCE-CFB8333E8D1E}" type="sibTrans" cxnId="{0458ED1F-F7C9-1942-B575-45DCB2490F91}">
      <dgm:prSet/>
      <dgm:spPr/>
      <dgm:t>
        <a:bodyPr/>
        <a:lstStyle/>
        <a:p>
          <a:endParaRPr lang="en-US"/>
        </a:p>
      </dgm:t>
    </dgm:pt>
    <dgm:pt modelId="{16A1C7A1-F4D4-6943-9974-BFE9EA777476}">
      <dgm:prSet/>
      <dgm:sp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en-US"/>
            <a:t>WITHIN THE INTENTION OR OBJECTUIVES EXPRTESSED BY THE TEXT </a:t>
          </a:r>
        </a:p>
      </dgm:t>
    </dgm:pt>
    <dgm:pt modelId="{8D58E219-2BED-E842-902F-DCF7C9B049C2}" type="parTrans" cxnId="{BAB193AC-AADA-C04A-BC39-0F4B28C193BD}">
      <dgm:prSet/>
      <dgm:spPr/>
      <dgm:t>
        <a:bodyPr/>
        <a:lstStyle/>
        <a:p>
          <a:endParaRPr lang="en-US"/>
        </a:p>
      </dgm:t>
    </dgm:pt>
    <dgm:pt modelId="{FB0F53F0-2D95-9E4B-B615-42BA2EE2E823}" type="sibTrans" cxnId="{BAB193AC-AADA-C04A-BC39-0F4B28C193BD}">
      <dgm:prSet/>
      <dgm:spPr/>
      <dgm:t>
        <a:bodyPr/>
        <a:lstStyle/>
        <a:p>
          <a:endParaRPr lang="en-US"/>
        </a:p>
      </dgm:t>
    </dgm:pt>
    <dgm:pt modelId="{D5B24E31-0592-E343-96A2-C014387BB56D}">
      <dgm:prSet/>
      <dgm:spPr/>
      <dgm:t>
        <a:bodyPr/>
        <a:lstStyle/>
        <a:p>
          <a:r>
            <a:rPr lang="en-US" b="1" dirty="0">
              <a:solidFill>
                <a:srgbClr val="FF0000"/>
              </a:solidFill>
            </a:rPr>
            <a:t>Natural Rights Position</a:t>
          </a:r>
        </a:p>
      </dgm:t>
    </dgm:pt>
    <dgm:pt modelId="{0D7FC79D-3B47-1F47-ACAF-E6A699207482}" type="parTrans" cxnId="{8865C6F6-6E63-E648-9962-76ED3F3AC662}">
      <dgm:prSet/>
      <dgm:spPr/>
      <dgm:t>
        <a:bodyPr/>
        <a:lstStyle/>
        <a:p>
          <a:endParaRPr lang="en-US"/>
        </a:p>
      </dgm:t>
    </dgm:pt>
    <dgm:pt modelId="{E669BD9B-D60D-A948-830F-890359047A0B}" type="sibTrans" cxnId="{8865C6F6-6E63-E648-9962-76ED3F3AC662}">
      <dgm:prSet/>
      <dgm:spPr/>
      <dgm:t>
        <a:bodyPr/>
        <a:lstStyle/>
        <a:p>
          <a:endParaRPr lang="en-US"/>
        </a:p>
      </dgm:t>
    </dgm:pt>
    <dgm:pt modelId="{1CC87FC1-6242-D24A-A2AD-84AE866B1F37}">
      <dgm:prSet/>
      <dgm:sp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en-US"/>
            <a:t>Constitution written in shadow of broad natural rights</a:t>
          </a:r>
        </a:p>
      </dgm:t>
    </dgm:pt>
    <dgm:pt modelId="{EB8AE778-7FCD-9C4A-A966-23AE85733129}" type="parTrans" cxnId="{763DF6E8-5509-344A-9AC8-0361EB74A487}">
      <dgm:prSet/>
      <dgm:spPr/>
      <dgm:t>
        <a:bodyPr/>
        <a:lstStyle/>
        <a:p>
          <a:endParaRPr lang="en-US"/>
        </a:p>
      </dgm:t>
    </dgm:pt>
    <dgm:pt modelId="{8AD8BB8B-33B3-5C42-BCBC-DF3293871985}" type="sibTrans" cxnId="{763DF6E8-5509-344A-9AC8-0361EB74A487}">
      <dgm:prSet/>
      <dgm:spPr/>
      <dgm:t>
        <a:bodyPr/>
        <a:lstStyle/>
        <a:p>
          <a:endParaRPr lang="en-US"/>
        </a:p>
      </dgm:t>
    </dgm:pt>
    <dgm:pt modelId="{9F3FD84F-28CA-2740-BCCA-343159F61F1E}">
      <dgm:prSet/>
      <dgm:sp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en-US" dirty="0"/>
            <a:t>Built into and expression of customs and traditions of people</a:t>
          </a:r>
        </a:p>
      </dgm:t>
    </dgm:pt>
    <dgm:pt modelId="{FF494BCE-C691-044F-9817-931FC9C12FE3}" type="parTrans" cxnId="{24F448D8-0A3E-B645-BE60-A7464156A4A1}">
      <dgm:prSet/>
      <dgm:spPr/>
      <dgm:t>
        <a:bodyPr/>
        <a:lstStyle/>
        <a:p>
          <a:endParaRPr lang="en-US"/>
        </a:p>
      </dgm:t>
    </dgm:pt>
    <dgm:pt modelId="{B9DD4215-7BB5-B44E-B4AF-2EC7071D230E}" type="sibTrans" cxnId="{24F448D8-0A3E-B645-BE60-A7464156A4A1}">
      <dgm:prSet/>
      <dgm:spPr/>
      <dgm:t>
        <a:bodyPr/>
        <a:lstStyle/>
        <a:p>
          <a:endParaRPr lang="en-US"/>
        </a:p>
      </dgm:t>
    </dgm:pt>
    <dgm:pt modelId="{D5D0AE86-1961-3C44-99D7-C8F9616F62F2}">
      <dgm:prSet/>
      <dgm:sp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en-US"/>
            <a:t>Moral and ethical domaine</a:t>
          </a:r>
        </a:p>
      </dgm:t>
    </dgm:pt>
    <dgm:pt modelId="{E0026C97-99E8-1F47-9F98-A664574FEE1B}" type="parTrans" cxnId="{E93C20E0-F358-A04F-B4E7-555F7E04ECF7}">
      <dgm:prSet/>
      <dgm:spPr/>
      <dgm:t>
        <a:bodyPr/>
        <a:lstStyle/>
        <a:p>
          <a:endParaRPr lang="en-US"/>
        </a:p>
      </dgm:t>
    </dgm:pt>
    <dgm:pt modelId="{8718535B-FA09-5347-8944-955D0C87DD8F}" type="sibTrans" cxnId="{E93C20E0-F358-A04F-B4E7-555F7E04ECF7}">
      <dgm:prSet/>
      <dgm:spPr/>
      <dgm:t>
        <a:bodyPr/>
        <a:lstStyle/>
        <a:p>
          <a:endParaRPr lang="en-US"/>
        </a:p>
      </dgm:t>
    </dgm:pt>
    <dgm:pt modelId="{9F2DF6EA-44E3-A647-B00D-FB00FA95D6F0}">
      <dgm:prSet/>
      <dgm:sp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en-US"/>
            <a:t>While Constitution might protect some rights against government, that should not be read as limiting the pre-existing power of the natural rights (the customary liberties) of the people </a:t>
          </a:r>
        </a:p>
      </dgm:t>
    </dgm:pt>
    <dgm:pt modelId="{56CD4CD1-0FDF-9546-BA71-1B1D9B46A742}" type="parTrans" cxnId="{CB52AFCD-27ED-6249-AE8B-B1963E758A16}">
      <dgm:prSet/>
      <dgm:spPr/>
      <dgm:t>
        <a:bodyPr/>
        <a:lstStyle/>
        <a:p>
          <a:endParaRPr lang="en-US"/>
        </a:p>
      </dgm:t>
    </dgm:pt>
    <dgm:pt modelId="{6B354017-F590-E34E-94AC-3C8E9BB47DFD}" type="sibTrans" cxnId="{CB52AFCD-27ED-6249-AE8B-B1963E758A16}">
      <dgm:prSet/>
      <dgm:spPr/>
      <dgm:t>
        <a:bodyPr/>
        <a:lstStyle/>
        <a:p>
          <a:endParaRPr lang="en-US"/>
        </a:p>
      </dgm:t>
    </dgm:pt>
    <dgm:pt modelId="{10BBD378-0105-A74D-B22A-F5F33243B5A6}">
      <dgm:prSet/>
      <dgm:spPr/>
      <dgm:t>
        <a:bodyPr/>
        <a:lstStyle/>
        <a:p>
          <a:r>
            <a:rPr lang="en-US" b="1" dirty="0">
              <a:solidFill>
                <a:srgbClr val="FF0000"/>
              </a:solidFill>
            </a:rPr>
            <a:t>Ultimate issues</a:t>
          </a:r>
          <a:r>
            <a:rPr lang="en-US" dirty="0"/>
            <a:t>:</a:t>
          </a:r>
        </a:p>
      </dgm:t>
    </dgm:pt>
    <dgm:pt modelId="{54D9EBE3-7AF8-AB43-BB70-A5F0E4CE6423}" type="parTrans" cxnId="{E5B23541-47B4-4B40-817C-FE35DE9F92E2}">
      <dgm:prSet/>
      <dgm:spPr/>
      <dgm:t>
        <a:bodyPr/>
        <a:lstStyle/>
        <a:p>
          <a:endParaRPr lang="en-US"/>
        </a:p>
      </dgm:t>
    </dgm:pt>
    <dgm:pt modelId="{BCF6E135-C08B-B84D-B506-2C87054FC8BF}" type="sibTrans" cxnId="{E5B23541-47B4-4B40-817C-FE35DE9F92E2}">
      <dgm:prSet/>
      <dgm:spPr/>
      <dgm:t>
        <a:bodyPr/>
        <a:lstStyle/>
        <a:p>
          <a:endParaRPr lang="en-US"/>
        </a:p>
      </dgm:t>
    </dgm:pt>
    <dgm:pt modelId="{3AC2811C-6061-894A-983A-A0286964180F}">
      <dgm:prSet/>
      <dgm:sp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</dgm:spPr>
      <dgm:t>
        <a:bodyPr/>
        <a:lstStyle/>
        <a:p>
          <a:r>
            <a:rPr lang="en-US"/>
            <a:t>Where is the “higher” substantive law (liberties) whose protection is the fundamental burden of state?</a:t>
          </a:r>
        </a:p>
      </dgm:t>
    </dgm:pt>
    <dgm:pt modelId="{F3A65416-518B-864D-B592-CEAD13E1F374}" type="parTrans" cxnId="{A86AFDD6-D0C2-A843-8F4B-9C60B279F122}">
      <dgm:prSet/>
      <dgm:spPr/>
      <dgm:t>
        <a:bodyPr/>
        <a:lstStyle/>
        <a:p>
          <a:endParaRPr lang="en-US"/>
        </a:p>
      </dgm:t>
    </dgm:pt>
    <dgm:pt modelId="{CCEF0148-29FA-A34F-9D65-F9B975EDEDEA}" type="sibTrans" cxnId="{A86AFDD6-D0C2-A843-8F4B-9C60B279F122}">
      <dgm:prSet/>
      <dgm:spPr/>
      <dgm:t>
        <a:bodyPr/>
        <a:lstStyle/>
        <a:p>
          <a:endParaRPr lang="en-US"/>
        </a:p>
      </dgm:t>
    </dgm:pt>
    <dgm:pt modelId="{4EF24A6D-AEFA-E449-8C3D-0B4867833104}">
      <dgm:prSet/>
      <dgm:sp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</dgm:spPr>
      <dgm:t>
        <a:bodyPr/>
        <a:lstStyle/>
        <a:p>
          <a:r>
            <a:rPr lang="en-US" dirty="0"/>
            <a:t>Natural Law theory in tension with the ultimate political principle of the relationship of sovereign power to moral values </a:t>
          </a:r>
        </a:p>
      </dgm:t>
    </dgm:pt>
    <dgm:pt modelId="{307BE8A2-CC1D-4047-8CB0-B8B23DD95373}" type="parTrans" cxnId="{B4A35C5C-6B86-7945-A002-F025F64222A9}">
      <dgm:prSet/>
      <dgm:spPr/>
      <dgm:t>
        <a:bodyPr/>
        <a:lstStyle/>
        <a:p>
          <a:endParaRPr lang="en-US"/>
        </a:p>
      </dgm:t>
    </dgm:pt>
    <dgm:pt modelId="{BB4B915E-974E-6340-BE26-6EECF509E230}" type="sibTrans" cxnId="{B4A35C5C-6B86-7945-A002-F025F64222A9}">
      <dgm:prSet/>
      <dgm:spPr/>
      <dgm:t>
        <a:bodyPr/>
        <a:lstStyle/>
        <a:p>
          <a:endParaRPr lang="en-US"/>
        </a:p>
      </dgm:t>
    </dgm:pt>
    <dgm:pt modelId="{A26CCB91-BB73-E946-8E68-BC064954DA37}" type="pres">
      <dgm:prSet presAssocID="{248F45E2-12E7-6944-ADE7-777C8C54DEC7}" presName="linear" presStyleCnt="0">
        <dgm:presLayoutVars>
          <dgm:animLvl val="lvl"/>
          <dgm:resizeHandles val="exact"/>
        </dgm:presLayoutVars>
      </dgm:prSet>
      <dgm:spPr/>
    </dgm:pt>
    <dgm:pt modelId="{B9D22981-84B7-254E-83CC-01F67C635656}" type="pres">
      <dgm:prSet presAssocID="{8E23A0A9-2D99-274C-8FFE-0F175904D5F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92C9150-6B9B-0D42-AC2C-C92DA43BCEBC}" type="pres">
      <dgm:prSet presAssocID="{8E23A0A9-2D99-274C-8FFE-0F175904D5FF}" presName="childText" presStyleLbl="revTx" presStyleIdx="0" presStyleCnt="3">
        <dgm:presLayoutVars>
          <dgm:bulletEnabled val="1"/>
        </dgm:presLayoutVars>
      </dgm:prSet>
      <dgm:spPr/>
    </dgm:pt>
    <dgm:pt modelId="{0BA3D103-CBE2-2F4F-9543-BD0E8570F79C}" type="pres">
      <dgm:prSet presAssocID="{D5B24E31-0592-E343-96A2-C014387BB56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0DB8F75-B7BD-F04F-BA88-DD199E70143B}" type="pres">
      <dgm:prSet presAssocID="{D5B24E31-0592-E343-96A2-C014387BB56D}" presName="childText" presStyleLbl="revTx" presStyleIdx="1" presStyleCnt="3">
        <dgm:presLayoutVars>
          <dgm:bulletEnabled val="1"/>
        </dgm:presLayoutVars>
      </dgm:prSet>
      <dgm:spPr/>
    </dgm:pt>
    <dgm:pt modelId="{D6017C11-AC30-B747-BC68-DEF5A4005053}" type="pres">
      <dgm:prSet presAssocID="{10BBD378-0105-A74D-B22A-F5F33243B5A6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35A45EEE-19C6-944A-B528-DF1DB67B0788}" type="pres">
      <dgm:prSet presAssocID="{10BBD378-0105-A74D-B22A-F5F33243B5A6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7BEF851F-46BE-6C48-9E51-5E9B2863CF40}" type="presOf" srcId="{3AC2811C-6061-894A-983A-A0286964180F}" destId="{35A45EEE-19C6-944A-B528-DF1DB67B0788}" srcOrd="0" destOrd="0" presId="urn:microsoft.com/office/officeart/2005/8/layout/vList2"/>
    <dgm:cxn modelId="{0458ED1F-F7C9-1942-B575-45DCB2490F91}" srcId="{75614824-67A2-E844-990E-AD6EB6E74B03}" destId="{49B51A9A-69E6-0844-85AD-BAFD2FE140F7}" srcOrd="0" destOrd="0" parTransId="{50D29B31-D037-8B4B-9B1B-2DED2514539F}" sibTransId="{C225F360-B9AB-3A44-AFCE-CFB8333E8D1E}"/>
    <dgm:cxn modelId="{53FDE224-8F8A-324F-AA80-30ED61C073CA}" srcId="{248F45E2-12E7-6944-ADE7-777C8C54DEC7}" destId="{8E23A0A9-2D99-274C-8FFE-0F175904D5FF}" srcOrd="0" destOrd="0" parTransId="{06225586-A292-2345-92BE-574FE7F8CAE8}" sibTransId="{6FEC886E-65C1-4C48-B904-EDB0000E7CE1}"/>
    <dgm:cxn modelId="{764BF428-A5F3-7F4B-A4D8-969D34345552}" type="presOf" srcId="{D5D0AE86-1961-3C44-99D7-C8F9616F62F2}" destId="{C0DB8F75-B7BD-F04F-BA88-DD199E70143B}" srcOrd="0" destOrd="2" presId="urn:microsoft.com/office/officeart/2005/8/layout/vList2"/>
    <dgm:cxn modelId="{2EE17D2A-9D6B-F04D-982C-B1A9A0AF13FE}" srcId="{5B2C274E-7C66-0F4B-8A5C-AA6A5586325D}" destId="{097B586B-4355-174D-B4F8-E8202ADD1E2C}" srcOrd="0" destOrd="0" parTransId="{E1677FCF-1EF5-DA4D-8A4E-2EE3DA1C3F06}" sibTransId="{3E2883DD-5650-6747-BD76-A3AC18CF2982}"/>
    <dgm:cxn modelId="{B477BC2B-1626-F142-9FAC-9A5BB4A20B48}" type="presOf" srcId="{248F45E2-12E7-6944-ADE7-777C8C54DEC7}" destId="{A26CCB91-BB73-E946-8E68-BC064954DA37}" srcOrd="0" destOrd="0" presId="urn:microsoft.com/office/officeart/2005/8/layout/vList2"/>
    <dgm:cxn modelId="{6827282C-B33F-D640-B61A-F2FA62393CB3}" type="presOf" srcId="{0BF3AF2D-FF78-A240-AB49-602A334FCE19}" destId="{192C9150-6B9B-0D42-AC2C-C92DA43BCEBC}" srcOrd="0" destOrd="0" presId="urn:microsoft.com/office/officeart/2005/8/layout/vList2"/>
    <dgm:cxn modelId="{8D930B31-2A0A-C542-9EDA-49900407D21B}" type="presOf" srcId="{49B51A9A-69E6-0844-85AD-BAFD2FE140F7}" destId="{192C9150-6B9B-0D42-AC2C-C92DA43BCEBC}" srcOrd="0" destOrd="4" presId="urn:microsoft.com/office/officeart/2005/8/layout/vList2"/>
    <dgm:cxn modelId="{F84F8738-02D8-424A-9EA0-70650F18B1A4}" type="presOf" srcId="{D5B24E31-0592-E343-96A2-C014387BB56D}" destId="{0BA3D103-CBE2-2F4F-9543-BD0E8570F79C}" srcOrd="0" destOrd="0" presId="urn:microsoft.com/office/officeart/2005/8/layout/vList2"/>
    <dgm:cxn modelId="{E5B23541-47B4-4B40-817C-FE35DE9F92E2}" srcId="{248F45E2-12E7-6944-ADE7-777C8C54DEC7}" destId="{10BBD378-0105-A74D-B22A-F5F33243B5A6}" srcOrd="2" destOrd="0" parTransId="{54D9EBE3-7AF8-AB43-BB70-A5F0E4CE6423}" sibTransId="{BCF6E135-C08B-B84D-B506-2C87054FC8BF}"/>
    <dgm:cxn modelId="{B4A35C5C-6B86-7945-A002-F025F64222A9}" srcId="{10BBD378-0105-A74D-B22A-F5F33243B5A6}" destId="{4EF24A6D-AEFA-E449-8C3D-0B4867833104}" srcOrd="1" destOrd="0" parTransId="{307BE8A2-CC1D-4047-8CB0-B8B23DD95373}" sibTransId="{BB4B915E-974E-6340-BE26-6EECF509E230}"/>
    <dgm:cxn modelId="{F8B1E16F-2194-494C-94D1-AC03B14F4163}" type="presOf" srcId="{1CC87FC1-6242-D24A-A2AD-84AE866B1F37}" destId="{C0DB8F75-B7BD-F04F-BA88-DD199E70143B}" srcOrd="0" destOrd="0" presId="urn:microsoft.com/office/officeart/2005/8/layout/vList2"/>
    <dgm:cxn modelId="{2E4F6782-C71B-2248-A427-102F3965B303}" srcId="{8E23A0A9-2D99-274C-8FFE-0F175904D5FF}" destId="{75614824-67A2-E844-990E-AD6EB6E74B03}" srcOrd="2" destOrd="0" parTransId="{4B974115-26EA-FB42-A59F-62BE330C371C}" sibTransId="{FC6E58F7-B822-1244-B0EC-3BDB62DBFE97}"/>
    <dgm:cxn modelId="{F1B4828C-C878-9A4D-AE06-F7C8F74F37BB}" type="presOf" srcId="{4EF24A6D-AEFA-E449-8C3D-0B4867833104}" destId="{35A45EEE-19C6-944A-B528-DF1DB67B0788}" srcOrd="0" destOrd="1" presId="urn:microsoft.com/office/officeart/2005/8/layout/vList2"/>
    <dgm:cxn modelId="{BE6E558E-FEBC-9142-BCAD-0050678B7D1E}" type="presOf" srcId="{8E23A0A9-2D99-274C-8FFE-0F175904D5FF}" destId="{B9D22981-84B7-254E-83CC-01F67C635656}" srcOrd="0" destOrd="0" presId="urn:microsoft.com/office/officeart/2005/8/layout/vList2"/>
    <dgm:cxn modelId="{9F58558F-12CA-6C45-A677-673C05C8051F}" srcId="{8E23A0A9-2D99-274C-8FFE-0F175904D5FF}" destId="{0BF3AF2D-FF78-A240-AB49-602A334FCE19}" srcOrd="0" destOrd="0" parTransId="{0FFD2FDD-A1CF-534E-8712-8F7E26AF65CC}" sibTransId="{325DD5AD-3163-1146-B57C-2C86545CBE7E}"/>
    <dgm:cxn modelId="{2131D7A2-C53E-C04E-9AEF-41BA71E63937}" srcId="{8E23A0A9-2D99-274C-8FFE-0F175904D5FF}" destId="{5B2C274E-7C66-0F4B-8A5C-AA6A5586325D}" srcOrd="1" destOrd="0" parTransId="{B78B9939-F704-2949-BEC8-D9F94AEA02DB}" sibTransId="{7235443D-127B-3F46-85E6-610C4E97F845}"/>
    <dgm:cxn modelId="{BAB193AC-AADA-C04A-BC39-0F4B28C193BD}" srcId="{75614824-67A2-E844-990E-AD6EB6E74B03}" destId="{16A1C7A1-F4D4-6943-9974-BFE9EA777476}" srcOrd="1" destOrd="0" parTransId="{8D58E219-2BED-E842-902F-DCF7C9B049C2}" sibTransId="{FB0F53F0-2D95-9E4B-B615-42BA2EE2E823}"/>
    <dgm:cxn modelId="{4460A2AC-8088-2B44-AE2C-58D2CF151113}" type="presOf" srcId="{097B586B-4355-174D-B4F8-E8202ADD1E2C}" destId="{192C9150-6B9B-0D42-AC2C-C92DA43BCEBC}" srcOrd="0" destOrd="2" presId="urn:microsoft.com/office/officeart/2005/8/layout/vList2"/>
    <dgm:cxn modelId="{BA7348C1-F7BF-4147-874A-B80F1445DB90}" type="presOf" srcId="{5B2C274E-7C66-0F4B-8A5C-AA6A5586325D}" destId="{192C9150-6B9B-0D42-AC2C-C92DA43BCEBC}" srcOrd="0" destOrd="1" presId="urn:microsoft.com/office/officeart/2005/8/layout/vList2"/>
    <dgm:cxn modelId="{750D49C5-13AD-394F-AB29-2CD81F862F20}" type="presOf" srcId="{10BBD378-0105-A74D-B22A-F5F33243B5A6}" destId="{D6017C11-AC30-B747-BC68-DEF5A4005053}" srcOrd="0" destOrd="0" presId="urn:microsoft.com/office/officeart/2005/8/layout/vList2"/>
    <dgm:cxn modelId="{3C4507C6-8788-A543-9CCA-77751922DCD1}" type="presOf" srcId="{75614824-67A2-E844-990E-AD6EB6E74B03}" destId="{192C9150-6B9B-0D42-AC2C-C92DA43BCEBC}" srcOrd="0" destOrd="3" presId="urn:microsoft.com/office/officeart/2005/8/layout/vList2"/>
    <dgm:cxn modelId="{CB52AFCD-27ED-6249-AE8B-B1963E758A16}" srcId="{D5B24E31-0592-E343-96A2-C014387BB56D}" destId="{9F2DF6EA-44E3-A647-B00D-FB00FA95D6F0}" srcOrd="3" destOrd="0" parTransId="{56CD4CD1-0FDF-9546-BA71-1B1D9B46A742}" sibTransId="{6B354017-F590-E34E-94AC-3C8E9BB47DFD}"/>
    <dgm:cxn modelId="{2E2D79D4-5534-6547-8AF9-B6B423C9422F}" type="presOf" srcId="{9F2DF6EA-44E3-A647-B00D-FB00FA95D6F0}" destId="{C0DB8F75-B7BD-F04F-BA88-DD199E70143B}" srcOrd="0" destOrd="3" presId="urn:microsoft.com/office/officeart/2005/8/layout/vList2"/>
    <dgm:cxn modelId="{AF049AD6-0BC9-0947-9F03-52ADA08193BC}" type="presOf" srcId="{16A1C7A1-F4D4-6943-9974-BFE9EA777476}" destId="{192C9150-6B9B-0D42-AC2C-C92DA43BCEBC}" srcOrd="0" destOrd="5" presId="urn:microsoft.com/office/officeart/2005/8/layout/vList2"/>
    <dgm:cxn modelId="{A86AFDD6-D0C2-A843-8F4B-9C60B279F122}" srcId="{10BBD378-0105-A74D-B22A-F5F33243B5A6}" destId="{3AC2811C-6061-894A-983A-A0286964180F}" srcOrd="0" destOrd="0" parTransId="{F3A65416-518B-864D-B592-CEAD13E1F374}" sibTransId="{CCEF0148-29FA-A34F-9D65-F9B975EDEDEA}"/>
    <dgm:cxn modelId="{24F448D8-0A3E-B645-BE60-A7464156A4A1}" srcId="{D5B24E31-0592-E343-96A2-C014387BB56D}" destId="{9F3FD84F-28CA-2740-BCCA-343159F61F1E}" srcOrd="1" destOrd="0" parTransId="{FF494BCE-C691-044F-9817-931FC9C12FE3}" sibTransId="{B9DD4215-7BB5-B44E-B4AF-2EC7071D230E}"/>
    <dgm:cxn modelId="{E93C20E0-F358-A04F-B4E7-555F7E04ECF7}" srcId="{D5B24E31-0592-E343-96A2-C014387BB56D}" destId="{D5D0AE86-1961-3C44-99D7-C8F9616F62F2}" srcOrd="2" destOrd="0" parTransId="{E0026C97-99E8-1F47-9F98-A664574FEE1B}" sibTransId="{8718535B-FA09-5347-8944-955D0C87DD8F}"/>
    <dgm:cxn modelId="{763DF6E8-5509-344A-9AC8-0361EB74A487}" srcId="{D5B24E31-0592-E343-96A2-C014387BB56D}" destId="{1CC87FC1-6242-D24A-A2AD-84AE866B1F37}" srcOrd="0" destOrd="0" parTransId="{EB8AE778-7FCD-9C4A-A966-23AE85733129}" sibTransId="{8AD8BB8B-33B3-5C42-BCBC-DF3293871985}"/>
    <dgm:cxn modelId="{BEAD05EE-620D-0C4B-8507-665EAE64A704}" type="presOf" srcId="{9F3FD84F-28CA-2740-BCCA-343159F61F1E}" destId="{C0DB8F75-B7BD-F04F-BA88-DD199E70143B}" srcOrd="0" destOrd="1" presId="urn:microsoft.com/office/officeart/2005/8/layout/vList2"/>
    <dgm:cxn modelId="{8865C6F6-6E63-E648-9962-76ED3F3AC662}" srcId="{248F45E2-12E7-6944-ADE7-777C8C54DEC7}" destId="{D5B24E31-0592-E343-96A2-C014387BB56D}" srcOrd="1" destOrd="0" parTransId="{0D7FC79D-3B47-1F47-ACAF-E6A699207482}" sibTransId="{E669BD9B-D60D-A948-830F-890359047A0B}"/>
    <dgm:cxn modelId="{9A464F9B-6147-AB45-ACBF-4E2D1FB34E08}" type="presParOf" srcId="{A26CCB91-BB73-E946-8E68-BC064954DA37}" destId="{B9D22981-84B7-254E-83CC-01F67C635656}" srcOrd="0" destOrd="0" presId="urn:microsoft.com/office/officeart/2005/8/layout/vList2"/>
    <dgm:cxn modelId="{8E263719-CBE7-D74F-A30C-7D651AC73B9D}" type="presParOf" srcId="{A26CCB91-BB73-E946-8E68-BC064954DA37}" destId="{192C9150-6B9B-0D42-AC2C-C92DA43BCEBC}" srcOrd="1" destOrd="0" presId="urn:microsoft.com/office/officeart/2005/8/layout/vList2"/>
    <dgm:cxn modelId="{02457FC1-4E3E-9242-A958-FBC44BA5D667}" type="presParOf" srcId="{A26CCB91-BB73-E946-8E68-BC064954DA37}" destId="{0BA3D103-CBE2-2F4F-9543-BD0E8570F79C}" srcOrd="2" destOrd="0" presId="urn:microsoft.com/office/officeart/2005/8/layout/vList2"/>
    <dgm:cxn modelId="{895FF3CF-5078-2842-9E02-0EC07E9F52B2}" type="presParOf" srcId="{A26CCB91-BB73-E946-8E68-BC064954DA37}" destId="{C0DB8F75-B7BD-F04F-BA88-DD199E70143B}" srcOrd="3" destOrd="0" presId="urn:microsoft.com/office/officeart/2005/8/layout/vList2"/>
    <dgm:cxn modelId="{470DB86F-C3DA-BD46-B26E-A247F94B28D8}" type="presParOf" srcId="{A26CCB91-BB73-E946-8E68-BC064954DA37}" destId="{D6017C11-AC30-B747-BC68-DEF5A4005053}" srcOrd="4" destOrd="0" presId="urn:microsoft.com/office/officeart/2005/8/layout/vList2"/>
    <dgm:cxn modelId="{B7024D05-A89E-4D40-9D10-539CA11E48F9}" type="presParOf" srcId="{A26CCB91-BB73-E946-8E68-BC064954DA37}" destId="{35A45EEE-19C6-944A-B528-DF1DB67B0788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949598-7172-5148-BF93-E7EE1138364A}">
      <dsp:nvSpPr>
        <dsp:cNvPr id="0" name=""/>
        <dsp:cNvSpPr/>
      </dsp:nvSpPr>
      <dsp:spPr>
        <a:xfrm>
          <a:off x="0" y="1334135"/>
          <a:ext cx="3182763" cy="47088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From charter to contract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Document granting or recognizing specific rights (land, privileges, community, </a:t>
          </a:r>
          <a:r>
            <a:rPr lang="en-US" sz="1800" kern="1200" dirty="0" err="1"/>
            <a:t>etc</a:t>
          </a:r>
          <a:r>
            <a:rPr lang="en-US" sz="1800" kern="1200" dirty="0"/>
            <a:t>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Title-like deeds of liberties or rights to property; PLUS obligations. Rights/prerogatives as property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Downward grant--Usually issued by monarch (who embodies the will of the people)</a:t>
          </a:r>
        </a:p>
      </dsp:txBody>
      <dsp:txXfrm>
        <a:off x="93220" y="1427355"/>
        <a:ext cx="2996323" cy="4522414"/>
      </dsp:txXfrm>
    </dsp:sp>
    <dsp:sp modelId="{8FE17B98-2346-864F-9C93-07CA2283E42D}">
      <dsp:nvSpPr>
        <dsp:cNvPr id="0" name=""/>
        <dsp:cNvSpPr/>
      </dsp:nvSpPr>
      <dsp:spPr>
        <a:xfrm rot="20939864">
          <a:off x="3467012" y="2859858"/>
          <a:ext cx="713699" cy="78932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3468980" y="3038154"/>
        <a:ext cx="499589" cy="473595"/>
      </dsp:txXfrm>
    </dsp:sp>
    <dsp:sp modelId="{95CAC426-5C29-054E-BC22-78D82E8FB086}">
      <dsp:nvSpPr>
        <dsp:cNvPr id="0" name=""/>
        <dsp:cNvSpPr/>
      </dsp:nvSpPr>
      <dsp:spPr>
        <a:xfrm>
          <a:off x="4504615" y="834878"/>
          <a:ext cx="3182763" cy="39557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Political document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In the sense that what is bargained in the construction and distribution and institutionalization of power relations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Self-constitution of political community that can be distinguished from others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Constitutions are not merely the sum of ancient liberties and arrangements with the central authority, but now also constitute the government itself</a:t>
          </a:r>
        </a:p>
      </dsp:txBody>
      <dsp:txXfrm>
        <a:off x="4597835" y="928098"/>
        <a:ext cx="2996323" cy="3769340"/>
      </dsp:txXfrm>
    </dsp:sp>
    <dsp:sp modelId="{01714668-8D81-DD42-A7F6-3268D06A0853}">
      <dsp:nvSpPr>
        <dsp:cNvPr id="0" name=""/>
        <dsp:cNvSpPr/>
      </dsp:nvSpPr>
      <dsp:spPr>
        <a:xfrm rot="20832842">
          <a:off x="7953030" y="1919860"/>
          <a:ext cx="676984" cy="78932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7955548" y="2100198"/>
        <a:ext cx="473889" cy="473595"/>
      </dsp:txXfrm>
    </dsp:sp>
    <dsp:sp modelId="{DA2FEA87-CA5D-9144-95B8-68099C17EBFE}">
      <dsp:nvSpPr>
        <dsp:cNvPr id="0" name=""/>
        <dsp:cNvSpPr/>
      </dsp:nvSpPr>
      <dsp:spPr>
        <a:xfrm>
          <a:off x="8933036" y="0"/>
          <a:ext cx="3182763" cy="36155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Expressed in the language of law of contract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“Social” contract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Power constrained through a “higher” form of law; </a:t>
          </a:r>
          <a:r>
            <a:rPr lang="en-US" sz="2000" b="1" i="1" kern="1200" dirty="0"/>
            <a:t>a law of politics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But what created?: Confederation; Federation; Union; or other.</a:t>
          </a:r>
        </a:p>
      </dsp:txBody>
      <dsp:txXfrm>
        <a:off x="9026256" y="93220"/>
        <a:ext cx="2996323" cy="342915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E343F0-2307-FC4B-90D4-DB4E4A970D3B}">
      <dsp:nvSpPr>
        <dsp:cNvPr id="0" name=""/>
        <dsp:cNvSpPr/>
      </dsp:nvSpPr>
      <dsp:spPr>
        <a:xfrm rot="16200000">
          <a:off x="-1832313" y="1837150"/>
          <a:ext cx="5585253" cy="1910952"/>
        </a:xfrm>
        <a:prstGeom prst="flowChartManualOperati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0" rIns="115073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The problem of the monarchy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Estates General; Society divided by class;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Monarch—nobility (itself divided)—Clergy—Commons (itself divided with bourgeois representing everyone else)</a:t>
          </a:r>
        </a:p>
      </dsp:txBody>
      <dsp:txXfrm rot="5400000">
        <a:off x="4837" y="1117051"/>
        <a:ext cx="1910952" cy="3351151"/>
      </dsp:txXfrm>
    </dsp:sp>
    <dsp:sp modelId="{736CDA0D-4F7A-524F-91D1-EC97D0D8C7BB}">
      <dsp:nvSpPr>
        <dsp:cNvPr id="0" name=""/>
        <dsp:cNvSpPr/>
      </dsp:nvSpPr>
      <dsp:spPr>
        <a:xfrm rot="16200000">
          <a:off x="221961" y="1837150"/>
          <a:ext cx="5585253" cy="1910952"/>
        </a:xfrm>
        <a:prstGeom prst="flowChartManualOperati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0" rIns="115073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The Constitutional Monarchy of 1791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From constitution to the 1</a:t>
          </a:r>
          <a:r>
            <a:rPr lang="en-US" sz="1400" kern="1200" baseline="30000"/>
            <a:t>st</a:t>
          </a:r>
          <a:r>
            <a:rPr lang="en-US" sz="1400" kern="1200"/>
            <a:t> Republic (1792) and the Terror (1793)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Directorate to Empire (1799-1814)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Restoration in 1814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The Orleanais coup (1830)</a:t>
          </a:r>
        </a:p>
      </dsp:txBody>
      <dsp:txXfrm rot="5400000">
        <a:off x="2059111" y="1117051"/>
        <a:ext cx="1910952" cy="3351151"/>
      </dsp:txXfrm>
    </dsp:sp>
    <dsp:sp modelId="{E9D1EBB0-2854-EA4C-B71C-1BCCBEBDECFF}">
      <dsp:nvSpPr>
        <dsp:cNvPr id="0" name=""/>
        <dsp:cNvSpPr/>
      </dsp:nvSpPr>
      <dsp:spPr>
        <a:xfrm rot="16200000">
          <a:off x="2276235" y="1837150"/>
          <a:ext cx="5585253" cy="1910952"/>
        </a:xfrm>
        <a:prstGeom prst="flowChartManualOperati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0" rIns="115073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2nd Republic (1848)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The return of the Bonapartist empire</a:t>
          </a:r>
        </a:p>
      </dsp:txBody>
      <dsp:txXfrm rot="5400000">
        <a:off x="4113385" y="1117051"/>
        <a:ext cx="1910952" cy="3351151"/>
      </dsp:txXfrm>
    </dsp:sp>
    <dsp:sp modelId="{097AB84E-2548-C949-80C8-6FB263E32B28}">
      <dsp:nvSpPr>
        <dsp:cNvPr id="0" name=""/>
        <dsp:cNvSpPr/>
      </dsp:nvSpPr>
      <dsp:spPr>
        <a:xfrm rot="16200000">
          <a:off x="4330510" y="1837150"/>
          <a:ext cx="5585253" cy="1910952"/>
        </a:xfrm>
        <a:prstGeom prst="flowChartManualOperati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0" rIns="115073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3rd Republic (1871-1940)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Instability under the shadow of threat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Vichy and the end of the sclerotic Republic</a:t>
          </a:r>
        </a:p>
      </dsp:txBody>
      <dsp:txXfrm rot="5400000">
        <a:off x="6167660" y="1117051"/>
        <a:ext cx="1910952" cy="3351151"/>
      </dsp:txXfrm>
    </dsp:sp>
    <dsp:sp modelId="{DF44935D-9788-8A41-9F8D-00F9E8DAB75D}">
      <dsp:nvSpPr>
        <dsp:cNvPr id="0" name=""/>
        <dsp:cNvSpPr/>
      </dsp:nvSpPr>
      <dsp:spPr>
        <a:xfrm rot="16200000">
          <a:off x="6384784" y="1837150"/>
          <a:ext cx="5585253" cy="1910952"/>
        </a:xfrm>
        <a:prstGeom prst="flowChartManualOperati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0" rIns="115073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4</a:t>
          </a:r>
          <a:r>
            <a:rPr lang="en-US" sz="1800" kern="1200" baseline="30000"/>
            <a:t>th</a:t>
          </a:r>
          <a:r>
            <a:rPr lang="en-US" sz="1800" kern="1200"/>
            <a:t> Republic (1946)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Parliamentary republic with a semi-presidential (or dual-executive) system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Power split between a prime minister as head of government and a president as head of state.[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Crisis of Empire and the rise of DeGaulle</a:t>
          </a:r>
        </a:p>
      </dsp:txBody>
      <dsp:txXfrm rot="5400000">
        <a:off x="8221934" y="1117051"/>
        <a:ext cx="1910952" cy="3351151"/>
      </dsp:txXfrm>
    </dsp:sp>
    <dsp:sp modelId="{C214C94E-643E-B44B-87AF-404976EACF06}">
      <dsp:nvSpPr>
        <dsp:cNvPr id="0" name=""/>
        <dsp:cNvSpPr/>
      </dsp:nvSpPr>
      <dsp:spPr>
        <a:xfrm rot="16200000">
          <a:off x="8439059" y="1837150"/>
          <a:ext cx="5585253" cy="1910952"/>
        </a:xfrm>
        <a:prstGeom prst="flowChartManualOperati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0" rIns="115073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The 5</a:t>
          </a:r>
          <a:r>
            <a:rPr lang="en-US" sz="1800" kern="1200" baseline="30000"/>
            <a:t>th</a:t>
          </a:r>
          <a:r>
            <a:rPr lang="en-US" sz="1800" kern="1200"/>
            <a:t> Republic and contemporary France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The crisis of Algeria and the 1958 Constitution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Strong head of state, which embodying </a:t>
          </a:r>
          <a:r>
            <a:rPr lang="en-US" sz="1400" i="1" kern="1200"/>
            <a:t>l'esprit de la nation </a:t>
          </a:r>
          <a:r>
            <a:rPr lang="en-US" sz="1400" kern="1200"/>
            <a:t>("the spirit of the nation")</a:t>
          </a:r>
        </a:p>
      </dsp:txBody>
      <dsp:txXfrm rot="5400000">
        <a:off x="10276209" y="1117051"/>
        <a:ext cx="1910952" cy="335115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1EF5EF-A83D-6641-8C2D-382CCC40C969}">
      <dsp:nvSpPr>
        <dsp:cNvPr id="0" name=""/>
        <dsp:cNvSpPr/>
      </dsp:nvSpPr>
      <dsp:spPr>
        <a:xfrm rot="16200000">
          <a:off x="-1748058" y="1754521"/>
          <a:ext cx="5777062" cy="2268018"/>
        </a:xfrm>
        <a:prstGeom prst="flowChartManualOperati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0" rIns="114300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rgbClr val="FF0000"/>
              </a:solidFill>
            </a:rPr>
            <a:t>Control the power of the King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Unchanged since the Constitutional Monarchy of 1791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Contemporary substitute President for King</a:t>
          </a:r>
        </a:p>
      </dsp:txBody>
      <dsp:txXfrm rot="5400000">
        <a:off x="6464" y="1155411"/>
        <a:ext cx="2268018" cy="3466238"/>
      </dsp:txXfrm>
    </dsp:sp>
    <dsp:sp modelId="{74967B6C-0F4A-7849-B130-61D6BBC7CF69}">
      <dsp:nvSpPr>
        <dsp:cNvPr id="0" name=""/>
        <dsp:cNvSpPr/>
      </dsp:nvSpPr>
      <dsp:spPr>
        <a:xfrm rot="16200000">
          <a:off x="690060" y="1754521"/>
          <a:ext cx="5777062" cy="2268018"/>
        </a:xfrm>
        <a:prstGeom prst="flowChartManualOperation">
          <a:avLst/>
        </a:prstGeom>
        <a:gradFill rotWithShape="0">
          <a:gsLst>
            <a:gs pos="0">
              <a:schemeClr val="accent3">
                <a:hueOff val="677650"/>
                <a:satOff val="25000"/>
                <a:lumOff val="-367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677650"/>
                <a:satOff val="25000"/>
                <a:lumOff val="-367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677650"/>
                <a:satOff val="25000"/>
                <a:lumOff val="-367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0" tIns="0" rIns="133325" bIns="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rgbClr val="FF0000"/>
              </a:solidFill>
            </a:rPr>
            <a:t>Protect against the excesses of the people (the TERROR)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Preserve the rights of French people against encroachment by the government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Protect the power of the legislature and executive in preserving France</a:t>
          </a:r>
        </a:p>
      </dsp:txBody>
      <dsp:txXfrm rot="5400000">
        <a:off x="2444582" y="1155411"/>
        <a:ext cx="2268018" cy="3466238"/>
      </dsp:txXfrm>
    </dsp:sp>
    <dsp:sp modelId="{A52D005D-57ED-4140-91AB-CD2933F957B1}">
      <dsp:nvSpPr>
        <dsp:cNvPr id="0" name=""/>
        <dsp:cNvSpPr/>
      </dsp:nvSpPr>
      <dsp:spPr>
        <a:xfrm rot="16200000">
          <a:off x="3128180" y="1754521"/>
          <a:ext cx="5777062" cy="2268018"/>
        </a:xfrm>
        <a:prstGeom prst="flowChartManualOperation">
          <a:avLst/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0" rIns="11430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FF0000"/>
              </a:solidFill>
            </a:rPr>
            <a:t>Law Versus Administrative Regulation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Former centers power in legislature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Later centers authority in the executive</a:t>
          </a:r>
        </a:p>
      </dsp:txBody>
      <dsp:txXfrm rot="5400000">
        <a:off x="4882702" y="1155411"/>
        <a:ext cx="2268018" cy="3466238"/>
      </dsp:txXfrm>
    </dsp:sp>
    <dsp:sp modelId="{543D69F8-9E9C-C44C-8F10-FB3FF1F89FA2}">
      <dsp:nvSpPr>
        <dsp:cNvPr id="0" name=""/>
        <dsp:cNvSpPr/>
      </dsp:nvSpPr>
      <dsp:spPr>
        <a:xfrm rot="16200000">
          <a:off x="5566300" y="1754521"/>
          <a:ext cx="5777062" cy="2268018"/>
        </a:xfrm>
        <a:prstGeom prst="flowChartManualOperation">
          <a:avLst/>
        </a:prstGeom>
        <a:gradFill rotWithShape="0">
          <a:gsLst>
            <a:gs pos="0">
              <a:schemeClr val="accent3">
                <a:hueOff val="2032949"/>
                <a:satOff val="75000"/>
                <a:lumOff val="-1102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2032949"/>
                <a:satOff val="75000"/>
                <a:lumOff val="-1102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2032949"/>
                <a:satOff val="75000"/>
                <a:lumOff val="-1102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0" rIns="11430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FF0000"/>
              </a:solidFill>
            </a:rPr>
            <a:t>The issue of </a:t>
          </a:r>
          <a:r>
            <a:rPr lang="en-US" sz="1800" b="1" i="1" kern="1200" dirty="0" err="1">
              <a:solidFill>
                <a:srgbClr val="FF0000"/>
              </a:solidFill>
            </a:rPr>
            <a:t>laïcité</a:t>
          </a:r>
          <a:endParaRPr lang="en-US" sz="1800" b="1" kern="1200" dirty="0">
            <a:solidFill>
              <a:srgbClr val="FF0000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What does it mean to have a secular society?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What positive duty does the concept impose on the state?</a:t>
          </a:r>
        </a:p>
      </dsp:txBody>
      <dsp:txXfrm rot="5400000">
        <a:off x="7320822" y="1155411"/>
        <a:ext cx="2268018" cy="3466238"/>
      </dsp:txXfrm>
    </dsp:sp>
    <dsp:sp modelId="{632EC880-FDEF-8E44-B207-D37B9E6AF575}">
      <dsp:nvSpPr>
        <dsp:cNvPr id="0" name=""/>
        <dsp:cNvSpPr/>
      </dsp:nvSpPr>
      <dsp:spPr>
        <a:xfrm rot="16200000">
          <a:off x="8004419" y="1754521"/>
          <a:ext cx="5777062" cy="2268018"/>
        </a:xfrm>
        <a:prstGeom prst="flowChartManualOperation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0" tIns="0" rIns="10160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FF0000"/>
              </a:solidFill>
            </a:rPr>
            <a:t>Is everything measured against the rules and practices of the </a:t>
          </a:r>
          <a:r>
            <a:rPr lang="en-US" sz="1800" b="1" kern="1200" dirty="0" err="1">
              <a:solidFill>
                <a:srgbClr val="FF0000"/>
              </a:solidFill>
            </a:rPr>
            <a:t>Ancien</a:t>
          </a:r>
          <a:r>
            <a:rPr lang="en-US" sz="1800" b="1" kern="1200" dirty="0">
              <a:solidFill>
                <a:srgbClr val="FF0000"/>
              </a:solidFill>
            </a:rPr>
            <a:t> Regime</a:t>
          </a:r>
          <a:r>
            <a:rPr lang="en-US" sz="1800" kern="1200" dirty="0"/>
            <a:t>?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E.g., the natural rights of Frenchmen are those of the “liberties” of nobles?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Are the powers retained by the state a continuation of the great debates between the 3 estates and the king</a:t>
          </a:r>
          <a:r>
            <a:rPr lang="en-US" sz="1400" kern="1200" dirty="0"/>
            <a:t>?</a:t>
          </a:r>
        </a:p>
      </dsp:txBody>
      <dsp:txXfrm rot="5400000">
        <a:off x="9758941" y="1155411"/>
        <a:ext cx="2268018" cy="346623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CA2336-AC85-2E41-A208-0696F862BDCF}">
      <dsp:nvSpPr>
        <dsp:cNvPr id="0" name=""/>
        <dsp:cNvSpPr/>
      </dsp:nvSpPr>
      <dsp:spPr>
        <a:xfrm>
          <a:off x="3571" y="8366"/>
          <a:ext cx="2833687" cy="170021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(1) By whom is the constitution made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(locus of sovereignty and direct connection between constitution and constituting body; e.g., the people, the monarch, the vanguard, etc.); </a:t>
          </a:r>
        </a:p>
      </dsp:txBody>
      <dsp:txXfrm>
        <a:off x="3571" y="8366"/>
        <a:ext cx="2833687" cy="1700212"/>
      </dsp:txXfrm>
    </dsp:sp>
    <dsp:sp modelId="{A28D4136-1C40-C94A-9E67-7C71EB71060E}">
      <dsp:nvSpPr>
        <dsp:cNvPr id="0" name=""/>
        <dsp:cNvSpPr/>
      </dsp:nvSpPr>
      <dsp:spPr>
        <a:xfrm>
          <a:off x="3120628" y="8366"/>
          <a:ext cx="2833687" cy="1700212"/>
        </a:xfrm>
        <a:prstGeom prst="rect">
          <a:avLst/>
        </a:prstGeom>
        <a:gradFill rotWithShape="0">
          <a:gsLst>
            <a:gs pos="0">
              <a:schemeClr val="accent4">
                <a:hueOff val="1088988"/>
                <a:satOff val="-4531"/>
                <a:lumOff val="106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88988"/>
                <a:satOff val="-4531"/>
                <a:lumOff val="106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88988"/>
                <a:satOff val="-4531"/>
                <a:lumOff val="106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(</a:t>
          </a:r>
          <a:r>
            <a:rPr lang="en-US" sz="1600" b="1" kern="1200" dirty="0"/>
            <a:t>2) to whom is the constitution directed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(e.g., to the people, to the holders of political authority, to vanguard groups, etc.); </a:t>
          </a:r>
        </a:p>
      </dsp:txBody>
      <dsp:txXfrm>
        <a:off x="3120628" y="8366"/>
        <a:ext cx="2833687" cy="1700212"/>
      </dsp:txXfrm>
    </dsp:sp>
    <dsp:sp modelId="{A219CE21-EA8F-3343-A411-66DECF799281}">
      <dsp:nvSpPr>
        <dsp:cNvPr id="0" name=""/>
        <dsp:cNvSpPr/>
      </dsp:nvSpPr>
      <dsp:spPr>
        <a:xfrm>
          <a:off x="6237684" y="8366"/>
          <a:ext cx="2833687" cy="1700212"/>
        </a:xfrm>
        <a:prstGeom prst="rect">
          <a:avLst/>
        </a:prstGeom>
        <a:gradFill rotWithShape="0">
          <a:gsLst>
            <a:gs pos="0">
              <a:schemeClr val="accent4">
                <a:hueOff val="2177976"/>
                <a:satOff val="-9062"/>
                <a:lumOff val="213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2177976"/>
                <a:satOff val="-9062"/>
                <a:lumOff val="213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2177976"/>
                <a:satOff val="-9062"/>
                <a:lumOff val="213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(</a:t>
          </a:r>
          <a:r>
            <a:rPr lang="en-US" sz="1600" b="1" kern="1200" dirty="0"/>
            <a:t>3) to what extent is the constitution directly effective and for whom; </a:t>
          </a:r>
        </a:p>
      </dsp:txBody>
      <dsp:txXfrm>
        <a:off x="6237684" y="8366"/>
        <a:ext cx="2833687" cy="1700212"/>
      </dsp:txXfrm>
    </dsp:sp>
    <dsp:sp modelId="{ED47BDDA-21AE-104E-A998-0F3AC63395D7}">
      <dsp:nvSpPr>
        <dsp:cNvPr id="0" name=""/>
        <dsp:cNvSpPr/>
      </dsp:nvSpPr>
      <dsp:spPr>
        <a:xfrm>
          <a:off x="9354740" y="8366"/>
          <a:ext cx="2833687" cy="1700212"/>
        </a:xfrm>
        <a:prstGeom prst="rect">
          <a:avLst/>
        </a:prstGeom>
        <a:gradFill rotWithShape="0">
          <a:gsLst>
            <a:gs pos="0">
              <a:schemeClr val="accent4">
                <a:hueOff val="3266964"/>
                <a:satOff val="-13592"/>
                <a:lumOff val="320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3266964"/>
                <a:satOff val="-13592"/>
                <a:lumOff val="320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3266964"/>
                <a:satOff val="-13592"/>
                <a:lumOff val="320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(4) who may interpret and apply the constitution and with reference to what; </a:t>
          </a:r>
        </a:p>
      </dsp:txBody>
      <dsp:txXfrm>
        <a:off x="9354740" y="8366"/>
        <a:ext cx="2833687" cy="1700212"/>
      </dsp:txXfrm>
    </dsp:sp>
    <dsp:sp modelId="{444590CC-E19D-784B-BA38-44B174E13171}">
      <dsp:nvSpPr>
        <dsp:cNvPr id="0" name=""/>
        <dsp:cNvSpPr/>
      </dsp:nvSpPr>
      <dsp:spPr>
        <a:xfrm>
          <a:off x="3571" y="1991947"/>
          <a:ext cx="2833687" cy="1700212"/>
        </a:xfrm>
        <a:prstGeom prst="rect">
          <a:avLst/>
        </a:prstGeom>
        <a:gradFill rotWithShape="0">
          <a:gsLst>
            <a:gs pos="0">
              <a:schemeClr val="accent4">
                <a:hueOff val="4355951"/>
                <a:satOff val="-18123"/>
                <a:lumOff val="427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4355951"/>
                <a:satOff val="-18123"/>
                <a:lumOff val="427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4355951"/>
                <a:satOff val="-18123"/>
                <a:lumOff val="427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(</a:t>
          </a:r>
          <a:r>
            <a:rPr lang="en-US" sz="1600" b="1" kern="1200" dirty="0"/>
            <a:t>5) mechanisms for resolving constitutional disputes? </a:t>
          </a:r>
        </a:p>
      </dsp:txBody>
      <dsp:txXfrm>
        <a:off x="3571" y="1991947"/>
        <a:ext cx="2833687" cy="1700212"/>
      </dsp:txXfrm>
    </dsp:sp>
    <dsp:sp modelId="{7D781698-6EB8-824D-8474-256D78B6248B}">
      <dsp:nvSpPr>
        <dsp:cNvPr id="0" name=""/>
        <dsp:cNvSpPr/>
      </dsp:nvSpPr>
      <dsp:spPr>
        <a:xfrm>
          <a:off x="3120628" y="1991947"/>
          <a:ext cx="2833687" cy="1700212"/>
        </a:xfrm>
        <a:prstGeom prst="rect">
          <a:avLst/>
        </a:prstGeom>
        <a:gradFill rotWithShape="0">
          <a:gsLst>
            <a:gs pos="0">
              <a:schemeClr val="accent4">
                <a:hueOff val="5444940"/>
                <a:satOff val="-22654"/>
                <a:lumOff val="533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5444940"/>
                <a:satOff val="-22654"/>
                <a:lumOff val="533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5444940"/>
                <a:satOff val="-22654"/>
                <a:lumOff val="533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(6) the allocation of power (vertical and horizontal allocations of political authority); </a:t>
          </a:r>
        </a:p>
      </dsp:txBody>
      <dsp:txXfrm>
        <a:off x="3120628" y="1991947"/>
        <a:ext cx="2833687" cy="1700212"/>
      </dsp:txXfrm>
    </dsp:sp>
    <dsp:sp modelId="{26DC1F19-E3B9-2247-9C6B-C1DC95B2156F}">
      <dsp:nvSpPr>
        <dsp:cNvPr id="0" name=""/>
        <dsp:cNvSpPr/>
      </dsp:nvSpPr>
      <dsp:spPr>
        <a:xfrm>
          <a:off x="6237684" y="1991947"/>
          <a:ext cx="2833687" cy="1700212"/>
        </a:xfrm>
        <a:prstGeom prst="rect">
          <a:avLst/>
        </a:prstGeom>
        <a:gradFill rotWithShape="0">
          <a:gsLst>
            <a:gs pos="0">
              <a:schemeClr val="accent4">
                <a:hueOff val="6533927"/>
                <a:satOff val="-27185"/>
                <a:lumOff val="640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6533927"/>
                <a:satOff val="-27185"/>
                <a:lumOff val="640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6533927"/>
                <a:satOff val="-27185"/>
                <a:lumOff val="640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(7) organization of representation in the executive, administrative and legislative organs; </a:t>
          </a:r>
        </a:p>
      </dsp:txBody>
      <dsp:txXfrm>
        <a:off x="6237684" y="1991947"/>
        <a:ext cx="2833687" cy="1700212"/>
      </dsp:txXfrm>
    </dsp:sp>
    <dsp:sp modelId="{CC5580C5-C33B-FA4A-A300-18B36039484F}">
      <dsp:nvSpPr>
        <dsp:cNvPr id="0" name=""/>
        <dsp:cNvSpPr/>
      </dsp:nvSpPr>
      <dsp:spPr>
        <a:xfrm>
          <a:off x="9354740" y="1991947"/>
          <a:ext cx="2833687" cy="1700212"/>
        </a:xfrm>
        <a:prstGeom prst="rect">
          <a:avLst/>
        </a:prstGeom>
        <a:gradFill rotWithShape="0">
          <a:gsLst>
            <a:gs pos="0">
              <a:schemeClr val="accent4">
                <a:hueOff val="7622915"/>
                <a:satOff val="-31715"/>
                <a:lumOff val="747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7622915"/>
                <a:satOff val="-31715"/>
                <a:lumOff val="747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7622915"/>
                <a:satOff val="-31715"/>
                <a:lumOff val="747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(8) how are representatives selected; </a:t>
          </a:r>
        </a:p>
      </dsp:txBody>
      <dsp:txXfrm>
        <a:off x="9354740" y="1991947"/>
        <a:ext cx="2833687" cy="1700212"/>
      </dsp:txXfrm>
    </dsp:sp>
    <dsp:sp modelId="{DBCD869C-0DFE-7A49-B446-7F851BBC4E6B}">
      <dsp:nvSpPr>
        <dsp:cNvPr id="0" name=""/>
        <dsp:cNvSpPr/>
      </dsp:nvSpPr>
      <dsp:spPr>
        <a:xfrm>
          <a:off x="2430157" y="3975529"/>
          <a:ext cx="3563815" cy="1700212"/>
        </a:xfrm>
        <a:prstGeom prst="rect">
          <a:avLst/>
        </a:prstGeom>
        <a:gradFill rotWithShape="0">
          <a:gsLst>
            <a:gs pos="0">
              <a:schemeClr val="accent4">
                <a:hueOff val="8711903"/>
                <a:satOff val="-36246"/>
                <a:lumOff val="854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8711903"/>
                <a:satOff val="-36246"/>
                <a:lumOff val="854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8711903"/>
                <a:satOff val="-36246"/>
                <a:lumOff val="854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(9) how is the representation of the people reflected in the organization of the legislature (and other organs)–e.g., by residence in a specific territory (state, province, etc.), by membership in a specific ethnic, religious or other group, etc.; and </a:t>
          </a:r>
        </a:p>
      </dsp:txBody>
      <dsp:txXfrm>
        <a:off x="2430157" y="3975529"/>
        <a:ext cx="3563815" cy="1700212"/>
      </dsp:txXfrm>
    </dsp:sp>
    <dsp:sp modelId="{E2780CA1-B86B-7049-913B-426A3B5E58B0}">
      <dsp:nvSpPr>
        <dsp:cNvPr id="0" name=""/>
        <dsp:cNvSpPr/>
      </dsp:nvSpPr>
      <dsp:spPr>
        <a:xfrm>
          <a:off x="6277341" y="3975528"/>
          <a:ext cx="3484500" cy="1700212"/>
        </a:xfrm>
        <a:prstGeom prst="rec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(10) the elaboration of the rights and responsibilities of government (the architecture of basic protections for the people).</a:t>
          </a:r>
        </a:p>
      </dsp:txBody>
      <dsp:txXfrm>
        <a:off x="6277341" y="3975528"/>
        <a:ext cx="3484500" cy="170021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4ABFD9-76A4-7A45-8D11-9ABD7E123399}">
      <dsp:nvSpPr>
        <dsp:cNvPr id="0" name=""/>
        <dsp:cNvSpPr/>
      </dsp:nvSpPr>
      <dsp:spPr>
        <a:xfrm>
          <a:off x="1588" y="97581"/>
          <a:ext cx="3173015" cy="1269206"/>
        </a:xfrm>
        <a:prstGeom prst="chevron">
          <a:avLst/>
        </a:prstGeom>
        <a:gradFill flip="none" rotWithShape="0">
          <a:gsLst>
            <a:gs pos="0">
              <a:schemeClr val="accent4">
                <a:lumMod val="89000"/>
              </a:schemeClr>
            </a:gs>
            <a:gs pos="23000">
              <a:schemeClr val="accent4">
                <a:lumMod val="89000"/>
              </a:schemeClr>
            </a:gs>
            <a:gs pos="69000">
              <a:schemeClr val="accent4">
                <a:lumMod val="75000"/>
              </a:schemeClr>
            </a:gs>
            <a:gs pos="97000">
              <a:schemeClr val="accent4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Core elements of liberal democratic political order</a:t>
          </a:r>
        </a:p>
      </dsp:txBody>
      <dsp:txXfrm>
        <a:off x="636191" y="97581"/>
        <a:ext cx="1903809" cy="1269206"/>
      </dsp:txXfrm>
    </dsp:sp>
    <dsp:sp modelId="{E54A2886-F046-2D42-AEB3-29C9421666CB}">
      <dsp:nvSpPr>
        <dsp:cNvPr id="0" name=""/>
        <dsp:cNvSpPr/>
      </dsp:nvSpPr>
      <dsp:spPr>
        <a:xfrm>
          <a:off x="2762112" y="205464"/>
          <a:ext cx="2633602" cy="1053441"/>
        </a:xfrm>
        <a:prstGeom prst="chevron">
          <a:avLst/>
        </a:prstGeom>
        <a:solidFill>
          <a:schemeClr val="accent5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Sovereignty directly realized by the people</a:t>
          </a:r>
        </a:p>
      </dsp:txBody>
      <dsp:txXfrm>
        <a:off x="3288833" y="205464"/>
        <a:ext cx="1580161" cy="1053441"/>
      </dsp:txXfrm>
    </dsp:sp>
    <dsp:sp modelId="{0571AD71-D3F7-C342-A471-CDD7DE58917F}">
      <dsp:nvSpPr>
        <dsp:cNvPr id="0" name=""/>
        <dsp:cNvSpPr/>
      </dsp:nvSpPr>
      <dsp:spPr>
        <a:xfrm>
          <a:off x="5027011" y="205464"/>
          <a:ext cx="2633602" cy="1053441"/>
        </a:xfrm>
        <a:prstGeom prst="chevron">
          <a:avLst/>
        </a:prstGeom>
        <a:solidFill>
          <a:schemeClr val="accent5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Right to revolutionary change in the face of core violations of fundamental liberties</a:t>
          </a:r>
        </a:p>
      </dsp:txBody>
      <dsp:txXfrm>
        <a:off x="5553732" y="205464"/>
        <a:ext cx="1580161" cy="1053441"/>
      </dsp:txXfrm>
    </dsp:sp>
    <dsp:sp modelId="{54C3DFBF-7C83-3340-91BF-6D0FAEA224C3}">
      <dsp:nvSpPr>
        <dsp:cNvPr id="0" name=""/>
        <dsp:cNvSpPr/>
      </dsp:nvSpPr>
      <dsp:spPr>
        <a:xfrm>
          <a:off x="7291909" y="205464"/>
          <a:ext cx="2633602" cy="1053441"/>
        </a:xfrm>
        <a:prstGeom prst="chevron">
          <a:avLst/>
        </a:prstGeom>
        <a:solidFill>
          <a:schemeClr val="accent5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Government is a tool 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For the preservation of liberties, 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For the protection of customs and traditions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To preserve property</a:t>
          </a:r>
        </a:p>
      </dsp:txBody>
      <dsp:txXfrm>
        <a:off x="7818630" y="205464"/>
        <a:ext cx="1580161" cy="1053441"/>
      </dsp:txXfrm>
    </dsp:sp>
    <dsp:sp modelId="{544FE49F-0E15-484E-8870-20D1E4FF2850}">
      <dsp:nvSpPr>
        <dsp:cNvPr id="0" name=""/>
        <dsp:cNvSpPr/>
      </dsp:nvSpPr>
      <dsp:spPr>
        <a:xfrm>
          <a:off x="1588" y="1544476"/>
          <a:ext cx="3173015" cy="1269206"/>
        </a:xfrm>
        <a:prstGeom prst="chevron">
          <a:avLst/>
        </a:prstGeom>
        <a:gradFill flip="none" rotWithShape="0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Object of constitution</a:t>
          </a:r>
        </a:p>
      </dsp:txBody>
      <dsp:txXfrm>
        <a:off x="636191" y="1544476"/>
        <a:ext cx="1903809" cy="1269206"/>
      </dsp:txXfrm>
    </dsp:sp>
    <dsp:sp modelId="{02B05BAA-986C-ED40-BA69-4EABCD1FBD8E}">
      <dsp:nvSpPr>
        <dsp:cNvPr id="0" name=""/>
        <dsp:cNvSpPr/>
      </dsp:nvSpPr>
      <dsp:spPr>
        <a:xfrm>
          <a:off x="2762112" y="1652359"/>
          <a:ext cx="2633602" cy="1053441"/>
        </a:xfrm>
        <a:prstGeom prst="chevron">
          <a:avLst/>
        </a:prstGeom>
        <a:solidFill>
          <a:schemeClr val="accent5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Delegate political power to government</a:t>
          </a:r>
        </a:p>
      </dsp:txBody>
      <dsp:txXfrm>
        <a:off x="3288833" y="1652359"/>
        <a:ext cx="1580161" cy="1053441"/>
      </dsp:txXfrm>
    </dsp:sp>
    <dsp:sp modelId="{0F0797C0-4632-3343-932D-5E9B23D4C045}">
      <dsp:nvSpPr>
        <dsp:cNvPr id="0" name=""/>
        <dsp:cNvSpPr/>
      </dsp:nvSpPr>
      <dsp:spPr>
        <a:xfrm>
          <a:off x="5027011" y="1652359"/>
          <a:ext cx="2633602" cy="1053441"/>
        </a:xfrm>
        <a:prstGeom prst="chevron">
          <a:avLst/>
        </a:prstGeom>
        <a:solidFill>
          <a:schemeClr val="accent5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Organize government for the exercise of authority</a:t>
          </a:r>
        </a:p>
      </dsp:txBody>
      <dsp:txXfrm>
        <a:off x="5553732" y="1652359"/>
        <a:ext cx="1580161" cy="1053441"/>
      </dsp:txXfrm>
    </dsp:sp>
    <dsp:sp modelId="{ABC068EA-EDB5-9745-B0AA-3366271B9925}">
      <dsp:nvSpPr>
        <dsp:cNvPr id="0" name=""/>
        <dsp:cNvSpPr/>
      </dsp:nvSpPr>
      <dsp:spPr>
        <a:xfrm>
          <a:off x="7291909" y="1652359"/>
          <a:ext cx="2633602" cy="1053441"/>
        </a:xfrm>
        <a:prstGeom prst="chevron">
          <a:avLst/>
        </a:prstGeom>
        <a:solidFill>
          <a:schemeClr val="accent5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Provide very basic constraints for the exercise of authority</a:t>
          </a:r>
        </a:p>
      </dsp:txBody>
      <dsp:txXfrm>
        <a:off x="7818630" y="1652359"/>
        <a:ext cx="1580161" cy="1053441"/>
      </dsp:txXfrm>
    </dsp:sp>
    <dsp:sp modelId="{AA25161E-84B9-CD47-BA80-BF9F74F68399}">
      <dsp:nvSpPr>
        <dsp:cNvPr id="0" name=""/>
        <dsp:cNvSpPr/>
      </dsp:nvSpPr>
      <dsp:spPr>
        <a:xfrm>
          <a:off x="9556808" y="1652359"/>
          <a:ext cx="2633602" cy="1053441"/>
        </a:xfrm>
        <a:prstGeom prst="chevron">
          <a:avLst/>
        </a:prstGeom>
        <a:solidFill>
          <a:schemeClr val="accent5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Constitution versus law code</a:t>
          </a:r>
        </a:p>
      </dsp:txBody>
      <dsp:txXfrm>
        <a:off x="10083529" y="1652359"/>
        <a:ext cx="1580161" cy="1053441"/>
      </dsp:txXfrm>
    </dsp:sp>
    <dsp:sp modelId="{A7B11575-2A1B-EC48-936E-0A411567F54C}">
      <dsp:nvSpPr>
        <dsp:cNvPr id="0" name=""/>
        <dsp:cNvSpPr/>
      </dsp:nvSpPr>
      <dsp:spPr>
        <a:xfrm>
          <a:off x="1588" y="2991371"/>
          <a:ext cx="3173015" cy="1269206"/>
        </a:xfrm>
        <a:prstGeom prst="chevron">
          <a:avLst/>
        </a:prstGeom>
        <a:gradFill flip="none" rotWithShape="0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Construction of Exogenous democratic mechanics</a:t>
          </a:r>
        </a:p>
      </dsp:txBody>
      <dsp:txXfrm>
        <a:off x="636191" y="2991371"/>
        <a:ext cx="1903809" cy="1269206"/>
      </dsp:txXfrm>
    </dsp:sp>
    <dsp:sp modelId="{107FBF67-B200-A345-AF40-AE5A5E37B3C4}">
      <dsp:nvSpPr>
        <dsp:cNvPr id="0" name=""/>
        <dsp:cNvSpPr/>
      </dsp:nvSpPr>
      <dsp:spPr>
        <a:xfrm>
          <a:off x="2762112" y="3099254"/>
          <a:ext cx="2633602" cy="1053441"/>
        </a:xfrm>
        <a:prstGeom prst="chevron">
          <a:avLst/>
        </a:prstGeom>
        <a:solidFill>
          <a:schemeClr val="accent5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Voting  serves as the relationship between population and government</a:t>
          </a:r>
        </a:p>
      </dsp:txBody>
      <dsp:txXfrm>
        <a:off x="3288833" y="3099254"/>
        <a:ext cx="1580161" cy="1053441"/>
      </dsp:txXfrm>
    </dsp:sp>
    <dsp:sp modelId="{E735F301-3ECC-5743-A851-7F6483D619FE}">
      <dsp:nvSpPr>
        <dsp:cNvPr id="0" name=""/>
        <dsp:cNvSpPr/>
      </dsp:nvSpPr>
      <dsp:spPr>
        <a:xfrm>
          <a:off x="5027011" y="3099254"/>
          <a:ext cx="2633602" cy="1053441"/>
        </a:xfrm>
        <a:prstGeom prst="chevron">
          <a:avLst/>
        </a:prstGeom>
        <a:solidFill>
          <a:schemeClr val="accent5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Internal workings severed from direct popular control</a:t>
          </a:r>
        </a:p>
      </dsp:txBody>
      <dsp:txXfrm>
        <a:off x="5553732" y="3099254"/>
        <a:ext cx="1580161" cy="1053441"/>
      </dsp:txXfrm>
    </dsp:sp>
    <dsp:sp modelId="{83BDE542-B37D-5649-961F-11A5A00076EF}">
      <dsp:nvSpPr>
        <dsp:cNvPr id="0" name=""/>
        <dsp:cNvSpPr/>
      </dsp:nvSpPr>
      <dsp:spPr>
        <a:xfrm>
          <a:off x="1588" y="4438267"/>
          <a:ext cx="3173015" cy="1269206"/>
        </a:xfrm>
        <a:prstGeom prst="chevron">
          <a:avLst/>
        </a:prstGeom>
        <a:gradFill flip="none" rotWithShape="0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Normative limits</a:t>
          </a:r>
        </a:p>
      </dsp:txBody>
      <dsp:txXfrm>
        <a:off x="636191" y="4438267"/>
        <a:ext cx="1903809" cy="1269206"/>
      </dsp:txXfrm>
    </dsp:sp>
    <dsp:sp modelId="{C2519338-CC72-5648-A09D-36291AC7A71F}">
      <dsp:nvSpPr>
        <dsp:cNvPr id="0" name=""/>
        <dsp:cNvSpPr/>
      </dsp:nvSpPr>
      <dsp:spPr>
        <a:xfrm>
          <a:off x="2762112" y="4546149"/>
          <a:ext cx="2633602" cy="1053441"/>
        </a:xfrm>
        <a:prstGeom prst="chevron">
          <a:avLst/>
        </a:prstGeom>
        <a:solidFill>
          <a:schemeClr val="accent5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Scope of developing normative order (principles) unrestricted</a:t>
          </a:r>
        </a:p>
      </dsp:txBody>
      <dsp:txXfrm>
        <a:off x="3288833" y="4546149"/>
        <a:ext cx="1580161" cy="1053441"/>
      </dsp:txXfrm>
    </dsp:sp>
    <dsp:sp modelId="{8188B8C2-7B29-A54E-B638-69CFD55EE8B6}">
      <dsp:nvSpPr>
        <dsp:cNvPr id="0" name=""/>
        <dsp:cNvSpPr/>
      </dsp:nvSpPr>
      <dsp:spPr>
        <a:xfrm>
          <a:off x="5027011" y="4546149"/>
          <a:ext cx="2633602" cy="1053441"/>
        </a:xfrm>
        <a:prstGeom prst="chevron">
          <a:avLst/>
        </a:prstGeom>
        <a:solidFill>
          <a:schemeClr val="accent5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People free to impose as they like</a:t>
          </a:r>
        </a:p>
      </dsp:txBody>
      <dsp:txXfrm>
        <a:off x="5553732" y="4546149"/>
        <a:ext cx="1580161" cy="1053441"/>
      </dsp:txXfrm>
    </dsp:sp>
    <dsp:sp modelId="{6A6019EB-3A5E-D241-B5FC-77C04EDB6F4F}">
      <dsp:nvSpPr>
        <dsp:cNvPr id="0" name=""/>
        <dsp:cNvSpPr/>
      </dsp:nvSpPr>
      <dsp:spPr>
        <a:xfrm>
          <a:off x="7291909" y="4546149"/>
          <a:ext cx="2633602" cy="1053441"/>
        </a:xfrm>
        <a:prstGeom prst="chevron">
          <a:avLst/>
        </a:prstGeom>
        <a:solidFill>
          <a:schemeClr val="accent5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But is there a “higher law” limit? </a:t>
          </a:r>
        </a:p>
      </dsp:txBody>
      <dsp:txXfrm>
        <a:off x="7818630" y="4546149"/>
        <a:ext cx="1580161" cy="10534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C34A0A-8A4C-F143-8DC9-935E45360BD3}">
      <dsp:nvSpPr>
        <dsp:cNvPr id="0" name=""/>
        <dsp:cNvSpPr/>
      </dsp:nvSpPr>
      <dsp:spPr>
        <a:xfrm>
          <a:off x="109505" y="0"/>
          <a:ext cx="3182763" cy="55375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Relation to law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Invokes the language and forms of law (written by lawyers steeped in English Common Law and 18</a:t>
          </a:r>
          <a:r>
            <a:rPr lang="en-US" sz="1800" kern="1200" baseline="30000" dirty="0"/>
            <a:t>th</a:t>
          </a:r>
          <a:r>
            <a:rPr lang="en-US" sz="1800" kern="1200" dirty="0"/>
            <a:t> readings of Roman Republic)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Adopts the cultural mechanism of law;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Framework for the legalization of politics and power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Meant to the solve the fundamental problem of the medieval constitution-its lack of a mechanism for the protection against arbitrary exercise of power or abuse of Charter protections</a:t>
          </a:r>
        </a:p>
      </dsp:txBody>
      <dsp:txXfrm>
        <a:off x="202725" y="93220"/>
        <a:ext cx="2996323" cy="5351072"/>
      </dsp:txXfrm>
    </dsp:sp>
    <dsp:sp modelId="{40B2B988-9700-754D-8101-3EAEB47096C1}">
      <dsp:nvSpPr>
        <dsp:cNvPr id="0" name=""/>
        <dsp:cNvSpPr/>
      </dsp:nvSpPr>
      <dsp:spPr>
        <a:xfrm rot="199191">
          <a:off x="3550080" y="2499441"/>
          <a:ext cx="623398" cy="78932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3550237" y="2651891"/>
        <a:ext cx="436379" cy="473595"/>
      </dsp:txXfrm>
    </dsp:sp>
    <dsp:sp modelId="{965C6A98-473D-2346-891C-BDEC368015C9}">
      <dsp:nvSpPr>
        <dsp:cNvPr id="0" name=""/>
        <dsp:cNvSpPr/>
      </dsp:nvSpPr>
      <dsp:spPr>
        <a:xfrm>
          <a:off x="4466518" y="944216"/>
          <a:ext cx="3182763" cy="41545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But what kind of contracts are these</a:t>
          </a:r>
          <a:r>
            <a:rPr lang="en-US" sz="2000" kern="1200" dirty="0"/>
            <a:t>?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Establish a government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Produce the culture of governance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Bind non-parties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Objectify and distribute power to maker decisions and command resources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Protect customary “liberties” against usurpation by the  government as successor to the monarch</a:t>
          </a:r>
        </a:p>
      </dsp:txBody>
      <dsp:txXfrm>
        <a:off x="4559738" y="1037436"/>
        <a:ext cx="2996323" cy="3968117"/>
      </dsp:txXfrm>
    </dsp:sp>
    <dsp:sp modelId="{76AF94E2-23AE-F940-A810-ECAF01E11245}">
      <dsp:nvSpPr>
        <dsp:cNvPr id="0" name=""/>
        <dsp:cNvSpPr/>
      </dsp:nvSpPr>
      <dsp:spPr>
        <a:xfrm rot="829939">
          <a:off x="7921547" y="3171967"/>
          <a:ext cx="700710" cy="78932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7924595" y="3304703"/>
        <a:ext cx="490497" cy="473595"/>
      </dsp:txXfrm>
    </dsp:sp>
    <dsp:sp modelId="{2971AB78-74E5-6541-8A05-EFFD45879A91}">
      <dsp:nvSpPr>
        <dsp:cNvPr id="0" name=""/>
        <dsp:cNvSpPr/>
      </dsp:nvSpPr>
      <dsp:spPr>
        <a:xfrm>
          <a:off x="8933036" y="2397208"/>
          <a:ext cx="3182763" cy="34480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Rule of Law—Rule of Contract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Exercise of state power based on rules</a:t>
          </a:r>
          <a:endParaRPr lang="en-US" sz="18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/>
            <a:t>Rechtstaat</a:t>
          </a:r>
          <a:r>
            <a:rPr lang="en-US" sz="1600" kern="1200" dirty="0"/>
            <a:t> (</a:t>
          </a:r>
          <a:r>
            <a:rPr lang="en-US" sz="1600" b="1" i="1" kern="1200" dirty="0"/>
            <a:t>process rule of law</a:t>
          </a:r>
          <a:r>
            <a:rPr lang="en-US" sz="1600" kern="1200" dirty="0"/>
            <a:t>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Substantive values against which exercise of discretion is judged and constrained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/>
            <a:t>Sozialstaat</a:t>
          </a:r>
          <a:r>
            <a:rPr lang="en-US" sz="1600" kern="1200" dirty="0"/>
            <a:t> (</a:t>
          </a:r>
          <a:r>
            <a:rPr lang="en-US" sz="1600" b="1" i="1" kern="1200" dirty="0"/>
            <a:t>substantive rule of law</a:t>
          </a:r>
          <a:r>
            <a:rPr lang="en-US" sz="1400" kern="1200" dirty="0"/>
            <a:t>)</a:t>
          </a:r>
        </a:p>
      </dsp:txBody>
      <dsp:txXfrm>
        <a:off x="9026256" y="2490428"/>
        <a:ext cx="2996323" cy="32616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A0D91B-B273-6144-A391-747616D9F02F}">
      <dsp:nvSpPr>
        <dsp:cNvPr id="0" name=""/>
        <dsp:cNvSpPr/>
      </dsp:nvSpPr>
      <dsp:spPr>
        <a:xfrm>
          <a:off x="5357" y="278037"/>
          <a:ext cx="4685109" cy="5461666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7837" tIns="25400" rIns="257837" bIns="25400" numCol="1" spcCol="1270" anchor="ctr" anchorCtr="1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1</a:t>
          </a:r>
          <a:r>
            <a:rPr lang="en-US" sz="2000" b="1" kern="1200" baseline="30000" dirty="0"/>
            <a:t>st</a:t>
          </a:r>
          <a:r>
            <a:rPr lang="en-US" sz="2000" b="1" kern="1200" dirty="0"/>
            <a:t> Effort at union: Articles of Confederation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Preserve the sovereign authority of states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Weak Central government—intergovernmentalism versus state creation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More like an international organization</a:t>
          </a:r>
        </a:p>
      </dsp:txBody>
      <dsp:txXfrm>
        <a:off x="691475" y="1077879"/>
        <a:ext cx="3312873" cy="3861982"/>
      </dsp:txXfrm>
    </dsp:sp>
    <dsp:sp modelId="{27EB5B6E-8773-0541-A4EA-ABA1C57A2F2E}">
      <dsp:nvSpPr>
        <dsp:cNvPr id="0" name=""/>
        <dsp:cNvSpPr/>
      </dsp:nvSpPr>
      <dsp:spPr>
        <a:xfrm>
          <a:off x="3753445" y="278037"/>
          <a:ext cx="4685109" cy="5461666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7837" tIns="25400" rIns="257837" bIns="25400" numCol="1" spcCol="1270" anchor="ctr" anchorCtr="1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2</a:t>
          </a:r>
          <a:r>
            <a:rPr lang="en-US" sz="2000" b="1" kern="1200" baseline="30000" dirty="0"/>
            <a:t>nd</a:t>
          </a:r>
          <a:r>
            <a:rPr lang="en-US" sz="2000" b="1" kern="1200" dirty="0"/>
            <a:t> Effort: Federal Constitution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rgbClr val="FF0000"/>
              </a:solidFill>
            </a:rPr>
            <a:t>Consider the origins; Constitutional convention was something like a public-private partnership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rgbClr val="FF0000"/>
              </a:solidFill>
            </a:rPr>
            <a:t>Appointed selected by states not people (leading social forces of the time (a vanguard revolutionary movement?)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rgbClr val="FF0000"/>
              </a:solidFill>
            </a:rPr>
            <a:t>States protect their prerogatives; but united in the face of outward threats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rgbClr val="FF0000"/>
              </a:solidFill>
            </a:rPr>
            <a:t>No sense of forging a nation—just a union of states to the extent their common interests warranted common positions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rgbClr val="FF0000"/>
              </a:solidFill>
            </a:rPr>
            <a:t>Early Republic a model </a:t>
          </a:r>
          <a:r>
            <a:rPr lang="en-US" sz="1400" b="1" kern="1200" dirty="0">
              <a:solidFill>
                <a:srgbClr val="FF0000"/>
              </a:solidFill>
            </a:rPr>
            <a:t>(template) for European Unio</a:t>
          </a:r>
          <a:r>
            <a:rPr lang="en-US" sz="1400" kern="1200" dirty="0"/>
            <a:t>n</a:t>
          </a:r>
        </a:p>
      </dsp:txBody>
      <dsp:txXfrm>
        <a:off x="4439563" y="1077879"/>
        <a:ext cx="3312873" cy="3861982"/>
      </dsp:txXfrm>
    </dsp:sp>
    <dsp:sp modelId="{93997A87-A5AB-4E4D-835D-E767B3631C15}">
      <dsp:nvSpPr>
        <dsp:cNvPr id="0" name=""/>
        <dsp:cNvSpPr/>
      </dsp:nvSpPr>
      <dsp:spPr>
        <a:xfrm>
          <a:off x="7501532" y="111200"/>
          <a:ext cx="4685109" cy="5795339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7837" tIns="24130" rIns="257837" bIns="24130" numCol="1" spcCol="1270" anchor="ctr" anchorCtr="1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Constitutional Transformations from 1789-2019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kern="1200" dirty="0">
              <a:solidFill>
                <a:srgbClr val="FF0000"/>
              </a:solidFill>
            </a:rPr>
            <a:t>Civil War afterm</a:t>
          </a:r>
          <a:r>
            <a:rPr lang="en-US" sz="1500" kern="1200" dirty="0"/>
            <a:t>ath: from union to nation; process of weakening of state power commences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kern="1200" dirty="0">
              <a:solidFill>
                <a:srgbClr val="FF0000"/>
              </a:solidFill>
            </a:rPr>
            <a:t>1870s-1918;</a:t>
          </a:r>
          <a:r>
            <a:rPr lang="en-US" sz="1500" kern="1200" dirty="0"/>
            <a:t> from state based to federal based nation building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Causes: development of national markets; consolidation of territorial expansion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Structural changes; Direct election of Senators and approval of federal income taxation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kern="1200" dirty="0">
              <a:solidFill>
                <a:srgbClr val="FF0000"/>
              </a:solidFill>
            </a:rPr>
            <a:t>1930s</a:t>
          </a:r>
          <a:r>
            <a:rPr lang="en-US" sz="1500" kern="1200" dirty="0"/>
            <a:t>: The growth of national supremacy and judicial power over administrative state</a:t>
          </a:r>
        </a:p>
      </dsp:txBody>
      <dsp:txXfrm>
        <a:off x="8187650" y="959908"/>
        <a:ext cx="3312873" cy="409792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F89C56-CA6E-0848-BD5B-AF3EAD6BC797}">
      <dsp:nvSpPr>
        <dsp:cNvPr id="0" name=""/>
        <dsp:cNvSpPr/>
      </dsp:nvSpPr>
      <dsp:spPr>
        <a:xfrm rot="16200000">
          <a:off x="-1655" y="1655"/>
          <a:ext cx="6023111" cy="6019800"/>
        </a:xfrm>
        <a:prstGeom prst="flowChartManualOperation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38906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Separation of Powers (HORIZONTAL)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1" i="1" kern="1200" dirty="0"/>
            <a:t>Legislative Authority </a:t>
          </a:r>
          <a:r>
            <a:rPr lang="en-US" sz="1700" kern="1200" dirty="0"/>
            <a:t>(Article 1)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Senate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House of Representatives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1" i="1" kern="1200" dirty="0"/>
            <a:t>Executive Authority</a:t>
          </a:r>
          <a:r>
            <a:rPr lang="en-US" sz="1700" b="0" i="1" kern="1200" dirty="0"/>
            <a:t> </a:t>
          </a:r>
          <a:r>
            <a:rPr lang="en-US" sz="1700" kern="1200" dirty="0"/>
            <a:t>(Article 2)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President; Federal Departments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1" i="1" kern="1200" dirty="0"/>
            <a:t>Judicial Authority </a:t>
          </a:r>
          <a:r>
            <a:rPr lang="en-US" sz="1700" kern="1200" dirty="0"/>
            <a:t>(Article 3)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Supreme Court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Inferior federal courts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1" kern="1200" dirty="0"/>
            <a:t>Administrative Authority?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0" i="0" kern="1200" dirty="0"/>
            <a:t>Not contemplated in original constitution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0" i="0" kern="1200" dirty="0"/>
            <a:t>Product of judicial interpretation</a:t>
          </a:r>
        </a:p>
      </dsp:txBody>
      <dsp:txXfrm rot="5400000">
        <a:off x="1" y="1204621"/>
        <a:ext cx="6019800" cy="361386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F202E9-2056-1640-8CC8-3AC6EA4099B7}">
      <dsp:nvSpPr>
        <dsp:cNvPr id="0" name=""/>
        <dsp:cNvSpPr/>
      </dsp:nvSpPr>
      <dsp:spPr>
        <a:xfrm rot="16200000">
          <a:off x="295792" y="-295792"/>
          <a:ext cx="5342076" cy="5933661"/>
        </a:xfrm>
        <a:prstGeom prst="flowChartManualOperation">
          <a:avLst/>
        </a:prstGeom>
        <a:gradFill rotWithShape="0">
          <a:gsLst>
            <a:gs pos="0">
              <a:schemeClr val="accent4">
                <a:shade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shade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shade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0" tIns="0" rIns="177800" bIns="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Checks and balances: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Senate approval of ministers, judicial officers and treaties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Money bills originate in the House of Representatives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Presidential veto of Congressional bills; Veto override provisions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Impeachment and removal of executive officers including President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President commander in chief but Congress controls military spending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Courts may declare a law unconstitutional; Congress controls budget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Judicial decisions must be enforced by the executive</a:t>
          </a:r>
        </a:p>
      </dsp:txBody>
      <dsp:txXfrm rot="5400000">
        <a:off x="0" y="1068415"/>
        <a:ext cx="5933661" cy="320524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9510B3-2D00-3B4A-B124-878C6E2F6CF5}">
      <dsp:nvSpPr>
        <dsp:cNvPr id="0" name=""/>
        <dsp:cNvSpPr/>
      </dsp:nvSpPr>
      <dsp:spPr>
        <a:xfrm>
          <a:off x="5357" y="147676"/>
          <a:ext cx="4685109" cy="5577060"/>
        </a:xfrm>
        <a:prstGeom prst="ellipse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7837" tIns="24130" rIns="257837" bIns="24130" numCol="1" spcCol="1270" anchor="ctr" anchorCtr="1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Federal (Union) Government</a:t>
          </a:r>
          <a:endParaRPr lang="en-US" sz="19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Power limited to that granted in the Federal (Union) constitution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Issue of interpretation </a:t>
          </a: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A broad or narrow reading: Political question </a:t>
          </a: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But one consigned since the early 1800s to the federal courts.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Issue of interpretive authority becomes a sensitive political matter with real consequences</a:t>
          </a: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Is Marbury v. Madison constitutional law or a political determination?</a:t>
          </a:r>
        </a:p>
      </dsp:txBody>
      <dsp:txXfrm>
        <a:off x="691475" y="964418"/>
        <a:ext cx="3312873" cy="3943576"/>
      </dsp:txXfrm>
    </dsp:sp>
    <dsp:sp modelId="{CD8F1132-48C9-8548-9AEB-466BDA7F4DC3}">
      <dsp:nvSpPr>
        <dsp:cNvPr id="0" name=""/>
        <dsp:cNvSpPr/>
      </dsp:nvSpPr>
      <dsp:spPr>
        <a:xfrm>
          <a:off x="3839941" y="606020"/>
          <a:ext cx="4685109" cy="4685109"/>
        </a:xfrm>
        <a:prstGeom prst="ellipse">
          <a:avLst/>
        </a:prstGeom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7837" tIns="24130" rIns="257837" bIns="24130" numCol="1" spcCol="1270" anchor="ctr" anchorCtr="1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State Governments</a:t>
          </a:r>
          <a:endParaRPr lang="en-US" sz="19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10</a:t>
          </a:r>
          <a:r>
            <a:rPr lang="en-US" sz="1500" kern="1200" baseline="30000"/>
            <a:t>th</a:t>
          </a:r>
          <a:r>
            <a:rPr lang="en-US" sz="1500" kern="1200"/>
            <a:t> Amendment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What is left after Union government exercises power delegated to them</a:t>
          </a:r>
        </a:p>
      </dsp:txBody>
      <dsp:txXfrm>
        <a:off x="4526059" y="1292138"/>
        <a:ext cx="3312873" cy="3312873"/>
      </dsp:txXfrm>
    </dsp:sp>
    <dsp:sp modelId="{2AF41787-253A-3549-9AAF-E592AAC3F42A}">
      <dsp:nvSpPr>
        <dsp:cNvPr id="0" name=""/>
        <dsp:cNvSpPr/>
      </dsp:nvSpPr>
      <dsp:spPr>
        <a:xfrm>
          <a:off x="7501532" y="877335"/>
          <a:ext cx="4685109" cy="4117742"/>
        </a:xfrm>
        <a:prstGeom prst="ellipse">
          <a:avLst/>
        </a:prstGeom>
        <a:gradFill flip="none"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7837" tIns="24130" rIns="257837" bIns="24130" numCol="1" spcCol="1270" anchor="ctr" anchorCtr="1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/>
            <a:t>People</a:t>
          </a:r>
          <a:endParaRPr lang="en-US" sz="19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9</a:t>
          </a:r>
          <a:r>
            <a:rPr lang="en-US" sz="1500" kern="1200" baseline="30000"/>
            <a:t>th</a:t>
          </a:r>
          <a:r>
            <a:rPr lang="en-US" sz="1500" kern="1200"/>
            <a:t> Amendment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What is left after Union and state governments interpret and exercise authority reserved to them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Referendum authority in some states</a:t>
          </a:r>
        </a:p>
      </dsp:txBody>
      <dsp:txXfrm>
        <a:off x="8187650" y="1480364"/>
        <a:ext cx="3312873" cy="291168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ACEFD5-708B-174F-B27A-498B964F26D6}">
      <dsp:nvSpPr>
        <dsp:cNvPr id="0" name=""/>
        <dsp:cNvSpPr/>
      </dsp:nvSpPr>
      <dsp:spPr>
        <a:xfrm>
          <a:off x="7486867" y="2958481"/>
          <a:ext cx="4701518" cy="2740632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 w="6350" cap="flat" cmpd="sng" algn="ctr">
          <a:solidFill>
            <a:schemeClr val="accent6">
              <a:shade val="50000"/>
              <a:hueOff val="368424"/>
              <a:satOff val="-16105"/>
              <a:lumOff val="4396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Should there be an alignment between government and religion or a separation?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Should there be a distinction between religious ethics/morals and religious institutions and theology</a:t>
          </a:r>
        </a:p>
      </dsp:txBody>
      <dsp:txXfrm>
        <a:off x="8957526" y="3703843"/>
        <a:ext cx="3170657" cy="1935068"/>
      </dsp:txXfrm>
    </dsp:sp>
    <dsp:sp modelId="{D71EC4EA-BD90-084C-B5DF-8C929D787A82}">
      <dsp:nvSpPr>
        <dsp:cNvPr id="0" name=""/>
        <dsp:cNvSpPr/>
      </dsp:nvSpPr>
      <dsp:spPr>
        <a:xfrm>
          <a:off x="0" y="3505312"/>
          <a:ext cx="4599009" cy="2242077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 w="6350" cap="flat" cmpd="sng" algn="ctr">
          <a:solidFill>
            <a:schemeClr val="accent6">
              <a:shade val="50000"/>
              <a:hueOff val="184212"/>
              <a:satOff val="-8053"/>
              <a:lumOff val="2198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Should normative structures fall within or outside law OR politics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Who can identify these and apply them,?</a:t>
          </a:r>
        </a:p>
      </dsp:txBody>
      <dsp:txXfrm>
        <a:off x="49251" y="4115082"/>
        <a:ext cx="3120804" cy="1583056"/>
      </dsp:txXfrm>
    </dsp:sp>
    <dsp:sp modelId="{92A9FE0F-DEC3-4A46-B683-ED83B3B222E2}">
      <dsp:nvSpPr>
        <dsp:cNvPr id="0" name=""/>
        <dsp:cNvSpPr/>
      </dsp:nvSpPr>
      <dsp:spPr>
        <a:xfrm>
          <a:off x="7638288" y="-101178"/>
          <a:ext cx="4550084" cy="2466338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ln w="6350" cap="flat" cmpd="sng" algn="ctr">
          <a:solidFill>
            <a:schemeClr val="accent6">
              <a:shade val="50000"/>
              <a:hueOff val="184212"/>
              <a:satOff val="-8053"/>
              <a:lumOff val="2198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The Declaration of Independence as evidence of grievances that trigger revolution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The rejection (as radical innovation) of Parliamentary supremacy and notions of Crown in Parliament</a:t>
          </a:r>
        </a:p>
      </dsp:txBody>
      <dsp:txXfrm>
        <a:off x="9057490" y="-47001"/>
        <a:ext cx="3076704" cy="1741399"/>
      </dsp:txXfrm>
    </dsp:sp>
    <dsp:sp modelId="{99556C0E-83D8-D24F-8E61-367E08AEAAB1}">
      <dsp:nvSpPr>
        <dsp:cNvPr id="0" name=""/>
        <dsp:cNvSpPr/>
      </dsp:nvSpPr>
      <dsp:spPr>
        <a:xfrm>
          <a:off x="0" y="-34286"/>
          <a:ext cx="4509409" cy="1775481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 w="6350" cap="flat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Rights of Englishmen at 1791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Rights as against the state and its assertion of power</a:t>
          </a:r>
        </a:p>
      </dsp:txBody>
      <dsp:txXfrm>
        <a:off x="39002" y="4716"/>
        <a:ext cx="3078582" cy="1253606"/>
      </dsp:txXfrm>
    </dsp:sp>
    <dsp:sp modelId="{A5F1F02C-75E4-9A48-9048-97C658BE52BA}">
      <dsp:nvSpPr>
        <dsp:cNvPr id="0" name=""/>
        <dsp:cNvSpPr/>
      </dsp:nvSpPr>
      <dsp:spPr>
        <a:xfrm>
          <a:off x="3638068" y="350544"/>
          <a:ext cx="2402447" cy="2402447"/>
        </a:xfrm>
        <a:prstGeom prst="pieWedge">
          <a:avLst/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shade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The role of custom and tradition</a:t>
          </a:r>
        </a:p>
      </dsp:txBody>
      <dsp:txXfrm>
        <a:off x="4341728" y="1054204"/>
        <a:ext cx="1698787" cy="1698787"/>
      </dsp:txXfrm>
    </dsp:sp>
    <dsp:sp modelId="{5B065000-CB29-F147-ABEB-1C928F0A9FE5}">
      <dsp:nvSpPr>
        <dsp:cNvPr id="0" name=""/>
        <dsp:cNvSpPr/>
      </dsp:nvSpPr>
      <dsp:spPr>
        <a:xfrm rot="5400000">
          <a:off x="6151483" y="350544"/>
          <a:ext cx="2402447" cy="2402447"/>
        </a:xfrm>
        <a:prstGeom prst="pieWedge">
          <a:avLst/>
        </a:prstGeom>
        <a:gradFill rotWithShape="0">
          <a:gsLst>
            <a:gs pos="0">
              <a:schemeClr val="accent6">
                <a:shade val="50000"/>
                <a:hueOff val="184212"/>
                <a:satOff val="-8053"/>
                <a:lumOff val="2198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shade val="50000"/>
                <a:hueOff val="184212"/>
                <a:satOff val="-8053"/>
                <a:lumOff val="2198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shade val="50000"/>
                <a:hueOff val="184212"/>
                <a:satOff val="-8053"/>
                <a:lumOff val="2198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The role of revolutionary grievances</a:t>
          </a:r>
        </a:p>
      </dsp:txBody>
      <dsp:txXfrm rot="-5400000">
        <a:off x="6151483" y="1054204"/>
        <a:ext cx="1698787" cy="1698787"/>
      </dsp:txXfrm>
    </dsp:sp>
    <dsp:sp modelId="{D72E1198-AC01-B74F-8236-056F2DC2C805}">
      <dsp:nvSpPr>
        <dsp:cNvPr id="0" name=""/>
        <dsp:cNvSpPr/>
      </dsp:nvSpPr>
      <dsp:spPr>
        <a:xfrm rot="10800000">
          <a:off x="6151483" y="2863959"/>
          <a:ext cx="2402447" cy="2402447"/>
        </a:xfrm>
        <a:prstGeom prst="pieWedge">
          <a:avLst/>
        </a:prstGeom>
        <a:gradFill rotWithShape="0">
          <a:gsLst>
            <a:gs pos="0">
              <a:schemeClr val="accent6">
                <a:shade val="50000"/>
                <a:hueOff val="368424"/>
                <a:satOff val="-16105"/>
                <a:lumOff val="4396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shade val="50000"/>
                <a:hueOff val="368424"/>
                <a:satOff val="-16105"/>
                <a:lumOff val="4396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shade val="50000"/>
                <a:hueOff val="368424"/>
                <a:satOff val="-16105"/>
                <a:lumOff val="4396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The role of religion</a:t>
          </a:r>
        </a:p>
      </dsp:txBody>
      <dsp:txXfrm rot="10800000">
        <a:off x="6151483" y="2863959"/>
        <a:ext cx="1698787" cy="1698787"/>
      </dsp:txXfrm>
    </dsp:sp>
    <dsp:sp modelId="{C2E72DCF-4DB3-754F-8F36-8D4597BC16C7}">
      <dsp:nvSpPr>
        <dsp:cNvPr id="0" name=""/>
        <dsp:cNvSpPr/>
      </dsp:nvSpPr>
      <dsp:spPr>
        <a:xfrm rot="16200000">
          <a:off x="3638068" y="2863959"/>
          <a:ext cx="2402447" cy="2402447"/>
        </a:xfrm>
        <a:prstGeom prst="pieWedge">
          <a:avLst/>
        </a:prstGeom>
        <a:gradFill rotWithShape="0">
          <a:gsLst>
            <a:gs pos="0">
              <a:schemeClr val="accent6">
                <a:shade val="50000"/>
                <a:hueOff val="184212"/>
                <a:satOff val="-8053"/>
                <a:lumOff val="2198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shade val="50000"/>
                <a:hueOff val="184212"/>
                <a:satOff val="-8053"/>
                <a:lumOff val="2198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shade val="50000"/>
                <a:hueOff val="184212"/>
                <a:satOff val="-8053"/>
                <a:lumOff val="2198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The role of politics</a:t>
          </a:r>
        </a:p>
      </dsp:txBody>
      <dsp:txXfrm rot="5400000">
        <a:off x="4341728" y="2863959"/>
        <a:ext cx="1698787" cy="1698787"/>
      </dsp:txXfrm>
    </dsp:sp>
    <dsp:sp modelId="{756E0D1D-7553-D449-986C-BA54062D2248}">
      <dsp:nvSpPr>
        <dsp:cNvPr id="0" name=""/>
        <dsp:cNvSpPr/>
      </dsp:nvSpPr>
      <dsp:spPr>
        <a:xfrm>
          <a:off x="5681258" y="2309121"/>
          <a:ext cx="829482" cy="721289"/>
        </a:xfrm>
        <a:prstGeom prst="circularArrow">
          <a:avLst/>
        </a:prstGeom>
        <a:gradFill rotWithShape="0">
          <a:gsLst>
            <a:gs pos="0">
              <a:schemeClr val="accent6">
                <a:tint val="55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tint val="55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tint val="55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70452330-104C-DB4F-B384-2947BE5116AA}">
      <dsp:nvSpPr>
        <dsp:cNvPr id="0" name=""/>
        <dsp:cNvSpPr/>
      </dsp:nvSpPr>
      <dsp:spPr>
        <a:xfrm rot="10800000">
          <a:off x="5681258" y="2586540"/>
          <a:ext cx="829482" cy="721289"/>
        </a:xfrm>
        <a:prstGeom prst="circularArrow">
          <a:avLst/>
        </a:prstGeom>
        <a:gradFill rotWithShape="0">
          <a:gsLst>
            <a:gs pos="0">
              <a:schemeClr val="accent6">
                <a:tint val="55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tint val="55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tint val="55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C98FDF-695C-A247-AED6-D5219832EC3F}">
      <dsp:nvSpPr>
        <dsp:cNvPr id="0" name=""/>
        <dsp:cNvSpPr/>
      </dsp:nvSpPr>
      <dsp:spPr>
        <a:xfrm>
          <a:off x="4799364" y="722"/>
          <a:ext cx="7199046" cy="910375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i="1" kern="1200" dirty="0">
              <a:solidFill>
                <a:srgbClr val="C00000"/>
              </a:solidFill>
            </a:rPr>
            <a:t>Contra</a:t>
          </a:r>
          <a:r>
            <a:rPr lang="en-US" sz="1300" kern="1200" dirty="0">
              <a:solidFill>
                <a:srgbClr val="C00000"/>
              </a:solidFill>
            </a:rPr>
            <a:t>-</a:t>
          </a:r>
          <a:r>
            <a:rPr lang="en-US" sz="1300" kern="1200" dirty="0"/>
            <a:t>-it would limit the protection of the rights the protection of which caused the Revolution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i="1" kern="1200" dirty="0">
              <a:solidFill>
                <a:srgbClr val="C00000"/>
              </a:solidFill>
            </a:rPr>
            <a:t>Pro:</a:t>
          </a:r>
          <a:r>
            <a:rPr lang="en-US" sz="1300" kern="1200" dirty="0"/>
            <a:t> Protect states and the people against the encroachment of power by Federal government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Issue remains unresolved</a:t>
          </a:r>
        </a:p>
      </dsp:txBody>
      <dsp:txXfrm>
        <a:off x="4799364" y="114519"/>
        <a:ext cx="6857655" cy="682781"/>
      </dsp:txXfrm>
    </dsp:sp>
    <dsp:sp modelId="{3706820D-7E2D-8244-A7F6-036955AE39CC}">
      <dsp:nvSpPr>
        <dsp:cNvPr id="0" name=""/>
        <dsp:cNvSpPr/>
      </dsp:nvSpPr>
      <dsp:spPr>
        <a:xfrm>
          <a:off x="0" y="722"/>
          <a:ext cx="4799364" cy="91037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1790s: Fight Over inclusion of Bill of Rights—what is the effect of putting some fundamental rights in text?</a:t>
          </a:r>
        </a:p>
      </dsp:txBody>
      <dsp:txXfrm>
        <a:off x="44441" y="45163"/>
        <a:ext cx="4710482" cy="821493"/>
      </dsp:txXfrm>
    </dsp:sp>
    <dsp:sp modelId="{E7236432-0343-D84B-A0A2-1031F74BE1AB}">
      <dsp:nvSpPr>
        <dsp:cNvPr id="0" name=""/>
        <dsp:cNvSpPr/>
      </dsp:nvSpPr>
      <dsp:spPr>
        <a:xfrm>
          <a:off x="4799364" y="1002135"/>
          <a:ext cx="7199046" cy="910375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From union of states to nation; fundamental reordering of power and protection of rights of individuals (due process, equal protection): eventual application to states</a:t>
          </a:r>
        </a:p>
      </dsp:txBody>
      <dsp:txXfrm>
        <a:off x="4799364" y="1115932"/>
        <a:ext cx="6857655" cy="682781"/>
      </dsp:txXfrm>
    </dsp:sp>
    <dsp:sp modelId="{BB3DBAEC-53D4-734B-BDC4-D5C01F4FAF21}">
      <dsp:nvSpPr>
        <dsp:cNvPr id="0" name=""/>
        <dsp:cNvSpPr/>
      </dsp:nvSpPr>
      <dsp:spPr>
        <a:xfrm>
          <a:off x="0" y="1002135"/>
          <a:ext cx="4799364" cy="91037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1865-1880s: Reconstitution of the Republic and notions of due process and equal protection applied to state power</a:t>
          </a:r>
        </a:p>
      </dsp:txBody>
      <dsp:txXfrm>
        <a:off x="44441" y="1046576"/>
        <a:ext cx="4710482" cy="821493"/>
      </dsp:txXfrm>
    </dsp:sp>
    <dsp:sp modelId="{E70805E0-C039-5247-9ECB-034D4329B375}">
      <dsp:nvSpPr>
        <dsp:cNvPr id="0" name=""/>
        <dsp:cNvSpPr/>
      </dsp:nvSpPr>
      <dsp:spPr>
        <a:xfrm>
          <a:off x="4799364" y="2003548"/>
          <a:ext cx="7199046" cy="910375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direct election of Senators and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income tax provisions</a:t>
          </a:r>
        </a:p>
      </dsp:txBody>
      <dsp:txXfrm>
        <a:off x="4799364" y="2117345"/>
        <a:ext cx="6857655" cy="682781"/>
      </dsp:txXfrm>
    </dsp:sp>
    <dsp:sp modelId="{E8FE99F3-0716-FF45-B673-9990ADAB5B8B}">
      <dsp:nvSpPr>
        <dsp:cNvPr id="0" name=""/>
        <dsp:cNvSpPr/>
      </dsp:nvSpPr>
      <dsp:spPr>
        <a:xfrm>
          <a:off x="0" y="2003548"/>
          <a:ext cx="4799364" cy="910375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Early 1900s: the last bit of erosion of state power: </a:t>
          </a:r>
        </a:p>
      </dsp:txBody>
      <dsp:txXfrm>
        <a:off x="44441" y="2047989"/>
        <a:ext cx="4710482" cy="821493"/>
      </dsp:txXfrm>
    </dsp:sp>
    <dsp:sp modelId="{5F8A0956-8B77-FE46-9CB3-B3FDE44C20EC}">
      <dsp:nvSpPr>
        <dsp:cNvPr id="0" name=""/>
        <dsp:cNvSpPr/>
      </dsp:nvSpPr>
      <dsp:spPr>
        <a:xfrm>
          <a:off x="4799364" y="3004961"/>
          <a:ext cx="7199046" cy="910375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Judicialization of contests between political branches in federal government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and between states and federal government</a:t>
          </a:r>
        </a:p>
      </dsp:txBody>
      <dsp:txXfrm>
        <a:off x="4799364" y="3118758"/>
        <a:ext cx="6857655" cy="682781"/>
      </dsp:txXfrm>
    </dsp:sp>
    <dsp:sp modelId="{CA40AAE8-FB13-BE45-823F-4A1ACCB04329}">
      <dsp:nvSpPr>
        <dsp:cNvPr id="0" name=""/>
        <dsp:cNvSpPr/>
      </dsp:nvSpPr>
      <dsp:spPr>
        <a:xfrm>
          <a:off x="0" y="3004961"/>
          <a:ext cx="4799364" cy="91037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1930s: Expansion of interpretation of national power (reviving initial efforts in early 1800s)</a:t>
          </a:r>
        </a:p>
      </dsp:txBody>
      <dsp:txXfrm>
        <a:off x="44441" y="3049402"/>
        <a:ext cx="4710482" cy="821493"/>
      </dsp:txXfrm>
    </dsp:sp>
    <dsp:sp modelId="{47CA53A1-AC90-994F-92FF-A54389D3048B}">
      <dsp:nvSpPr>
        <dsp:cNvPr id="0" name=""/>
        <dsp:cNvSpPr/>
      </dsp:nvSpPr>
      <dsp:spPr>
        <a:xfrm>
          <a:off x="4799364" y="4006374"/>
          <a:ext cx="7199046" cy="910375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Constitutionalization of politics in the context of race and gender and societal warfare</a:t>
          </a:r>
        </a:p>
      </dsp:txBody>
      <dsp:txXfrm>
        <a:off x="4799364" y="4120171"/>
        <a:ext cx="6857655" cy="682781"/>
      </dsp:txXfrm>
    </dsp:sp>
    <dsp:sp modelId="{62F2C411-2F89-5944-9110-42D7D17AE1F8}">
      <dsp:nvSpPr>
        <dsp:cNvPr id="0" name=""/>
        <dsp:cNvSpPr/>
      </dsp:nvSpPr>
      <dsp:spPr>
        <a:xfrm>
          <a:off x="0" y="4006374"/>
          <a:ext cx="4799364" cy="910375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1960s: The judicialization of the Constitution respecting social issues</a:t>
          </a:r>
        </a:p>
      </dsp:txBody>
      <dsp:txXfrm>
        <a:off x="44441" y="4050815"/>
        <a:ext cx="4710482" cy="821493"/>
      </dsp:txXfrm>
    </dsp:sp>
    <dsp:sp modelId="{8208819C-3FC7-A044-8542-2B37ADEF3D35}">
      <dsp:nvSpPr>
        <dsp:cNvPr id="0" name=""/>
        <dsp:cNvSpPr/>
      </dsp:nvSpPr>
      <dsp:spPr>
        <a:xfrm>
          <a:off x="4799364" y="5007787"/>
          <a:ext cx="7199046" cy="910375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governmentalization of private sector, and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Judicialization of social warfare for over control of national cultural narrative: Privacy; rights of sexual minorities, migration, continuation of race/gender/ethnic/religious controversies</a:t>
          </a:r>
        </a:p>
      </dsp:txBody>
      <dsp:txXfrm>
        <a:off x="4799364" y="5121584"/>
        <a:ext cx="6857655" cy="682781"/>
      </dsp:txXfrm>
    </dsp:sp>
    <dsp:sp modelId="{FCC603A4-94B8-3F44-9B76-A3E30B6AA1F4}">
      <dsp:nvSpPr>
        <dsp:cNvPr id="0" name=""/>
        <dsp:cNvSpPr/>
      </dsp:nvSpPr>
      <dsp:spPr>
        <a:xfrm>
          <a:off x="0" y="5007787"/>
          <a:ext cx="4799364" cy="91037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After 11 September 2001: Individual liberties in the context of war on terror </a:t>
          </a:r>
        </a:p>
      </dsp:txBody>
      <dsp:txXfrm>
        <a:off x="44441" y="5052228"/>
        <a:ext cx="4710482" cy="82149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D22981-84B7-254E-83CC-01F67C635656}">
      <dsp:nvSpPr>
        <dsp:cNvPr id="0" name=""/>
        <dsp:cNvSpPr/>
      </dsp:nvSpPr>
      <dsp:spPr>
        <a:xfrm>
          <a:off x="0" y="44150"/>
          <a:ext cx="12192000" cy="52767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rgbClr val="FF0000"/>
              </a:solidFill>
            </a:rPr>
            <a:t>Textualist Position</a:t>
          </a:r>
        </a:p>
      </dsp:txBody>
      <dsp:txXfrm>
        <a:off x="25759" y="69909"/>
        <a:ext cx="12140482" cy="476152"/>
      </dsp:txXfrm>
    </dsp:sp>
    <dsp:sp modelId="{192C9150-6B9B-0D42-AC2C-C92DA43BCEBC}">
      <dsp:nvSpPr>
        <dsp:cNvPr id="0" name=""/>
        <dsp:cNvSpPr/>
      </dsp:nvSpPr>
      <dsp:spPr>
        <a:xfrm>
          <a:off x="0" y="571820"/>
          <a:ext cx="12192000" cy="2231460"/>
        </a:xfrm>
        <a:prstGeom prst="rect">
          <a:avLst/>
        </a:prstGeom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7096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All normative rights constitutionally protected against encroachment by the federal (or state) governments must be written Inside the text of the constitution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If it is not written inside then there is no constitutional protection (within the Constitution EVERYTHING; outside the Constitution NOTHING)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Left to democratic politics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Return to issue is where is the constitutional right—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WITHIN THE WORDS OF THE TEXT; 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WITHIN THE INTENTION OR OBJECTUIVES EXPRTESSED BY THE TEXT </a:t>
          </a:r>
        </a:p>
      </dsp:txBody>
      <dsp:txXfrm>
        <a:off x="0" y="571820"/>
        <a:ext cx="12192000" cy="2231460"/>
      </dsp:txXfrm>
    </dsp:sp>
    <dsp:sp modelId="{0BA3D103-CBE2-2F4F-9543-BD0E8570F79C}">
      <dsp:nvSpPr>
        <dsp:cNvPr id="0" name=""/>
        <dsp:cNvSpPr/>
      </dsp:nvSpPr>
      <dsp:spPr>
        <a:xfrm>
          <a:off x="0" y="2803280"/>
          <a:ext cx="12192000" cy="527670"/>
        </a:xfrm>
        <a:prstGeom prst="round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rgbClr val="FF0000"/>
              </a:solidFill>
            </a:rPr>
            <a:t>Natural Rights Position</a:t>
          </a:r>
        </a:p>
      </dsp:txBody>
      <dsp:txXfrm>
        <a:off x="25759" y="2829039"/>
        <a:ext cx="12140482" cy="476152"/>
      </dsp:txXfrm>
    </dsp:sp>
    <dsp:sp modelId="{C0DB8F75-B7BD-F04F-BA88-DD199E70143B}">
      <dsp:nvSpPr>
        <dsp:cNvPr id="0" name=""/>
        <dsp:cNvSpPr/>
      </dsp:nvSpPr>
      <dsp:spPr>
        <a:xfrm>
          <a:off x="0" y="3330950"/>
          <a:ext cx="12192000" cy="1411740"/>
        </a:xfrm>
        <a:prstGeom prst="rect">
          <a:avLst/>
        </a:prstGeom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7096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Constitution written in shadow of broad natural rights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Built into and expression of customs and traditions of people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Moral and ethical domaine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While Constitution might protect some rights against government, that should not be read as limiting the pre-existing power of the natural rights (the customary liberties) of the people </a:t>
          </a:r>
        </a:p>
      </dsp:txBody>
      <dsp:txXfrm>
        <a:off x="0" y="3330950"/>
        <a:ext cx="12192000" cy="1411740"/>
      </dsp:txXfrm>
    </dsp:sp>
    <dsp:sp modelId="{D6017C11-AC30-B747-BC68-DEF5A4005053}">
      <dsp:nvSpPr>
        <dsp:cNvPr id="0" name=""/>
        <dsp:cNvSpPr/>
      </dsp:nvSpPr>
      <dsp:spPr>
        <a:xfrm>
          <a:off x="0" y="4742689"/>
          <a:ext cx="12192000" cy="527670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rgbClr val="FF0000"/>
              </a:solidFill>
            </a:rPr>
            <a:t>Ultimate issues</a:t>
          </a:r>
          <a:r>
            <a:rPr lang="en-US" sz="2200" kern="1200" dirty="0"/>
            <a:t>:</a:t>
          </a:r>
        </a:p>
      </dsp:txBody>
      <dsp:txXfrm>
        <a:off x="25759" y="4768448"/>
        <a:ext cx="12140482" cy="476152"/>
      </dsp:txXfrm>
    </dsp:sp>
    <dsp:sp modelId="{35A45EEE-19C6-944A-B528-DF1DB67B0788}">
      <dsp:nvSpPr>
        <dsp:cNvPr id="0" name=""/>
        <dsp:cNvSpPr/>
      </dsp:nvSpPr>
      <dsp:spPr>
        <a:xfrm>
          <a:off x="0" y="5270360"/>
          <a:ext cx="12192000" cy="592020"/>
        </a:xfrm>
        <a:prstGeom prst="rect">
          <a:avLst/>
        </a:prstGeom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7096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Where is the “higher” substantive law (liberties) whose protection is the fundamental burden of state?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Natural Law theory in tension with the ultimate political principle of the relationship of sovereign power to moral values </a:t>
          </a:r>
        </a:p>
      </dsp:txBody>
      <dsp:txXfrm>
        <a:off x="0" y="5270360"/>
        <a:ext cx="12192000" cy="5920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9742F-2062-8F48-A8FD-0304191DC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BEE567-CBF8-EC46-9616-28E56233E8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D00B4E-F69D-F643-A226-A8F390F86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47169-97C8-3549-BB6D-22C047EBB702}" type="datetimeFigureOut">
              <a:rPr lang="en-US" smtClean="0"/>
              <a:t>12/1/19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EAAFCB-51D0-1C46-BA6F-38F95B29C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35386-E733-F84C-A1B1-824910103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824F2-CB4D-594C-BDFD-D88E9A738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91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F0D41-F706-1142-91FE-288332440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33DF91-A432-094E-9E6D-EFBA510A31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DDC069-49F4-3F4C-9D0E-97091AF03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47169-97C8-3549-BB6D-22C047EBB702}" type="datetimeFigureOut">
              <a:rPr lang="en-US" smtClean="0"/>
              <a:t>12/1/19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99933-FF95-1F47-B78B-2E58E8DC6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16C82-94B3-714E-AC27-8DC8CFDCE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824F2-CB4D-594C-BDFD-D88E9A738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54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7BFF89-2546-9E46-A81B-E951AA9384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A32D56-9AE1-B649-89E5-96A2E7868A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C3E8D8-86D7-A94E-946E-111F77EED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47169-97C8-3549-BB6D-22C047EBB702}" type="datetimeFigureOut">
              <a:rPr lang="en-US" smtClean="0"/>
              <a:t>12/1/19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54866-8CBE-094F-B05F-8C8868AF3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02BA9-A2A0-194C-91BE-4EC894946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824F2-CB4D-594C-BDFD-D88E9A738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326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8C435-8E01-054C-B265-578C75DB9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EF7D95-683E-494D-AFD2-A6F6C397F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E9F25-9132-6742-A3B2-E6F05DC51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47169-97C8-3549-BB6D-22C047EBB702}" type="datetimeFigureOut">
              <a:rPr lang="en-US" smtClean="0"/>
              <a:t>12/1/19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4D092-FB5E-2A44-80D1-F31FD2375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19499-CBCD-E049-9DD1-146C7CCC2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824F2-CB4D-594C-BDFD-D88E9A738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498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518DA-4941-C44E-9F74-71356ABFE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F220B4-1DC2-D44E-948E-8EA527562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AD5578-AE4F-764A-A5F3-1E3C83891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47169-97C8-3549-BB6D-22C047EBB702}" type="datetimeFigureOut">
              <a:rPr lang="en-US" smtClean="0"/>
              <a:t>12/1/19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CB8B9-37F3-E642-B778-AEC7CBBFF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656D1-EBD2-C940-8F3E-379667241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824F2-CB4D-594C-BDFD-D88E9A738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342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1BBC0-0180-E544-B06D-8434330D6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91F2B-1CFF-0F48-B32F-7300B73B2F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A85D21-9517-7443-B91A-0EB0A87F0D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66389-C680-F247-AA44-9808DF6FD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47169-97C8-3549-BB6D-22C047EBB702}" type="datetimeFigureOut">
              <a:rPr lang="en-US" smtClean="0"/>
              <a:t>12/1/19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FFBAB4-5696-3148-94D6-9CE3D6DBB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9E95A7-87E1-664A-AC6B-9024CA309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824F2-CB4D-594C-BDFD-D88E9A738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09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73FFD-43F3-3542-A103-BF3E6AE63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06AF93-7349-E84F-BFF9-4C4A87132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FB430F-9917-CC47-B09A-C212D67A83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1DF024-339B-4F47-BBA4-1EE5EB14F2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64FB74-E052-6E49-AD60-31D7DA2F75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4745C4-EBC1-454D-953A-C691933D3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47169-97C8-3549-BB6D-22C047EBB702}" type="datetimeFigureOut">
              <a:rPr lang="en-US" smtClean="0"/>
              <a:t>12/1/19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16BAD9-36B7-914D-B4DF-C9D926D4C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37192F-0E21-8D41-B8F0-898B3335D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824F2-CB4D-594C-BDFD-D88E9A738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097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5B552-1C22-814A-A618-4708B6AC0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1E8CB5-5888-7944-90E1-DC54F3514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47169-97C8-3549-BB6D-22C047EBB702}" type="datetimeFigureOut">
              <a:rPr lang="en-US" smtClean="0"/>
              <a:t>12/1/19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86EA7D-8250-3840-9FE0-143D0DFE0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7A8D3D-EF62-AF40-9C19-65763DC28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824F2-CB4D-594C-BDFD-D88E9A738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72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3162C4-A1B1-2044-B634-8636C8803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47169-97C8-3549-BB6D-22C047EBB702}" type="datetimeFigureOut">
              <a:rPr lang="en-US" smtClean="0"/>
              <a:t>12/1/19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97F2CB-9AEB-1C49-B723-79632CA7C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910DA9-F29C-4442-A2D5-3829EB7AD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824F2-CB4D-594C-BDFD-D88E9A738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282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0D688-6CC2-644A-86CE-1F79B1BE8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E3A97-0890-4A4D-B699-C636CF3FC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80C09F-878E-C248-92AB-265A36E8B8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0B17FE-9DE1-954C-B505-54CBBB353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47169-97C8-3549-BB6D-22C047EBB702}" type="datetimeFigureOut">
              <a:rPr lang="en-US" smtClean="0"/>
              <a:t>12/1/19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FA4D42-882A-4042-A5AC-36C24A1FF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9B9947-385C-3D42-A162-DCA8A67D1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824F2-CB4D-594C-BDFD-D88E9A738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341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4E37D-0485-DC44-A0A7-EAAD3DC7B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79BD24-DD1A-884D-B4C1-F6E80E2975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66E68E-081E-4847-8243-6FF2CFBFEA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89CAF3-694E-4A4A-9504-EF89EAFF2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47169-97C8-3549-BB6D-22C047EBB702}" type="datetimeFigureOut">
              <a:rPr lang="en-US" smtClean="0"/>
              <a:t>12/1/19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BDAB5D-E71F-1F47-9FF0-E0A874244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10AA9D-9D36-944C-916E-8D8BC6001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824F2-CB4D-594C-BDFD-D88E9A738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251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340A80-BFB5-A64A-8C3F-A88C0A147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279CA3-730B-CE4F-9221-23152FBCCA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FE5D6-04D4-2F43-8394-4E04B49CFC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47169-97C8-3549-BB6D-22C047EBB702}" type="datetimeFigureOut">
              <a:rPr lang="en-US" smtClean="0"/>
              <a:t>12/1/19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519E3-A08E-A247-B3BC-955E5544B4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51B38-B319-1B4C-A557-FCB9134671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824F2-CB4D-594C-BDFD-D88E9A738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08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en.wikisource.org/wiki/French_Constitution_of_1946#PREAMBLE" TargetMode="Externa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northcarolinahistory.org/encyclopedia/carolina-charter-of-1663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4A697-1664-8F42-A43C-D7220FD6C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929449"/>
            <a:ext cx="3855308" cy="292855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4000" b="1" dirty="0"/>
              <a:t>Comparative Constitutionalism</a:t>
            </a:r>
            <a:br>
              <a:rPr lang="en-US" sz="4000" b="1" dirty="0"/>
            </a:br>
            <a:r>
              <a:rPr lang="zh-CN" altLang="en-US" sz="4000" b="1" dirty="0"/>
              <a:t>比较立宪主义</a:t>
            </a:r>
            <a:br>
              <a:rPr lang="es-ES" altLang="zh-CN" sz="4000" b="1" dirty="0"/>
            </a:br>
            <a:r>
              <a:rPr lang="en-US" altLang="zh-CN" sz="2000" dirty="0"/>
              <a:t>East China University of Political Science and Law </a:t>
            </a:r>
            <a:br>
              <a:rPr lang="en-US" altLang="zh-CN" sz="2000" dirty="0"/>
            </a:br>
            <a:r>
              <a:rPr lang="en-US" altLang="zh-CN" sz="2000" dirty="0"/>
              <a:t>Shanghai, China November-December 2019 </a:t>
            </a:r>
            <a:endParaRPr lang="en-US" sz="2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6E0D95-752D-B14D-826F-9F30AEFB2A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55308" y="5696467"/>
            <a:ext cx="8213123" cy="116153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n-US" dirty="0"/>
              <a:t>Larry Catá Backer</a:t>
            </a:r>
          </a:p>
          <a:p>
            <a:pPr algn="l"/>
            <a:r>
              <a:rPr lang="en-US" sz="1700" dirty="0"/>
              <a:t>W. Richard and Mary Eshelman Faculty Scholar Professor of Law and International Affairs</a:t>
            </a:r>
            <a:br>
              <a:rPr lang="en-US" sz="1700" dirty="0"/>
            </a:br>
            <a:r>
              <a:rPr lang="en-US" sz="1700" dirty="0"/>
              <a:t>Pennsylvania State University | 239 Lewis Katz Building, University Park, PA 16802    1.814.863.3640 (direct) ||  lcb11@psu.edu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C33B6B-827B-8945-886E-60FDEA691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3481" y="5820033"/>
            <a:ext cx="914400" cy="91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912AE0-BACC-114F-A2AE-5BD837F41C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364" y="268356"/>
            <a:ext cx="1706770" cy="17067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CC407D-57EE-AC44-9C7E-BFCAC7DA4866}"/>
              </a:ext>
            </a:extLst>
          </p:cNvPr>
          <p:cNvSpPr txBox="1"/>
          <p:nvPr/>
        </p:nvSpPr>
        <p:spPr>
          <a:xfrm>
            <a:off x="7424530" y="188843"/>
            <a:ext cx="4041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Lecture 4: First Generation Constitutions:</a:t>
            </a:r>
          </a:p>
          <a:p>
            <a:r>
              <a:rPr lang="en-US" dirty="0"/>
              <a:t>U.S. and France</a:t>
            </a:r>
          </a:p>
        </p:txBody>
      </p:sp>
    </p:spTree>
    <p:extLst>
      <p:ext uri="{BB962C8B-B14F-4D97-AF65-F5344CB8AC3E}">
        <p14:creationId xmlns:p14="http://schemas.microsoft.com/office/powerpoint/2010/main" val="2440399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FD585-3623-AC4C-84E3-77F43E1DA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841" y="99599"/>
            <a:ext cx="9364318" cy="108336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The Distribution of Political Power (Vertical)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6398508-9599-6B44-ADF9-7625EFFC75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7405445"/>
              </p:ext>
            </p:extLst>
          </p:nvPr>
        </p:nvGraphicFramePr>
        <p:xfrm>
          <a:off x="0" y="1075038"/>
          <a:ext cx="12192000" cy="5872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23653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FE84A-28CD-E146-A3DD-50E6A82E3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6153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The Normative Constitution: </a:t>
            </a:r>
            <a:br>
              <a:rPr lang="en-US" dirty="0"/>
            </a:br>
            <a:r>
              <a:rPr lang="en-US" dirty="0"/>
              <a:t>Bill of Rights and Organic Rights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C3C5178-E362-AB46-93E7-991976DEC8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7658716"/>
              </p:ext>
            </p:extLst>
          </p:nvPr>
        </p:nvGraphicFramePr>
        <p:xfrm>
          <a:off x="0" y="1161535"/>
          <a:ext cx="12192000" cy="5616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19678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11D4A-5491-AC43-9343-00F1E2CBB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39113"/>
          </a:xfrm>
        </p:spPr>
        <p:txBody>
          <a:bodyPr/>
          <a:lstStyle/>
          <a:p>
            <a:pPr algn="ctr"/>
            <a:r>
              <a:rPr lang="en-US" dirty="0"/>
              <a:t>Innovation and Controversy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D972359-560F-144B-8BBB-3E96EADB7C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8929615"/>
              </p:ext>
            </p:extLst>
          </p:nvPr>
        </p:nvGraphicFramePr>
        <p:xfrm>
          <a:off x="-1" y="939114"/>
          <a:ext cx="11998411" cy="5918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0839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3DD9D-94C1-8E48-92D8-864963799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1096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Are Normative Rights Inside or Outside the Constitution?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BFEDE25-93E7-C540-9E12-36697D972D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207705"/>
              </p:ext>
            </p:extLst>
          </p:nvPr>
        </p:nvGraphicFramePr>
        <p:xfrm>
          <a:off x="0" y="951469"/>
          <a:ext cx="12192000" cy="5906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96123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A37D9-6A60-D749-A8EC-7F9949528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3276"/>
            <a:ext cx="2804984" cy="1325563"/>
          </a:xfrm>
          <a:solidFill>
            <a:srgbClr val="E6D1D3"/>
          </a:solidFill>
        </p:spPr>
        <p:txBody>
          <a:bodyPr>
            <a:normAutofit/>
          </a:bodyPr>
          <a:lstStyle/>
          <a:p>
            <a:r>
              <a:rPr lang="en-US" sz="6600" b="1" dirty="0"/>
              <a:t>France</a:t>
            </a:r>
          </a:p>
        </p:txBody>
      </p:sp>
    </p:spTree>
    <p:extLst>
      <p:ext uri="{BB962C8B-B14F-4D97-AF65-F5344CB8AC3E}">
        <p14:creationId xmlns:p14="http://schemas.microsoft.com/office/powerpoint/2010/main" val="761842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0D81C-309A-8B4D-B0B7-A5A1D32D9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2446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From Monarchy to Empire to Monarchy to Republic to Empire to Republics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BDA0509-C15C-874E-9D77-84F824F3E2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8315726"/>
              </p:ext>
            </p:extLst>
          </p:nvPr>
        </p:nvGraphicFramePr>
        <p:xfrm>
          <a:off x="-1" y="1272746"/>
          <a:ext cx="12191999" cy="55852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796876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69271-556A-0F43-B79F-8FDEDE915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89685"/>
          </a:xfrm>
        </p:spPr>
        <p:txBody>
          <a:bodyPr/>
          <a:lstStyle/>
          <a:p>
            <a:pPr algn="ctr"/>
            <a:r>
              <a:rPr lang="en-US" dirty="0"/>
              <a:t>Operation of the 5</a:t>
            </a:r>
            <a:r>
              <a:rPr lang="en-US" baseline="30000" dirty="0"/>
              <a:t>th</a:t>
            </a:r>
            <a:r>
              <a:rPr lang="en-US" dirty="0"/>
              <a:t> Republic </a:t>
            </a:r>
            <a:r>
              <a:rPr lang="en-US" dirty="0" err="1"/>
              <a:t>Gvernment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84CF77-5B79-4A41-9362-E0BB81DA4D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61670"/>
            <a:ext cx="12192000" cy="6096329"/>
          </a:xfrm>
        </p:spPr>
      </p:pic>
    </p:spTree>
    <p:extLst>
      <p:ext uri="{BB962C8B-B14F-4D97-AF65-F5344CB8AC3E}">
        <p14:creationId xmlns:p14="http://schemas.microsoft.com/office/powerpoint/2010/main" val="324707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BA4C7-F2FF-9B44-A80C-BB7C9114A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7" y="18256"/>
            <a:ext cx="6538784" cy="1044426"/>
          </a:xfrm>
        </p:spPr>
        <p:txBody>
          <a:bodyPr/>
          <a:lstStyle/>
          <a:p>
            <a:r>
              <a:rPr lang="en-US" dirty="0"/>
              <a:t>Fundamental Issues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21E8C4A-FB26-BE43-9518-AEF0AF3740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0097630"/>
              </p:ext>
            </p:extLst>
          </p:nvPr>
        </p:nvGraphicFramePr>
        <p:xfrm>
          <a:off x="148280" y="1062682"/>
          <a:ext cx="12033423" cy="5777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503123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72D71-6C01-8745-9A45-C4B88D753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US" dirty="0"/>
              <a:t>Normative Rights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D80A58-837F-2442-AEB2-26F2E44E80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050325"/>
            <a:ext cx="7771455" cy="578942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Incorporated through the Preamble</a:t>
            </a:r>
          </a:p>
          <a:p>
            <a:pPr lvl="1"/>
            <a:r>
              <a:rPr lang="en-US" dirty="0"/>
              <a:t>Declaration of the Rights of Man and the Citizen (1789)</a:t>
            </a:r>
          </a:p>
          <a:p>
            <a:pPr lvl="2"/>
            <a:r>
              <a:rPr lang="en-US" dirty="0"/>
              <a:t>Lafayette; Jefferson, Mirabeau</a:t>
            </a:r>
          </a:p>
          <a:p>
            <a:pPr lvl="1"/>
            <a:r>
              <a:rPr lang="en-US" dirty="0"/>
              <a:t>Constitution of 1946 </a:t>
            </a:r>
            <a:r>
              <a:rPr lang="en-US" dirty="0">
                <a:hlinkClick r:id="rId2"/>
              </a:rPr>
              <a:t>Preamble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Not read intro the Constitution until 1971</a:t>
            </a:r>
          </a:p>
          <a:p>
            <a:r>
              <a:rPr lang="en-US" dirty="0"/>
              <a:t>Other sources?</a:t>
            </a:r>
          </a:p>
          <a:p>
            <a:pPr lvl="1"/>
            <a:r>
              <a:rPr lang="en-US" dirty="0"/>
              <a:t>International Law</a:t>
            </a:r>
          </a:p>
          <a:p>
            <a:pPr lvl="2"/>
            <a:r>
              <a:rPr lang="en-US" b="1" dirty="0"/>
              <a:t>Article 54.</a:t>
            </a:r>
            <a:r>
              <a:rPr lang="en-US" dirty="0"/>
              <a:t> If the Constitutional Council, consulted by the President of the Republic, the Prime Minister or the President of either assembly, has declared that an international obligation includes a clause contrary to the Constitution, authorization to ratify or approve it may be accorded only after revision of the Constitution.</a:t>
            </a:r>
          </a:p>
          <a:p>
            <a:pPr lvl="1"/>
            <a:r>
              <a:rPr lang="en-US" dirty="0"/>
              <a:t>European Human Rights Convention</a:t>
            </a:r>
          </a:p>
          <a:p>
            <a:pPr lvl="1"/>
            <a:r>
              <a:rPr lang="en-US" dirty="0"/>
              <a:t>European Union Treaties</a:t>
            </a:r>
          </a:p>
          <a:p>
            <a:r>
              <a:rPr lang="en-US" dirty="0"/>
              <a:t>The role of custom and tradition?</a:t>
            </a:r>
          </a:p>
          <a:p>
            <a:r>
              <a:rPr lang="en-US" dirty="0"/>
              <a:t>Are there any limits to the power of the people to speak normatively through the constitution?</a:t>
            </a:r>
          </a:p>
          <a:p>
            <a:pPr lvl="1"/>
            <a:r>
              <a:rPr lang="en-US" dirty="0"/>
              <a:t>May the provisions be radically changed TO SUIT THE TIMES?</a:t>
            </a:r>
          </a:p>
          <a:p>
            <a:pPr lvl="1"/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C69338D-28F0-4444-86EC-83E66051B4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771455" y="-17769"/>
            <a:ext cx="4420545" cy="6857514"/>
          </a:xfrm>
        </p:spPr>
      </p:pic>
    </p:spTree>
    <p:extLst>
      <p:ext uri="{BB962C8B-B14F-4D97-AF65-F5344CB8AC3E}">
        <p14:creationId xmlns:p14="http://schemas.microsoft.com/office/powerpoint/2010/main" val="571838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D7B4A-A4E1-D84C-B08A-6FAED46F0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5129"/>
          </a:xfrm>
        </p:spPr>
        <p:txBody>
          <a:bodyPr/>
          <a:lstStyle/>
          <a:p>
            <a:r>
              <a:rPr lang="en-US" dirty="0"/>
              <a:t>The Defender of Rights (</a:t>
            </a:r>
            <a:r>
              <a:rPr lang="en-US" dirty="0" err="1"/>
              <a:t>Défenseur</a:t>
            </a:r>
            <a:r>
              <a:rPr lang="en-US" dirty="0"/>
              <a:t> des droits)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1D057-774B-A140-8822-E069C35E1D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61052"/>
            <a:ext cx="6019800" cy="5396947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Article 71-1</a:t>
            </a:r>
          </a:p>
          <a:p>
            <a:r>
              <a:rPr lang="en-US" dirty="0"/>
              <a:t>Ombudsman; appointed by President for 6 year term</a:t>
            </a:r>
          </a:p>
          <a:p>
            <a:r>
              <a:rPr lang="en-US" dirty="0"/>
              <a:t>“Ensure the due respect of rights and freedoms by state administrators” and others.</a:t>
            </a:r>
          </a:p>
          <a:p>
            <a:r>
              <a:rPr lang="en-US" dirty="0"/>
              <a:t> Referrals made pursuit to Institutional Act</a:t>
            </a:r>
          </a:p>
          <a:p>
            <a:pPr lvl="1"/>
            <a:r>
              <a:rPr lang="en-US" dirty="0"/>
              <a:t>Referrals can be made “by every person who considers his rights have been infringed.”</a:t>
            </a:r>
          </a:p>
          <a:p>
            <a:pPr lvl="1"/>
            <a:r>
              <a:rPr lang="en-US" dirty="0"/>
              <a:t>Competence in 4 different areas: the Rights of the users of public services, (as the national </a:t>
            </a:r>
            <a:r>
              <a:rPr lang="en-US" dirty="0" err="1"/>
              <a:t>Ombud</a:t>
            </a:r>
            <a:r>
              <a:rPr lang="en-US" dirty="0"/>
              <a:t>) the Defense of Children’s Rights, the non-discrimination and promotion of Equality, and the issue of ethics in security services (police and other private security services complaints’ Commission).</a:t>
            </a:r>
          </a:p>
          <a:p>
            <a:pPr lvl="1"/>
            <a:r>
              <a:rPr lang="en-US" dirty="0"/>
              <a:t>Limited powers of inquiry and powers of intervention.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5948EC6-E9AA-F94B-BF0D-3C8841E043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197754"/>
            <a:ext cx="5181600" cy="3607080"/>
          </a:xfrm>
        </p:spPr>
      </p:pic>
    </p:spTree>
    <p:extLst>
      <p:ext uri="{BB962C8B-B14F-4D97-AF65-F5344CB8AC3E}">
        <p14:creationId xmlns:p14="http://schemas.microsoft.com/office/powerpoint/2010/main" val="1382101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9622D-E28B-0042-A9DE-9273AD65F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6190735" cy="877329"/>
          </a:xfrm>
        </p:spPr>
        <p:txBody>
          <a:bodyPr/>
          <a:lstStyle/>
          <a:p>
            <a:r>
              <a:rPr lang="en-US"/>
              <a:t>Class 4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83B0F-3FE3-6D40-BE16-D7079BD992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151" y="985366"/>
            <a:ext cx="4858265" cy="2832872"/>
          </a:xfrm>
        </p:spPr>
        <p:txBody>
          <a:bodyPr>
            <a:noAutofit/>
          </a:bodyPr>
          <a:lstStyle/>
          <a:p>
            <a:r>
              <a:rPr lang="en-US" dirty="0"/>
              <a:t>11</a:t>
            </a:r>
            <a:r>
              <a:rPr lang="zh-CN" altLang="en-US" dirty="0"/>
              <a:t>月</a:t>
            </a:r>
            <a:r>
              <a:rPr lang="en-US" dirty="0"/>
              <a:t>15</a:t>
            </a:r>
            <a:r>
              <a:rPr lang="zh-CN" altLang="en-US" dirty="0"/>
              <a:t>日（周五）</a:t>
            </a:r>
            <a:endParaRPr lang="en-US" dirty="0"/>
          </a:p>
          <a:p>
            <a:r>
              <a:rPr lang="en-US" dirty="0"/>
              <a:t>November 15, Friday</a:t>
            </a:r>
          </a:p>
          <a:p>
            <a:r>
              <a:rPr lang="en-US" dirty="0"/>
              <a:t> </a:t>
            </a:r>
          </a:p>
          <a:p>
            <a:r>
              <a:rPr lang="zh-CN" altLang="en-US" dirty="0"/>
              <a:t>第</a:t>
            </a:r>
            <a:r>
              <a:rPr lang="en-US" dirty="0"/>
              <a:t>1—4</a:t>
            </a:r>
            <a:r>
              <a:rPr lang="zh-CN" altLang="en-US" dirty="0"/>
              <a:t>节  </a:t>
            </a:r>
            <a:r>
              <a:rPr lang="en-US" dirty="0"/>
              <a:t>8:30-11:45</a:t>
            </a:r>
            <a:r>
              <a:rPr lang="en-US" sz="2400" dirty="0"/>
              <a:t> </a:t>
            </a:r>
            <a:endParaRPr lang="en-US" altLang="zh-CN" sz="2400" dirty="0"/>
          </a:p>
          <a:p>
            <a:r>
              <a:rPr lang="en-US" altLang="zh-CN" sz="2400" dirty="0"/>
              <a:t> </a:t>
            </a:r>
            <a:r>
              <a:rPr lang="en-US" altLang="zh-CN" sz="2400" b="1" dirty="0"/>
              <a:t>First Generation Constitutions</a:t>
            </a:r>
            <a:endParaRPr lang="en-US" sz="2400" b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C279446-6447-DC42-A1B4-BBC9F1868F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62555" y="235856"/>
            <a:ext cx="5324061" cy="3062204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52994E-A6AB-E24A-8EE0-D9251D118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6090" y="3298060"/>
            <a:ext cx="5856759" cy="34595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150B57-1564-D643-80EE-936E99B536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257" y="3457679"/>
            <a:ext cx="4225839" cy="31644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D80391-582E-9349-9A0B-A829F3DB84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899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5EFB2-8C4F-B544-9108-FC75DA464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67" y="5745892"/>
            <a:ext cx="12097265" cy="1062681"/>
          </a:xfrm>
          <a:solidFill>
            <a:srgbClr val="FD7A37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The United States and France as Representative 1</a:t>
            </a:r>
            <a:r>
              <a:rPr lang="en-US" b="1" baseline="30000" dirty="0"/>
              <a:t>st</a:t>
            </a:r>
            <a:r>
              <a:rPr lang="en-US" b="1" dirty="0"/>
              <a:t> Generation Constitutions: Points of Comparison</a:t>
            </a:r>
          </a:p>
        </p:txBody>
      </p:sp>
    </p:spTree>
    <p:extLst>
      <p:ext uri="{BB962C8B-B14F-4D97-AF65-F5344CB8AC3E}">
        <p14:creationId xmlns:p14="http://schemas.microsoft.com/office/powerpoint/2010/main" val="17345215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5EFB2-8C4F-B544-9108-FC75DA464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23" y="1"/>
            <a:ext cx="11862487" cy="121096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The United States and France as Representative 1</a:t>
            </a:r>
            <a:r>
              <a:rPr lang="en-US" baseline="30000" dirty="0"/>
              <a:t>st</a:t>
            </a:r>
            <a:r>
              <a:rPr lang="en-US" dirty="0"/>
              <a:t> Generation Constitutions: Points of Comparison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5111E97-CE57-314E-B6DE-E5C3EA4C20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2075593"/>
              </p:ext>
            </p:extLst>
          </p:nvPr>
        </p:nvGraphicFramePr>
        <p:xfrm>
          <a:off x="0" y="1062682"/>
          <a:ext cx="12192000" cy="5684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994620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6EFAA-7180-7F4A-B055-3298D0FE0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"/>
            <a:ext cx="10515600" cy="95415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The Points of Comparison: By Whom is the Constitution Made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B334A6-1455-EF4E-B54F-7F310F5EA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7100" y="1134511"/>
            <a:ext cx="5157787" cy="823912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6F395-D6E3-254B-B674-B304DC5838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2067339"/>
            <a:ext cx="5997575" cy="479066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Theory: by the people</a:t>
            </a:r>
          </a:p>
          <a:p>
            <a:r>
              <a:rPr lang="en-US" dirty="0"/>
              <a:t>Application: Representatives</a:t>
            </a:r>
          </a:p>
          <a:p>
            <a:pPr lvl="1"/>
            <a:r>
              <a:rPr lang="en-US" dirty="0"/>
              <a:t>Appointed by State legislatures</a:t>
            </a:r>
          </a:p>
          <a:p>
            <a:pPr lvl="1"/>
            <a:r>
              <a:rPr lang="en-US" dirty="0"/>
              <a:t>Recall that this was to be a federal union of sovereign states</a:t>
            </a:r>
          </a:p>
          <a:p>
            <a:pPr lvl="1"/>
            <a:r>
              <a:rPr lang="en-US" dirty="0"/>
              <a:t>State interests were to be represented</a:t>
            </a:r>
          </a:p>
          <a:p>
            <a:r>
              <a:rPr lang="en-US" dirty="0"/>
              <a:t>Which people, then, were represented? Nation (did not exist yet; or states</a:t>
            </a:r>
          </a:p>
          <a:p>
            <a:r>
              <a:rPr lang="en-US" dirty="0"/>
              <a:t>Can </a:t>
            </a:r>
            <a:r>
              <a:rPr lang="en-US" dirty="0" err="1"/>
              <a:t>thr</a:t>
            </a:r>
            <a:r>
              <a:rPr lang="en-US" dirty="0"/>
              <a:t> Constitution limit the power of the people to amend it?</a:t>
            </a:r>
          </a:p>
          <a:p>
            <a:pPr lvl="1"/>
            <a:r>
              <a:rPr lang="en-US" dirty="0"/>
              <a:t>Forbidden amendment? No</a:t>
            </a:r>
          </a:p>
          <a:p>
            <a:pPr lvl="1"/>
            <a:r>
              <a:rPr lang="en-US" dirty="0"/>
              <a:t>People are outside the constitution though bound by it</a:t>
            </a:r>
          </a:p>
          <a:p>
            <a:pPr lvl="1"/>
            <a:r>
              <a:rPr lang="en-US" dirty="0"/>
              <a:t>Never been tested</a:t>
            </a:r>
          </a:p>
          <a:p>
            <a:pPr lvl="1"/>
            <a:r>
              <a:rPr lang="en-US" dirty="0"/>
              <a:t>EXCEPTION: Secession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36EC3B-CBE2-EE45-8813-7D402B1C79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134511"/>
            <a:ext cx="5183188" cy="823912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France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F5CCC-050C-CD4F-9ADA-1D70BE23A7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03058"/>
            <a:ext cx="6014762" cy="471922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Theory: By the people</a:t>
            </a:r>
          </a:p>
          <a:p>
            <a:r>
              <a:rPr lang="en-US" dirty="0"/>
              <a:t>Application: Representatives</a:t>
            </a:r>
          </a:p>
          <a:p>
            <a:pPr lvl="1"/>
            <a:r>
              <a:rPr lang="en-US" dirty="0"/>
              <a:t>Elected from the “most notable” of each of the estates.</a:t>
            </a:r>
          </a:p>
          <a:p>
            <a:r>
              <a:rPr lang="en-US" dirty="0"/>
              <a:t>Complex politics</a:t>
            </a:r>
          </a:p>
          <a:p>
            <a:pPr lvl="1"/>
            <a:r>
              <a:rPr lang="en-US" dirty="0"/>
              <a:t>Parish priests against princes of the Church (bishops etc.)</a:t>
            </a:r>
          </a:p>
          <a:p>
            <a:pPr lvl="1"/>
            <a:r>
              <a:rPr lang="en-US" dirty="0"/>
              <a:t>Nobles viewed as protectors of the constitutional liberties of the French against the absolutism of the monarch through the </a:t>
            </a:r>
            <a:r>
              <a:rPr lang="en-US" dirty="0" err="1"/>
              <a:t>parlements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Third estates lawyers, magistrates merchants and rich landowners. </a:t>
            </a:r>
          </a:p>
          <a:p>
            <a:r>
              <a:rPr lang="en-US" dirty="0"/>
              <a:t>May the constitution limit power of people of state to amend?</a:t>
            </a:r>
          </a:p>
          <a:p>
            <a:pPr lvl="1"/>
            <a:r>
              <a:rPr lang="en-US" dirty="0"/>
              <a:t>State yes; it is WITHIN the constitution</a:t>
            </a:r>
          </a:p>
          <a:p>
            <a:pPr lvl="1"/>
            <a:r>
              <a:rPr lang="en-US" dirty="0"/>
              <a:t>People, NO—they are outside the constitution.</a:t>
            </a:r>
          </a:p>
        </p:txBody>
      </p:sp>
    </p:spTree>
    <p:extLst>
      <p:ext uri="{BB962C8B-B14F-4D97-AF65-F5344CB8AC3E}">
        <p14:creationId xmlns:p14="http://schemas.microsoft.com/office/powerpoint/2010/main" val="7085050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614B5-3059-834B-BC9B-19D62A88C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"/>
            <a:ext cx="10515600" cy="1192695"/>
          </a:xfrm>
        </p:spPr>
        <p:txBody>
          <a:bodyPr>
            <a:normAutofit fontScale="90000"/>
          </a:bodyPr>
          <a:lstStyle/>
          <a:p>
            <a:r>
              <a:rPr lang="en-US" dirty="0"/>
              <a:t>Points of Comparison: To Whom is the Constitution Directed?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AC05C8-EFEB-8C4C-832B-646DFB7A40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3FD002-493C-BB4A-8F65-1A4289C04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2505074"/>
            <a:ext cx="5997575" cy="435292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Theory: </a:t>
            </a:r>
          </a:p>
          <a:p>
            <a:pPr lvl="1"/>
            <a:r>
              <a:rPr lang="en-US" dirty="0"/>
              <a:t>the People; </a:t>
            </a:r>
          </a:p>
          <a:p>
            <a:pPr lvl="1"/>
            <a:r>
              <a:rPr lang="en-US" dirty="0"/>
              <a:t>the States</a:t>
            </a:r>
          </a:p>
          <a:p>
            <a:r>
              <a:rPr lang="en-US" dirty="0"/>
              <a:t>Application:</a:t>
            </a:r>
          </a:p>
          <a:p>
            <a:pPr lvl="1"/>
            <a:r>
              <a:rPr lang="en-US" dirty="0"/>
              <a:t>Who are the people; to be determined by the federal or state constitutions?</a:t>
            </a:r>
          </a:p>
          <a:p>
            <a:pPr lvl="1"/>
            <a:r>
              <a:rPr lang="en-US" dirty="0"/>
              <a:t>Criteria: property ownership, sex, race, religion</a:t>
            </a:r>
          </a:p>
          <a:p>
            <a:pPr lvl="1"/>
            <a:r>
              <a:rPr lang="en-US" dirty="0"/>
              <a:t>Movement toward eventual universal citizenship but only in the 20</a:t>
            </a:r>
            <a:r>
              <a:rPr lang="en-US" baseline="30000" dirty="0"/>
              <a:t>th</a:t>
            </a:r>
            <a:r>
              <a:rPr lang="en-US" dirty="0"/>
              <a:t> century</a:t>
            </a:r>
          </a:p>
          <a:p>
            <a:pPr lvl="1"/>
            <a:r>
              <a:rPr lang="en-US" dirty="0"/>
              <a:t>Ought the constitution to be understood as directed to the states?</a:t>
            </a:r>
          </a:p>
          <a:p>
            <a:pPr lvl="1"/>
            <a:r>
              <a:rPr lang="en-US" dirty="0"/>
              <a:t>States were the political communities that had ceded authority to the union, not the people of the resulting union</a:t>
            </a:r>
          </a:p>
          <a:p>
            <a:pPr lvl="1"/>
            <a:r>
              <a:rPr lang="en-US" dirty="0"/>
              <a:t>This was a highly contested issue through the close of the Civil War</a:t>
            </a:r>
          </a:p>
          <a:p>
            <a:pPr lvl="1"/>
            <a:r>
              <a:rPr lang="en-US" dirty="0"/>
              <a:t>Echoes remain in discussions of federalism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D3D8BC-5FD5-534C-A1C4-20D140E782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France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6ED51B-4E07-5C4B-A344-8A8FE8DAB1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406469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Theory: </a:t>
            </a:r>
          </a:p>
          <a:p>
            <a:pPr lvl="1"/>
            <a:r>
              <a:rPr lang="en-US"/>
              <a:t>The </a:t>
            </a:r>
            <a:r>
              <a:rPr lang="en-US" dirty="0"/>
              <a:t>people</a:t>
            </a:r>
            <a:r>
              <a:rPr lang="en-US"/>
              <a:t>; </a:t>
            </a:r>
          </a:p>
          <a:p>
            <a:pPr lvl="1"/>
            <a:r>
              <a:rPr lang="en-US"/>
              <a:t>the </a:t>
            </a:r>
            <a:r>
              <a:rPr lang="en-US" dirty="0" err="1"/>
              <a:t>Ancien</a:t>
            </a:r>
            <a:r>
              <a:rPr lang="en-US" dirty="0"/>
              <a:t> Regime</a:t>
            </a:r>
          </a:p>
          <a:p>
            <a:r>
              <a:rPr lang="en-US" dirty="0"/>
              <a:t>Application:</a:t>
            </a:r>
          </a:p>
          <a:p>
            <a:pPr lvl="1"/>
            <a:r>
              <a:rPr lang="en-US" dirty="0"/>
              <a:t>Who are the people?</a:t>
            </a:r>
          </a:p>
          <a:p>
            <a:pPr lvl="1"/>
            <a:r>
              <a:rPr lang="en-US" dirty="0"/>
              <a:t>Initial distinction between active citizen (with political rights) and passive citizen (without such rights)</a:t>
            </a:r>
          </a:p>
          <a:p>
            <a:pPr lvl="1"/>
            <a:r>
              <a:rPr lang="en-US" dirty="0"/>
              <a:t>Movement toward universal male suffrage than universal suffrage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999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614B5-3059-834B-BC9B-19D62A88C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Points of Comparison: to what extent is the constitution directly effective and for whom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AC05C8-EFEB-8C4C-832B-646DFB7A40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3FD002-493C-BB4A-8F65-1A4289C04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2505074"/>
            <a:ext cx="5997575" cy="4352925"/>
          </a:xfrm>
        </p:spPr>
        <p:txBody>
          <a:bodyPr>
            <a:normAutofit/>
          </a:bodyPr>
          <a:lstStyle/>
          <a:p>
            <a:r>
              <a:rPr lang="en-US" dirty="0"/>
              <a:t>Theory:</a:t>
            </a:r>
          </a:p>
          <a:p>
            <a:pPr lvl="1"/>
            <a:r>
              <a:rPr lang="en-US" dirty="0"/>
              <a:t>Directly effectives a basis for the avoidance of liability or assertion of right</a:t>
            </a:r>
          </a:p>
          <a:p>
            <a:pPr lvl="1"/>
            <a:r>
              <a:rPr lang="en-US" dirty="0"/>
              <a:t>Directly effective by courts that could void government action</a:t>
            </a:r>
          </a:p>
          <a:p>
            <a:r>
              <a:rPr lang="en-US" dirty="0"/>
              <a:t>Application:</a:t>
            </a:r>
          </a:p>
          <a:p>
            <a:pPr lvl="1"/>
            <a:r>
              <a:rPr lang="en-US" dirty="0"/>
              <a:t>Directly effective through courts</a:t>
            </a:r>
          </a:p>
          <a:p>
            <a:pPr lvl="1"/>
            <a:r>
              <a:rPr lang="en-US" dirty="0"/>
              <a:t>Applied in private conflicts</a:t>
            </a:r>
          </a:p>
          <a:p>
            <a:pPr lvl="1"/>
            <a:r>
              <a:rPr lang="en-US" dirty="0"/>
              <a:t>Applied to test validity of a provision</a:t>
            </a:r>
          </a:p>
          <a:p>
            <a:pPr lvl="1"/>
            <a:r>
              <a:rPr lang="en-US" dirty="0"/>
              <a:t>Applied to test the boundaries of constitutional provision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D3D8BC-5FD5-534C-A1C4-20D140E782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France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6ED51B-4E07-5C4B-A344-8A8FE8DAB1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4064690"/>
          </a:xfrm>
        </p:spPr>
        <p:txBody>
          <a:bodyPr>
            <a:normAutofit/>
          </a:bodyPr>
          <a:lstStyle/>
          <a:p>
            <a:r>
              <a:rPr lang="en-US" dirty="0"/>
              <a:t>Theory:</a:t>
            </a:r>
          </a:p>
          <a:p>
            <a:pPr lvl="1"/>
            <a:r>
              <a:rPr lang="en-US" dirty="0"/>
              <a:t>Directly effective as a basis of avoidance of liability</a:t>
            </a:r>
          </a:p>
          <a:p>
            <a:pPr lvl="1"/>
            <a:r>
              <a:rPr lang="en-US" dirty="0"/>
              <a:t>Limited use to declare parliamentary act void</a:t>
            </a:r>
          </a:p>
          <a:p>
            <a:r>
              <a:rPr lang="en-US" dirty="0"/>
              <a:t>Application:</a:t>
            </a:r>
          </a:p>
          <a:p>
            <a:pPr lvl="1"/>
            <a:r>
              <a:rPr lang="en-US" dirty="0"/>
              <a:t>Until 1970s effective supremacy of political branches</a:t>
            </a:r>
          </a:p>
          <a:p>
            <a:pPr lvl="1"/>
            <a:r>
              <a:rPr lang="en-US" dirty="0"/>
              <a:t>Solution—revolution or agitation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9702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614B5-3059-834B-BC9B-19D62A88C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Points of Comparison: Interpretation and Application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AC05C8-EFEB-8C4C-832B-646DFB7A40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3FD002-493C-BB4A-8F65-1A4289C04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2505074"/>
            <a:ext cx="5997575" cy="435292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Theory:</a:t>
            </a:r>
          </a:p>
          <a:p>
            <a:pPr lvl="1"/>
            <a:r>
              <a:rPr lang="en-US" dirty="0"/>
              <a:t>Everyone</a:t>
            </a:r>
          </a:p>
          <a:p>
            <a:r>
              <a:rPr lang="en-US" dirty="0"/>
              <a:t>Application:</a:t>
            </a:r>
          </a:p>
          <a:p>
            <a:pPr lvl="1"/>
            <a:r>
              <a:rPr lang="en-US" dirty="0"/>
              <a:t>Political branches interpret as they engage in legislative and executive actions</a:t>
            </a:r>
          </a:p>
          <a:p>
            <a:pPr lvl="1"/>
            <a:r>
              <a:rPr lang="en-US" dirty="0"/>
              <a:t>People as they order their lives and seek to resolve disputes against other private parties or the state</a:t>
            </a:r>
          </a:p>
          <a:p>
            <a:pPr lvl="1"/>
            <a:r>
              <a:rPr lang="en-US" dirty="0"/>
              <a:t>Replicated at the state level with state constitutions</a:t>
            </a:r>
          </a:p>
          <a:p>
            <a:r>
              <a:rPr lang="en-US" dirty="0"/>
              <a:t>Issues</a:t>
            </a:r>
          </a:p>
          <a:p>
            <a:pPr lvl="1"/>
            <a:r>
              <a:rPr lang="en-US" dirty="0"/>
              <a:t>Hierarchy of authority relating to application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D3D8BC-5FD5-534C-A1C4-20D140E782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France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6ED51B-4E07-5C4B-A344-8A8FE8DAB1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406469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Theory:</a:t>
            </a:r>
          </a:p>
          <a:p>
            <a:pPr lvl="1"/>
            <a:r>
              <a:rPr lang="en-US" dirty="0"/>
              <a:t>The political apparatus</a:t>
            </a:r>
          </a:p>
          <a:p>
            <a:pPr lvl="1"/>
            <a:r>
              <a:rPr lang="en-US" dirty="0"/>
              <a:t>And then the people</a:t>
            </a:r>
          </a:p>
          <a:p>
            <a:r>
              <a:rPr lang="en-US" dirty="0"/>
              <a:t>Application:</a:t>
            </a:r>
          </a:p>
          <a:p>
            <a:pPr lvl="1"/>
            <a:r>
              <a:rPr lang="en-US" dirty="0"/>
              <a:t>Highly centralized state</a:t>
            </a:r>
          </a:p>
          <a:p>
            <a:pPr lvl="1"/>
            <a:r>
              <a:rPr lang="en-US" dirty="0"/>
              <a:t>But now deeply embedded in international instruments: EU/Human Rights Charter</a:t>
            </a:r>
          </a:p>
          <a:p>
            <a:r>
              <a:rPr lang="en-US" dirty="0"/>
              <a:t>Issues</a:t>
            </a:r>
          </a:p>
          <a:p>
            <a:pPr lvl="1"/>
            <a:r>
              <a:rPr lang="en-US" dirty="0"/>
              <a:t>Hierarchy of authority (inside and outside France)</a:t>
            </a:r>
          </a:p>
          <a:p>
            <a:pPr lvl="1"/>
            <a:r>
              <a:rPr lang="en-US" dirty="0"/>
              <a:t>And authority to act (</a:t>
            </a:r>
            <a:r>
              <a:rPr lang="en-US" dirty="0" err="1"/>
              <a:t>eg</a:t>
            </a:r>
            <a:r>
              <a:rPr lang="en-US" dirty="0"/>
              <a:t> the constitutional court)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7004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614B5-3059-834B-BC9B-19D62A88C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477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Points of Comparison: Representation and Selection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AC05C8-EFEB-8C4C-832B-646DFB7A40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430337"/>
            <a:ext cx="5157787" cy="823912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3FD002-493C-BB4A-8F65-1A4289C04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2400301"/>
            <a:ext cx="5997575" cy="435292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Universal suffrage (a 200 year project)</a:t>
            </a:r>
          </a:p>
          <a:p>
            <a:pPr lvl="1"/>
            <a:r>
              <a:rPr lang="en-US" dirty="0"/>
              <a:t>But distinguish between citizen and others</a:t>
            </a:r>
          </a:p>
          <a:p>
            <a:r>
              <a:rPr lang="en-US" dirty="0"/>
              <a:t>Exogenous democracy</a:t>
            </a:r>
          </a:p>
          <a:p>
            <a:pPr lvl="1"/>
            <a:r>
              <a:rPr lang="en-US" dirty="0"/>
              <a:t>Principal expression through voting for representatives in state apparatus</a:t>
            </a:r>
          </a:p>
          <a:p>
            <a:pPr lvl="1"/>
            <a:r>
              <a:rPr lang="en-US" dirty="0"/>
              <a:t>Essence of liberal democracy</a:t>
            </a:r>
          </a:p>
          <a:p>
            <a:r>
              <a:rPr lang="en-US" dirty="0"/>
              <a:t>Direct and indirect voting Mechanisms</a:t>
            </a:r>
          </a:p>
          <a:p>
            <a:pPr lvl="1"/>
            <a:r>
              <a:rPr lang="en-US" dirty="0"/>
              <a:t>Direct voting for House of Representatives  (and now Senate)</a:t>
            </a:r>
          </a:p>
          <a:p>
            <a:pPr lvl="1"/>
            <a:r>
              <a:rPr lang="en-US" dirty="0"/>
              <a:t>Originally people's representatives in State legislature appointed Senators</a:t>
            </a:r>
          </a:p>
          <a:p>
            <a:pPr lvl="1"/>
            <a:r>
              <a:rPr lang="en-US" dirty="0"/>
              <a:t>Electoral College Presidential elections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D3D8BC-5FD5-534C-A1C4-20D140E782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17476"/>
            <a:ext cx="5183188" cy="823912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France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6ED51B-4E07-5C4B-A344-8A8FE8DAB1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997574" cy="406469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Universal suffrage (a 200 year project)</a:t>
            </a:r>
          </a:p>
          <a:p>
            <a:pPr lvl="1"/>
            <a:r>
              <a:rPr lang="en-US" dirty="0"/>
              <a:t>But distinguish between citizen and others</a:t>
            </a:r>
          </a:p>
          <a:p>
            <a:r>
              <a:rPr lang="en-US" dirty="0"/>
              <a:t>Exogenous democracy </a:t>
            </a:r>
          </a:p>
          <a:p>
            <a:pPr lvl="1"/>
            <a:r>
              <a:rPr lang="en-US" dirty="0"/>
              <a:t>Principal expression through voting for representatives in state apparatus</a:t>
            </a:r>
          </a:p>
          <a:p>
            <a:pPr lvl="1"/>
            <a:r>
              <a:rPr lang="en-US" dirty="0"/>
              <a:t>Essence of liberal democracy</a:t>
            </a:r>
          </a:p>
          <a:p>
            <a:r>
              <a:rPr lang="en-US" dirty="0"/>
              <a:t>Direct and indirect voting</a:t>
            </a:r>
          </a:p>
          <a:p>
            <a:pPr lvl="1"/>
            <a:r>
              <a:rPr lang="en-US" dirty="0"/>
              <a:t>Direct voting for National Assembly; President</a:t>
            </a:r>
          </a:p>
          <a:p>
            <a:pPr lvl="1"/>
            <a:r>
              <a:rPr lang="en-US" dirty="0"/>
              <a:t>Indirect voting for Senate (grand electors elected local officials)</a:t>
            </a:r>
          </a:p>
        </p:txBody>
      </p:sp>
    </p:spTree>
    <p:extLst>
      <p:ext uri="{BB962C8B-B14F-4D97-AF65-F5344CB8AC3E}">
        <p14:creationId xmlns:p14="http://schemas.microsoft.com/office/powerpoint/2010/main" val="2690242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614B5-3059-834B-BC9B-19D62A88C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477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Points of Comparison: Participation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AC05C8-EFEB-8C4C-832B-646DFB7A40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430337"/>
            <a:ext cx="5157787" cy="823912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3FD002-493C-BB4A-8F65-1A4289C04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2400301"/>
            <a:ext cx="5997575" cy="435292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No structural space for participation</a:t>
            </a:r>
          </a:p>
          <a:p>
            <a:pPr lvl="1"/>
            <a:r>
              <a:rPr lang="en-US" dirty="0"/>
              <a:t>Voting ends structural protection of liberal democracy</a:t>
            </a:r>
          </a:p>
          <a:p>
            <a:pPr lvl="1"/>
            <a:r>
              <a:rPr lang="en-US" dirty="0"/>
              <a:t>Indirect participation—resort to judicial organs to invoke constitutional interpretation</a:t>
            </a:r>
          </a:p>
          <a:p>
            <a:r>
              <a:rPr lang="en-US" dirty="0"/>
              <a:t>Discretionary Participation</a:t>
            </a:r>
          </a:p>
          <a:p>
            <a:pPr lvl="1"/>
            <a:r>
              <a:rPr lang="en-US" dirty="0"/>
              <a:t>Testimony and access  </a:t>
            </a:r>
          </a:p>
          <a:p>
            <a:pPr lvl="1"/>
            <a:r>
              <a:rPr lang="en-US" dirty="0"/>
              <a:t>Lobbying (directly or through paid agents)</a:t>
            </a:r>
          </a:p>
          <a:p>
            <a:pPr lvl="1"/>
            <a:r>
              <a:rPr lang="en-US" dirty="0"/>
              <a:t>Rulemaking in Administrative agencies</a:t>
            </a:r>
          </a:p>
          <a:p>
            <a:r>
              <a:rPr lang="en-US" dirty="0"/>
              <a:t>Criticism</a:t>
            </a:r>
          </a:p>
          <a:p>
            <a:pPr lvl="1"/>
            <a:r>
              <a:rPr lang="en-US" dirty="0"/>
              <a:t>Tends to favor: well connected, those with technical capacity, repeat players, those who know the rules, those with the funds to engage in participation.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D3D8BC-5FD5-534C-A1C4-20D140E782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17476"/>
            <a:ext cx="5183188" cy="823912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France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6ED51B-4E07-5C4B-A344-8A8FE8DAB1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997574" cy="406469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No structural space for participation</a:t>
            </a:r>
          </a:p>
          <a:p>
            <a:pPr lvl="1"/>
            <a:r>
              <a:rPr lang="en-US" dirty="0"/>
              <a:t>Voting is only connection between citizen and the work of representative organs</a:t>
            </a:r>
          </a:p>
          <a:p>
            <a:pPr lvl="1"/>
            <a:r>
              <a:rPr lang="en-US" dirty="0"/>
              <a:t>No real mechanism for indirect structural participation</a:t>
            </a:r>
          </a:p>
          <a:p>
            <a:r>
              <a:rPr lang="en-US" dirty="0"/>
              <a:t>Discretionary Participation </a:t>
            </a:r>
          </a:p>
          <a:p>
            <a:pPr lvl="1"/>
            <a:r>
              <a:rPr lang="en-US" dirty="0"/>
              <a:t>Many of the same venues as U.S.</a:t>
            </a:r>
          </a:p>
          <a:p>
            <a:r>
              <a:rPr lang="en-US" dirty="0"/>
              <a:t>Criticism</a:t>
            </a:r>
          </a:p>
          <a:p>
            <a:pPr lvl="1"/>
            <a:r>
              <a:rPr lang="en-US" dirty="0"/>
              <a:t>Endogenous democracy not available to all</a:t>
            </a:r>
          </a:p>
        </p:txBody>
      </p:sp>
    </p:spTree>
    <p:extLst>
      <p:ext uri="{BB962C8B-B14F-4D97-AF65-F5344CB8AC3E}">
        <p14:creationId xmlns:p14="http://schemas.microsoft.com/office/powerpoint/2010/main" val="6540792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09C34-C7BA-2545-BDBF-6902D87DA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4691"/>
            <a:ext cx="10515600" cy="823913"/>
          </a:xfrm>
        </p:spPr>
        <p:txBody>
          <a:bodyPr/>
          <a:lstStyle/>
          <a:p>
            <a:pPr algn="ctr"/>
            <a:r>
              <a:rPr lang="en-US" dirty="0"/>
              <a:t>Constitution as Instrument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539ED0-571F-084A-85C4-1EA9F25A2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948604"/>
            <a:ext cx="5157787" cy="823912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US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DE7622-2ED8-4648-843D-FCA48C4E2A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967346"/>
            <a:ext cx="5997575" cy="489065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Short document</a:t>
            </a:r>
          </a:p>
          <a:p>
            <a:pPr lvl="1"/>
            <a:r>
              <a:rPr lang="en-US" dirty="0"/>
              <a:t>Principles</a:t>
            </a:r>
          </a:p>
          <a:p>
            <a:pPr lvl="1"/>
            <a:r>
              <a:rPr lang="en-US" dirty="0"/>
              <a:t>Structures</a:t>
            </a:r>
          </a:p>
          <a:p>
            <a:pPr lvl="1"/>
            <a:r>
              <a:rPr lang="en-US" dirty="0"/>
              <a:t>Preamble of little practical effect</a:t>
            </a:r>
          </a:p>
          <a:p>
            <a:r>
              <a:rPr lang="en-US" dirty="0"/>
              <a:t>Not Written like a detailed Code</a:t>
            </a:r>
          </a:p>
          <a:p>
            <a:pPr lvl="1"/>
            <a:r>
              <a:rPr lang="en-US" dirty="0"/>
              <a:t>Open textured; much space to read specifics into the document</a:t>
            </a:r>
          </a:p>
          <a:p>
            <a:pPr lvl="1"/>
            <a:r>
              <a:rPr lang="en-US" dirty="0"/>
              <a:t>But creates a legal structure within which to manage politics</a:t>
            </a:r>
          </a:p>
          <a:p>
            <a:r>
              <a:rPr lang="en-US" dirty="0"/>
              <a:t>Meant to serve as a covenant to survive the ages</a:t>
            </a:r>
          </a:p>
          <a:p>
            <a:pPr lvl="1"/>
            <a:r>
              <a:rPr lang="en-US" dirty="0"/>
              <a:t>The same constitution continues to frame the same republic established in 1789</a:t>
            </a:r>
          </a:p>
          <a:p>
            <a:pPr lvl="1"/>
            <a:r>
              <a:rPr lang="en-US" dirty="0"/>
              <a:t>This despite the substantial transformative changes between 1789 and 2019.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4D28A9-15EB-0D4A-9FF8-3EF626CD45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948604"/>
            <a:ext cx="5183188" cy="823912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FRANCE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201DA9-38CB-C94A-B83F-0C141BD068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967346"/>
            <a:ext cx="6019800" cy="489065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Short document</a:t>
            </a:r>
          </a:p>
          <a:p>
            <a:pPr lvl="1"/>
            <a:r>
              <a:rPr lang="en-US" dirty="0"/>
              <a:t>Structures </a:t>
            </a:r>
          </a:p>
          <a:p>
            <a:pPr lvl="1"/>
            <a:r>
              <a:rPr lang="en-US" dirty="0"/>
              <a:t>Power</a:t>
            </a:r>
          </a:p>
          <a:p>
            <a:pPr lvl="1"/>
            <a:r>
              <a:rPr lang="en-US" dirty="0"/>
              <a:t>Principles in the Preamble</a:t>
            </a:r>
          </a:p>
          <a:p>
            <a:r>
              <a:rPr lang="en-US" dirty="0"/>
              <a:t>Not written like a detailed code</a:t>
            </a:r>
          </a:p>
          <a:p>
            <a:pPr lvl="1"/>
            <a:r>
              <a:rPr lang="en-US" dirty="0"/>
              <a:t>Leaves much to politics</a:t>
            </a:r>
          </a:p>
          <a:p>
            <a:pPr lvl="1"/>
            <a:r>
              <a:rPr lang="en-US" dirty="0"/>
              <a:t>Provides a cage of rules within which politics may be exercised</a:t>
            </a:r>
          </a:p>
          <a:p>
            <a:pPr lvl="1"/>
            <a:r>
              <a:rPr lang="en-US" dirty="0"/>
              <a:t>Large space for exercise of political judgment and administrative discretion</a:t>
            </a:r>
          </a:p>
          <a:p>
            <a:r>
              <a:rPr lang="en-US" dirty="0"/>
              <a:t>Not meant to survive the ages</a:t>
            </a:r>
          </a:p>
          <a:p>
            <a:pPr lvl="1"/>
            <a:r>
              <a:rPr lang="en-US" dirty="0"/>
              <a:t>As constitution radically transformed (by revolutionary agitation, a new constitution, and a new republic is born</a:t>
            </a:r>
          </a:p>
        </p:txBody>
      </p:sp>
    </p:spTree>
    <p:extLst>
      <p:ext uri="{BB962C8B-B14F-4D97-AF65-F5344CB8AC3E}">
        <p14:creationId xmlns:p14="http://schemas.microsoft.com/office/powerpoint/2010/main" val="36385583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4E7A554-52F7-2F46-ACC9-455905913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29747"/>
            <a:ext cx="12192000" cy="928253"/>
          </a:xfrm>
          <a:solidFill>
            <a:schemeClr val="accent4">
              <a:lumMod val="7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Summary Characteristics: 1</a:t>
            </a:r>
            <a:r>
              <a:rPr lang="en-US" b="1" baseline="30000" dirty="0"/>
              <a:t>st</a:t>
            </a:r>
            <a:r>
              <a:rPr lang="en-US" b="1" dirty="0"/>
              <a:t> Generation Constitutions </a:t>
            </a:r>
          </a:p>
        </p:txBody>
      </p:sp>
    </p:spTree>
    <p:extLst>
      <p:ext uri="{BB962C8B-B14F-4D97-AF65-F5344CB8AC3E}">
        <p14:creationId xmlns:p14="http://schemas.microsoft.com/office/powerpoint/2010/main" val="233425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2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1AE3900-D1EE-684D-B987-D39E36BC25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29979" r="-2" b="-2"/>
          <a:stretch/>
        </p:blipFill>
        <p:spPr>
          <a:xfrm>
            <a:off x="4883025" y="10"/>
            <a:ext cx="7308975" cy="3364982"/>
          </a:xfrm>
          <a:custGeom>
            <a:avLst/>
            <a:gdLst>
              <a:gd name="connsiteX0" fmla="*/ 0 w 7308975"/>
              <a:gd name="connsiteY0" fmla="*/ 0 h 3364992"/>
              <a:gd name="connsiteX1" fmla="*/ 7308975 w 7308975"/>
              <a:gd name="connsiteY1" fmla="*/ 0 h 3364992"/>
              <a:gd name="connsiteX2" fmla="*/ 7308975 w 7308975"/>
              <a:gd name="connsiteY2" fmla="*/ 3364992 h 3364992"/>
              <a:gd name="connsiteX3" fmla="*/ 1210305 w 7308975"/>
              <a:gd name="connsiteY3" fmla="*/ 3364992 h 3364992"/>
              <a:gd name="connsiteX4" fmla="*/ 1192705 w 7308975"/>
              <a:gd name="connsiteY4" fmla="*/ 2943200 h 3364992"/>
              <a:gd name="connsiteX5" fmla="*/ 62981 w 7308975"/>
              <a:gd name="connsiteY5" fmla="*/ 69271 h 336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70A2B1-C9F5-1445-B461-D5DF5BAE82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244" r="-2" b="-2"/>
          <a:stretch/>
        </p:blipFill>
        <p:spPr>
          <a:xfrm>
            <a:off x="4883025" y="3493008"/>
            <a:ext cx="7308975" cy="3364992"/>
          </a:xfrm>
          <a:custGeom>
            <a:avLst/>
            <a:gdLst>
              <a:gd name="connsiteX0" fmla="*/ 1210305 w 7308975"/>
              <a:gd name="connsiteY0" fmla="*/ 0 h 3364992"/>
              <a:gd name="connsiteX1" fmla="*/ 7308975 w 7308975"/>
              <a:gd name="connsiteY1" fmla="*/ 0 h 3364992"/>
              <a:gd name="connsiteX2" fmla="*/ 7308975 w 7308975"/>
              <a:gd name="connsiteY2" fmla="*/ 3364992 h 3364992"/>
              <a:gd name="connsiteX3" fmla="*/ 0 w 7308975"/>
              <a:gd name="connsiteY3" fmla="*/ 3364992 h 3364992"/>
              <a:gd name="connsiteX4" fmla="*/ 62981 w 7308975"/>
              <a:gd name="connsiteY4" fmla="*/ 3295722 h 3364992"/>
              <a:gd name="connsiteX5" fmla="*/ 1192705 w 7308975"/>
              <a:gd name="connsiteY5" fmla="*/ 421793 h 336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FA117C-BF86-9846-B1F3-1B8BC0807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We Discuss Today/</a:t>
            </a:r>
            <a:r>
              <a:rPr lang="zh-CN" alt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我们今天讨论的内容</a:t>
            </a:r>
            <a:endParaRPr lang="en-US" sz="3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B22B1D-7513-FA4D-ACFD-D195AA8323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056" y="2512611"/>
            <a:ext cx="4832803" cy="366435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First generation constitutions—the rise of the form and the centrality of national characteristics in constitution making </a:t>
            </a:r>
          </a:p>
          <a:p>
            <a:pPr lvl="1"/>
            <a:r>
              <a:rPr lang="en-US" sz="2000" dirty="0"/>
              <a:t>U.S.</a:t>
            </a:r>
          </a:p>
          <a:p>
            <a:pPr lvl="1"/>
            <a:r>
              <a:rPr lang="en-US" sz="2000" dirty="0"/>
              <a:t>France.</a:t>
            </a:r>
          </a:p>
          <a:p>
            <a:r>
              <a:rPr lang="zh-CN" altLang="en-US" sz="2000" dirty="0"/>
              <a:t>第一代宪法：宪法制定中民族国家特征的形式与中心地位</a:t>
            </a:r>
            <a:endParaRPr lang="en-US" altLang="zh-CN" sz="2000" dirty="0"/>
          </a:p>
          <a:p>
            <a:pPr lvl="1"/>
            <a:r>
              <a:rPr lang="zh-CN" altLang="en-US" sz="2000" dirty="0"/>
              <a:t>美国；</a:t>
            </a:r>
            <a:endParaRPr lang="en-US" altLang="zh-CN" sz="2000" dirty="0"/>
          </a:p>
          <a:p>
            <a:pPr lvl="1"/>
            <a:r>
              <a:rPr lang="zh-CN" altLang="en-US" sz="2000" dirty="0"/>
              <a:t>法国。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089902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26E86-3C12-3042-9AD2-4C304BD83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14399"/>
          </a:xfrm>
        </p:spPr>
        <p:txBody>
          <a:bodyPr/>
          <a:lstStyle/>
          <a:p>
            <a:r>
              <a:rPr lang="en-US" dirty="0"/>
              <a:t>Common Characteristics 1</a:t>
            </a:r>
            <a:r>
              <a:rPr lang="en-US" baseline="30000" dirty="0"/>
              <a:t>st</a:t>
            </a:r>
            <a:r>
              <a:rPr lang="en-US" dirty="0"/>
              <a:t> Generation Constitutions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0B2E9B5-A662-DC45-9FFB-959721B334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6091241"/>
              </p:ext>
            </p:extLst>
          </p:nvPr>
        </p:nvGraphicFramePr>
        <p:xfrm>
          <a:off x="0" y="1052944"/>
          <a:ext cx="12192000" cy="5805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887692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4F509-502E-CF40-8C57-34642AA91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96" y="365125"/>
            <a:ext cx="2100649" cy="132556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dirty="0"/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3329935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2B2E23D-BA7E-9049-B30A-D6251DB43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019"/>
            <a:ext cx="7747686" cy="1325563"/>
          </a:xfrm>
        </p:spPr>
        <p:txBody>
          <a:bodyPr/>
          <a:lstStyle/>
          <a:p>
            <a:r>
              <a:rPr lang="en-US" dirty="0"/>
              <a:t>Baseline—Ancient and Medieval Constitutions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C709D-6E20-5B4D-B159-766A885EF1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1" y="1395582"/>
            <a:ext cx="6253793" cy="5392399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Nature of the term “constitution” has changed in the West</a:t>
            </a:r>
          </a:p>
          <a:p>
            <a:r>
              <a:rPr lang="en-US" dirty="0"/>
              <a:t>Western Foundations: Greek-Roman</a:t>
            </a:r>
          </a:p>
          <a:p>
            <a:pPr lvl="1"/>
            <a:r>
              <a:rPr lang="en-US" dirty="0"/>
              <a:t>Custom and tradition; not law but connected to legal expression</a:t>
            </a:r>
          </a:p>
          <a:p>
            <a:pPr lvl="1"/>
            <a:r>
              <a:rPr lang="en-US" dirty="0"/>
              <a:t>Uncodified set of guidelines or principles applied through precedent in courts and legislature</a:t>
            </a:r>
          </a:p>
          <a:p>
            <a:pPr lvl="1"/>
            <a:r>
              <a:rPr lang="en-US" dirty="0"/>
              <a:t>Core principles developed: veto, term limits, checks and balances + separation of powers, impeachment, etc.</a:t>
            </a:r>
          </a:p>
          <a:p>
            <a:r>
              <a:rPr lang="en-US" dirty="0"/>
              <a:t>Medieval</a:t>
            </a:r>
          </a:p>
          <a:p>
            <a:pPr lvl="1"/>
            <a:r>
              <a:rPr lang="en-US" dirty="0"/>
              <a:t>Prerogatives of great customary stakeholders against absolute power of the center</a:t>
            </a:r>
          </a:p>
          <a:p>
            <a:pPr lvl="1"/>
            <a:r>
              <a:rPr lang="en-US" dirty="0"/>
              <a:t>From prerogative (the granting of liberties) to rights</a:t>
            </a:r>
          </a:p>
          <a:p>
            <a:pPr lvl="1"/>
            <a:r>
              <a:rPr lang="en-US" dirty="0"/>
              <a:t>Fundamental binary: Absolute authority in the center constrained by limits on exercise of that power (from prerogative to the language of rights after 18</a:t>
            </a:r>
            <a:r>
              <a:rPr lang="en-US" baseline="30000" dirty="0"/>
              <a:t>th</a:t>
            </a:r>
            <a:r>
              <a:rPr lang="en-US" dirty="0"/>
              <a:t> century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F87504-A061-D540-932D-CD209ACB5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3490" y="439351"/>
            <a:ext cx="2726724" cy="54624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E463F4-753E-0342-AD8C-0CB5C5BBA9B9}"/>
              </a:ext>
            </a:extLst>
          </p:cNvPr>
          <p:cNvSpPr txBox="1"/>
          <p:nvPr/>
        </p:nvSpPr>
        <p:spPr>
          <a:xfrm>
            <a:off x="10806300" y="70019"/>
            <a:ext cx="1385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Magna Carta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C3BB38-FA09-8840-9E72-BBB3605D8E48}"/>
              </a:ext>
            </a:extLst>
          </p:cNvPr>
          <p:cNvSpPr txBox="1"/>
          <p:nvPr/>
        </p:nvSpPr>
        <p:spPr>
          <a:xfrm>
            <a:off x="6685005" y="2360141"/>
            <a:ext cx="2658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Carolina Charter </a:t>
            </a:r>
            <a:r>
              <a:rPr lang="en-US" dirty="0">
                <a:hlinkClick r:id="rId3"/>
              </a:rPr>
              <a:t>Pix Credit</a:t>
            </a:r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1DA83C0F-D46B-5048-9938-A549D511E3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253793" y="2729473"/>
            <a:ext cx="3814785" cy="4058508"/>
          </a:xfrm>
        </p:spPr>
      </p:pic>
    </p:spTree>
    <p:extLst>
      <p:ext uri="{BB962C8B-B14F-4D97-AF65-F5344CB8AC3E}">
        <p14:creationId xmlns:p14="http://schemas.microsoft.com/office/powerpoint/2010/main" val="448323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614C7-C91B-2143-BB73-D59E5D99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954156"/>
          </a:xfrm>
        </p:spPr>
        <p:txBody>
          <a:bodyPr/>
          <a:lstStyle/>
          <a:p>
            <a:r>
              <a:rPr lang="en-US" dirty="0"/>
              <a:t>What Changes After 18</a:t>
            </a:r>
            <a:r>
              <a:rPr lang="en-US" baseline="30000" dirty="0"/>
              <a:t>th</a:t>
            </a:r>
            <a:r>
              <a:rPr lang="en-US" dirty="0"/>
              <a:t> Century?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145E8BD-E816-E54C-A88B-AD4E7B1231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2583768"/>
              </p:ext>
            </p:extLst>
          </p:nvPr>
        </p:nvGraphicFramePr>
        <p:xfrm>
          <a:off x="0" y="815009"/>
          <a:ext cx="12115800" cy="6042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9115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614C7-C91B-2143-BB73-D59E5D99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954156"/>
          </a:xfrm>
        </p:spPr>
        <p:txBody>
          <a:bodyPr/>
          <a:lstStyle/>
          <a:p>
            <a:r>
              <a:rPr lang="en-US" dirty="0"/>
              <a:t>What Changes?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145E8BD-E816-E54C-A88B-AD4E7B1231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0612510"/>
              </p:ext>
            </p:extLst>
          </p:nvPr>
        </p:nvGraphicFramePr>
        <p:xfrm>
          <a:off x="0" y="815009"/>
          <a:ext cx="12115800" cy="6042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63729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F55E4-1CEA-E644-AB03-E9777E095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4944763" cy="1037968"/>
          </a:xfrm>
          <a:solidFill>
            <a:srgbClr val="E68B99"/>
          </a:solidFill>
        </p:spPr>
        <p:txBody>
          <a:bodyPr>
            <a:normAutofit/>
          </a:bodyPr>
          <a:lstStyle/>
          <a:p>
            <a:r>
              <a:rPr lang="en-US" sz="6600" dirty="0"/>
              <a:t>United States</a:t>
            </a:r>
          </a:p>
        </p:txBody>
      </p:sp>
    </p:spTree>
    <p:extLst>
      <p:ext uri="{BB962C8B-B14F-4D97-AF65-F5344CB8AC3E}">
        <p14:creationId xmlns:p14="http://schemas.microsoft.com/office/powerpoint/2010/main" val="4029347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2CC2B-D7F7-C64D-B067-D5C12823E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29" y="0"/>
            <a:ext cx="11504141" cy="103206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From Colonies to Union to Nation Through Constitution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DF12D57-794C-2440-BD26-15CDDA6B7D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8668290"/>
              </p:ext>
            </p:extLst>
          </p:nvPr>
        </p:nvGraphicFramePr>
        <p:xfrm>
          <a:off x="0" y="840259"/>
          <a:ext cx="12192000" cy="60177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25617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51081-D52B-3A43-BF85-3C2D0E540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34886"/>
          </a:xfrm>
        </p:spPr>
        <p:txBody>
          <a:bodyPr/>
          <a:lstStyle/>
          <a:p>
            <a:r>
              <a:rPr lang="en-US" dirty="0"/>
              <a:t>The Structure of Government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9290A97-B887-8F4F-A17B-6329B0F4891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03341320"/>
              </p:ext>
            </p:extLst>
          </p:nvPr>
        </p:nvGraphicFramePr>
        <p:xfrm>
          <a:off x="0" y="834888"/>
          <a:ext cx="6019800" cy="6023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FB8912DF-098F-8349-BF73-92858A687FB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00920817"/>
              </p:ext>
            </p:extLst>
          </p:nvPr>
        </p:nvGraphicFramePr>
        <p:xfrm>
          <a:off x="6172199" y="834887"/>
          <a:ext cx="5933661" cy="5342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7885886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EF14CD9-DE9B-ED4E-8D3C-006392AEC64A}" vid="{478C698C-07CC-8640-B46F-0DD49B62277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896</TotalTime>
  <Words>3353</Words>
  <Application>Microsoft Macintosh PowerPoint</Application>
  <PresentationFormat>Widescreen</PresentationFormat>
  <Paragraphs>405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Comparative Constitutionalism 比较立宪主义 East China University of Political Science and Law  Shanghai, China November-December 2019 </vt:lpstr>
      <vt:lpstr>Class 4</vt:lpstr>
      <vt:lpstr>What We Discuss Today/我们今天讨论的内容</vt:lpstr>
      <vt:lpstr>Baseline—Ancient and Medieval Constitutions</vt:lpstr>
      <vt:lpstr>What Changes After 18th Century? </vt:lpstr>
      <vt:lpstr>What Changes? </vt:lpstr>
      <vt:lpstr>United States</vt:lpstr>
      <vt:lpstr>From Colonies to Union to Nation Through Constitution</vt:lpstr>
      <vt:lpstr>The Structure of Government</vt:lpstr>
      <vt:lpstr>The Distribution of Political Power (Vertical)</vt:lpstr>
      <vt:lpstr>The Normative Constitution:  Bill of Rights and Organic Rights</vt:lpstr>
      <vt:lpstr>Innovation and Controversy</vt:lpstr>
      <vt:lpstr>Are Normative Rights Inside or Outside the Constitution? </vt:lpstr>
      <vt:lpstr>France</vt:lpstr>
      <vt:lpstr>From Monarchy to Empire to Monarchy to Republic to Empire to Republics</vt:lpstr>
      <vt:lpstr>Operation of the 5th Republic Gvernment</vt:lpstr>
      <vt:lpstr>Fundamental Issues</vt:lpstr>
      <vt:lpstr>Normative Rights</vt:lpstr>
      <vt:lpstr>The Defender of Rights (Défenseur des droits)</vt:lpstr>
      <vt:lpstr>The United States and France as Representative 1st Generation Constitutions: Points of Comparison</vt:lpstr>
      <vt:lpstr>The United States and France as Representative 1st Generation Constitutions: Points of Comparison</vt:lpstr>
      <vt:lpstr>The Points of Comparison: By Whom is the Constitution Made</vt:lpstr>
      <vt:lpstr>Points of Comparison: To Whom is the Constitution Directed?</vt:lpstr>
      <vt:lpstr>Points of Comparison: to what extent is the constitution directly effective and for whom</vt:lpstr>
      <vt:lpstr>Points of Comparison: Interpretation and Application</vt:lpstr>
      <vt:lpstr>Points of Comparison: Representation and Selection</vt:lpstr>
      <vt:lpstr>Points of Comparison: Participation</vt:lpstr>
      <vt:lpstr>Constitution as Instrument </vt:lpstr>
      <vt:lpstr>Summary Characteristics: 1st Generation Constitutions </vt:lpstr>
      <vt:lpstr>Common Characteristics 1st Generation Constitutions </vt:lpstr>
      <vt:lpstr>Thanks!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Comparative Constitutionalism 比较立宪主义 East China University of Political Science and Law  Shanghai, China November-December 2019 </dc:title>
  <dc:creator>Backer, Larry Cata</dc:creator>
  <cp:lastModifiedBy>Backer, Larry Cata</cp:lastModifiedBy>
  <cp:revision>86</cp:revision>
  <dcterms:created xsi:type="dcterms:W3CDTF">2019-11-28T22:41:09Z</dcterms:created>
  <dcterms:modified xsi:type="dcterms:W3CDTF">2019-12-02T07:13:28Z</dcterms:modified>
</cp:coreProperties>
</file>