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60" r:id="rId5"/>
    <p:sldId id="259" r:id="rId6"/>
    <p:sldId id="261" r:id="rId7"/>
    <p:sldId id="262" r:id="rId8"/>
    <p:sldId id="271" r:id="rId9"/>
    <p:sldId id="263" r:id="rId10"/>
    <p:sldId id="265" r:id="rId11"/>
    <p:sldId id="264" r:id="rId12"/>
    <p:sldId id="266" r:id="rId13"/>
    <p:sldId id="288" r:id="rId14"/>
    <p:sldId id="268" r:id="rId15"/>
    <p:sldId id="270" r:id="rId16"/>
    <p:sldId id="269" r:id="rId17"/>
    <p:sldId id="283" r:id="rId18"/>
    <p:sldId id="282" r:id="rId19"/>
    <p:sldId id="285" r:id="rId20"/>
    <p:sldId id="284" r:id="rId21"/>
    <p:sldId id="267" r:id="rId22"/>
    <p:sldId id="286" r:id="rId23"/>
    <p:sldId id="287" r:id="rId24"/>
    <p:sldId id="272" r:id="rId25"/>
    <p:sldId id="273" r:id="rId26"/>
    <p:sldId id="274" r:id="rId27"/>
    <p:sldId id="275" r:id="rId28"/>
    <p:sldId id="276" r:id="rId29"/>
    <p:sldId id="277" r:id="rId30"/>
    <p:sldId id="279" r:id="rId31"/>
    <p:sldId id="278" r:id="rId32"/>
    <p:sldId id="280" r:id="rId33"/>
    <p:sldId id="2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94"/>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965E55-A40B-6A48-AD4E-A43A13AB4CDB}"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CC378C91-DAD6-E549-A884-817BC416A395}">
      <dgm:prSet/>
      <dgm:spPr/>
      <dgm:t>
        <a:bodyPr/>
        <a:lstStyle/>
        <a:p>
          <a:r>
            <a:rPr lang="en-US" dirty="0"/>
            <a:t>The course examines the foundations of constitutionalism with national characteristics in the 21st Century, and then examines various important constitutional frameworks as they have been developed since the 18th century.  </a:t>
          </a:r>
        </a:p>
      </dgm:t>
    </dgm:pt>
    <dgm:pt modelId="{6E84F31A-E03D-1341-BBA1-643A758788B3}" type="parTrans" cxnId="{13152C02-03D8-6540-80E7-187C77402DCF}">
      <dgm:prSet/>
      <dgm:spPr/>
      <dgm:t>
        <a:bodyPr/>
        <a:lstStyle/>
        <a:p>
          <a:endParaRPr lang="en-US"/>
        </a:p>
      </dgm:t>
    </dgm:pt>
    <dgm:pt modelId="{D602E3D0-2B31-064A-8B3A-A5DF1E50398C}" type="sibTrans" cxnId="{13152C02-03D8-6540-80E7-187C77402DCF}">
      <dgm:prSet/>
      <dgm:spPr/>
      <dgm:t>
        <a:bodyPr/>
        <a:lstStyle/>
        <a:p>
          <a:endParaRPr lang="en-US"/>
        </a:p>
      </dgm:t>
    </dgm:pt>
    <dgm:pt modelId="{BBA8D732-2386-3041-AB42-68D94D3B1B8A}">
      <dgm:prSet/>
      <dgm:spPr>
        <a:solidFill>
          <a:schemeClr val="accent4">
            <a:lumMod val="20000"/>
            <a:lumOff val="80000"/>
          </a:schemeClr>
        </a:solidFill>
      </dgm:spPr>
      <dgm:t>
        <a:bodyPr/>
        <a:lstStyle/>
        <a:p>
          <a:r>
            <a:rPr lang="en-US" dirty="0"/>
            <a:t>We start with a general consideration of the nature and character of constitutions – what are they, how do they differ from statutes or other laws.  </a:t>
          </a:r>
        </a:p>
      </dgm:t>
    </dgm:pt>
    <dgm:pt modelId="{1F2CE055-7967-5243-8B3F-15541B824DD9}" type="parTrans" cxnId="{C06493E4-FE53-F44D-8648-D0AA2704429B}">
      <dgm:prSet/>
      <dgm:spPr/>
      <dgm:t>
        <a:bodyPr/>
        <a:lstStyle/>
        <a:p>
          <a:endParaRPr lang="en-US"/>
        </a:p>
      </dgm:t>
    </dgm:pt>
    <dgm:pt modelId="{DF4135B2-7E24-F242-AFFA-3D33DF46D78A}" type="sibTrans" cxnId="{C06493E4-FE53-F44D-8648-D0AA2704429B}">
      <dgm:prSet/>
      <dgm:spPr/>
      <dgm:t>
        <a:bodyPr/>
        <a:lstStyle/>
        <a:p>
          <a:endParaRPr lang="en-US"/>
        </a:p>
      </dgm:t>
    </dgm:pt>
    <dgm:pt modelId="{6593D7F5-8AC6-9D4B-A135-F3BB762E04DF}">
      <dgm:prSet/>
      <dgm:spPr>
        <a:solidFill>
          <a:schemeClr val="accent4">
            <a:lumMod val="20000"/>
            <a:lumOff val="80000"/>
          </a:schemeClr>
        </a:solidFill>
      </dgm:spPr>
      <dgm:t>
        <a:bodyPr/>
        <a:lstStyle/>
        <a:p>
          <a:r>
            <a:rPr lang="en-US" dirty="0"/>
            <a:t>We then add the issue of interpretation – who ought to enforce and interpret constitutions, should it be a judicial function, a political function, or a political function of a judiciary.  </a:t>
          </a:r>
        </a:p>
      </dgm:t>
    </dgm:pt>
    <dgm:pt modelId="{89DFDA83-3BBE-3A40-A8EA-F6064E0DAA92}" type="parTrans" cxnId="{662489F8-5601-5D4B-A8B3-67CD8054DB52}">
      <dgm:prSet/>
      <dgm:spPr/>
      <dgm:t>
        <a:bodyPr/>
        <a:lstStyle/>
        <a:p>
          <a:endParaRPr lang="en-US"/>
        </a:p>
      </dgm:t>
    </dgm:pt>
    <dgm:pt modelId="{97BE636F-7F9F-314B-9AE1-590BA0689A5C}" type="sibTrans" cxnId="{662489F8-5601-5D4B-A8B3-67CD8054DB52}">
      <dgm:prSet/>
      <dgm:spPr/>
      <dgm:t>
        <a:bodyPr/>
        <a:lstStyle/>
        <a:p>
          <a:endParaRPr lang="en-US"/>
        </a:p>
      </dgm:t>
    </dgm:pt>
    <dgm:pt modelId="{92C3FCBD-5FD0-F044-84F1-0882C963494E}">
      <dgm:prSet/>
      <dgm:spPr>
        <a:solidFill>
          <a:schemeClr val="accent4">
            <a:lumMod val="20000"/>
            <a:lumOff val="80000"/>
          </a:schemeClr>
        </a:solidFill>
      </dgm:spPr>
      <dgm:t>
        <a:bodyPr/>
        <a:lstStyle/>
        <a:p>
          <a:r>
            <a:rPr lang="en-US" dirty="0"/>
            <a:t>We then turn to a consideration of constitutions in action, looking first at the way constitutions resolve the issue of allocations of powers between different levels of government (federalism) and within the state apparatus.</a:t>
          </a:r>
        </a:p>
      </dgm:t>
    </dgm:pt>
    <dgm:pt modelId="{66522E55-4A73-914D-AE55-70DA35943E9B}" type="parTrans" cxnId="{8F78C399-1AFF-0A49-B41D-CCCE7C6B024A}">
      <dgm:prSet/>
      <dgm:spPr/>
      <dgm:t>
        <a:bodyPr/>
        <a:lstStyle/>
        <a:p>
          <a:endParaRPr lang="en-US"/>
        </a:p>
      </dgm:t>
    </dgm:pt>
    <dgm:pt modelId="{0EFCAEA6-947F-4242-9F8C-934435D50A8C}" type="sibTrans" cxnId="{8F78C399-1AFF-0A49-B41D-CCCE7C6B024A}">
      <dgm:prSet/>
      <dgm:spPr/>
      <dgm:t>
        <a:bodyPr/>
        <a:lstStyle/>
        <a:p>
          <a:endParaRPr lang="en-US"/>
        </a:p>
      </dgm:t>
    </dgm:pt>
    <dgm:pt modelId="{5126C009-0A22-DB43-B14A-D9E08A3C7F23}" type="pres">
      <dgm:prSet presAssocID="{84965E55-A40B-6A48-AD4E-A43A13AB4CDB}" presName="linear" presStyleCnt="0">
        <dgm:presLayoutVars>
          <dgm:animLvl val="lvl"/>
          <dgm:resizeHandles val="exact"/>
        </dgm:presLayoutVars>
      </dgm:prSet>
      <dgm:spPr/>
    </dgm:pt>
    <dgm:pt modelId="{A0AF7D73-EF2C-844C-8482-EAC1CFF1BC27}" type="pres">
      <dgm:prSet presAssocID="{CC378C91-DAD6-E549-A884-817BC416A395}" presName="parentText" presStyleLbl="node1" presStyleIdx="0" presStyleCnt="1">
        <dgm:presLayoutVars>
          <dgm:chMax val="0"/>
          <dgm:bulletEnabled val="1"/>
        </dgm:presLayoutVars>
      </dgm:prSet>
      <dgm:spPr/>
    </dgm:pt>
    <dgm:pt modelId="{42BD886B-5BE1-4B4F-9695-655B6E585EBE}" type="pres">
      <dgm:prSet presAssocID="{CC378C91-DAD6-E549-A884-817BC416A395}" presName="childText" presStyleLbl="revTx" presStyleIdx="0" presStyleCnt="1">
        <dgm:presLayoutVars>
          <dgm:bulletEnabled val="1"/>
        </dgm:presLayoutVars>
      </dgm:prSet>
      <dgm:spPr/>
    </dgm:pt>
  </dgm:ptLst>
  <dgm:cxnLst>
    <dgm:cxn modelId="{13152C02-03D8-6540-80E7-187C77402DCF}" srcId="{84965E55-A40B-6A48-AD4E-A43A13AB4CDB}" destId="{CC378C91-DAD6-E549-A884-817BC416A395}" srcOrd="0" destOrd="0" parTransId="{6E84F31A-E03D-1341-BBA1-643A758788B3}" sibTransId="{D602E3D0-2B31-064A-8B3A-A5DF1E50398C}"/>
    <dgm:cxn modelId="{28CB461D-2244-EB4C-BD00-6314B339B21C}" type="presOf" srcId="{84965E55-A40B-6A48-AD4E-A43A13AB4CDB}" destId="{5126C009-0A22-DB43-B14A-D9E08A3C7F23}" srcOrd="0" destOrd="0" presId="urn:microsoft.com/office/officeart/2005/8/layout/vList2"/>
    <dgm:cxn modelId="{C4607972-8386-2B43-B32D-317FC1017C68}" type="presOf" srcId="{6593D7F5-8AC6-9D4B-A135-F3BB762E04DF}" destId="{42BD886B-5BE1-4B4F-9695-655B6E585EBE}" srcOrd="0" destOrd="1" presId="urn:microsoft.com/office/officeart/2005/8/layout/vList2"/>
    <dgm:cxn modelId="{8F78C399-1AFF-0A49-B41D-CCCE7C6B024A}" srcId="{CC378C91-DAD6-E549-A884-817BC416A395}" destId="{92C3FCBD-5FD0-F044-84F1-0882C963494E}" srcOrd="2" destOrd="0" parTransId="{66522E55-4A73-914D-AE55-70DA35943E9B}" sibTransId="{0EFCAEA6-947F-4242-9F8C-934435D50A8C}"/>
    <dgm:cxn modelId="{5EB243DD-572C-8A41-848F-85A7CFCCE5AA}" type="presOf" srcId="{CC378C91-DAD6-E549-A884-817BC416A395}" destId="{A0AF7D73-EF2C-844C-8482-EAC1CFF1BC27}" srcOrd="0" destOrd="0" presId="urn:microsoft.com/office/officeart/2005/8/layout/vList2"/>
    <dgm:cxn modelId="{C06493E4-FE53-F44D-8648-D0AA2704429B}" srcId="{CC378C91-DAD6-E549-A884-817BC416A395}" destId="{BBA8D732-2386-3041-AB42-68D94D3B1B8A}" srcOrd="0" destOrd="0" parTransId="{1F2CE055-7967-5243-8B3F-15541B824DD9}" sibTransId="{DF4135B2-7E24-F242-AFFA-3D33DF46D78A}"/>
    <dgm:cxn modelId="{C6F22CF8-2E08-A94C-9918-3B8114FB400F}" type="presOf" srcId="{92C3FCBD-5FD0-F044-84F1-0882C963494E}" destId="{42BD886B-5BE1-4B4F-9695-655B6E585EBE}" srcOrd="0" destOrd="2" presId="urn:microsoft.com/office/officeart/2005/8/layout/vList2"/>
    <dgm:cxn modelId="{662489F8-5601-5D4B-A8B3-67CD8054DB52}" srcId="{CC378C91-DAD6-E549-A884-817BC416A395}" destId="{6593D7F5-8AC6-9D4B-A135-F3BB762E04DF}" srcOrd="1" destOrd="0" parTransId="{89DFDA83-3BBE-3A40-A8EA-F6064E0DAA92}" sibTransId="{97BE636F-7F9F-314B-9AE1-590BA0689A5C}"/>
    <dgm:cxn modelId="{518F98FF-55C6-2840-B1FA-F14128B84B92}" type="presOf" srcId="{BBA8D732-2386-3041-AB42-68D94D3B1B8A}" destId="{42BD886B-5BE1-4B4F-9695-655B6E585EBE}" srcOrd="0" destOrd="0" presId="urn:microsoft.com/office/officeart/2005/8/layout/vList2"/>
    <dgm:cxn modelId="{9B920D4F-23FA-DD4B-830C-08395E24F7C3}" type="presParOf" srcId="{5126C009-0A22-DB43-B14A-D9E08A3C7F23}" destId="{A0AF7D73-EF2C-844C-8482-EAC1CFF1BC27}" srcOrd="0" destOrd="0" presId="urn:microsoft.com/office/officeart/2005/8/layout/vList2"/>
    <dgm:cxn modelId="{52F7DB62-99A2-854D-8857-3DD923D8BFCD}" type="presParOf" srcId="{5126C009-0A22-DB43-B14A-D9E08A3C7F23}" destId="{42BD886B-5BE1-4B4F-9695-655B6E585EB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7023D8E-6B1A-B847-AC12-55189D9844D5}" type="doc">
      <dgm:prSet loTypeId="urn:microsoft.com/office/officeart/2005/8/layout/chevron2" loCatId="process" qsTypeId="urn:microsoft.com/office/officeart/2005/8/quickstyle/simple1" qsCatId="simple" csTypeId="urn:microsoft.com/office/officeart/2005/8/colors/accent4_1" csCatId="accent4" phldr="1"/>
      <dgm:spPr/>
      <dgm:t>
        <a:bodyPr/>
        <a:lstStyle/>
        <a:p>
          <a:endParaRPr lang="en-US"/>
        </a:p>
      </dgm:t>
    </dgm:pt>
    <dgm:pt modelId="{D8D76CF3-7D0D-8943-8E1F-60A64765E2D2}">
      <dgm:prSet/>
      <dgm:spPr>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dgm:spPr>
      <dgm:t>
        <a:bodyPr/>
        <a:lstStyle/>
        <a:p>
          <a:r>
            <a:rPr lang="en-US" dirty="0"/>
            <a:t>No</a:t>
          </a:r>
        </a:p>
      </dgm:t>
    </dgm:pt>
    <dgm:pt modelId="{63ED0934-5FC4-9A44-87BB-64957310AAC6}" type="parTrans" cxnId="{F3664C29-E3B4-0B46-B801-448B00D6691B}">
      <dgm:prSet/>
      <dgm:spPr/>
      <dgm:t>
        <a:bodyPr/>
        <a:lstStyle/>
        <a:p>
          <a:endParaRPr lang="en-US"/>
        </a:p>
      </dgm:t>
    </dgm:pt>
    <dgm:pt modelId="{F4514B11-6A00-6F49-BE1B-576D97A59681}" type="sibTrans" cxnId="{F3664C29-E3B4-0B46-B801-448B00D6691B}">
      <dgm:prSet/>
      <dgm:spPr/>
      <dgm:t>
        <a:bodyPr/>
        <a:lstStyle/>
        <a:p>
          <a:endParaRPr lang="en-US"/>
        </a:p>
      </dgm:t>
    </dgm:pt>
    <dgm:pt modelId="{C8EA0DB7-BA95-584D-AF0D-A82ADBE3547F}">
      <dgm:prSet/>
      <dgm:spPr/>
      <dgm:t>
        <a:bodyPr/>
        <a:lstStyle/>
        <a:p>
          <a:r>
            <a:rPr lang="en-US" dirty="0"/>
            <a:t>Better suits the political nature of the instrument</a:t>
          </a:r>
        </a:p>
      </dgm:t>
    </dgm:pt>
    <dgm:pt modelId="{D2B54C9C-A1F9-4D40-924A-44B104944049}" type="parTrans" cxnId="{28DF6731-3D7A-6E40-81D3-90536D03B5BD}">
      <dgm:prSet/>
      <dgm:spPr/>
      <dgm:t>
        <a:bodyPr/>
        <a:lstStyle/>
        <a:p>
          <a:endParaRPr lang="en-US"/>
        </a:p>
      </dgm:t>
    </dgm:pt>
    <dgm:pt modelId="{26CE4080-7917-474B-995E-41E6FD51CEDD}" type="sibTrans" cxnId="{28DF6731-3D7A-6E40-81D3-90536D03B5BD}">
      <dgm:prSet/>
      <dgm:spPr/>
      <dgm:t>
        <a:bodyPr/>
        <a:lstStyle/>
        <a:p>
          <a:endParaRPr lang="en-US"/>
        </a:p>
      </dgm:t>
    </dgm:pt>
    <dgm:pt modelId="{0DF91C57-C415-7C44-8A01-FCFD804E11C5}">
      <dgm:prSet/>
      <dgm:spPr/>
      <dgm:t>
        <a:bodyPr/>
        <a:lstStyle/>
        <a:p>
          <a:r>
            <a:rPr lang="en-US" dirty="0"/>
            <a:t>Is more flexible</a:t>
          </a:r>
        </a:p>
      </dgm:t>
    </dgm:pt>
    <dgm:pt modelId="{F24A998C-A1A0-8E47-80D5-D66993569CCC}" type="parTrans" cxnId="{E469A318-0568-7E42-9CF4-4379F5C9706A}">
      <dgm:prSet/>
      <dgm:spPr/>
      <dgm:t>
        <a:bodyPr/>
        <a:lstStyle/>
        <a:p>
          <a:endParaRPr lang="en-US"/>
        </a:p>
      </dgm:t>
    </dgm:pt>
    <dgm:pt modelId="{120AA1F0-BFF6-7E40-BC2C-77FE12172982}" type="sibTrans" cxnId="{E469A318-0568-7E42-9CF4-4379F5C9706A}">
      <dgm:prSet/>
      <dgm:spPr/>
      <dgm:t>
        <a:bodyPr/>
        <a:lstStyle/>
        <a:p>
          <a:endParaRPr lang="en-US"/>
        </a:p>
      </dgm:t>
    </dgm:pt>
    <dgm:pt modelId="{1EED0E8B-A0BA-6243-B807-A228F128552C}">
      <dgm:prSet/>
      <dgm:spPr/>
      <dgm:t>
        <a:bodyPr/>
        <a:lstStyle/>
        <a:p>
          <a:r>
            <a:rPr lang="en-US" dirty="0"/>
            <a:t>Shared meaning through practice</a:t>
          </a:r>
        </a:p>
      </dgm:t>
    </dgm:pt>
    <dgm:pt modelId="{87D41205-A472-DD47-87D5-B56CBF35BF98}" type="parTrans" cxnId="{828EB6A0-CB45-1340-8364-07F4C9562ECB}">
      <dgm:prSet/>
      <dgm:spPr/>
      <dgm:t>
        <a:bodyPr/>
        <a:lstStyle/>
        <a:p>
          <a:endParaRPr lang="en-US"/>
        </a:p>
      </dgm:t>
    </dgm:pt>
    <dgm:pt modelId="{A6CE3E2F-FAB6-924D-84B3-75AFD964F71B}" type="sibTrans" cxnId="{828EB6A0-CB45-1340-8364-07F4C9562ECB}">
      <dgm:prSet/>
      <dgm:spPr/>
      <dgm:t>
        <a:bodyPr/>
        <a:lstStyle/>
        <a:p>
          <a:endParaRPr lang="en-US"/>
        </a:p>
      </dgm:t>
    </dgm:pt>
    <dgm:pt modelId="{BF0A4DA0-CD6B-A14A-87CE-166ACE6A3942}">
      <dgm:prSet/>
      <dgm:spPr/>
      <dgm:t>
        <a:bodyPr/>
        <a:lstStyle/>
        <a:p>
          <a:r>
            <a:rPr lang="en-US" dirty="0"/>
            <a:t>Focus on principles rather than on specifics</a:t>
          </a:r>
        </a:p>
      </dgm:t>
    </dgm:pt>
    <dgm:pt modelId="{0B5ADF50-B662-CE4D-9744-F18079E44EB5}" type="parTrans" cxnId="{0E786E06-15BD-0F47-A2B7-3D94A907C59E}">
      <dgm:prSet/>
      <dgm:spPr/>
      <dgm:t>
        <a:bodyPr/>
        <a:lstStyle/>
        <a:p>
          <a:endParaRPr lang="en-US"/>
        </a:p>
      </dgm:t>
    </dgm:pt>
    <dgm:pt modelId="{67BB296B-E1FF-794F-89A7-495084B4C915}" type="sibTrans" cxnId="{0E786E06-15BD-0F47-A2B7-3D94A907C59E}">
      <dgm:prSet/>
      <dgm:spPr/>
      <dgm:t>
        <a:bodyPr/>
        <a:lstStyle/>
        <a:p>
          <a:endParaRPr lang="en-US"/>
        </a:p>
      </dgm:t>
    </dgm:pt>
    <dgm:pt modelId="{B3D4BCB3-42AD-8C41-92CC-959CFBF0EA0B}" type="pres">
      <dgm:prSet presAssocID="{57023D8E-6B1A-B847-AC12-55189D9844D5}" presName="linearFlow" presStyleCnt="0">
        <dgm:presLayoutVars>
          <dgm:dir/>
          <dgm:animLvl val="lvl"/>
          <dgm:resizeHandles val="exact"/>
        </dgm:presLayoutVars>
      </dgm:prSet>
      <dgm:spPr/>
    </dgm:pt>
    <dgm:pt modelId="{BF193AE8-0A20-5E4A-A4C7-05ECDE1375C7}" type="pres">
      <dgm:prSet presAssocID="{D8D76CF3-7D0D-8943-8E1F-60A64765E2D2}" presName="composite" presStyleCnt="0"/>
      <dgm:spPr/>
    </dgm:pt>
    <dgm:pt modelId="{6BC923C7-CA34-2D49-B75E-7835EDD0E16A}" type="pres">
      <dgm:prSet presAssocID="{D8D76CF3-7D0D-8943-8E1F-60A64765E2D2}" presName="parentText" presStyleLbl="alignNode1" presStyleIdx="0" presStyleCnt="1">
        <dgm:presLayoutVars>
          <dgm:chMax val="1"/>
          <dgm:bulletEnabled val="1"/>
        </dgm:presLayoutVars>
      </dgm:prSet>
      <dgm:spPr/>
    </dgm:pt>
    <dgm:pt modelId="{7F467A3E-2403-BD45-A164-14A5846DCAA5}" type="pres">
      <dgm:prSet presAssocID="{D8D76CF3-7D0D-8943-8E1F-60A64765E2D2}" presName="descendantText" presStyleLbl="alignAcc1" presStyleIdx="0" presStyleCnt="1">
        <dgm:presLayoutVars>
          <dgm:bulletEnabled val="1"/>
        </dgm:presLayoutVars>
      </dgm:prSet>
      <dgm:spPr/>
    </dgm:pt>
  </dgm:ptLst>
  <dgm:cxnLst>
    <dgm:cxn modelId="{A5107100-407D-8449-8C23-23DDA85D3BA9}" type="presOf" srcId="{BF0A4DA0-CD6B-A14A-87CE-166ACE6A3942}" destId="{7F467A3E-2403-BD45-A164-14A5846DCAA5}" srcOrd="0" destOrd="3" presId="urn:microsoft.com/office/officeart/2005/8/layout/chevron2"/>
    <dgm:cxn modelId="{0E786E06-15BD-0F47-A2B7-3D94A907C59E}" srcId="{D8D76CF3-7D0D-8943-8E1F-60A64765E2D2}" destId="{BF0A4DA0-CD6B-A14A-87CE-166ACE6A3942}" srcOrd="3" destOrd="0" parTransId="{0B5ADF50-B662-CE4D-9744-F18079E44EB5}" sibTransId="{67BB296B-E1FF-794F-89A7-495084B4C915}"/>
    <dgm:cxn modelId="{E469A318-0568-7E42-9CF4-4379F5C9706A}" srcId="{D8D76CF3-7D0D-8943-8E1F-60A64765E2D2}" destId="{0DF91C57-C415-7C44-8A01-FCFD804E11C5}" srcOrd="1" destOrd="0" parTransId="{F24A998C-A1A0-8E47-80D5-D66993569CCC}" sibTransId="{120AA1F0-BFF6-7E40-BC2C-77FE12172982}"/>
    <dgm:cxn modelId="{3A7BD21B-2922-2E40-83C2-6DD2338D8B40}" type="presOf" srcId="{1EED0E8B-A0BA-6243-B807-A228F128552C}" destId="{7F467A3E-2403-BD45-A164-14A5846DCAA5}" srcOrd="0" destOrd="2" presId="urn:microsoft.com/office/officeart/2005/8/layout/chevron2"/>
    <dgm:cxn modelId="{29E18124-C434-A241-9651-9399D4495F2B}" type="presOf" srcId="{57023D8E-6B1A-B847-AC12-55189D9844D5}" destId="{B3D4BCB3-42AD-8C41-92CC-959CFBF0EA0B}" srcOrd="0" destOrd="0" presId="urn:microsoft.com/office/officeart/2005/8/layout/chevron2"/>
    <dgm:cxn modelId="{F3664C29-E3B4-0B46-B801-448B00D6691B}" srcId="{57023D8E-6B1A-B847-AC12-55189D9844D5}" destId="{D8D76CF3-7D0D-8943-8E1F-60A64765E2D2}" srcOrd="0" destOrd="0" parTransId="{63ED0934-5FC4-9A44-87BB-64957310AAC6}" sibTransId="{F4514B11-6A00-6F49-BE1B-576D97A59681}"/>
    <dgm:cxn modelId="{3A99792E-C062-FC45-A3DC-72B985211081}" type="presOf" srcId="{0DF91C57-C415-7C44-8A01-FCFD804E11C5}" destId="{7F467A3E-2403-BD45-A164-14A5846DCAA5}" srcOrd="0" destOrd="1" presId="urn:microsoft.com/office/officeart/2005/8/layout/chevron2"/>
    <dgm:cxn modelId="{28DF6731-3D7A-6E40-81D3-90536D03B5BD}" srcId="{D8D76CF3-7D0D-8943-8E1F-60A64765E2D2}" destId="{C8EA0DB7-BA95-584D-AF0D-A82ADBE3547F}" srcOrd="0" destOrd="0" parTransId="{D2B54C9C-A1F9-4D40-924A-44B104944049}" sibTransId="{26CE4080-7917-474B-995E-41E6FD51CEDD}"/>
    <dgm:cxn modelId="{0505E160-5461-E34B-AC7F-6E157F375E22}" type="presOf" srcId="{C8EA0DB7-BA95-584D-AF0D-A82ADBE3547F}" destId="{7F467A3E-2403-BD45-A164-14A5846DCAA5}" srcOrd="0" destOrd="0" presId="urn:microsoft.com/office/officeart/2005/8/layout/chevron2"/>
    <dgm:cxn modelId="{A4DE1085-EB9F-804A-B39A-F8FE327B93EB}" type="presOf" srcId="{D8D76CF3-7D0D-8943-8E1F-60A64765E2D2}" destId="{6BC923C7-CA34-2D49-B75E-7835EDD0E16A}" srcOrd="0" destOrd="0" presId="urn:microsoft.com/office/officeart/2005/8/layout/chevron2"/>
    <dgm:cxn modelId="{828EB6A0-CB45-1340-8364-07F4C9562ECB}" srcId="{D8D76CF3-7D0D-8943-8E1F-60A64765E2D2}" destId="{1EED0E8B-A0BA-6243-B807-A228F128552C}" srcOrd="2" destOrd="0" parTransId="{87D41205-A472-DD47-87D5-B56CBF35BF98}" sibTransId="{A6CE3E2F-FAB6-924D-84B3-75AFD964F71B}"/>
    <dgm:cxn modelId="{F4A3A419-B866-6443-BEDE-905772EE43B2}" type="presParOf" srcId="{B3D4BCB3-42AD-8C41-92CC-959CFBF0EA0B}" destId="{BF193AE8-0A20-5E4A-A4C7-05ECDE1375C7}" srcOrd="0" destOrd="0" presId="urn:microsoft.com/office/officeart/2005/8/layout/chevron2"/>
    <dgm:cxn modelId="{E8AB9CEB-FC83-1840-A856-C8EC967A7215}" type="presParOf" srcId="{BF193AE8-0A20-5E4A-A4C7-05ECDE1375C7}" destId="{6BC923C7-CA34-2D49-B75E-7835EDD0E16A}" srcOrd="0" destOrd="0" presId="urn:microsoft.com/office/officeart/2005/8/layout/chevron2"/>
    <dgm:cxn modelId="{CB0CE087-59F8-034A-9E8D-17EF2ECE8821}" type="presParOf" srcId="{BF193AE8-0A20-5E4A-A4C7-05ECDE1375C7}" destId="{7F467A3E-2403-BD45-A164-14A5846DCAA5}"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94CFE57-5746-4A4F-9625-AFB295B3C9A9}" type="doc">
      <dgm:prSet loTypeId="urn:microsoft.com/office/officeart/2005/8/layout/venn3" loCatId="relationship" qsTypeId="urn:microsoft.com/office/officeart/2005/8/quickstyle/3d3" qsCatId="3D" csTypeId="urn:microsoft.com/office/officeart/2005/8/colors/colorful5" csCatId="colorful"/>
      <dgm:spPr/>
      <dgm:t>
        <a:bodyPr/>
        <a:lstStyle/>
        <a:p>
          <a:endParaRPr lang="en-US"/>
        </a:p>
      </dgm:t>
    </dgm:pt>
    <dgm:pt modelId="{C5CEBA2C-72F8-4940-9681-DEFF4A13614F}">
      <dgm:prSet/>
      <dgm:spPr/>
      <dgm:t>
        <a:bodyPr/>
        <a:lstStyle/>
        <a:p>
          <a:r>
            <a:rPr lang="en-US" dirty="0"/>
            <a:t>Whoever is deemed by the political community to have the power to adopt the constitution</a:t>
          </a:r>
        </a:p>
      </dgm:t>
    </dgm:pt>
    <dgm:pt modelId="{C2479240-A6AB-5948-9B30-4ACB0B0B5B63}" type="parTrans" cxnId="{3EB9E6A6-3007-7C45-97F0-59691A54A814}">
      <dgm:prSet/>
      <dgm:spPr/>
      <dgm:t>
        <a:bodyPr/>
        <a:lstStyle/>
        <a:p>
          <a:endParaRPr lang="en-US"/>
        </a:p>
      </dgm:t>
    </dgm:pt>
    <dgm:pt modelId="{9FC47161-AB9B-1341-8ACA-FD61BBFFD5FE}" type="sibTrans" cxnId="{3EB9E6A6-3007-7C45-97F0-59691A54A814}">
      <dgm:prSet/>
      <dgm:spPr/>
      <dgm:t>
        <a:bodyPr/>
        <a:lstStyle/>
        <a:p>
          <a:endParaRPr lang="en-US"/>
        </a:p>
      </dgm:t>
    </dgm:pt>
    <dgm:pt modelId="{C7382DDD-1C0F-AA45-86C6-3E655D39247C}">
      <dgm:prSet/>
      <dgm:spPr/>
      <dgm:t>
        <a:bodyPr/>
        <a:lstStyle/>
        <a:p>
          <a:r>
            <a:rPr lang="en-US" dirty="0"/>
            <a:t>Issue of political sovereignty</a:t>
          </a:r>
        </a:p>
      </dgm:t>
    </dgm:pt>
    <dgm:pt modelId="{0BD26737-A030-A747-9646-992688B93D7B}" type="parTrans" cxnId="{7C8936D9-7B67-BE44-A626-C388D40617C2}">
      <dgm:prSet/>
      <dgm:spPr/>
      <dgm:t>
        <a:bodyPr/>
        <a:lstStyle/>
        <a:p>
          <a:endParaRPr lang="en-US"/>
        </a:p>
      </dgm:t>
    </dgm:pt>
    <dgm:pt modelId="{B650C182-A5F7-8A4D-A6F8-85B07EED099B}" type="sibTrans" cxnId="{7C8936D9-7B67-BE44-A626-C388D40617C2}">
      <dgm:prSet/>
      <dgm:spPr/>
      <dgm:t>
        <a:bodyPr/>
        <a:lstStyle/>
        <a:p>
          <a:endParaRPr lang="en-US"/>
        </a:p>
      </dgm:t>
    </dgm:pt>
    <dgm:pt modelId="{AA7456EA-66A1-9E42-BAE0-60DA3C23F5AE}">
      <dgm:prSet/>
      <dgm:spPr/>
      <dgm:t>
        <a:bodyPr/>
        <a:lstStyle/>
        <a:p>
          <a:r>
            <a:rPr lang="en-US" dirty="0"/>
            <a:t>Political sovereignty is held by the people</a:t>
          </a:r>
        </a:p>
      </dgm:t>
    </dgm:pt>
    <dgm:pt modelId="{4EFED472-6867-9A47-898E-4C95BBDA3850}" type="parTrans" cxnId="{D56945B1-DC34-CC47-9DCC-DC23834550DB}">
      <dgm:prSet/>
      <dgm:spPr/>
      <dgm:t>
        <a:bodyPr/>
        <a:lstStyle/>
        <a:p>
          <a:endParaRPr lang="en-US"/>
        </a:p>
      </dgm:t>
    </dgm:pt>
    <dgm:pt modelId="{4BD2EBF5-4BA8-1142-BE91-C2A40237624E}" type="sibTrans" cxnId="{D56945B1-DC34-CC47-9DCC-DC23834550DB}">
      <dgm:prSet/>
      <dgm:spPr/>
      <dgm:t>
        <a:bodyPr/>
        <a:lstStyle/>
        <a:p>
          <a:endParaRPr lang="en-US"/>
        </a:p>
      </dgm:t>
    </dgm:pt>
    <dgm:pt modelId="{07A3F6F3-8038-FD42-8F67-F47BA2EDA4FE}">
      <dgm:prSet/>
      <dgm:spPr/>
      <dgm:t>
        <a:bodyPr/>
        <a:lstStyle/>
        <a:p>
          <a:r>
            <a:rPr lang="en-US" dirty="0"/>
            <a:t>But political sovereignty need not be exercised directly </a:t>
          </a:r>
        </a:p>
      </dgm:t>
    </dgm:pt>
    <dgm:pt modelId="{6191A78A-11B7-9442-B561-EDD0B6B910FD}" type="parTrans" cxnId="{F5035287-2623-BB41-8F06-F60248D637F9}">
      <dgm:prSet/>
      <dgm:spPr/>
      <dgm:t>
        <a:bodyPr/>
        <a:lstStyle/>
        <a:p>
          <a:endParaRPr lang="en-US"/>
        </a:p>
      </dgm:t>
    </dgm:pt>
    <dgm:pt modelId="{2E829B4F-B788-8F4E-BD46-D84939D71305}" type="sibTrans" cxnId="{F5035287-2623-BB41-8F06-F60248D637F9}">
      <dgm:prSet/>
      <dgm:spPr/>
      <dgm:t>
        <a:bodyPr/>
        <a:lstStyle/>
        <a:p>
          <a:endParaRPr lang="en-US"/>
        </a:p>
      </dgm:t>
    </dgm:pt>
    <dgm:pt modelId="{EEB26107-67D0-3F46-9706-CA440DB03867}">
      <dgm:prSet/>
      <dgm:spPr/>
      <dgm:t>
        <a:bodyPr/>
        <a:lstStyle/>
        <a:p>
          <a:r>
            <a:rPr lang="en-US" dirty="0"/>
            <a:t>Who can be vested with sovereign authority? </a:t>
          </a:r>
        </a:p>
      </dgm:t>
    </dgm:pt>
    <dgm:pt modelId="{547D3E5B-7711-B34F-AFDA-978A5AB677B5}" type="parTrans" cxnId="{CC1B461F-44B5-994F-A2E3-30A09BE7F6C2}">
      <dgm:prSet/>
      <dgm:spPr/>
      <dgm:t>
        <a:bodyPr/>
        <a:lstStyle/>
        <a:p>
          <a:endParaRPr lang="en-US"/>
        </a:p>
      </dgm:t>
    </dgm:pt>
    <dgm:pt modelId="{109E2E7B-50F0-8447-878D-B4E3B9AAC212}" type="sibTrans" cxnId="{CC1B461F-44B5-994F-A2E3-30A09BE7F6C2}">
      <dgm:prSet/>
      <dgm:spPr/>
      <dgm:t>
        <a:bodyPr/>
        <a:lstStyle/>
        <a:p>
          <a:endParaRPr lang="en-US"/>
        </a:p>
      </dgm:t>
    </dgm:pt>
    <dgm:pt modelId="{64543E16-9B3A-324C-A876-D8E50890F1F0}">
      <dgm:prSet/>
      <dgm:spPr/>
      <dgm:t>
        <a:bodyPr/>
        <a:lstStyle/>
        <a:p>
          <a:r>
            <a:rPr lang="en-US" dirty="0"/>
            <a:t>People directly</a:t>
          </a:r>
        </a:p>
      </dgm:t>
    </dgm:pt>
    <dgm:pt modelId="{C3638D67-9D06-D447-BA63-478750857E5F}" type="parTrans" cxnId="{96F89B58-F09A-5F4D-BA72-1E567B185357}">
      <dgm:prSet/>
      <dgm:spPr/>
      <dgm:t>
        <a:bodyPr/>
        <a:lstStyle/>
        <a:p>
          <a:endParaRPr lang="en-US"/>
        </a:p>
      </dgm:t>
    </dgm:pt>
    <dgm:pt modelId="{E5080190-885F-EF4F-824C-92B955472393}" type="sibTrans" cxnId="{96F89B58-F09A-5F4D-BA72-1E567B185357}">
      <dgm:prSet/>
      <dgm:spPr/>
      <dgm:t>
        <a:bodyPr/>
        <a:lstStyle/>
        <a:p>
          <a:endParaRPr lang="en-US"/>
        </a:p>
      </dgm:t>
    </dgm:pt>
    <dgm:pt modelId="{5BEA4A10-6C89-FE48-80A4-655451534F74}">
      <dgm:prSet/>
      <dgm:spPr/>
      <dgm:t>
        <a:bodyPr/>
        <a:lstStyle/>
        <a:p>
          <a:r>
            <a:rPr lang="en-US" dirty="0"/>
            <a:t>People through representative organs (legislature, council, etc.)</a:t>
          </a:r>
        </a:p>
      </dgm:t>
    </dgm:pt>
    <dgm:pt modelId="{853EF6D2-53AE-5C4C-9A11-C9F6529C3775}" type="parTrans" cxnId="{6C894BFE-DC38-5641-A5B6-A840F4FF7082}">
      <dgm:prSet/>
      <dgm:spPr/>
      <dgm:t>
        <a:bodyPr/>
        <a:lstStyle/>
        <a:p>
          <a:endParaRPr lang="en-US"/>
        </a:p>
      </dgm:t>
    </dgm:pt>
    <dgm:pt modelId="{DE540BE3-580B-5243-A082-FD44450D9E40}" type="sibTrans" cxnId="{6C894BFE-DC38-5641-A5B6-A840F4FF7082}">
      <dgm:prSet/>
      <dgm:spPr/>
      <dgm:t>
        <a:bodyPr/>
        <a:lstStyle/>
        <a:p>
          <a:endParaRPr lang="en-US"/>
        </a:p>
      </dgm:t>
    </dgm:pt>
    <dgm:pt modelId="{F8D0DD45-BA44-C34D-BDA0-C3F61AEDFE93}">
      <dgm:prSet/>
      <dgm:spPr/>
      <dgm:t>
        <a:bodyPr/>
        <a:lstStyle/>
        <a:p>
          <a:r>
            <a:rPr lang="en-US" dirty="0"/>
            <a:t>King, Monarch, Autocrat: they embody sovereign authority</a:t>
          </a:r>
        </a:p>
      </dgm:t>
    </dgm:pt>
    <dgm:pt modelId="{7349534F-FC1A-2A42-BB77-378DB4D0B329}" type="parTrans" cxnId="{C28E1756-F69C-2E45-8EB9-945E8D9EB01A}">
      <dgm:prSet/>
      <dgm:spPr/>
      <dgm:t>
        <a:bodyPr/>
        <a:lstStyle/>
        <a:p>
          <a:endParaRPr lang="en-US"/>
        </a:p>
      </dgm:t>
    </dgm:pt>
    <dgm:pt modelId="{75B808FF-EC63-8648-BB70-6DFB3772FF8B}" type="sibTrans" cxnId="{C28E1756-F69C-2E45-8EB9-945E8D9EB01A}">
      <dgm:prSet/>
      <dgm:spPr/>
      <dgm:t>
        <a:bodyPr/>
        <a:lstStyle/>
        <a:p>
          <a:endParaRPr lang="en-US"/>
        </a:p>
      </dgm:t>
    </dgm:pt>
    <dgm:pt modelId="{77FB0D62-71E2-8649-80AA-154FF1C97353}">
      <dgm:prSet/>
      <dgm:spPr/>
      <dgm:t>
        <a:bodyPr/>
        <a:lstStyle/>
        <a:p>
          <a:r>
            <a:rPr lang="en-US" dirty="0"/>
            <a:t>Ruling group (aristocracy, oligarchy)</a:t>
          </a:r>
        </a:p>
      </dgm:t>
    </dgm:pt>
    <dgm:pt modelId="{F49C2013-5C3A-0A42-A8BF-A18C33D10B5C}" type="parTrans" cxnId="{DEA754BC-53E3-B84C-9F74-CF5FDA83B21E}">
      <dgm:prSet/>
      <dgm:spPr/>
      <dgm:t>
        <a:bodyPr/>
        <a:lstStyle/>
        <a:p>
          <a:endParaRPr lang="en-US"/>
        </a:p>
      </dgm:t>
    </dgm:pt>
    <dgm:pt modelId="{4182A953-C5F5-D048-91DE-AB4E8F5465DC}" type="sibTrans" cxnId="{DEA754BC-53E3-B84C-9F74-CF5FDA83B21E}">
      <dgm:prSet/>
      <dgm:spPr/>
      <dgm:t>
        <a:bodyPr/>
        <a:lstStyle/>
        <a:p>
          <a:endParaRPr lang="en-US"/>
        </a:p>
      </dgm:t>
    </dgm:pt>
    <dgm:pt modelId="{C40CA899-0F5A-B643-A432-4FC55AC2D787}">
      <dgm:prSet/>
      <dgm:spPr/>
      <dgm:t>
        <a:bodyPr/>
        <a:lstStyle/>
        <a:p>
          <a:r>
            <a:rPr lang="en-US" dirty="0"/>
            <a:t>Vanguard party</a:t>
          </a:r>
        </a:p>
      </dgm:t>
    </dgm:pt>
    <dgm:pt modelId="{813DE7AC-7F14-9941-89ED-858FBAED6504}" type="parTrans" cxnId="{3229A368-8C2E-E542-848C-04EAEAD0786F}">
      <dgm:prSet/>
      <dgm:spPr/>
      <dgm:t>
        <a:bodyPr/>
        <a:lstStyle/>
        <a:p>
          <a:endParaRPr lang="en-US"/>
        </a:p>
      </dgm:t>
    </dgm:pt>
    <dgm:pt modelId="{2D16D848-CC69-6749-B2B1-FEF464AFB750}" type="sibTrans" cxnId="{3229A368-8C2E-E542-848C-04EAEAD0786F}">
      <dgm:prSet/>
      <dgm:spPr/>
      <dgm:t>
        <a:bodyPr/>
        <a:lstStyle/>
        <a:p>
          <a:endParaRPr lang="en-US"/>
        </a:p>
      </dgm:t>
    </dgm:pt>
    <dgm:pt modelId="{85C3EC68-E3AE-0A4D-9B10-A17A88722C23}">
      <dgm:prSet/>
      <dgm:spPr/>
      <dgm:t>
        <a:bodyPr/>
        <a:lstStyle/>
        <a:p>
          <a:r>
            <a:rPr lang="en-US" dirty="0"/>
            <a:t>Who decides?</a:t>
          </a:r>
        </a:p>
      </dgm:t>
    </dgm:pt>
    <dgm:pt modelId="{29F1CACA-72DC-824B-A62B-1F9C5B55A026}" type="parTrans" cxnId="{8752C21B-02CA-C142-9A65-82261550AC43}">
      <dgm:prSet/>
      <dgm:spPr/>
      <dgm:t>
        <a:bodyPr/>
        <a:lstStyle/>
        <a:p>
          <a:endParaRPr lang="en-US"/>
        </a:p>
      </dgm:t>
    </dgm:pt>
    <dgm:pt modelId="{8BA48518-B334-AC48-99E0-C36E74A9BC61}" type="sibTrans" cxnId="{8752C21B-02CA-C142-9A65-82261550AC43}">
      <dgm:prSet/>
      <dgm:spPr/>
      <dgm:t>
        <a:bodyPr/>
        <a:lstStyle/>
        <a:p>
          <a:endParaRPr lang="en-US"/>
        </a:p>
      </dgm:t>
    </dgm:pt>
    <dgm:pt modelId="{80150279-A216-A345-BEA4-14E7F353600A}">
      <dgm:prSet/>
      <dgm:spPr/>
      <dgm:t>
        <a:bodyPr/>
        <a:lstStyle/>
        <a:p>
          <a:r>
            <a:rPr lang="en-US" dirty="0"/>
            <a:t>Custom and tradition </a:t>
          </a:r>
        </a:p>
      </dgm:t>
    </dgm:pt>
    <dgm:pt modelId="{CEBC3874-29FE-7945-8360-78D608BDD7C1}" type="parTrans" cxnId="{84E1F60C-84A7-B14A-B624-902A682C4376}">
      <dgm:prSet/>
      <dgm:spPr/>
      <dgm:t>
        <a:bodyPr/>
        <a:lstStyle/>
        <a:p>
          <a:endParaRPr lang="en-US"/>
        </a:p>
      </dgm:t>
    </dgm:pt>
    <dgm:pt modelId="{6A5AE0C2-7338-E34D-9505-960107B98EF6}" type="sibTrans" cxnId="{84E1F60C-84A7-B14A-B624-902A682C4376}">
      <dgm:prSet/>
      <dgm:spPr/>
      <dgm:t>
        <a:bodyPr/>
        <a:lstStyle/>
        <a:p>
          <a:endParaRPr lang="en-US"/>
        </a:p>
      </dgm:t>
    </dgm:pt>
    <dgm:pt modelId="{BC4C0E38-0D71-2448-A8F8-60C6FC4ACD23}">
      <dgm:prSet/>
      <dgm:spPr/>
      <dgm:t>
        <a:bodyPr/>
        <a:lstStyle/>
        <a:p>
          <a:r>
            <a:rPr lang="en-US" dirty="0"/>
            <a:t>Military victory</a:t>
          </a:r>
        </a:p>
      </dgm:t>
    </dgm:pt>
    <dgm:pt modelId="{B757FE08-AC68-A24A-A35B-2AD65731B153}" type="parTrans" cxnId="{7563573E-8FA1-5040-8EB9-6E51BB2BF654}">
      <dgm:prSet/>
      <dgm:spPr/>
      <dgm:t>
        <a:bodyPr/>
        <a:lstStyle/>
        <a:p>
          <a:endParaRPr lang="en-US"/>
        </a:p>
      </dgm:t>
    </dgm:pt>
    <dgm:pt modelId="{193C1540-BD29-9540-BCCE-ECB6C2457DC5}" type="sibTrans" cxnId="{7563573E-8FA1-5040-8EB9-6E51BB2BF654}">
      <dgm:prSet/>
      <dgm:spPr/>
      <dgm:t>
        <a:bodyPr/>
        <a:lstStyle/>
        <a:p>
          <a:endParaRPr lang="en-US"/>
        </a:p>
      </dgm:t>
    </dgm:pt>
    <dgm:pt modelId="{B52F39AD-52E7-0D4B-868A-A67DF2CB47F9}">
      <dgm:prSet/>
      <dgm:spPr/>
      <dgm:t>
        <a:bodyPr/>
        <a:lstStyle/>
        <a:p>
          <a:r>
            <a:rPr lang="en-US" dirty="0"/>
            <a:t>Religion</a:t>
          </a:r>
        </a:p>
      </dgm:t>
    </dgm:pt>
    <dgm:pt modelId="{69A56564-0869-2E40-8097-9F8641D66595}" type="parTrans" cxnId="{4184AC85-4E67-1D4A-9388-209BF1056373}">
      <dgm:prSet/>
      <dgm:spPr/>
      <dgm:t>
        <a:bodyPr/>
        <a:lstStyle/>
        <a:p>
          <a:endParaRPr lang="en-US"/>
        </a:p>
      </dgm:t>
    </dgm:pt>
    <dgm:pt modelId="{38DBAB03-F31D-0647-8804-8F493381F090}" type="sibTrans" cxnId="{4184AC85-4E67-1D4A-9388-209BF1056373}">
      <dgm:prSet/>
      <dgm:spPr/>
      <dgm:t>
        <a:bodyPr/>
        <a:lstStyle/>
        <a:p>
          <a:endParaRPr lang="en-US"/>
        </a:p>
      </dgm:t>
    </dgm:pt>
    <dgm:pt modelId="{C7399996-3726-6040-AA60-EA200A22EE88}">
      <dgm:prSet/>
      <dgm:spPr/>
      <dgm:t>
        <a:bodyPr/>
        <a:lstStyle/>
        <a:p>
          <a:r>
            <a:rPr lang="en-US" dirty="0"/>
            <a:t>Ideology</a:t>
          </a:r>
        </a:p>
      </dgm:t>
    </dgm:pt>
    <dgm:pt modelId="{B3F68F24-D1CF-2948-A4BB-4E8854585EBC}" type="parTrans" cxnId="{459024FF-9D5D-6648-B9A1-77EFD2318FFF}">
      <dgm:prSet/>
      <dgm:spPr/>
      <dgm:t>
        <a:bodyPr/>
        <a:lstStyle/>
        <a:p>
          <a:endParaRPr lang="en-US"/>
        </a:p>
      </dgm:t>
    </dgm:pt>
    <dgm:pt modelId="{F29F9645-5C5B-D346-9F70-6CAC653BBABC}" type="sibTrans" cxnId="{459024FF-9D5D-6648-B9A1-77EFD2318FFF}">
      <dgm:prSet/>
      <dgm:spPr/>
      <dgm:t>
        <a:bodyPr/>
        <a:lstStyle/>
        <a:p>
          <a:endParaRPr lang="en-US"/>
        </a:p>
      </dgm:t>
    </dgm:pt>
    <dgm:pt modelId="{8BB365A1-77B5-9947-B2D8-1E11C1DDC6C0}" type="pres">
      <dgm:prSet presAssocID="{A94CFE57-5746-4A4F-9625-AFB295B3C9A9}" presName="Name0" presStyleCnt="0">
        <dgm:presLayoutVars>
          <dgm:dir/>
          <dgm:resizeHandles val="exact"/>
        </dgm:presLayoutVars>
      </dgm:prSet>
      <dgm:spPr/>
    </dgm:pt>
    <dgm:pt modelId="{848BECAD-52E6-0742-8CCD-A7F89A56C75C}" type="pres">
      <dgm:prSet presAssocID="{C5CEBA2C-72F8-4940-9681-DEFF4A13614F}" presName="Name5" presStyleLbl="vennNode1" presStyleIdx="0" presStyleCnt="3">
        <dgm:presLayoutVars>
          <dgm:bulletEnabled val="1"/>
        </dgm:presLayoutVars>
      </dgm:prSet>
      <dgm:spPr/>
    </dgm:pt>
    <dgm:pt modelId="{74313877-3EEB-AE41-9FAD-E0D41318A381}" type="pres">
      <dgm:prSet presAssocID="{9FC47161-AB9B-1341-8ACA-FD61BBFFD5FE}" presName="space" presStyleCnt="0"/>
      <dgm:spPr/>
    </dgm:pt>
    <dgm:pt modelId="{478CE3B0-893A-014E-9AC9-57866C024582}" type="pres">
      <dgm:prSet presAssocID="{EEB26107-67D0-3F46-9706-CA440DB03867}" presName="Name5" presStyleLbl="vennNode1" presStyleIdx="1" presStyleCnt="3">
        <dgm:presLayoutVars>
          <dgm:bulletEnabled val="1"/>
        </dgm:presLayoutVars>
      </dgm:prSet>
      <dgm:spPr/>
    </dgm:pt>
    <dgm:pt modelId="{B34CAD5E-05F8-A242-AED5-8B7317672F9D}" type="pres">
      <dgm:prSet presAssocID="{109E2E7B-50F0-8447-878D-B4E3B9AAC212}" presName="space" presStyleCnt="0"/>
      <dgm:spPr/>
    </dgm:pt>
    <dgm:pt modelId="{1A7A8F10-8521-9648-B8AB-1A944C436DE6}" type="pres">
      <dgm:prSet presAssocID="{85C3EC68-E3AE-0A4D-9B10-A17A88722C23}" presName="Name5" presStyleLbl="vennNode1" presStyleIdx="2" presStyleCnt="3">
        <dgm:presLayoutVars>
          <dgm:bulletEnabled val="1"/>
        </dgm:presLayoutVars>
      </dgm:prSet>
      <dgm:spPr/>
    </dgm:pt>
  </dgm:ptLst>
  <dgm:cxnLst>
    <dgm:cxn modelId="{808AD503-E704-2444-B13F-0D59B84CE754}" type="presOf" srcId="{EEB26107-67D0-3F46-9706-CA440DB03867}" destId="{478CE3B0-893A-014E-9AC9-57866C024582}" srcOrd="0" destOrd="0" presId="urn:microsoft.com/office/officeart/2005/8/layout/venn3"/>
    <dgm:cxn modelId="{84E1F60C-84A7-B14A-B624-902A682C4376}" srcId="{85C3EC68-E3AE-0A4D-9B10-A17A88722C23}" destId="{80150279-A216-A345-BEA4-14E7F353600A}" srcOrd="0" destOrd="0" parTransId="{CEBC3874-29FE-7945-8360-78D608BDD7C1}" sibTransId="{6A5AE0C2-7338-E34D-9505-960107B98EF6}"/>
    <dgm:cxn modelId="{3E74A50D-15C5-A145-AF3C-02BAA21E5B55}" type="presOf" srcId="{C40CA899-0F5A-B643-A432-4FC55AC2D787}" destId="{478CE3B0-893A-014E-9AC9-57866C024582}" srcOrd="0" destOrd="5" presId="urn:microsoft.com/office/officeart/2005/8/layout/venn3"/>
    <dgm:cxn modelId="{8752C21B-02CA-C142-9A65-82261550AC43}" srcId="{A94CFE57-5746-4A4F-9625-AFB295B3C9A9}" destId="{85C3EC68-E3AE-0A4D-9B10-A17A88722C23}" srcOrd="2" destOrd="0" parTransId="{29F1CACA-72DC-824B-A62B-1F9C5B55A026}" sibTransId="{8BA48518-B334-AC48-99E0-C36E74A9BC61}"/>
    <dgm:cxn modelId="{CC1B461F-44B5-994F-A2E3-30A09BE7F6C2}" srcId="{A94CFE57-5746-4A4F-9625-AFB295B3C9A9}" destId="{EEB26107-67D0-3F46-9706-CA440DB03867}" srcOrd="1" destOrd="0" parTransId="{547D3E5B-7711-B34F-AFDA-978A5AB677B5}" sibTransId="{109E2E7B-50F0-8447-878D-B4E3B9AAC212}"/>
    <dgm:cxn modelId="{940CBA21-A211-F64C-88A3-A50B79958940}" type="presOf" srcId="{C7399996-3726-6040-AA60-EA200A22EE88}" destId="{1A7A8F10-8521-9648-B8AB-1A944C436DE6}" srcOrd="0" destOrd="4" presId="urn:microsoft.com/office/officeart/2005/8/layout/venn3"/>
    <dgm:cxn modelId="{7563573E-8FA1-5040-8EB9-6E51BB2BF654}" srcId="{85C3EC68-E3AE-0A4D-9B10-A17A88722C23}" destId="{BC4C0E38-0D71-2448-A8F8-60C6FC4ACD23}" srcOrd="1" destOrd="0" parTransId="{B757FE08-AC68-A24A-A35B-2AD65731B153}" sibTransId="{193C1540-BD29-9540-BCCE-ECB6C2457DC5}"/>
    <dgm:cxn modelId="{AA68B14C-A99C-0345-AF25-0420AEBFDED7}" type="presOf" srcId="{C7382DDD-1C0F-AA45-86C6-3E655D39247C}" destId="{848BECAD-52E6-0742-8CCD-A7F89A56C75C}" srcOrd="0" destOrd="1" presId="urn:microsoft.com/office/officeart/2005/8/layout/venn3"/>
    <dgm:cxn modelId="{6F585155-D9C2-EC4F-A15F-7E12A25D2C13}" type="presOf" srcId="{64543E16-9B3A-324C-A876-D8E50890F1F0}" destId="{478CE3B0-893A-014E-9AC9-57866C024582}" srcOrd="0" destOrd="1" presId="urn:microsoft.com/office/officeart/2005/8/layout/venn3"/>
    <dgm:cxn modelId="{C28E1756-F69C-2E45-8EB9-945E8D9EB01A}" srcId="{EEB26107-67D0-3F46-9706-CA440DB03867}" destId="{F8D0DD45-BA44-C34D-BDA0-C3F61AEDFE93}" srcOrd="2" destOrd="0" parTransId="{7349534F-FC1A-2A42-BB77-378DB4D0B329}" sibTransId="{75B808FF-EC63-8648-BB70-6DFB3772FF8B}"/>
    <dgm:cxn modelId="{96F89B58-F09A-5F4D-BA72-1E567B185357}" srcId="{EEB26107-67D0-3F46-9706-CA440DB03867}" destId="{64543E16-9B3A-324C-A876-D8E50890F1F0}" srcOrd="0" destOrd="0" parTransId="{C3638D67-9D06-D447-BA63-478750857E5F}" sibTransId="{E5080190-885F-EF4F-824C-92B955472393}"/>
    <dgm:cxn modelId="{2F7EDE58-357C-2445-A00C-7907AA379A62}" type="presOf" srcId="{77FB0D62-71E2-8649-80AA-154FF1C97353}" destId="{478CE3B0-893A-014E-9AC9-57866C024582}" srcOrd="0" destOrd="4" presId="urn:microsoft.com/office/officeart/2005/8/layout/venn3"/>
    <dgm:cxn modelId="{3229A368-8C2E-E542-848C-04EAEAD0786F}" srcId="{EEB26107-67D0-3F46-9706-CA440DB03867}" destId="{C40CA899-0F5A-B643-A432-4FC55AC2D787}" srcOrd="4" destOrd="0" parTransId="{813DE7AC-7F14-9941-89ED-858FBAED6504}" sibTransId="{2D16D848-CC69-6749-B2B1-FEF464AFB750}"/>
    <dgm:cxn modelId="{0A77CC7A-ED10-B34B-A43B-22EB2B7FFBEA}" type="presOf" srcId="{A94CFE57-5746-4A4F-9625-AFB295B3C9A9}" destId="{8BB365A1-77B5-9947-B2D8-1E11C1DDC6C0}" srcOrd="0" destOrd="0" presId="urn:microsoft.com/office/officeart/2005/8/layout/venn3"/>
    <dgm:cxn modelId="{4184AC85-4E67-1D4A-9388-209BF1056373}" srcId="{85C3EC68-E3AE-0A4D-9B10-A17A88722C23}" destId="{B52F39AD-52E7-0D4B-868A-A67DF2CB47F9}" srcOrd="2" destOrd="0" parTransId="{69A56564-0869-2E40-8097-9F8641D66595}" sibTransId="{38DBAB03-F31D-0647-8804-8F493381F090}"/>
    <dgm:cxn modelId="{F5035287-2623-BB41-8F06-F60248D637F9}" srcId="{C5CEBA2C-72F8-4940-9681-DEFF4A13614F}" destId="{07A3F6F3-8038-FD42-8F67-F47BA2EDA4FE}" srcOrd="2" destOrd="0" parTransId="{6191A78A-11B7-9442-B561-EDD0B6B910FD}" sibTransId="{2E829B4F-B788-8F4E-BD46-D84939D71305}"/>
    <dgm:cxn modelId="{3EB9E6A6-3007-7C45-97F0-59691A54A814}" srcId="{A94CFE57-5746-4A4F-9625-AFB295B3C9A9}" destId="{C5CEBA2C-72F8-4940-9681-DEFF4A13614F}" srcOrd="0" destOrd="0" parTransId="{C2479240-A6AB-5948-9B30-4ACB0B0B5B63}" sibTransId="{9FC47161-AB9B-1341-8ACA-FD61BBFFD5FE}"/>
    <dgm:cxn modelId="{D56945B1-DC34-CC47-9DCC-DC23834550DB}" srcId="{C5CEBA2C-72F8-4940-9681-DEFF4A13614F}" destId="{AA7456EA-66A1-9E42-BAE0-60DA3C23F5AE}" srcOrd="1" destOrd="0" parTransId="{4EFED472-6867-9A47-898E-4C95BBDA3850}" sibTransId="{4BD2EBF5-4BA8-1142-BE91-C2A40237624E}"/>
    <dgm:cxn modelId="{DEA754BC-53E3-B84C-9F74-CF5FDA83B21E}" srcId="{EEB26107-67D0-3F46-9706-CA440DB03867}" destId="{77FB0D62-71E2-8649-80AA-154FF1C97353}" srcOrd="3" destOrd="0" parTransId="{F49C2013-5C3A-0A42-A8BF-A18C33D10B5C}" sibTransId="{4182A953-C5F5-D048-91DE-AB4E8F5465DC}"/>
    <dgm:cxn modelId="{3A3CDEBE-57B4-1E49-8D35-AE57C576CD7A}" type="presOf" srcId="{85C3EC68-E3AE-0A4D-9B10-A17A88722C23}" destId="{1A7A8F10-8521-9648-B8AB-1A944C436DE6}" srcOrd="0" destOrd="0" presId="urn:microsoft.com/office/officeart/2005/8/layout/venn3"/>
    <dgm:cxn modelId="{7F75EDC4-2191-034B-AB73-0724243925FC}" type="presOf" srcId="{5BEA4A10-6C89-FE48-80A4-655451534F74}" destId="{478CE3B0-893A-014E-9AC9-57866C024582}" srcOrd="0" destOrd="2" presId="urn:microsoft.com/office/officeart/2005/8/layout/venn3"/>
    <dgm:cxn modelId="{ABF607C5-945C-0F45-9576-9DE9B0419820}" type="presOf" srcId="{B52F39AD-52E7-0D4B-868A-A67DF2CB47F9}" destId="{1A7A8F10-8521-9648-B8AB-1A944C436DE6}" srcOrd="0" destOrd="3" presId="urn:microsoft.com/office/officeart/2005/8/layout/venn3"/>
    <dgm:cxn modelId="{994209C8-8F1F-3C4A-BF42-2473A17C9E62}" type="presOf" srcId="{F8D0DD45-BA44-C34D-BDA0-C3F61AEDFE93}" destId="{478CE3B0-893A-014E-9AC9-57866C024582}" srcOrd="0" destOrd="3" presId="urn:microsoft.com/office/officeart/2005/8/layout/venn3"/>
    <dgm:cxn modelId="{D2188CCF-A209-0441-B178-56A2A1B55E8E}" type="presOf" srcId="{80150279-A216-A345-BEA4-14E7F353600A}" destId="{1A7A8F10-8521-9648-B8AB-1A944C436DE6}" srcOrd="0" destOrd="1" presId="urn:microsoft.com/office/officeart/2005/8/layout/venn3"/>
    <dgm:cxn modelId="{8BF9A7D5-852B-C242-8245-23EA80F8E9AC}" type="presOf" srcId="{07A3F6F3-8038-FD42-8F67-F47BA2EDA4FE}" destId="{848BECAD-52E6-0742-8CCD-A7F89A56C75C}" srcOrd="0" destOrd="3" presId="urn:microsoft.com/office/officeart/2005/8/layout/venn3"/>
    <dgm:cxn modelId="{7C8936D9-7B67-BE44-A626-C388D40617C2}" srcId="{C5CEBA2C-72F8-4940-9681-DEFF4A13614F}" destId="{C7382DDD-1C0F-AA45-86C6-3E655D39247C}" srcOrd="0" destOrd="0" parTransId="{0BD26737-A030-A747-9646-992688B93D7B}" sibTransId="{B650C182-A5F7-8A4D-A6F8-85B07EED099B}"/>
    <dgm:cxn modelId="{8E2D5FDB-8660-8447-A4A2-4C2D1161E21B}" type="presOf" srcId="{BC4C0E38-0D71-2448-A8F8-60C6FC4ACD23}" destId="{1A7A8F10-8521-9648-B8AB-1A944C436DE6}" srcOrd="0" destOrd="2" presId="urn:microsoft.com/office/officeart/2005/8/layout/venn3"/>
    <dgm:cxn modelId="{987300DC-73B2-5F48-9A88-B409A5638C4A}" type="presOf" srcId="{C5CEBA2C-72F8-4940-9681-DEFF4A13614F}" destId="{848BECAD-52E6-0742-8CCD-A7F89A56C75C}" srcOrd="0" destOrd="0" presId="urn:microsoft.com/office/officeart/2005/8/layout/venn3"/>
    <dgm:cxn modelId="{7F0F38EC-4FD4-CC4F-BFEF-C03A84ADD548}" type="presOf" srcId="{AA7456EA-66A1-9E42-BAE0-60DA3C23F5AE}" destId="{848BECAD-52E6-0742-8CCD-A7F89A56C75C}" srcOrd="0" destOrd="2" presId="urn:microsoft.com/office/officeart/2005/8/layout/venn3"/>
    <dgm:cxn modelId="{6C894BFE-DC38-5641-A5B6-A840F4FF7082}" srcId="{EEB26107-67D0-3F46-9706-CA440DB03867}" destId="{5BEA4A10-6C89-FE48-80A4-655451534F74}" srcOrd="1" destOrd="0" parTransId="{853EF6D2-53AE-5C4C-9A11-C9F6529C3775}" sibTransId="{DE540BE3-580B-5243-A082-FD44450D9E40}"/>
    <dgm:cxn modelId="{459024FF-9D5D-6648-B9A1-77EFD2318FFF}" srcId="{85C3EC68-E3AE-0A4D-9B10-A17A88722C23}" destId="{C7399996-3726-6040-AA60-EA200A22EE88}" srcOrd="3" destOrd="0" parTransId="{B3F68F24-D1CF-2948-A4BB-4E8854585EBC}" sibTransId="{F29F9645-5C5B-D346-9F70-6CAC653BBABC}"/>
    <dgm:cxn modelId="{7652FD3D-2ED1-0D49-A00B-43F97A47E903}" type="presParOf" srcId="{8BB365A1-77B5-9947-B2D8-1E11C1DDC6C0}" destId="{848BECAD-52E6-0742-8CCD-A7F89A56C75C}" srcOrd="0" destOrd="0" presId="urn:microsoft.com/office/officeart/2005/8/layout/venn3"/>
    <dgm:cxn modelId="{A7656909-F970-204C-8F21-AB53746AEF3A}" type="presParOf" srcId="{8BB365A1-77B5-9947-B2D8-1E11C1DDC6C0}" destId="{74313877-3EEB-AE41-9FAD-E0D41318A381}" srcOrd="1" destOrd="0" presId="urn:microsoft.com/office/officeart/2005/8/layout/venn3"/>
    <dgm:cxn modelId="{7B80DC58-79A2-0B41-83E1-0767AD40E401}" type="presParOf" srcId="{8BB365A1-77B5-9947-B2D8-1E11C1DDC6C0}" destId="{478CE3B0-893A-014E-9AC9-57866C024582}" srcOrd="2" destOrd="0" presId="urn:microsoft.com/office/officeart/2005/8/layout/venn3"/>
    <dgm:cxn modelId="{83D6B239-F75A-D448-9F90-FAA19E09060A}" type="presParOf" srcId="{8BB365A1-77B5-9947-B2D8-1E11C1DDC6C0}" destId="{B34CAD5E-05F8-A242-AED5-8B7317672F9D}" srcOrd="3" destOrd="0" presId="urn:microsoft.com/office/officeart/2005/8/layout/venn3"/>
    <dgm:cxn modelId="{90FB2C2C-FB88-E24A-B409-D2B33D67B6E8}" type="presParOf" srcId="{8BB365A1-77B5-9947-B2D8-1E11C1DDC6C0}" destId="{1A7A8F10-8521-9648-B8AB-1A944C436DE6}"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4F99846-315A-2C4C-BBC9-2497CC45FD94}" type="doc">
      <dgm:prSet loTypeId="urn:microsoft.com/office/officeart/2005/8/layout/hList6" loCatId="list" qsTypeId="urn:microsoft.com/office/officeart/2005/8/quickstyle/simple3" qsCatId="simple" csTypeId="urn:microsoft.com/office/officeart/2005/8/colors/colorful1" csCatId="colorful" phldr="1"/>
      <dgm:spPr/>
      <dgm:t>
        <a:bodyPr/>
        <a:lstStyle/>
        <a:p>
          <a:endParaRPr lang="en-US"/>
        </a:p>
      </dgm:t>
    </dgm:pt>
    <dgm:pt modelId="{33F753C5-F92E-EB42-AAE7-DAB1F31CF399}">
      <dgm:prSet/>
      <dgm:spPr>
        <a:solidFill>
          <a:srgbClr val="00B050"/>
        </a:solidFill>
      </dgm:spPr>
      <dgm:t>
        <a:bodyPr/>
        <a:lstStyle/>
        <a:p>
          <a:r>
            <a:rPr lang="en-US" dirty="0"/>
            <a:t>The easy answer—</a:t>
          </a:r>
        </a:p>
      </dgm:t>
    </dgm:pt>
    <dgm:pt modelId="{7D0D76A7-AF24-6E48-BCA7-0C7E8540334E}" type="parTrans" cxnId="{336BABA0-6727-9D45-9560-5A5C4DF59287}">
      <dgm:prSet/>
      <dgm:spPr/>
      <dgm:t>
        <a:bodyPr/>
        <a:lstStyle/>
        <a:p>
          <a:endParaRPr lang="en-US"/>
        </a:p>
      </dgm:t>
    </dgm:pt>
    <dgm:pt modelId="{B18E243B-482F-5743-9B8E-5F004CA0D6F8}" type="sibTrans" cxnId="{336BABA0-6727-9D45-9560-5A5C4DF59287}">
      <dgm:prSet/>
      <dgm:spPr/>
      <dgm:t>
        <a:bodyPr/>
        <a:lstStyle/>
        <a:p>
          <a:endParaRPr lang="en-US"/>
        </a:p>
      </dgm:t>
    </dgm:pt>
    <dgm:pt modelId="{C14ADEB2-4B0C-0641-AA4E-32DDD044EC04}">
      <dgm:prSet/>
      <dgm:spPr>
        <a:solidFill>
          <a:srgbClr val="00B050"/>
        </a:solidFill>
      </dgm:spPr>
      <dgm:t>
        <a:bodyPr/>
        <a:lstStyle/>
        <a:p>
          <a:r>
            <a:rPr lang="en-US" dirty="0"/>
            <a:t>To the group from which its authority is derived</a:t>
          </a:r>
        </a:p>
      </dgm:t>
    </dgm:pt>
    <dgm:pt modelId="{92ADE01A-0467-CC4F-BB1D-BC4E2B05C8EC}" type="parTrans" cxnId="{A840BD58-D399-C54C-99A7-BAB621CC4E62}">
      <dgm:prSet/>
      <dgm:spPr/>
      <dgm:t>
        <a:bodyPr/>
        <a:lstStyle/>
        <a:p>
          <a:endParaRPr lang="en-US"/>
        </a:p>
      </dgm:t>
    </dgm:pt>
    <dgm:pt modelId="{3F380DC4-55DB-F044-A275-B8207FDF3D84}" type="sibTrans" cxnId="{A840BD58-D399-C54C-99A7-BAB621CC4E62}">
      <dgm:prSet/>
      <dgm:spPr/>
      <dgm:t>
        <a:bodyPr/>
        <a:lstStyle/>
        <a:p>
          <a:endParaRPr lang="en-US"/>
        </a:p>
      </dgm:t>
    </dgm:pt>
    <dgm:pt modelId="{28197129-7088-7F47-87AB-8EDE495D2466}">
      <dgm:prSet/>
      <dgm:spPr>
        <a:solidFill>
          <a:srgbClr val="00B050"/>
        </a:solidFill>
      </dgm:spPr>
      <dgm:t>
        <a:bodyPr/>
        <a:lstStyle/>
        <a:p>
          <a:r>
            <a:rPr lang="en-US" dirty="0"/>
            <a:t>Liberal Democratic States: the people</a:t>
          </a:r>
        </a:p>
      </dgm:t>
    </dgm:pt>
    <dgm:pt modelId="{2F4B5B6A-B527-EA4F-9AC0-FFF6E3E373F2}" type="parTrans" cxnId="{4917AAB8-DA65-954B-A4A7-51B59DCE5FEC}">
      <dgm:prSet/>
      <dgm:spPr/>
      <dgm:t>
        <a:bodyPr/>
        <a:lstStyle/>
        <a:p>
          <a:endParaRPr lang="en-US"/>
        </a:p>
      </dgm:t>
    </dgm:pt>
    <dgm:pt modelId="{8352A0CD-849F-984B-BB27-8F6B4F0D399D}" type="sibTrans" cxnId="{4917AAB8-DA65-954B-A4A7-51B59DCE5FEC}">
      <dgm:prSet/>
      <dgm:spPr/>
      <dgm:t>
        <a:bodyPr/>
        <a:lstStyle/>
        <a:p>
          <a:endParaRPr lang="en-US"/>
        </a:p>
      </dgm:t>
    </dgm:pt>
    <dgm:pt modelId="{66846DA6-F110-1B4F-8FD8-2D530F64E594}">
      <dgm:prSet/>
      <dgm:spPr>
        <a:solidFill>
          <a:srgbClr val="00B050"/>
        </a:solidFill>
      </dgm:spPr>
      <dgm:t>
        <a:bodyPr/>
        <a:lstStyle/>
        <a:p>
          <a:r>
            <a:rPr lang="en-US" dirty="0"/>
            <a:t>Marxist Leninist States: the vanguard party directly and indirectly the people</a:t>
          </a:r>
        </a:p>
      </dgm:t>
    </dgm:pt>
    <dgm:pt modelId="{C8F2A4A7-8222-0444-9F64-DBE4A7E461D7}" type="parTrans" cxnId="{F84B1ABA-C3F7-ED43-8AF6-7219C9BFD4D5}">
      <dgm:prSet/>
      <dgm:spPr/>
      <dgm:t>
        <a:bodyPr/>
        <a:lstStyle/>
        <a:p>
          <a:endParaRPr lang="en-US"/>
        </a:p>
      </dgm:t>
    </dgm:pt>
    <dgm:pt modelId="{7D1F6F35-4D1E-F949-8522-05E143421340}" type="sibTrans" cxnId="{F84B1ABA-C3F7-ED43-8AF6-7219C9BFD4D5}">
      <dgm:prSet/>
      <dgm:spPr/>
      <dgm:t>
        <a:bodyPr/>
        <a:lstStyle/>
        <a:p>
          <a:endParaRPr lang="en-US"/>
        </a:p>
      </dgm:t>
    </dgm:pt>
    <dgm:pt modelId="{1FA4FE3E-68FC-404F-95C0-1D03D7CAFCDA}">
      <dgm:prSet/>
      <dgm:spPr>
        <a:solidFill>
          <a:srgbClr val="00B050"/>
        </a:solidFill>
      </dgm:spPr>
      <dgm:t>
        <a:bodyPr/>
        <a:lstStyle/>
        <a:p>
          <a:r>
            <a:rPr lang="en-US" dirty="0"/>
            <a:t>Theocratic States: the priestly caste directly and indirectly the people  </a:t>
          </a:r>
        </a:p>
      </dgm:t>
    </dgm:pt>
    <dgm:pt modelId="{4D93F91B-768C-224E-AEBF-840C2C2611C3}" type="parTrans" cxnId="{5030AE9C-1BA5-7749-A116-267623EE5856}">
      <dgm:prSet/>
      <dgm:spPr/>
      <dgm:t>
        <a:bodyPr/>
        <a:lstStyle/>
        <a:p>
          <a:endParaRPr lang="en-US"/>
        </a:p>
      </dgm:t>
    </dgm:pt>
    <dgm:pt modelId="{C9C03CAA-7718-DB45-8D83-3FF4674FDBB4}" type="sibTrans" cxnId="{5030AE9C-1BA5-7749-A116-267623EE5856}">
      <dgm:prSet/>
      <dgm:spPr/>
      <dgm:t>
        <a:bodyPr/>
        <a:lstStyle/>
        <a:p>
          <a:endParaRPr lang="en-US"/>
        </a:p>
      </dgm:t>
    </dgm:pt>
    <dgm:pt modelId="{CD032771-85A3-014A-90A7-1A943C0D7DAB}">
      <dgm:prSet/>
      <dgm:spPr>
        <a:solidFill>
          <a:srgbClr val="00B0F0"/>
        </a:solidFill>
      </dgm:spPr>
      <dgm:t>
        <a:bodyPr/>
        <a:lstStyle/>
        <a:p>
          <a:r>
            <a:rPr lang="en-US" dirty="0"/>
            <a:t>But that masks a more difficult set of issues</a:t>
          </a:r>
        </a:p>
      </dgm:t>
    </dgm:pt>
    <dgm:pt modelId="{1ED957C0-B881-6442-A851-F9BAB18A3782}" type="parTrans" cxnId="{CDD9F946-C730-914E-8AE4-A7C289B1C7E7}">
      <dgm:prSet/>
      <dgm:spPr/>
      <dgm:t>
        <a:bodyPr/>
        <a:lstStyle/>
        <a:p>
          <a:endParaRPr lang="en-US"/>
        </a:p>
      </dgm:t>
    </dgm:pt>
    <dgm:pt modelId="{57EB7D43-D1C1-7149-8249-8E15D94707CD}" type="sibTrans" cxnId="{CDD9F946-C730-914E-8AE4-A7C289B1C7E7}">
      <dgm:prSet/>
      <dgm:spPr/>
      <dgm:t>
        <a:bodyPr/>
        <a:lstStyle/>
        <a:p>
          <a:endParaRPr lang="en-US"/>
        </a:p>
      </dgm:t>
    </dgm:pt>
    <dgm:pt modelId="{3AAFD4AB-4FE6-5A49-9A8C-5127A6D4CED9}">
      <dgm:prSet/>
      <dgm:spPr>
        <a:solidFill>
          <a:srgbClr val="00B0F0"/>
        </a:solidFill>
      </dgm:spPr>
      <dgm:t>
        <a:bodyPr/>
        <a:lstStyle/>
        <a:p>
          <a:r>
            <a:rPr lang="en-US" dirty="0"/>
            <a:t>Where the constitution is directed to the people, then the constitutional order worries about protection of the people against abuse by the state</a:t>
          </a:r>
        </a:p>
      </dgm:t>
    </dgm:pt>
    <dgm:pt modelId="{A4FCDE79-81F7-4A41-AFEC-08ABE65BF59C}" type="parTrans" cxnId="{D5E0D8CE-7F45-E345-B40C-BF8ECE379EC3}">
      <dgm:prSet/>
      <dgm:spPr/>
      <dgm:t>
        <a:bodyPr/>
        <a:lstStyle/>
        <a:p>
          <a:endParaRPr lang="en-US"/>
        </a:p>
      </dgm:t>
    </dgm:pt>
    <dgm:pt modelId="{F37D3D36-99A4-7E4F-BEA2-216A300B3B28}" type="sibTrans" cxnId="{D5E0D8CE-7F45-E345-B40C-BF8ECE379EC3}">
      <dgm:prSet/>
      <dgm:spPr/>
      <dgm:t>
        <a:bodyPr/>
        <a:lstStyle/>
        <a:p>
          <a:endParaRPr lang="en-US"/>
        </a:p>
      </dgm:t>
    </dgm:pt>
    <dgm:pt modelId="{3CF8E519-1279-8141-8008-3970F7378650}">
      <dgm:prSet/>
      <dgm:spPr>
        <a:solidFill>
          <a:srgbClr val="00B0F0"/>
        </a:solidFill>
      </dgm:spPr>
      <dgm:t>
        <a:bodyPr/>
        <a:lstStyle/>
        <a:p>
          <a:r>
            <a:rPr lang="en-US" dirty="0"/>
            <a:t>This produces the “rights” approach to constitutional normativity</a:t>
          </a:r>
        </a:p>
      </dgm:t>
    </dgm:pt>
    <dgm:pt modelId="{C2223D82-FDF4-284D-A983-87A7C72C53BB}" type="parTrans" cxnId="{20BAC892-3F36-F34F-8136-5F3A839A2C37}">
      <dgm:prSet/>
      <dgm:spPr/>
      <dgm:t>
        <a:bodyPr/>
        <a:lstStyle/>
        <a:p>
          <a:endParaRPr lang="en-US"/>
        </a:p>
      </dgm:t>
    </dgm:pt>
    <dgm:pt modelId="{44A0A022-DE78-FE47-9D98-F44229F982F4}" type="sibTrans" cxnId="{20BAC892-3F36-F34F-8136-5F3A839A2C37}">
      <dgm:prSet/>
      <dgm:spPr/>
      <dgm:t>
        <a:bodyPr/>
        <a:lstStyle/>
        <a:p>
          <a:endParaRPr lang="en-US"/>
        </a:p>
      </dgm:t>
    </dgm:pt>
    <dgm:pt modelId="{ACF0FB98-2E42-D44C-A9CD-621D293E72DB}">
      <dgm:prSet/>
      <dgm:spPr>
        <a:solidFill>
          <a:srgbClr val="00B0F0"/>
        </a:solidFill>
      </dgm:spPr>
      <dgm:t>
        <a:bodyPr/>
        <a:lstStyle/>
        <a:p>
          <a:r>
            <a:rPr lang="en-US" dirty="0"/>
            <a:t>Where the constitution is directed to a vanguard or priestly group, then the constitutional order includes a double worry</a:t>
          </a:r>
        </a:p>
      </dgm:t>
    </dgm:pt>
    <dgm:pt modelId="{6F733B7A-02F0-AD4F-84EE-789DDD6475C8}" type="parTrans" cxnId="{D9006B04-6C79-E848-A50A-6DE7BC066A5E}">
      <dgm:prSet/>
      <dgm:spPr/>
      <dgm:t>
        <a:bodyPr/>
        <a:lstStyle/>
        <a:p>
          <a:endParaRPr lang="en-US"/>
        </a:p>
      </dgm:t>
    </dgm:pt>
    <dgm:pt modelId="{CC279A7D-0FB4-BB47-876E-2171E3224251}" type="sibTrans" cxnId="{D9006B04-6C79-E848-A50A-6DE7BC066A5E}">
      <dgm:prSet/>
      <dgm:spPr/>
      <dgm:t>
        <a:bodyPr/>
        <a:lstStyle/>
        <a:p>
          <a:endParaRPr lang="en-US"/>
        </a:p>
      </dgm:t>
    </dgm:pt>
    <dgm:pt modelId="{7A5EFBF9-85D9-E040-951E-24A56784C31B}">
      <dgm:prSet/>
      <dgm:spPr>
        <a:solidFill>
          <a:srgbClr val="00B0F0"/>
        </a:solidFill>
      </dgm:spPr>
      <dgm:t>
        <a:bodyPr/>
        <a:lstStyle/>
        <a:p>
          <a:r>
            <a:rPr lang="en-US" dirty="0"/>
            <a:t>First  on the fulfillment of the obligations of the vanguard/priest to the people (the mass line problem)</a:t>
          </a:r>
        </a:p>
      </dgm:t>
    </dgm:pt>
    <dgm:pt modelId="{5731891C-F8E4-2043-A03F-3D3FCBF7A4C5}" type="parTrans" cxnId="{0AA916DA-E435-4242-A6B9-FEA72EB794B1}">
      <dgm:prSet/>
      <dgm:spPr/>
      <dgm:t>
        <a:bodyPr/>
        <a:lstStyle/>
        <a:p>
          <a:endParaRPr lang="en-US"/>
        </a:p>
      </dgm:t>
    </dgm:pt>
    <dgm:pt modelId="{090EE259-0DFF-794A-A841-6AE9D4F13FC5}" type="sibTrans" cxnId="{0AA916DA-E435-4242-A6B9-FEA72EB794B1}">
      <dgm:prSet/>
      <dgm:spPr/>
      <dgm:t>
        <a:bodyPr/>
        <a:lstStyle/>
        <a:p>
          <a:endParaRPr lang="en-US"/>
        </a:p>
      </dgm:t>
    </dgm:pt>
    <dgm:pt modelId="{CF37AA25-4789-0A4B-AAC3-9AC51DCA1A93}">
      <dgm:prSet/>
      <dgm:spPr>
        <a:solidFill>
          <a:srgbClr val="00B0F0"/>
        </a:solidFill>
      </dgm:spPr>
      <dgm:t>
        <a:bodyPr/>
        <a:lstStyle/>
        <a:p>
          <a:r>
            <a:rPr lang="en-US" dirty="0"/>
            <a:t>Second, on the supervision of the state apparatus (vanguard/priest leadership) to ensure that the state organs properly function and implement its policy and direction</a:t>
          </a:r>
        </a:p>
      </dgm:t>
    </dgm:pt>
    <dgm:pt modelId="{0B74CED8-4698-6F49-BC86-ADB45E0F8E9D}" type="parTrans" cxnId="{752FBBE0-CD80-6640-8B3B-2297462C3A01}">
      <dgm:prSet/>
      <dgm:spPr/>
      <dgm:t>
        <a:bodyPr/>
        <a:lstStyle/>
        <a:p>
          <a:endParaRPr lang="en-US"/>
        </a:p>
      </dgm:t>
    </dgm:pt>
    <dgm:pt modelId="{40E8021F-E508-D44E-9F9D-7B770BEBE48E}" type="sibTrans" cxnId="{752FBBE0-CD80-6640-8B3B-2297462C3A01}">
      <dgm:prSet/>
      <dgm:spPr/>
      <dgm:t>
        <a:bodyPr/>
        <a:lstStyle/>
        <a:p>
          <a:endParaRPr lang="en-US"/>
        </a:p>
      </dgm:t>
    </dgm:pt>
    <dgm:pt modelId="{824E0CA5-5088-894A-BFC3-5171729308DD}" type="pres">
      <dgm:prSet presAssocID="{74F99846-315A-2C4C-BBC9-2497CC45FD94}" presName="Name0" presStyleCnt="0">
        <dgm:presLayoutVars>
          <dgm:dir/>
          <dgm:resizeHandles val="exact"/>
        </dgm:presLayoutVars>
      </dgm:prSet>
      <dgm:spPr/>
    </dgm:pt>
    <dgm:pt modelId="{C405D6DD-CD5A-2D42-B9BC-90FAB3A234CA}" type="pres">
      <dgm:prSet presAssocID="{33F753C5-F92E-EB42-AAE7-DAB1F31CF399}" presName="node" presStyleLbl="node1" presStyleIdx="0" presStyleCnt="2">
        <dgm:presLayoutVars>
          <dgm:bulletEnabled val="1"/>
        </dgm:presLayoutVars>
      </dgm:prSet>
      <dgm:spPr/>
    </dgm:pt>
    <dgm:pt modelId="{A8066485-A95D-584F-8CF1-9F68971FAA7D}" type="pres">
      <dgm:prSet presAssocID="{B18E243B-482F-5743-9B8E-5F004CA0D6F8}" presName="sibTrans" presStyleCnt="0"/>
      <dgm:spPr/>
    </dgm:pt>
    <dgm:pt modelId="{61F8C638-B87A-7A4C-B98B-A76861A28A2F}" type="pres">
      <dgm:prSet presAssocID="{CD032771-85A3-014A-90A7-1A943C0D7DAB}" presName="node" presStyleLbl="node1" presStyleIdx="1" presStyleCnt="2">
        <dgm:presLayoutVars>
          <dgm:bulletEnabled val="1"/>
        </dgm:presLayoutVars>
      </dgm:prSet>
      <dgm:spPr/>
    </dgm:pt>
  </dgm:ptLst>
  <dgm:cxnLst>
    <dgm:cxn modelId="{D9006B04-6C79-E848-A50A-6DE7BC066A5E}" srcId="{CD032771-85A3-014A-90A7-1A943C0D7DAB}" destId="{ACF0FB98-2E42-D44C-A9CD-621D293E72DB}" srcOrd="1" destOrd="0" parTransId="{6F733B7A-02F0-AD4F-84EE-789DDD6475C8}" sibTransId="{CC279A7D-0FB4-BB47-876E-2171E3224251}"/>
    <dgm:cxn modelId="{66B75306-65B4-B04E-AAAA-D8B093EBB835}" type="presOf" srcId="{CF37AA25-4789-0A4B-AAC3-9AC51DCA1A93}" destId="{61F8C638-B87A-7A4C-B98B-A76861A28A2F}" srcOrd="0" destOrd="5" presId="urn:microsoft.com/office/officeart/2005/8/layout/hList6"/>
    <dgm:cxn modelId="{3A3D320C-7A0D-E743-8E8E-653C1956EE5A}" type="presOf" srcId="{74F99846-315A-2C4C-BBC9-2497CC45FD94}" destId="{824E0CA5-5088-894A-BFC3-5171729308DD}" srcOrd="0" destOrd="0" presId="urn:microsoft.com/office/officeart/2005/8/layout/hList6"/>
    <dgm:cxn modelId="{EA58F517-F4ED-A541-A751-D087CC75C8B9}" type="presOf" srcId="{7A5EFBF9-85D9-E040-951E-24A56784C31B}" destId="{61F8C638-B87A-7A4C-B98B-A76861A28A2F}" srcOrd="0" destOrd="4" presId="urn:microsoft.com/office/officeart/2005/8/layout/hList6"/>
    <dgm:cxn modelId="{CDD9F946-C730-914E-8AE4-A7C289B1C7E7}" srcId="{74F99846-315A-2C4C-BBC9-2497CC45FD94}" destId="{CD032771-85A3-014A-90A7-1A943C0D7DAB}" srcOrd="1" destOrd="0" parTransId="{1ED957C0-B881-6442-A851-F9BAB18A3782}" sibTransId="{57EB7D43-D1C1-7149-8249-8E15D94707CD}"/>
    <dgm:cxn modelId="{A840BD58-D399-C54C-99A7-BAB621CC4E62}" srcId="{33F753C5-F92E-EB42-AAE7-DAB1F31CF399}" destId="{C14ADEB2-4B0C-0641-AA4E-32DDD044EC04}" srcOrd="0" destOrd="0" parTransId="{92ADE01A-0467-CC4F-BB1D-BC4E2B05C8EC}" sibTransId="{3F380DC4-55DB-F044-A275-B8207FDF3D84}"/>
    <dgm:cxn modelId="{E607F063-1832-8845-87A6-D4B16F034DD0}" type="presOf" srcId="{1FA4FE3E-68FC-404F-95C0-1D03D7CAFCDA}" destId="{C405D6DD-CD5A-2D42-B9BC-90FAB3A234CA}" srcOrd="0" destOrd="4" presId="urn:microsoft.com/office/officeart/2005/8/layout/hList6"/>
    <dgm:cxn modelId="{54206272-3AFD-B54E-B899-7C29E420405A}" type="presOf" srcId="{33F753C5-F92E-EB42-AAE7-DAB1F31CF399}" destId="{C405D6DD-CD5A-2D42-B9BC-90FAB3A234CA}" srcOrd="0" destOrd="0" presId="urn:microsoft.com/office/officeart/2005/8/layout/hList6"/>
    <dgm:cxn modelId="{85EC8481-1DD1-2545-9F23-D8DAC4AEFE10}" type="presOf" srcId="{28197129-7088-7F47-87AB-8EDE495D2466}" destId="{C405D6DD-CD5A-2D42-B9BC-90FAB3A234CA}" srcOrd="0" destOrd="2" presId="urn:microsoft.com/office/officeart/2005/8/layout/hList6"/>
    <dgm:cxn modelId="{7790FF8E-FAAD-BA4E-9648-B2A79AD01AFD}" type="presOf" srcId="{C14ADEB2-4B0C-0641-AA4E-32DDD044EC04}" destId="{C405D6DD-CD5A-2D42-B9BC-90FAB3A234CA}" srcOrd="0" destOrd="1" presId="urn:microsoft.com/office/officeart/2005/8/layout/hList6"/>
    <dgm:cxn modelId="{20BAC892-3F36-F34F-8136-5F3A839A2C37}" srcId="{3AAFD4AB-4FE6-5A49-9A8C-5127A6D4CED9}" destId="{3CF8E519-1279-8141-8008-3970F7378650}" srcOrd="0" destOrd="0" parTransId="{C2223D82-FDF4-284D-A983-87A7C72C53BB}" sibTransId="{44A0A022-DE78-FE47-9D98-F44229F982F4}"/>
    <dgm:cxn modelId="{6EC48399-9B1B-0C4B-9168-B365A8D72614}" type="presOf" srcId="{3CF8E519-1279-8141-8008-3970F7378650}" destId="{61F8C638-B87A-7A4C-B98B-A76861A28A2F}" srcOrd="0" destOrd="2" presId="urn:microsoft.com/office/officeart/2005/8/layout/hList6"/>
    <dgm:cxn modelId="{5030AE9C-1BA5-7749-A116-267623EE5856}" srcId="{33F753C5-F92E-EB42-AAE7-DAB1F31CF399}" destId="{1FA4FE3E-68FC-404F-95C0-1D03D7CAFCDA}" srcOrd="3" destOrd="0" parTransId="{4D93F91B-768C-224E-AEBF-840C2C2611C3}" sibTransId="{C9C03CAA-7718-DB45-8D83-3FF4674FDBB4}"/>
    <dgm:cxn modelId="{336BABA0-6727-9D45-9560-5A5C4DF59287}" srcId="{74F99846-315A-2C4C-BBC9-2497CC45FD94}" destId="{33F753C5-F92E-EB42-AAE7-DAB1F31CF399}" srcOrd="0" destOrd="0" parTransId="{7D0D76A7-AF24-6E48-BCA7-0C7E8540334E}" sibTransId="{B18E243B-482F-5743-9B8E-5F004CA0D6F8}"/>
    <dgm:cxn modelId="{903290AC-3D75-3749-BADC-37EFD29E309D}" type="presOf" srcId="{66846DA6-F110-1B4F-8FD8-2D530F64E594}" destId="{C405D6DD-CD5A-2D42-B9BC-90FAB3A234CA}" srcOrd="0" destOrd="3" presId="urn:microsoft.com/office/officeart/2005/8/layout/hList6"/>
    <dgm:cxn modelId="{2D6AA3B1-EAF3-A54B-9E0E-39BC4B92AF66}" type="presOf" srcId="{3AAFD4AB-4FE6-5A49-9A8C-5127A6D4CED9}" destId="{61F8C638-B87A-7A4C-B98B-A76861A28A2F}" srcOrd="0" destOrd="1" presId="urn:microsoft.com/office/officeart/2005/8/layout/hList6"/>
    <dgm:cxn modelId="{4917AAB8-DA65-954B-A4A7-51B59DCE5FEC}" srcId="{33F753C5-F92E-EB42-AAE7-DAB1F31CF399}" destId="{28197129-7088-7F47-87AB-8EDE495D2466}" srcOrd="1" destOrd="0" parTransId="{2F4B5B6A-B527-EA4F-9AC0-FFF6E3E373F2}" sibTransId="{8352A0CD-849F-984B-BB27-8F6B4F0D399D}"/>
    <dgm:cxn modelId="{F84B1ABA-C3F7-ED43-8AF6-7219C9BFD4D5}" srcId="{33F753C5-F92E-EB42-AAE7-DAB1F31CF399}" destId="{66846DA6-F110-1B4F-8FD8-2D530F64E594}" srcOrd="2" destOrd="0" parTransId="{C8F2A4A7-8222-0444-9F64-DBE4A7E461D7}" sibTransId="{7D1F6F35-4D1E-F949-8522-05E143421340}"/>
    <dgm:cxn modelId="{D5E0D8CE-7F45-E345-B40C-BF8ECE379EC3}" srcId="{CD032771-85A3-014A-90A7-1A943C0D7DAB}" destId="{3AAFD4AB-4FE6-5A49-9A8C-5127A6D4CED9}" srcOrd="0" destOrd="0" parTransId="{A4FCDE79-81F7-4A41-AFEC-08ABE65BF59C}" sibTransId="{F37D3D36-99A4-7E4F-BEA2-216A300B3B28}"/>
    <dgm:cxn modelId="{0AA916DA-E435-4242-A6B9-FEA72EB794B1}" srcId="{ACF0FB98-2E42-D44C-A9CD-621D293E72DB}" destId="{7A5EFBF9-85D9-E040-951E-24A56784C31B}" srcOrd="0" destOrd="0" parTransId="{5731891C-F8E4-2043-A03F-3D3FCBF7A4C5}" sibTransId="{090EE259-0DFF-794A-A841-6AE9D4F13FC5}"/>
    <dgm:cxn modelId="{85C6DDDC-EFEF-5145-88F8-20BE1A4C71EB}" type="presOf" srcId="{ACF0FB98-2E42-D44C-A9CD-621D293E72DB}" destId="{61F8C638-B87A-7A4C-B98B-A76861A28A2F}" srcOrd="0" destOrd="3" presId="urn:microsoft.com/office/officeart/2005/8/layout/hList6"/>
    <dgm:cxn modelId="{752FBBE0-CD80-6640-8B3B-2297462C3A01}" srcId="{ACF0FB98-2E42-D44C-A9CD-621D293E72DB}" destId="{CF37AA25-4789-0A4B-AAC3-9AC51DCA1A93}" srcOrd="1" destOrd="0" parTransId="{0B74CED8-4698-6F49-BC86-ADB45E0F8E9D}" sibTransId="{40E8021F-E508-D44E-9F9D-7B770BEBE48E}"/>
    <dgm:cxn modelId="{9AAAD1FF-4198-6A42-9F5D-5388BAC9760A}" type="presOf" srcId="{CD032771-85A3-014A-90A7-1A943C0D7DAB}" destId="{61F8C638-B87A-7A4C-B98B-A76861A28A2F}" srcOrd="0" destOrd="0" presId="urn:microsoft.com/office/officeart/2005/8/layout/hList6"/>
    <dgm:cxn modelId="{FD89EE43-E988-DB4E-B33E-F9B41E87898A}" type="presParOf" srcId="{824E0CA5-5088-894A-BFC3-5171729308DD}" destId="{C405D6DD-CD5A-2D42-B9BC-90FAB3A234CA}" srcOrd="0" destOrd="0" presId="urn:microsoft.com/office/officeart/2005/8/layout/hList6"/>
    <dgm:cxn modelId="{3D8595E9-B501-2746-B0EE-B2135215CCD8}" type="presParOf" srcId="{824E0CA5-5088-894A-BFC3-5171729308DD}" destId="{A8066485-A95D-584F-8CF1-9F68971FAA7D}" srcOrd="1" destOrd="0" presId="urn:microsoft.com/office/officeart/2005/8/layout/hList6"/>
    <dgm:cxn modelId="{B1AADA0B-A7A2-0B48-B80E-07870CC250C6}" type="presParOf" srcId="{824E0CA5-5088-894A-BFC3-5171729308DD}" destId="{61F8C638-B87A-7A4C-B98B-A76861A28A2F}"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0894A5-526D-6C43-BDFC-7921C7AC12D4}" type="doc">
      <dgm:prSet loTypeId="urn:microsoft.com/office/officeart/2005/8/layout/target2" loCatId="relationship" qsTypeId="urn:microsoft.com/office/officeart/2005/8/quickstyle/simple1" qsCatId="simple" csTypeId="urn:microsoft.com/office/officeart/2005/8/colors/accent6_4" csCatId="accent6" phldr="1"/>
      <dgm:spPr/>
      <dgm:t>
        <a:bodyPr/>
        <a:lstStyle/>
        <a:p>
          <a:endParaRPr lang="en-US"/>
        </a:p>
      </dgm:t>
    </dgm:pt>
    <dgm:pt modelId="{9E57922C-AEF6-464C-B17A-1C1C2DF451C9}">
      <dgm:prSet/>
      <dgm:spPr/>
      <dgm:t>
        <a:bodyPr/>
        <a:lstStyle/>
        <a:p>
          <a:r>
            <a:rPr lang="en-US" dirty="0"/>
            <a:t>Primary purpose</a:t>
          </a:r>
        </a:p>
      </dgm:t>
    </dgm:pt>
    <dgm:pt modelId="{A0C5F04A-97E8-024F-944C-6F568FBE8903}" type="parTrans" cxnId="{38B5C065-1ECE-D446-898C-2626AD15B9CC}">
      <dgm:prSet/>
      <dgm:spPr/>
      <dgm:t>
        <a:bodyPr/>
        <a:lstStyle/>
        <a:p>
          <a:endParaRPr lang="en-US"/>
        </a:p>
      </dgm:t>
    </dgm:pt>
    <dgm:pt modelId="{62A43480-8A8E-7146-BDA3-5A396DC7CB06}" type="sibTrans" cxnId="{38B5C065-1ECE-D446-898C-2626AD15B9CC}">
      <dgm:prSet/>
      <dgm:spPr/>
      <dgm:t>
        <a:bodyPr/>
        <a:lstStyle/>
        <a:p>
          <a:endParaRPr lang="en-US"/>
        </a:p>
      </dgm:t>
    </dgm:pt>
    <dgm:pt modelId="{C09B30F6-F5C4-204C-93A0-93DBAE94AFBB}">
      <dgm:prSet custT="1"/>
      <dgm:spPr/>
      <dgm:t>
        <a:bodyPr/>
        <a:lstStyle/>
        <a:p>
          <a:r>
            <a:rPr lang="en-US" sz="2000" dirty="0"/>
            <a:t>To organize a government</a:t>
          </a:r>
        </a:p>
      </dgm:t>
    </dgm:pt>
    <dgm:pt modelId="{B1C1B691-764C-CD49-A7D3-44DBDE1E3195}" type="parTrans" cxnId="{C1D1546F-0896-0445-935C-28EC3D88D678}">
      <dgm:prSet/>
      <dgm:spPr/>
      <dgm:t>
        <a:bodyPr/>
        <a:lstStyle/>
        <a:p>
          <a:endParaRPr lang="en-US"/>
        </a:p>
      </dgm:t>
    </dgm:pt>
    <dgm:pt modelId="{12BFC179-4055-DE42-A6DF-D1D9D5097F63}" type="sibTrans" cxnId="{C1D1546F-0896-0445-935C-28EC3D88D678}">
      <dgm:prSet/>
      <dgm:spPr/>
      <dgm:t>
        <a:bodyPr/>
        <a:lstStyle/>
        <a:p>
          <a:endParaRPr lang="en-US"/>
        </a:p>
      </dgm:t>
    </dgm:pt>
    <dgm:pt modelId="{E9D45065-BE89-DF4F-AE3F-47BD6DABB74D}">
      <dgm:prSet custT="1"/>
      <dgm:spPr/>
      <dgm:t>
        <a:bodyPr/>
        <a:lstStyle/>
        <a:p>
          <a:r>
            <a:rPr lang="en-US" sz="1800" b="1" dirty="0"/>
            <a:t>Administrative in nature</a:t>
          </a:r>
        </a:p>
      </dgm:t>
    </dgm:pt>
    <dgm:pt modelId="{16BADCEB-1185-3048-AA8F-35BB55C8EDAA}" type="parTrans" cxnId="{FC08B045-9572-B44E-9411-FB67741E3FB2}">
      <dgm:prSet/>
      <dgm:spPr/>
      <dgm:t>
        <a:bodyPr/>
        <a:lstStyle/>
        <a:p>
          <a:endParaRPr lang="en-US"/>
        </a:p>
      </dgm:t>
    </dgm:pt>
    <dgm:pt modelId="{34A341F7-9D46-0A44-9366-6F13BEF0E830}" type="sibTrans" cxnId="{FC08B045-9572-B44E-9411-FB67741E3FB2}">
      <dgm:prSet/>
      <dgm:spPr/>
      <dgm:t>
        <a:bodyPr/>
        <a:lstStyle/>
        <a:p>
          <a:endParaRPr lang="en-US"/>
        </a:p>
      </dgm:t>
    </dgm:pt>
    <dgm:pt modelId="{6F8D53D9-DC77-B04B-AFB4-063B24A4EB03}">
      <dgm:prSet/>
      <dgm:spPr/>
      <dgm:t>
        <a:bodyPr/>
        <a:lstStyle/>
        <a:p>
          <a:r>
            <a:rPr lang="en-US" dirty="0"/>
            <a:t>Secondary purpose</a:t>
          </a:r>
        </a:p>
      </dgm:t>
    </dgm:pt>
    <dgm:pt modelId="{9F9FD2DC-9FDB-1A4A-9E22-2908ADE7C740}" type="parTrans" cxnId="{D299EFAD-45CB-A844-926D-462DC2911DBE}">
      <dgm:prSet/>
      <dgm:spPr/>
      <dgm:t>
        <a:bodyPr/>
        <a:lstStyle/>
        <a:p>
          <a:endParaRPr lang="en-US"/>
        </a:p>
      </dgm:t>
    </dgm:pt>
    <dgm:pt modelId="{6C46CC6F-4084-C049-83C7-31A1B427F5DF}" type="sibTrans" cxnId="{D299EFAD-45CB-A844-926D-462DC2911DBE}">
      <dgm:prSet/>
      <dgm:spPr/>
      <dgm:t>
        <a:bodyPr/>
        <a:lstStyle/>
        <a:p>
          <a:endParaRPr lang="en-US"/>
        </a:p>
      </dgm:t>
    </dgm:pt>
    <dgm:pt modelId="{CB64EF5B-4835-EF40-9620-BABC4D21D198}">
      <dgm:prSet custT="1"/>
      <dgm:spPr/>
      <dgm:t>
        <a:bodyPr/>
        <a:lstStyle/>
        <a:p>
          <a:r>
            <a:rPr lang="en-US" sz="1400" dirty="0"/>
            <a:t>To specify the conditions under which that government will operate</a:t>
          </a:r>
        </a:p>
      </dgm:t>
    </dgm:pt>
    <dgm:pt modelId="{243A944D-2BD5-6A49-BB03-44C06229691D}" type="parTrans" cxnId="{E7B52964-ED05-BD42-90CC-5AA37BC782AF}">
      <dgm:prSet/>
      <dgm:spPr/>
      <dgm:t>
        <a:bodyPr/>
        <a:lstStyle/>
        <a:p>
          <a:endParaRPr lang="en-US"/>
        </a:p>
      </dgm:t>
    </dgm:pt>
    <dgm:pt modelId="{237B6B9B-0F80-B643-B433-2624A8CE87DF}" type="sibTrans" cxnId="{E7B52964-ED05-BD42-90CC-5AA37BC782AF}">
      <dgm:prSet/>
      <dgm:spPr/>
      <dgm:t>
        <a:bodyPr/>
        <a:lstStyle/>
        <a:p>
          <a:endParaRPr lang="en-US"/>
        </a:p>
      </dgm:t>
    </dgm:pt>
    <dgm:pt modelId="{C81A91F6-F648-B744-9020-A899D59279CF}">
      <dgm:prSet/>
      <dgm:spPr/>
      <dgm:t>
        <a:bodyPr/>
        <a:lstStyle/>
        <a:p>
          <a:r>
            <a:rPr lang="en-US" dirty="0"/>
            <a:t>Normative (obligations of government to the people)</a:t>
          </a:r>
        </a:p>
      </dgm:t>
    </dgm:pt>
    <dgm:pt modelId="{E4F5C232-DD06-FE45-AD30-E6B3F0C08664}" type="parTrans" cxnId="{740EA017-C2D7-3548-A591-A105187C45A2}">
      <dgm:prSet/>
      <dgm:spPr/>
      <dgm:t>
        <a:bodyPr/>
        <a:lstStyle/>
        <a:p>
          <a:endParaRPr lang="en-US"/>
        </a:p>
      </dgm:t>
    </dgm:pt>
    <dgm:pt modelId="{EAFC6483-43D0-6448-98D8-EDA23C1EE136}" type="sibTrans" cxnId="{740EA017-C2D7-3548-A591-A105187C45A2}">
      <dgm:prSet/>
      <dgm:spPr/>
      <dgm:t>
        <a:bodyPr/>
        <a:lstStyle/>
        <a:p>
          <a:endParaRPr lang="en-US"/>
        </a:p>
      </dgm:t>
    </dgm:pt>
    <dgm:pt modelId="{969E5916-BD67-E54A-BE77-BB10CB6DF96D}">
      <dgm:prSet/>
      <dgm:spPr/>
      <dgm:t>
        <a:bodyPr/>
        <a:lstStyle/>
        <a:p>
          <a:r>
            <a:rPr lang="en-US" dirty="0"/>
            <a:t>Specific purposes</a:t>
          </a:r>
        </a:p>
      </dgm:t>
    </dgm:pt>
    <dgm:pt modelId="{A1B657F8-01CA-1C41-9FC5-96A82A670205}" type="parTrans" cxnId="{D3D159E9-1D86-3A42-AC49-A288B0880F95}">
      <dgm:prSet/>
      <dgm:spPr/>
      <dgm:t>
        <a:bodyPr/>
        <a:lstStyle/>
        <a:p>
          <a:endParaRPr lang="en-US"/>
        </a:p>
      </dgm:t>
    </dgm:pt>
    <dgm:pt modelId="{5EDA4E3E-2513-2D46-8F00-17B0AC56F146}" type="sibTrans" cxnId="{D3D159E9-1D86-3A42-AC49-A288B0880F95}">
      <dgm:prSet/>
      <dgm:spPr/>
      <dgm:t>
        <a:bodyPr/>
        <a:lstStyle/>
        <a:p>
          <a:endParaRPr lang="en-US"/>
        </a:p>
      </dgm:t>
    </dgm:pt>
    <dgm:pt modelId="{4543F9A8-54F8-7646-8543-81835CBD6B7B}">
      <dgm:prSet/>
      <dgm:spPr/>
      <dgm:t>
        <a:bodyPr/>
        <a:lstStyle/>
        <a:p>
          <a:r>
            <a:rPr lang="en-US" dirty="0"/>
            <a:t>None are required</a:t>
          </a:r>
        </a:p>
      </dgm:t>
    </dgm:pt>
    <dgm:pt modelId="{7C56C907-D5A8-5440-BBC1-89A726CE8033}" type="parTrans" cxnId="{941AAEA7-83A5-7840-BD4C-A3D150E19A68}">
      <dgm:prSet/>
      <dgm:spPr/>
      <dgm:t>
        <a:bodyPr/>
        <a:lstStyle/>
        <a:p>
          <a:endParaRPr lang="en-US"/>
        </a:p>
      </dgm:t>
    </dgm:pt>
    <dgm:pt modelId="{D514D2F6-2AF7-4D48-BAC3-40BFD6A38195}" type="sibTrans" cxnId="{941AAEA7-83A5-7840-BD4C-A3D150E19A68}">
      <dgm:prSet/>
      <dgm:spPr/>
      <dgm:t>
        <a:bodyPr/>
        <a:lstStyle/>
        <a:p>
          <a:endParaRPr lang="en-US"/>
        </a:p>
      </dgm:t>
    </dgm:pt>
    <dgm:pt modelId="{40D4DF0E-8304-324C-8A14-7FD28DBD5B0C}">
      <dgm:prSet/>
      <dgm:spPr/>
      <dgm:t>
        <a:bodyPr/>
        <a:lstStyle/>
        <a:p>
          <a:r>
            <a:rPr lang="en-US" dirty="0"/>
            <a:t>Will have local characteristics</a:t>
          </a:r>
        </a:p>
      </dgm:t>
    </dgm:pt>
    <dgm:pt modelId="{981103C1-7FEA-4346-BCE6-516EA82B986B}" type="parTrans" cxnId="{49C2C239-B8A7-8442-A597-CDF22070A5DF}">
      <dgm:prSet/>
      <dgm:spPr/>
      <dgm:t>
        <a:bodyPr/>
        <a:lstStyle/>
        <a:p>
          <a:endParaRPr lang="en-US"/>
        </a:p>
      </dgm:t>
    </dgm:pt>
    <dgm:pt modelId="{8A641683-072B-E34E-A24D-2373DDED487A}" type="sibTrans" cxnId="{49C2C239-B8A7-8442-A597-CDF22070A5DF}">
      <dgm:prSet/>
      <dgm:spPr/>
      <dgm:t>
        <a:bodyPr/>
        <a:lstStyle/>
        <a:p>
          <a:endParaRPr lang="en-US"/>
        </a:p>
      </dgm:t>
    </dgm:pt>
    <dgm:pt modelId="{9F49695B-2989-1A48-B98C-9035B8BEF3B1}">
      <dgm:prSet/>
      <dgm:spPr/>
      <dgm:t>
        <a:bodyPr/>
        <a:lstStyle/>
        <a:p>
          <a:r>
            <a:rPr lang="en-US" b="1" dirty="0"/>
            <a:t>Give Conscious form to societal-political body’s idea of itself</a:t>
          </a:r>
        </a:p>
      </dgm:t>
    </dgm:pt>
    <dgm:pt modelId="{F6FE5B9A-80C9-B945-B27B-1187EF9EF566}" type="parTrans" cxnId="{96F68A68-B2F3-DD47-B0A6-93DF0B248C4A}">
      <dgm:prSet/>
      <dgm:spPr/>
    </dgm:pt>
    <dgm:pt modelId="{CF7DC579-2A72-CF4C-B650-7FC6BE147661}" type="sibTrans" cxnId="{96F68A68-B2F3-DD47-B0A6-93DF0B248C4A}">
      <dgm:prSet/>
      <dgm:spPr/>
    </dgm:pt>
    <dgm:pt modelId="{CB690ABB-831B-BD47-A3D2-7E8D72298560}" type="pres">
      <dgm:prSet presAssocID="{4F0894A5-526D-6C43-BDFC-7921C7AC12D4}" presName="Name0" presStyleCnt="0">
        <dgm:presLayoutVars>
          <dgm:chMax val="3"/>
          <dgm:chPref val="1"/>
          <dgm:dir/>
          <dgm:animLvl val="lvl"/>
          <dgm:resizeHandles/>
        </dgm:presLayoutVars>
      </dgm:prSet>
      <dgm:spPr/>
    </dgm:pt>
    <dgm:pt modelId="{A40C76A4-DBBB-1846-9B1A-2D345FA0DCDB}" type="pres">
      <dgm:prSet presAssocID="{4F0894A5-526D-6C43-BDFC-7921C7AC12D4}" presName="outerBox" presStyleCnt="0"/>
      <dgm:spPr/>
    </dgm:pt>
    <dgm:pt modelId="{DDFF880D-FF5D-3C4E-82BC-2F75ADF32F9A}" type="pres">
      <dgm:prSet presAssocID="{4F0894A5-526D-6C43-BDFC-7921C7AC12D4}" presName="outerBoxParent" presStyleLbl="node1" presStyleIdx="0" presStyleCnt="3"/>
      <dgm:spPr/>
    </dgm:pt>
    <dgm:pt modelId="{6B30E251-510B-6049-8E17-10459C7A6A4E}" type="pres">
      <dgm:prSet presAssocID="{4F0894A5-526D-6C43-BDFC-7921C7AC12D4}" presName="outerBoxChildren" presStyleCnt="0"/>
      <dgm:spPr/>
    </dgm:pt>
    <dgm:pt modelId="{93C9E39D-012D-F345-A2C6-6C87E90C0BFE}" type="pres">
      <dgm:prSet presAssocID="{C09B30F6-F5C4-204C-93A0-93DBAE94AFBB}" presName="oChild" presStyleLbl="fgAcc1" presStyleIdx="0" presStyleCnt="7">
        <dgm:presLayoutVars>
          <dgm:bulletEnabled val="1"/>
        </dgm:presLayoutVars>
      </dgm:prSet>
      <dgm:spPr/>
    </dgm:pt>
    <dgm:pt modelId="{8EAC55B1-9980-D24A-A150-677815DD6977}" type="pres">
      <dgm:prSet presAssocID="{12BFC179-4055-DE42-A6DF-D1D9D5097F63}" presName="outerSibTrans" presStyleCnt="0"/>
      <dgm:spPr/>
    </dgm:pt>
    <dgm:pt modelId="{EBB3D8D9-D611-494C-818B-85AC90C7069B}" type="pres">
      <dgm:prSet presAssocID="{9F49695B-2989-1A48-B98C-9035B8BEF3B1}" presName="oChild" presStyleLbl="fgAcc1" presStyleIdx="1" presStyleCnt="7">
        <dgm:presLayoutVars>
          <dgm:bulletEnabled val="1"/>
        </dgm:presLayoutVars>
      </dgm:prSet>
      <dgm:spPr/>
    </dgm:pt>
    <dgm:pt modelId="{2C7AB7DA-9A97-A746-8367-5D0813712898}" type="pres">
      <dgm:prSet presAssocID="{CF7DC579-2A72-CF4C-B650-7FC6BE147661}" presName="outerSibTrans" presStyleCnt="0"/>
      <dgm:spPr/>
    </dgm:pt>
    <dgm:pt modelId="{84EC9ACD-F028-3741-A26C-88531F152A46}" type="pres">
      <dgm:prSet presAssocID="{E9D45065-BE89-DF4F-AE3F-47BD6DABB74D}" presName="oChild" presStyleLbl="fgAcc1" presStyleIdx="2" presStyleCnt="7">
        <dgm:presLayoutVars>
          <dgm:bulletEnabled val="1"/>
        </dgm:presLayoutVars>
      </dgm:prSet>
      <dgm:spPr/>
    </dgm:pt>
    <dgm:pt modelId="{D0B7121D-2F05-404B-BA96-CF143C6BD5E3}" type="pres">
      <dgm:prSet presAssocID="{4F0894A5-526D-6C43-BDFC-7921C7AC12D4}" presName="middleBox" presStyleCnt="0"/>
      <dgm:spPr/>
    </dgm:pt>
    <dgm:pt modelId="{472C0B45-C889-D745-B2F6-C2CC00A05C44}" type="pres">
      <dgm:prSet presAssocID="{4F0894A5-526D-6C43-BDFC-7921C7AC12D4}" presName="middleBoxParent" presStyleLbl="node1" presStyleIdx="1" presStyleCnt="3"/>
      <dgm:spPr/>
    </dgm:pt>
    <dgm:pt modelId="{B5267C30-4E2C-8F43-A014-5213E5BF5B16}" type="pres">
      <dgm:prSet presAssocID="{4F0894A5-526D-6C43-BDFC-7921C7AC12D4}" presName="middleBoxChildren" presStyleCnt="0"/>
      <dgm:spPr/>
    </dgm:pt>
    <dgm:pt modelId="{EE40BE3B-AA65-D445-BBF2-C820A11D1946}" type="pres">
      <dgm:prSet presAssocID="{CB64EF5B-4835-EF40-9620-BABC4D21D198}" presName="mChild" presStyleLbl="fgAcc1" presStyleIdx="3" presStyleCnt="7">
        <dgm:presLayoutVars>
          <dgm:bulletEnabled val="1"/>
        </dgm:presLayoutVars>
      </dgm:prSet>
      <dgm:spPr/>
    </dgm:pt>
    <dgm:pt modelId="{E2EFA7C6-20D6-C943-B72B-C7F66E0863B6}" type="pres">
      <dgm:prSet presAssocID="{237B6B9B-0F80-B643-B433-2624A8CE87DF}" presName="middleSibTrans" presStyleCnt="0"/>
      <dgm:spPr/>
    </dgm:pt>
    <dgm:pt modelId="{7E366C2E-88B7-8342-9938-0D5FB5C3FD45}" type="pres">
      <dgm:prSet presAssocID="{C81A91F6-F648-B744-9020-A899D59279CF}" presName="mChild" presStyleLbl="fgAcc1" presStyleIdx="4" presStyleCnt="7">
        <dgm:presLayoutVars>
          <dgm:bulletEnabled val="1"/>
        </dgm:presLayoutVars>
      </dgm:prSet>
      <dgm:spPr/>
    </dgm:pt>
    <dgm:pt modelId="{19591D33-B8AD-7F4D-9399-74967BF5AA76}" type="pres">
      <dgm:prSet presAssocID="{4F0894A5-526D-6C43-BDFC-7921C7AC12D4}" presName="centerBox" presStyleCnt="0"/>
      <dgm:spPr/>
    </dgm:pt>
    <dgm:pt modelId="{AEDE0BCC-EB9C-8049-AFA0-01A577211203}" type="pres">
      <dgm:prSet presAssocID="{4F0894A5-526D-6C43-BDFC-7921C7AC12D4}" presName="centerBoxParent" presStyleLbl="node1" presStyleIdx="2" presStyleCnt="3"/>
      <dgm:spPr/>
    </dgm:pt>
    <dgm:pt modelId="{3751108F-2A52-8249-844F-D826736EE337}" type="pres">
      <dgm:prSet presAssocID="{4F0894A5-526D-6C43-BDFC-7921C7AC12D4}" presName="centerBoxChildren" presStyleCnt="0"/>
      <dgm:spPr/>
    </dgm:pt>
    <dgm:pt modelId="{BDCA36D5-3033-E145-A444-9184612209F2}" type="pres">
      <dgm:prSet presAssocID="{4543F9A8-54F8-7646-8543-81835CBD6B7B}" presName="cChild" presStyleLbl="fgAcc1" presStyleIdx="5" presStyleCnt="7">
        <dgm:presLayoutVars>
          <dgm:bulletEnabled val="1"/>
        </dgm:presLayoutVars>
      </dgm:prSet>
      <dgm:spPr/>
    </dgm:pt>
    <dgm:pt modelId="{FD760BA7-B973-D446-89A9-D70F30F3F848}" type="pres">
      <dgm:prSet presAssocID="{D514D2F6-2AF7-4D48-BAC3-40BFD6A38195}" presName="centerSibTrans" presStyleCnt="0"/>
      <dgm:spPr/>
    </dgm:pt>
    <dgm:pt modelId="{7F480341-D021-B347-819A-9E8108F93646}" type="pres">
      <dgm:prSet presAssocID="{40D4DF0E-8304-324C-8A14-7FD28DBD5B0C}" presName="cChild" presStyleLbl="fgAcc1" presStyleIdx="6" presStyleCnt="7">
        <dgm:presLayoutVars>
          <dgm:bulletEnabled val="1"/>
        </dgm:presLayoutVars>
      </dgm:prSet>
      <dgm:spPr/>
    </dgm:pt>
  </dgm:ptLst>
  <dgm:cxnLst>
    <dgm:cxn modelId="{740EA017-C2D7-3548-A591-A105187C45A2}" srcId="{6F8D53D9-DC77-B04B-AFB4-063B24A4EB03}" destId="{C81A91F6-F648-B744-9020-A899D59279CF}" srcOrd="1" destOrd="0" parTransId="{E4F5C232-DD06-FE45-AD30-E6B3F0C08664}" sibTransId="{EAFC6483-43D0-6448-98D8-EDA23C1EE136}"/>
    <dgm:cxn modelId="{748EA61D-69C8-B94E-B838-00C779B4FD2E}" type="presOf" srcId="{CB64EF5B-4835-EF40-9620-BABC4D21D198}" destId="{EE40BE3B-AA65-D445-BBF2-C820A11D1946}" srcOrd="0" destOrd="0" presId="urn:microsoft.com/office/officeart/2005/8/layout/target2"/>
    <dgm:cxn modelId="{291B4923-57B7-4245-8F76-60B92BCCA781}" type="presOf" srcId="{4F0894A5-526D-6C43-BDFC-7921C7AC12D4}" destId="{CB690ABB-831B-BD47-A3D2-7E8D72298560}" srcOrd="0" destOrd="0" presId="urn:microsoft.com/office/officeart/2005/8/layout/target2"/>
    <dgm:cxn modelId="{409F262D-A01A-334B-B82E-01621DC3C1D3}" type="presOf" srcId="{969E5916-BD67-E54A-BE77-BB10CB6DF96D}" destId="{AEDE0BCC-EB9C-8049-AFA0-01A577211203}" srcOrd="0" destOrd="0" presId="urn:microsoft.com/office/officeart/2005/8/layout/target2"/>
    <dgm:cxn modelId="{E56AC22D-DE85-0F4D-B3F7-CBF229721ECE}" type="presOf" srcId="{C09B30F6-F5C4-204C-93A0-93DBAE94AFBB}" destId="{93C9E39D-012D-F345-A2C6-6C87E90C0BFE}" srcOrd="0" destOrd="0" presId="urn:microsoft.com/office/officeart/2005/8/layout/target2"/>
    <dgm:cxn modelId="{49C2C239-B8A7-8442-A597-CDF22070A5DF}" srcId="{969E5916-BD67-E54A-BE77-BB10CB6DF96D}" destId="{40D4DF0E-8304-324C-8A14-7FD28DBD5B0C}" srcOrd="1" destOrd="0" parTransId="{981103C1-7FEA-4346-BCE6-516EA82B986B}" sibTransId="{8A641683-072B-E34E-A24D-2373DDED487A}"/>
    <dgm:cxn modelId="{FC08B045-9572-B44E-9411-FB67741E3FB2}" srcId="{9E57922C-AEF6-464C-B17A-1C1C2DF451C9}" destId="{E9D45065-BE89-DF4F-AE3F-47BD6DABB74D}" srcOrd="2" destOrd="0" parTransId="{16BADCEB-1185-3048-AA8F-35BB55C8EDAA}" sibTransId="{34A341F7-9D46-0A44-9366-6F13BEF0E830}"/>
    <dgm:cxn modelId="{E7B52964-ED05-BD42-90CC-5AA37BC782AF}" srcId="{6F8D53D9-DC77-B04B-AFB4-063B24A4EB03}" destId="{CB64EF5B-4835-EF40-9620-BABC4D21D198}" srcOrd="0" destOrd="0" parTransId="{243A944D-2BD5-6A49-BB03-44C06229691D}" sibTransId="{237B6B9B-0F80-B643-B433-2624A8CE87DF}"/>
    <dgm:cxn modelId="{38B5C065-1ECE-D446-898C-2626AD15B9CC}" srcId="{4F0894A5-526D-6C43-BDFC-7921C7AC12D4}" destId="{9E57922C-AEF6-464C-B17A-1C1C2DF451C9}" srcOrd="0" destOrd="0" parTransId="{A0C5F04A-97E8-024F-944C-6F568FBE8903}" sibTransId="{62A43480-8A8E-7146-BDA3-5A396DC7CB06}"/>
    <dgm:cxn modelId="{96F68A68-B2F3-DD47-B0A6-93DF0B248C4A}" srcId="{9E57922C-AEF6-464C-B17A-1C1C2DF451C9}" destId="{9F49695B-2989-1A48-B98C-9035B8BEF3B1}" srcOrd="1" destOrd="0" parTransId="{F6FE5B9A-80C9-B945-B27B-1187EF9EF566}" sibTransId="{CF7DC579-2A72-CF4C-B650-7FC6BE147661}"/>
    <dgm:cxn modelId="{C1D1546F-0896-0445-935C-28EC3D88D678}" srcId="{9E57922C-AEF6-464C-B17A-1C1C2DF451C9}" destId="{C09B30F6-F5C4-204C-93A0-93DBAE94AFBB}" srcOrd="0" destOrd="0" parTransId="{B1C1B691-764C-CD49-A7D3-44DBDE1E3195}" sibTransId="{12BFC179-4055-DE42-A6DF-D1D9D5097F63}"/>
    <dgm:cxn modelId="{3E862DA3-BF61-E543-BB75-93A245182F57}" type="presOf" srcId="{9E57922C-AEF6-464C-B17A-1C1C2DF451C9}" destId="{DDFF880D-FF5D-3C4E-82BC-2F75ADF32F9A}" srcOrd="0" destOrd="0" presId="urn:microsoft.com/office/officeart/2005/8/layout/target2"/>
    <dgm:cxn modelId="{941AAEA7-83A5-7840-BD4C-A3D150E19A68}" srcId="{969E5916-BD67-E54A-BE77-BB10CB6DF96D}" destId="{4543F9A8-54F8-7646-8543-81835CBD6B7B}" srcOrd="0" destOrd="0" parTransId="{7C56C907-D5A8-5440-BBC1-89A726CE8033}" sibTransId="{D514D2F6-2AF7-4D48-BAC3-40BFD6A38195}"/>
    <dgm:cxn modelId="{6B8A5BA9-159F-8244-A6AD-9C16F6F44C42}" type="presOf" srcId="{6F8D53D9-DC77-B04B-AFB4-063B24A4EB03}" destId="{472C0B45-C889-D745-B2F6-C2CC00A05C44}" srcOrd="0" destOrd="0" presId="urn:microsoft.com/office/officeart/2005/8/layout/target2"/>
    <dgm:cxn modelId="{AE27C0AD-26AF-9A4B-920B-EFCD83B699E8}" type="presOf" srcId="{4543F9A8-54F8-7646-8543-81835CBD6B7B}" destId="{BDCA36D5-3033-E145-A444-9184612209F2}" srcOrd="0" destOrd="0" presId="urn:microsoft.com/office/officeart/2005/8/layout/target2"/>
    <dgm:cxn modelId="{D299EFAD-45CB-A844-926D-462DC2911DBE}" srcId="{4F0894A5-526D-6C43-BDFC-7921C7AC12D4}" destId="{6F8D53D9-DC77-B04B-AFB4-063B24A4EB03}" srcOrd="1" destOrd="0" parTransId="{9F9FD2DC-9FDB-1A4A-9E22-2908ADE7C740}" sibTransId="{6C46CC6F-4084-C049-83C7-31A1B427F5DF}"/>
    <dgm:cxn modelId="{BA223AC0-6FA5-0A46-94F1-41755B148608}" type="presOf" srcId="{E9D45065-BE89-DF4F-AE3F-47BD6DABB74D}" destId="{84EC9ACD-F028-3741-A26C-88531F152A46}" srcOrd="0" destOrd="0" presId="urn:microsoft.com/office/officeart/2005/8/layout/target2"/>
    <dgm:cxn modelId="{ED42A0C4-F491-5949-AC0F-10BCBC36A985}" type="presOf" srcId="{C81A91F6-F648-B744-9020-A899D59279CF}" destId="{7E366C2E-88B7-8342-9938-0D5FB5C3FD45}" srcOrd="0" destOrd="0" presId="urn:microsoft.com/office/officeart/2005/8/layout/target2"/>
    <dgm:cxn modelId="{007200D5-A739-5E40-B490-48F8130652BD}" type="presOf" srcId="{9F49695B-2989-1A48-B98C-9035B8BEF3B1}" destId="{EBB3D8D9-D611-494C-818B-85AC90C7069B}" srcOrd="0" destOrd="0" presId="urn:microsoft.com/office/officeart/2005/8/layout/target2"/>
    <dgm:cxn modelId="{D3D159E9-1D86-3A42-AC49-A288B0880F95}" srcId="{4F0894A5-526D-6C43-BDFC-7921C7AC12D4}" destId="{969E5916-BD67-E54A-BE77-BB10CB6DF96D}" srcOrd="2" destOrd="0" parTransId="{A1B657F8-01CA-1C41-9FC5-96A82A670205}" sibTransId="{5EDA4E3E-2513-2D46-8F00-17B0AC56F146}"/>
    <dgm:cxn modelId="{31AFA1FB-6BCD-6647-997A-C0C3BDCB6B6B}" type="presOf" srcId="{40D4DF0E-8304-324C-8A14-7FD28DBD5B0C}" destId="{7F480341-D021-B347-819A-9E8108F93646}" srcOrd="0" destOrd="0" presId="urn:microsoft.com/office/officeart/2005/8/layout/target2"/>
    <dgm:cxn modelId="{1FCBBC32-041D-5048-973A-862C7430485C}" type="presParOf" srcId="{CB690ABB-831B-BD47-A3D2-7E8D72298560}" destId="{A40C76A4-DBBB-1846-9B1A-2D345FA0DCDB}" srcOrd="0" destOrd="0" presId="urn:microsoft.com/office/officeart/2005/8/layout/target2"/>
    <dgm:cxn modelId="{D25AB420-93FC-6C4A-A8ED-CBEFCCA80236}" type="presParOf" srcId="{A40C76A4-DBBB-1846-9B1A-2D345FA0DCDB}" destId="{DDFF880D-FF5D-3C4E-82BC-2F75ADF32F9A}" srcOrd="0" destOrd="0" presId="urn:microsoft.com/office/officeart/2005/8/layout/target2"/>
    <dgm:cxn modelId="{B3D1AFC2-1DD1-F241-89F7-768BB9E82F5B}" type="presParOf" srcId="{A40C76A4-DBBB-1846-9B1A-2D345FA0DCDB}" destId="{6B30E251-510B-6049-8E17-10459C7A6A4E}" srcOrd="1" destOrd="0" presId="urn:microsoft.com/office/officeart/2005/8/layout/target2"/>
    <dgm:cxn modelId="{E830FAF4-8B98-AB43-9765-7FFFEC8EE278}" type="presParOf" srcId="{6B30E251-510B-6049-8E17-10459C7A6A4E}" destId="{93C9E39D-012D-F345-A2C6-6C87E90C0BFE}" srcOrd="0" destOrd="0" presId="urn:microsoft.com/office/officeart/2005/8/layout/target2"/>
    <dgm:cxn modelId="{C1610E2B-7372-E348-885A-F286A76DDF42}" type="presParOf" srcId="{6B30E251-510B-6049-8E17-10459C7A6A4E}" destId="{8EAC55B1-9980-D24A-A150-677815DD6977}" srcOrd="1" destOrd="0" presId="urn:microsoft.com/office/officeart/2005/8/layout/target2"/>
    <dgm:cxn modelId="{58AE3600-4362-0940-AB78-D5288029D3AD}" type="presParOf" srcId="{6B30E251-510B-6049-8E17-10459C7A6A4E}" destId="{EBB3D8D9-D611-494C-818B-85AC90C7069B}" srcOrd="2" destOrd="0" presId="urn:microsoft.com/office/officeart/2005/8/layout/target2"/>
    <dgm:cxn modelId="{E8436F10-5ACF-8047-B55D-95224CECC142}" type="presParOf" srcId="{6B30E251-510B-6049-8E17-10459C7A6A4E}" destId="{2C7AB7DA-9A97-A746-8367-5D0813712898}" srcOrd="3" destOrd="0" presId="urn:microsoft.com/office/officeart/2005/8/layout/target2"/>
    <dgm:cxn modelId="{E7407620-99AF-A647-8522-1E23EF5982D8}" type="presParOf" srcId="{6B30E251-510B-6049-8E17-10459C7A6A4E}" destId="{84EC9ACD-F028-3741-A26C-88531F152A46}" srcOrd="4" destOrd="0" presId="urn:microsoft.com/office/officeart/2005/8/layout/target2"/>
    <dgm:cxn modelId="{941EFE41-C247-EA48-99FE-0583489D4CBF}" type="presParOf" srcId="{CB690ABB-831B-BD47-A3D2-7E8D72298560}" destId="{D0B7121D-2F05-404B-BA96-CF143C6BD5E3}" srcOrd="1" destOrd="0" presId="urn:microsoft.com/office/officeart/2005/8/layout/target2"/>
    <dgm:cxn modelId="{231C49BE-C655-0441-8366-A6B5F96B0339}" type="presParOf" srcId="{D0B7121D-2F05-404B-BA96-CF143C6BD5E3}" destId="{472C0B45-C889-D745-B2F6-C2CC00A05C44}" srcOrd="0" destOrd="0" presId="urn:microsoft.com/office/officeart/2005/8/layout/target2"/>
    <dgm:cxn modelId="{114ACFC6-6C69-6A4A-A718-AB8D566B58D3}" type="presParOf" srcId="{D0B7121D-2F05-404B-BA96-CF143C6BD5E3}" destId="{B5267C30-4E2C-8F43-A014-5213E5BF5B16}" srcOrd="1" destOrd="0" presId="urn:microsoft.com/office/officeart/2005/8/layout/target2"/>
    <dgm:cxn modelId="{9954CE60-96E9-2B41-A6D6-4C54BEE4B455}" type="presParOf" srcId="{B5267C30-4E2C-8F43-A014-5213E5BF5B16}" destId="{EE40BE3B-AA65-D445-BBF2-C820A11D1946}" srcOrd="0" destOrd="0" presId="urn:microsoft.com/office/officeart/2005/8/layout/target2"/>
    <dgm:cxn modelId="{8487F680-6B53-DF40-BBEB-F41D01334302}" type="presParOf" srcId="{B5267C30-4E2C-8F43-A014-5213E5BF5B16}" destId="{E2EFA7C6-20D6-C943-B72B-C7F66E0863B6}" srcOrd="1" destOrd="0" presId="urn:microsoft.com/office/officeart/2005/8/layout/target2"/>
    <dgm:cxn modelId="{F87213B5-0EEC-FF42-8700-4B29EAC36E0B}" type="presParOf" srcId="{B5267C30-4E2C-8F43-A014-5213E5BF5B16}" destId="{7E366C2E-88B7-8342-9938-0D5FB5C3FD45}" srcOrd="2" destOrd="0" presId="urn:microsoft.com/office/officeart/2005/8/layout/target2"/>
    <dgm:cxn modelId="{47AA1F63-EB49-8F4D-AB6D-D603E949270B}" type="presParOf" srcId="{CB690ABB-831B-BD47-A3D2-7E8D72298560}" destId="{19591D33-B8AD-7F4D-9399-74967BF5AA76}" srcOrd="2" destOrd="0" presId="urn:microsoft.com/office/officeart/2005/8/layout/target2"/>
    <dgm:cxn modelId="{73F5DA7C-637B-6A42-A461-0F9079E9A082}" type="presParOf" srcId="{19591D33-B8AD-7F4D-9399-74967BF5AA76}" destId="{AEDE0BCC-EB9C-8049-AFA0-01A577211203}" srcOrd="0" destOrd="0" presId="urn:microsoft.com/office/officeart/2005/8/layout/target2"/>
    <dgm:cxn modelId="{E9508A1B-50F4-B84B-9951-F18D7687A5B3}" type="presParOf" srcId="{19591D33-B8AD-7F4D-9399-74967BF5AA76}" destId="{3751108F-2A52-8249-844F-D826736EE337}" srcOrd="1" destOrd="0" presId="urn:microsoft.com/office/officeart/2005/8/layout/target2"/>
    <dgm:cxn modelId="{4E208EE0-B2C6-7D46-A2E3-D9C540266623}" type="presParOf" srcId="{3751108F-2A52-8249-844F-D826736EE337}" destId="{BDCA36D5-3033-E145-A444-9184612209F2}" srcOrd="0" destOrd="0" presId="urn:microsoft.com/office/officeart/2005/8/layout/target2"/>
    <dgm:cxn modelId="{BFF1361D-4825-7E4D-8DE7-61C9DDF86272}" type="presParOf" srcId="{3751108F-2A52-8249-844F-D826736EE337}" destId="{FD760BA7-B973-D446-89A9-D70F30F3F848}" srcOrd="1" destOrd="0" presId="urn:microsoft.com/office/officeart/2005/8/layout/target2"/>
    <dgm:cxn modelId="{CFB39C6C-F680-0C44-80B6-8FCEF89C82EB}" type="presParOf" srcId="{3751108F-2A52-8249-844F-D826736EE337}" destId="{7F480341-D021-B347-819A-9E8108F93646}"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78A4C61-6844-904A-8441-70EDCA84274E}" type="doc">
      <dgm:prSet loTypeId="urn:microsoft.com/office/officeart/2005/8/layout/vList6" loCatId="relationship" qsTypeId="urn:microsoft.com/office/officeart/2005/8/quickstyle/simple3" qsCatId="simple" csTypeId="urn:microsoft.com/office/officeart/2005/8/colors/colorful1" csCatId="colorful" phldr="1"/>
      <dgm:spPr/>
      <dgm:t>
        <a:bodyPr/>
        <a:lstStyle/>
        <a:p>
          <a:endParaRPr lang="en-US"/>
        </a:p>
      </dgm:t>
    </dgm:pt>
    <dgm:pt modelId="{595DADBD-F3C9-CF48-855A-411273429887}">
      <dgm:prSet/>
      <dgm:spPr/>
      <dgm:t>
        <a:bodyPr/>
        <a:lstStyle/>
        <a:p>
          <a:r>
            <a:rPr lang="en-US" dirty="0"/>
            <a:t>Where do constitutional norms come from?</a:t>
          </a:r>
        </a:p>
      </dgm:t>
    </dgm:pt>
    <dgm:pt modelId="{F73F5752-4AB1-AA43-B8A9-66DB7A6F7EFA}" type="parTrans" cxnId="{C8373C0D-2024-2340-9F23-CEB3EE891C65}">
      <dgm:prSet/>
      <dgm:spPr/>
      <dgm:t>
        <a:bodyPr/>
        <a:lstStyle/>
        <a:p>
          <a:endParaRPr lang="en-US"/>
        </a:p>
      </dgm:t>
    </dgm:pt>
    <dgm:pt modelId="{71719DEE-479D-9C4F-88D1-818F5910684D}" type="sibTrans" cxnId="{C8373C0D-2024-2340-9F23-CEB3EE891C65}">
      <dgm:prSet/>
      <dgm:spPr/>
      <dgm:t>
        <a:bodyPr/>
        <a:lstStyle/>
        <a:p>
          <a:endParaRPr lang="en-US"/>
        </a:p>
      </dgm:t>
    </dgm:pt>
    <dgm:pt modelId="{E4D2D838-5D88-BD4E-B485-0289F259E979}">
      <dgm:prSet custT="1"/>
      <dgm:spPr/>
      <dgm:t>
        <a:bodyPr/>
        <a:lstStyle/>
        <a:p>
          <a:r>
            <a:rPr lang="en-US" sz="2000" dirty="0"/>
            <a:t>Multiple sources</a:t>
          </a:r>
        </a:p>
      </dgm:t>
    </dgm:pt>
    <dgm:pt modelId="{08665CC1-97FF-8A4A-928C-680B671060A7}" type="parTrans" cxnId="{E6642C04-0239-FA47-8B61-28CD0C9AA7E7}">
      <dgm:prSet/>
      <dgm:spPr/>
      <dgm:t>
        <a:bodyPr/>
        <a:lstStyle/>
        <a:p>
          <a:endParaRPr lang="en-US"/>
        </a:p>
      </dgm:t>
    </dgm:pt>
    <dgm:pt modelId="{9B9D17FA-B8D3-6D4F-A3E9-1ADCDEA25CCB}" type="sibTrans" cxnId="{E6642C04-0239-FA47-8B61-28CD0C9AA7E7}">
      <dgm:prSet/>
      <dgm:spPr/>
      <dgm:t>
        <a:bodyPr/>
        <a:lstStyle/>
        <a:p>
          <a:endParaRPr lang="en-US"/>
        </a:p>
      </dgm:t>
    </dgm:pt>
    <dgm:pt modelId="{3796EB8E-FC89-A541-A34A-66B3EF5CDAEF}">
      <dgm:prSet/>
      <dgm:spPr/>
      <dgm:t>
        <a:bodyPr/>
        <a:lstStyle/>
        <a:p>
          <a:r>
            <a:rPr lang="en-US" dirty="0"/>
            <a:t>Endogenous</a:t>
          </a:r>
        </a:p>
      </dgm:t>
    </dgm:pt>
    <dgm:pt modelId="{AB2797B3-0ECE-7B47-89DA-3F46FBE154AD}" type="parTrans" cxnId="{45A23756-E479-CE44-A6A3-681383B8A830}">
      <dgm:prSet/>
      <dgm:spPr/>
      <dgm:t>
        <a:bodyPr/>
        <a:lstStyle/>
        <a:p>
          <a:endParaRPr lang="en-US"/>
        </a:p>
      </dgm:t>
    </dgm:pt>
    <dgm:pt modelId="{0EA0004D-98A3-5C48-B9FB-9DCD59A40F82}" type="sibTrans" cxnId="{45A23756-E479-CE44-A6A3-681383B8A830}">
      <dgm:prSet/>
      <dgm:spPr/>
      <dgm:t>
        <a:bodyPr/>
        <a:lstStyle/>
        <a:p>
          <a:endParaRPr lang="en-US"/>
        </a:p>
      </dgm:t>
    </dgm:pt>
    <dgm:pt modelId="{4A4DCAD8-E47E-1748-B784-1A67971F5900}">
      <dgm:prSet custT="1"/>
      <dgm:spPr/>
      <dgm:t>
        <a:bodyPr/>
        <a:lstStyle/>
        <a:p>
          <a:r>
            <a:rPr lang="en-US" sz="1800" dirty="0"/>
            <a:t>National context</a:t>
          </a:r>
        </a:p>
      </dgm:t>
    </dgm:pt>
    <dgm:pt modelId="{3390F463-0747-7B41-B2CD-D88790C83091}" type="parTrans" cxnId="{42107F57-611C-4D48-BB31-8887BB830DFB}">
      <dgm:prSet/>
      <dgm:spPr/>
      <dgm:t>
        <a:bodyPr/>
        <a:lstStyle/>
        <a:p>
          <a:endParaRPr lang="en-US"/>
        </a:p>
      </dgm:t>
    </dgm:pt>
    <dgm:pt modelId="{6A3BDC85-75F8-9C40-9C12-2C0C4C0739EB}" type="sibTrans" cxnId="{42107F57-611C-4D48-BB31-8887BB830DFB}">
      <dgm:prSet/>
      <dgm:spPr/>
      <dgm:t>
        <a:bodyPr/>
        <a:lstStyle/>
        <a:p>
          <a:endParaRPr lang="en-US"/>
        </a:p>
      </dgm:t>
    </dgm:pt>
    <dgm:pt modelId="{1E5883E1-ECE5-F946-B554-B7E3C09CBB57}">
      <dgm:prSet custT="1"/>
      <dgm:spPr/>
      <dgm:t>
        <a:bodyPr/>
        <a:lstStyle/>
        <a:p>
          <a:r>
            <a:rPr lang="en-US" sz="1800" dirty="0"/>
            <a:t>Historical stage of development</a:t>
          </a:r>
        </a:p>
      </dgm:t>
    </dgm:pt>
    <dgm:pt modelId="{965493F6-9E6F-B34D-B6BF-9D1629C1DD2D}" type="parTrans" cxnId="{F527CDE6-9BB5-0F48-AB17-FFCC8E526F03}">
      <dgm:prSet/>
      <dgm:spPr/>
      <dgm:t>
        <a:bodyPr/>
        <a:lstStyle/>
        <a:p>
          <a:endParaRPr lang="en-US"/>
        </a:p>
      </dgm:t>
    </dgm:pt>
    <dgm:pt modelId="{0059E9E7-DEC9-654C-AB67-F95AE25014AD}" type="sibTrans" cxnId="{F527CDE6-9BB5-0F48-AB17-FFCC8E526F03}">
      <dgm:prSet/>
      <dgm:spPr/>
      <dgm:t>
        <a:bodyPr/>
        <a:lstStyle/>
        <a:p>
          <a:endParaRPr lang="en-US"/>
        </a:p>
      </dgm:t>
    </dgm:pt>
    <dgm:pt modelId="{91D42CEB-14F2-F246-9CEC-5ED789C17E2E}">
      <dgm:prSet custT="1"/>
      <dgm:spPr/>
      <dgm:t>
        <a:bodyPr/>
        <a:lstStyle/>
        <a:p>
          <a:r>
            <a:rPr lang="en-US" sz="1800" dirty="0"/>
            <a:t>Reflection of desires of people at any one time</a:t>
          </a:r>
        </a:p>
      </dgm:t>
    </dgm:pt>
    <dgm:pt modelId="{7CAE0A37-F3A7-E845-ACAE-86F16CD8E48C}" type="parTrans" cxnId="{972965A0-4BA0-B54B-8392-32396F513975}">
      <dgm:prSet/>
      <dgm:spPr/>
      <dgm:t>
        <a:bodyPr/>
        <a:lstStyle/>
        <a:p>
          <a:endParaRPr lang="en-US"/>
        </a:p>
      </dgm:t>
    </dgm:pt>
    <dgm:pt modelId="{F27FED17-A336-C84C-9D6C-48BFB8140A0D}" type="sibTrans" cxnId="{972965A0-4BA0-B54B-8392-32396F513975}">
      <dgm:prSet/>
      <dgm:spPr/>
      <dgm:t>
        <a:bodyPr/>
        <a:lstStyle/>
        <a:p>
          <a:endParaRPr lang="en-US"/>
        </a:p>
      </dgm:t>
    </dgm:pt>
    <dgm:pt modelId="{8863FFF5-0812-1547-9A7B-AECFE8E0D9EA}">
      <dgm:prSet/>
      <dgm:spPr/>
      <dgm:t>
        <a:bodyPr/>
        <a:lstStyle/>
        <a:p>
          <a:r>
            <a:rPr lang="en-US" dirty="0"/>
            <a:t>Exogenous</a:t>
          </a:r>
        </a:p>
      </dgm:t>
    </dgm:pt>
    <dgm:pt modelId="{EFC15F09-5CEB-8F45-87C1-E2513A69E677}" type="parTrans" cxnId="{7DD01A1B-0C51-2C4E-BE64-0A48905F952E}">
      <dgm:prSet/>
      <dgm:spPr/>
      <dgm:t>
        <a:bodyPr/>
        <a:lstStyle/>
        <a:p>
          <a:endParaRPr lang="en-US"/>
        </a:p>
      </dgm:t>
    </dgm:pt>
    <dgm:pt modelId="{9678C718-9F35-3541-8BE1-C7F3474ED99D}" type="sibTrans" cxnId="{7DD01A1B-0C51-2C4E-BE64-0A48905F952E}">
      <dgm:prSet/>
      <dgm:spPr/>
      <dgm:t>
        <a:bodyPr/>
        <a:lstStyle/>
        <a:p>
          <a:endParaRPr lang="en-US"/>
        </a:p>
      </dgm:t>
    </dgm:pt>
    <dgm:pt modelId="{A498B2A7-E676-3143-BF5A-D6EDC40C40CB}">
      <dgm:prSet custT="1"/>
      <dgm:spPr/>
      <dgm:t>
        <a:bodyPr/>
        <a:lstStyle/>
        <a:p>
          <a:r>
            <a:rPr lang="en-US" sz="1600" dirty="0"/>
            <a:t>Ideological principles (Marxism, Liberal democracy)</a:t>
          </a:r>
        </a:p>
      </dgm:t>
    </dgm:pt>
    <dgm:pt modelId="{9CCAEE54-212E-A043-B6E3-9266BC0F843D}" type="parTrans" cxnId="{F78663B7-EE36-0B45-994F-3038CC3A7CD3}">
      <dgm:prSet/>
      <dgm:spPr/>
      <dgm:t>
        <a:bodyPr/>
        <a:lstStyle/>
        <a:p>
          <a:endParaRPr lang="en-US"/>
        </a:p>
      </dgm:t>
    </dgm:pt>
    <dgm:pt modelId="{670D47E8-BDCD-5742-8BDC-28410A54C084}" type="sibTrans" cxnId="{F78663B7-EE36-0B45-994F-3038CC3A7CD3}">
      <dgm:prSet/>
      <dgm:spPr/>
      <dgm:t>
        <a:bodyPr/>
        <a:lstStyle/>
        <a:p>
          <a:endParaRPr lang="en-US"/>
        </a:p>
      </dgm:t>
    </dgm:pt>
    <dgm:pt modelId="{89BB74E5-66EC-F944-9FDC-5077887B1AB5}">
      <dgm:prSet custT="1"/>
      <dgm:spPr/>
      <dgm:t>
        <a:bodyPr/>
        <a:lstStyle/>
        <a:p>
          <a:r>
            <a:rPr lang="en-US" sz="1600" dirty="0"/>
            <a:t>Theological Principles</a:t>
          </a:r>
        </a:p>
      </dgm:t>
    </dgm:pt>
    <dgm:pt modelId="{39B653C7-D1A5-9041-AD43-67056CB9E9C7}" type="parTrans" cxnId="{75C76ED3-7D8D-E44A-9B85-1173A2E95E88}">
      <dgm:prSet/>
      <dgm:spPr/>
      <dgm:t>
        <a:bodyPr/>
        <a:lstStyle/>
        <a:p>
          <a:endParaRPr lang="en-US"/>
        </a:p>
      </dgm:t>
    </dgm:pt>
    <dgm:pt modelId="{BB976EC6-012F-3141-A093-8796783563DD}" type="sibTrans" cxnId="{75C76ED3-7D8D-E44A-9B85-1173A2E95E88}">
      <dgm:prSet/>
      <dgm:spPr/>
      <dgm:t>
        <a:bodyPr/>
        <a:lstStyle/>
        <a:p>
          <a:endParaRPr lang="en-US"/>
        </a:p>
      </dgm:t>
    </dgm:pt>
    <dgm:pt modelId="{31C32730-EE4D-4D41-92AB-E8DF291743CC}">
      <dgm:prSet custT="1"/>
      <dgm:spPr/>
      <dgm:t>
        <a:bodyPr/>
        <a:lstStyle/>
        <a:p>
          <a:r>
            <a:rPr lang="en-US" sz="1600" dirty="0"/>
            <a:t>Natural Law</a:t>
          </a:r>
        </a:p>
      </dgm:t>
    </dgm:pt>
    <dgm:pt modelId="{2778E680-744B-3E42-ADBC-187FB00628FB}" type="parTrans" cxnId="{9A80D7C6-56DD-874E-88D6-EEF05AEB550B}">
      <dgm:prSet/>
      <dgm:spPr/>
      <dgm:t>
        <a:bodyPr/>
        <a:lstStyle/>
        <a:p>
          <a:endParaRPr lang="en-US"/>
        </a:p>
      </dgm:t>
    </dgm:pt>
    <dgm:pt modelId="{EBFCE2E5-641F-7B4B-AEAD-9BBD4E86F437}" type="sibTrans" cxnId="{9A80D7C6-56DD-874E-88D6-EEF05AEB550B}">
      <dgm:prSet/>
      <dgm:spPr/>
      <dgm:t>
        <a:bodyPr/>
        <a:lstStyle/>
        <a:p>
          <a:endParaRPr lang="en-US"/>
        </a:p>
      </dgm:t>
    </dgm:pt>
    <dgm:pt modelId="{DD9925F1-6F3F-824B-8BEB-4EA5E5767DA3}">
      <dgm:prSet custT="1"/>
      <dgm:spPr/>
      <dgm:t>
        <a:bodyPr/>
        <a:lstStyle/>
        <a:p>
          <a:r>
            <a:rPr lang="en-US" sz="1600" dirty="0"/>
            <a:t>International law or norms (jus cogens, etc.) </a:t>
          </a:r>
        </a:p>
      </dgm:t>
    </dgm:pt>
    <dgm:pt modelId="{1D5C8E49-FE64-F145-822E-0D7E250B9C31}" type="parTrans" cxnId="{3840432B-A8EA-8E40-866D-C584B202CBA4}">
      <dgm:prSet/>
      <dgm:spPr/>
      <dgm:t>
        <a:bodyPr/>
        <a:lstStyle/>
        <a:p>
          <a:endParaRPr lang="en-US"/>
        </a:p>
      </dgm:t>
    </dgm:pt>
    <dgm:pt modelId="{DF20DB75-CCB5-5140-85A7-3D8ABEAE8547}" type="sibTrans" cxnId="{3840432B-A8EA-8E40-866D-C584B202CBA4}">
      <dgm:prSet/>
      <dgm:spPr/>
      <dgm:t>
        <a:bodyPr/>
        <a:lstStyle/>
        <a:p>
          <a:endParaRPr lang="en-US"/>
        </a:p>
      </dgm:t>
    </dgm:pt>
    <dgm:pt modelId="{A114ADC3-B5D1-3F4F-BF00-E6CE6DB28735}">
      <dgm:prSet custT="1"/>
      <dgm:spPr/>
      <dgm:t>
        <a:bodyPr/>
        <a:lstStyle/>
        <a:p>
          <a:r>
            <a:rPr lang="en-US" sz="2000" dirty="0"/>
            <a:t>No real limitation on what a society can draw on for its sense of itself</a:t>
          </a:r>
        </a:p>
      </dgm:t>
    </dgm:pt>
    <dgm:pt modelId="{6B0D691F-FA10-D546-BAE3-FF25D9FDCAC2}" type="parTrans" cxnId="{5ED3096E-C3EF-D549-BCCD-52B6350712E8}">
      <dgm:prSet/>
      <dgm:spPr/>
    </dgm:pt>
    <dgm:pt modelId="{9E8D48F8-E035-8545-830A-DAF1CDECD172}" type="sibTrans" cxnId="{5ED3096E-C3EF-D549-BCCD-52B6350712E8}">
      <dgm:prSet/>
      <dgm:spPr/>
    </dgm:pt>
    <dgm:pt modelId="{7E648475-E00C-3F4D-9AD9-DD633AC41B0E}" type="pres">
      <dgm:prSet presAssocID="{A78A4C61-6844-904A-8441-70EDCA84274E}" presName="Name0" presStyleCnt="0">
        <dgm:presLayoutVars>
          <dgm:dir/>
          <dgm:animLvl val="lvl"/>
          <dgm:resizeHandles/>
        </dgm:presLayoutVars>
      </dgm:prSet>
      <dgm:spPr/>
    </dgm:pt>
    <dgm:pt modelId="{486DA226-9D34-0C44-96CD-6520E34495A5}" type="pres">
      <dgm:prSet presAssocID="{595DADBD-F3C9-CF48-855A-411273429887}" presName="linNode" presStyleCnt="0"/>
      <dgm:spPr/>
    </dgm:pt>
    <dgm:pt modelId="{7C4A23BA-F77B-DE4E-96D3-08B04EEB9B30}" type="pres">
      <dgm:prSet presAssocID="{595DADBD-F3C9-CF48-855A-411273429887}" presName="parentShp" presStyleLbl="node1" presStyleIdx="0" presStyleCnt="3">
        <dgm:presLayoutVars>
          <dgm:bulletEnabled val="1"/>
        </dgm:presLayoutVars>
      </dgm:prSet>
      <dgm:spPr/>
    </dgm:pt>
    <dgm:pt modelId="{15E57BAA-26BA-EC4E-8EF0-13BC5B77A018}" type="pres">
      <dgm:prSet presAssocID="{595DADBD-F3C9-CF48-855A-411273429887}" presName="childShp" presStyleLbl="bgAccFollowNode1" presStyleIdx="0" presStyleCnt="3">
        <dgm:presLayoutVars>
          <dgm:bulletEnabled val="1"/>
        </dgm:presLayoutVars>
      </dgm:prSet>
      <dgm:spPr/>
    </dgm:pt>
    <dgm:pt modelId="{A59124EA-745B-124C-8F61-30717645583C}" type="pres">
      <dgm:prSet presAssocID="{71719DEE-479D-9C4F-88D1-818F5910684D}" presName="spacing" presStyleCnt="0"/>
      <dgm:spPr/>
    </dgm:pt>
    <dgm:pt modelId="{E4294680-BF38-D94A-BE8C-55F8FA34F088}" type="pres">
      <dgm:prSet presAssocID="{3796EB8E-FC89-A541-A34A-66B3EF5CDAEF}" presName="linNode" presStyleCnt="0"/>
      <dgm:spPr/>
    </dgm:pt>
    <dgm:pt modelId="{8D05A25E-99FF-F048-BC96-8C09DE3F1966}" type="pres">
      <dgm:prSet presAssocID="{3796EB8E-FC89-A541-A34A-66B3EF5CDAEF}" presName="parentShp" presStyleLbl="node1" presStyleIdx="1" presStyleCnt="3">
        <dgm:presLayoutVars>
          <dgm:bulletEnabled val="1"/>
        </dgm:presLayoutVars>
      </dgm:prSet>
      <dgm:spPr/>
    </dgm:pt>
    <dgm:pt modelId="{AF93135C-45C6-5249-89DB-5EFB879C0C5B}" type="pres">
      <dgm:prSet presAssocID="{3796EB8E-FC89-A541-A34A-66B3EF5CDAEF}" presName="childShp" presStyleLbl="bgAccFollowNode1" presStyleIdx="1" presStyleCnt="3">
        <dgm:presLayoutVars>
          <dgm:bulletEnabled val="1"/>
        </dgm:presLayoutVars>
      </dgm:prSet>
      <dgm:spPr/>
    </dgm:pt>
    <dgm:pt modelId="{9599CD3B-D1AE-D54B-99C9-880CC6AD20DD}" type="pres">
      <dgm:prSet presAssocID="{0EA0004D-98A3-5C48-B9FB-9DCD59A40F82}" presName="spacing" presStyleCnt="0"/>
      <dgm:spPr/>
    </dgm:pt>
    <dgm:pt modelId="{E18EF8AA-913F-5D41-B4CB-7B546A92232C}" type="pres">
      <dgm:prSet presAssocID="{8863FFF5-0812-1547-9A7B-AECFE8E0D9EA}" presName="linNode" presStyleCnt="0"/>
      <dgm:spPr/>
    </dgm:pt>
    <dgm:pt modelId="{74B2020A-25F6-B443-BF15-71BBBC888FD1}" type="pres">
      <dgm:prSet presAssocID="{8863FFF5-0812-1547-9A7B-AECFE8E0D9EA}" presName="parentShp" presStyleLbl="node1" presStyleIdx="2" presStyleCnt="3">
        <dgm:presLayoutVars>
          <dgm:bulletEnabled val="1"/>
        </dgm:presLayoutVars>
      </dgm:prSet>
      <dgm:spPr/>
    </dgm:pt>
    <dgm:pt modelId="{F2C2EBBE-8660-5E41-81F0-4BE088AE8CD9}" type="pres">
      <dgm:prSet presAssocID="{8863FFF5-0812-1547-9A7B-AECFE8E0D9EA}" presName="childShp" presStyleLbl="bgAccFollowNode1" presStyleIdx="2" presStyleCnt="3" custScaleY="124421">
        <dgm:presLayoutVars>
          <dgm:bulletEnabled val="1"/>
        </dgm:presLayoutVars>
      </dgm:prSet>
      <dgm:spPr/>
    </dgm:pt>
  </dgm:ptLst>
  <dgm:cxnLst>
    <dgm:cxn modelId="{13F00700-2F6C-BA4F-8E9D-A74A35CBEA13}" type="presOf" srcId="{4A4DCAD8-E47E-1748-B784-1A67971F5900}" destId="{AF93135C-45C6-5249-89DB-5EFB879C0C5B}" srcOrd="0" destOrd="0" presId="urn:microsoft.com/office/officeart/2005/8/layout/vList6"/>
    <dgm:cxn modelId="{E6642C04-0239-FA47-8B61-28CD0C9AA7E7}" srcId="{595DADBD-F3C9-CF48-855A-411273429887}" destId="{E4D2D838-5D88-BD4E-B485-0289F259E979}" srcOrd="0" destOrd="0" parTransId="{08665CC1-97FF-8A4A-928C-680B671060A7}" sibTransId="{9B9D17FA-B8D3-6D4F-A3E9-1ADCDEA25CCB}"/>
    <dgm:cxn modelId="{C8373C0D-2024-2340-9F23-CEB3EE891C65}" srcId="{A78A4C61-6844-904A-8441-70EDCA84274E}" destId="{595DADBD-F3C9-CF48-855A-411273429887}" srcOrd="0" destOrd="0" parTransId="{F73F5752-4AB1-AA43-B8A9-66DB7A6F7EFA}" sibTransId="{71719DEE-479D-9C4F-88D1-818F5910684D}"/>
    <dgm:cxn modelId="{7DD01A1B-0C51-2C4E-BE64-0A48905F952E}" srcId="{A78A4C61-6844-904A-8441-70EDCA84274E}" destId="{8863FFF5-0812-1547-9A7B-AECFE8E0D9EA}" srcOrd="2" destOrd="0" parTransId="{EFC15F09-5CEB-8F45-87C1-E2513A69E677}" sibTransId="{9678C718-9F35-3541-8BE1-C7F3474ED99D}"/>
    <dgm:cxn modelId="{96BB0820-4EE4-F849-861E-29491FE4EB1B}" type="presOf" srcId="{89BB74E5-66EC-F944-9FDC-5077887B1AB5}" destId="{F2C2EBBE-8660-5E41-81F0-4BE088AE8CD9}" srcOrd="0" destOrd="1" presId="urn:microsoft.com/office/officeart/2005/8/layout/vList6"/>
    <dgm:cxn modelId="{A8D8E829-AD6A-AC4D-95A9-9C2C11813588}" type="presOf" srcId="{91D42CEB-14F2-F246-9CEC-5ED789C17E2E}" destId="{AF93135C-45C6-5249-89DB-5EFB879C0C5B}" srcOrd="0" destOrd="2" presId="urn:microsoft.com/office/officeart/2005/8/layout/vList6"/>
    <dgm:cxn modelId="{3840432B-A8EA-8E40-866D-C584B202CBA4}" srcId="{8863FFF5-0812-1547-9A7B-AECFE8E0D9EA}" destId="{DD9925F1-6F3F-824B-8BEB-4EA5E5767DA3}" srcOrd="3" destOrd="0" parTransId="{1D5C8E49-FE64-F145-822E-0D7E250B9C31}" sibTransId="{DF20DB75-CCB5-5140-85A7-3D8ABEAE8547}"/>
    <dgm:cxn modelId="{6EC6F531-52F1-DB4B-8C9F-0D61E611EBFB}" type="presOf" srcId="{DD9925F1-6F3F-824B-8BEB-4EA5E5767DA3}" destId="{F2C2EBBE-8660-5E41-81F0-4BE088AE8CD9}" srcOrd="0" destOrd="3" presId="urn:microsoft.com/office/officeart/2005/8/layout/vList6"/>
    <dgm:cxn modelId="{FC5EE145-BC1C-1D48-946F-D71CE1DBBBBC}" type="presOf" srcId="{A498B2A7-E676-3143-BF5A-D6EDC40C40CB}" destId="{F2C2EBBE-8660-5E41-81F0-4BE088AE8CD9}" srcOrd="0" destOrd="0" presId="urn:microsoft.com/office/officeart/2005/8/layout/vList6"/>
    <dgm:cxn modelId="{45A23756-E479-CE44-A6A3-681383B8A830}" srcId="{A78A4C61-6844-904A-8441-70EDCA84274E}" destId="{3796EB8E-FC89-A541-A34A-66B3EF5CDAEF}" srcOrd="1" destOrd="0" parTransId="{AB2797B3-0ECE-7B47-89DA-3F46FBE154AD}" sibTransId="{0EA0004D-98A3-5C48-B9FB-9DCD59A40F82}"/>
    <dgm:cxn modelId="{42107F57-611C-4D48-BB31-8887BB830DFB}" srcId="{3796EB8E-FC89-A541-A34A-66B3EF5CDAEF}" destId="{4A4DCAD8-E47E-1748-B784-1A67971F5900}" srcOrd="0" destOrd="0" parTransId="{3390F463-0747-7B41-B2CD-D88790C83091}" sibTransId="{6A3BDC85-75F8-9C40-9C12-2C0C4C0739EB}"/>
    <dgm:cxn modelId="{F99AF364-7D44-AC4F-8EE9-799C5018B283}" type="presOf" srcId="{595DADBD-F3C9-CF48-855A-411273429887}" destId="{7C4A23BA-F77B-DE4E-96D3-08B04EEB9B30}" srcOrd="0" destOrd="0" presId="urn:microsoft.com/office/officeart/2005/8/layout/vList6"/>
    <dgm:cxn modelId="{0B33496A-394A-B140-B4F3-F11A22A88DA8}" type="presOf" srcId="{8863FFF5-0812-1547-9A7B-AECFE8E0D9EA}" destId="{74B2020A-25F6-B443-BF15-71BBBC888FD1}" srcOrd="0" destOrd="0" presId="urn:microsoft.com/office/officeart/2005/8/layout/vList6"/>
    <dgm:cxn modelId="{5ED3096E-C3EF-D549-BCCD-52B6350712E8}" srcId="{595DADBD-F3C9-CF48-855A-411273429887}" destId="{A114ADC3-B5D1-3F4F-BF00-E6CE6DB28735}" srcOrd="1" destOrd="0" parTransId="{6B0D691F-FA10-D546-BAE3-FF25D9FDCAC2}" sibTransId="{9E8D48F8-E035-8545-830A-DAF1CDECD172}"/>
    <dgm:cxn modelId="{8325417B-8344-6042-BA40-09DF31F68A5E}" type="presOf" srcId="{31C32730-EE4D-4D41-92AB-E8DF291743CC}" destId="{F2C2EBBE-8660-5E41-81F0-4BE088AE8CD9}" srcOrd="0" destOrd="2" presId="urn:microsoft.com/office/officeart/2005/8/layout/vList6"/>
    <dgm:cxn modelId="{972965A0-4BA0-B54B-8392-32396F513975}" srcId="{3796EB8E-FC89-A541-A34A-66B3EF5CDAEF}" destId="{91D42CEB-14F2-F246-9CEC-5ED789C17E2E}" srcOrd="2" destOrd="0" parTransId="{7CAE0A37-F3A7-E845-ACAE-86F16CD8E48C}" sibTransId="{F27FED17-A336-C84C-9D6C-48BFB8140A0D}"/>
    <dgm:cxn modelId="{555715B7-66BD-2F4D-876C-9EDBD96B7F40}" type="presOf" srcId="{1E5883E1-ECE5-F946-B554-B7E3C09CBB57}" destId="{AF93135C-45C6-5249-89DB-5EFB879C0C5B}" srcOrd="0" destOrd="1" presId="urn:microsoft.com/office/officeart/2005/8/layout/vList6"/>
    <dgm:cxn modelId="{F78663B7-EE36-0B45-994F-3038CC3A7CD3}" srcId="{8863FFF5-0812-1547-9A7B-AECFE8E0D9EA}" destId="{A498B2A7-E676-3143-BF5A-D6EDC40C40CB}" srcOrd="0" destOrd="0" parTransId="{9CCAEE54-212E-A043-B6E3-9266BC0F843D}" sibTransId="{670D47E8-BDCD-5742-8BDC-28410A54C084}"/>
    <dgm:cxn modelId="{ACA8CEC5-9980-9242-97A8-E62853A82374}" type="presOf" srcId="{A114ADC3-B5D1-3F4F-BF00-E6CE6DB28735}" destId="{15E57BAA-26BA-EC4E-8EF0-13BC5B77A018}" srcOrd="0" destOrd="1" presId="urn:microsoft.com/office/officeart/2005/8/layout/vList6"/>
    <dgm:cxn modelId="{9A80D7C6-56DD-874E-88D6-EEF05AEB550B}" srcId="{8863FFF5-0812-1547-9A7B-AECFE8E0D9EA}" destId="{31C32730-EE4D-4D41-92AB-E8DF291743CC}" srcOrd="2" destOrd="0" parTransId="{2778E680-744B-3E42-ADBC-187FB00628FB}" sibTransId="{EBFCE2E5-641F-7B4B-AEAD-9BBD4E86F437}"/>
    <dgm:cxn modelId="{75C76ED3-7D8D-E44A-9B85-1173A2E95E88}" srcId="{8863FFF5-0812-1547-9A7B-AECFE8E0D9EA}" destId="{89BB74E5-66EC-F944-9FDC-5077887B1AB5}" srcOrd="1" destOrd="0" parTransId="{39B653C7-D1A5-9041-AD43-67056CB9E9C7}" sibTransId="{BB976EC6-012F-3141-A093-8796783563DD}"/>
    <dgm:cxn modelId="{B99DBBE2-082E-E241-81D7-E77682DB22DD}" type="presOf" srcId="{3796EB8E-FC89-A541-A34A-66B3EF5CDAEF}" destId="{8D05A25E-99FF-F048-BC96-8C09DE3F1966}" srcOrd="0" destOrd="0" presId="urn:microsoft.com/office/officeart/2005/8/layout/vList6"/>
    <dgm:cxn modelId="{F527CDE6-9BB5-0F48-AB17-FFCC8E526F03}" srcId="{3796EB8E-FC89-A541-A34A-66B3EF5CDAEF}" destId="{1E5883E1-ECE5-F946-B554-B7E3C09CBB57}" srcOrd="1" destOrd="0" parTransId="{965493F6-9E6F-B34D-B6BF-9D1629C1DD2D}" sibTransId="{0059E9E7-DEC9-654C-AB67-F95AE25014AD}"/>
    <dgm:cxn modelId="{B1389BEB-46AF-6242-BB64-916A99B3D768}" type="presOf" srcId="{A78A4C61-6844-904A-8441-70EDCA84274E}" destId="{7E648475-E00C-3F4D-9AD9-DD633AC41B0E}" srcOrd="0" destOrd="0" presId="urn:microsoft.com/office/officeart/2005/8/layout/vList6"/>
    <dgm:cxn modelId="{CDE32EF9-C0B0-6048-9995-8BEE3D750DEE}" type="presOf" srcId="{E4D2D838-5D88-BD4E-B485-0289F259E979}" destId="{15E57BAA-26BA-EC4E-8EF0-13BC5B77A018}" srcOrd="0" destOrd="0" presId="urn:microsoft.com/office/officeart/2005/8/layout/vList6"/>
    <dgm:cxn modelId="{7253108C-06EB-8F47-A335-CB0AB6C8845A}" type="presParOf" srcId="{7E648475-E00C-3F4D-9AD9-DD633AC41B0E}" destId="{486DA226-9D34-0C44-96CD-6520E34495A5}" srcOrd="0" destOrd="0" presId="urn:microsoft.com/office/officeart/2005/8/layout/vList6"/>
    <dgm:cxn modelId="{6E022929-CF89-9F4E-B4DE-EB5A00F3C31D}" type="presParOf" srcId="{486DA226-9D34-0C44-96CD-6520E34495A5}" destId="{7C4A23BA-F77B-DE4E-96D3-08B04EEB9B30}" srcOrd="0" destOrd="0" presId="urn:microsoft.com/office/officeart/2005/8/layout/vList6"/>
    <dgm:cxn modelId="{7B991544-C00E-F745-B229-A99F91949781}" type="presParOf" srcId="{486DA226-9D34-0C44-96CD-6520E34495A5}" destId="{15E57BAA-26BA-EC4E-8EF0-13BC5B77A018}" srcOrd="1" destOrd="0" presId="urn:microsoft.com/office/officeart/2005/8/layout/vList6"/>
    <dgm:cxn modelId="{1640063F-7F83-0343-83B9-7928382FFEAC}" type="presParOf" srcId="{7E648475-E00C-3F4D-9AD9-DD633AC41B0E}" destId="{A59124EA-745B-124C-8F61-30717645583C}" srcOrd="1" destOrd="0" presId="urn:microsoft.com/office/officeart/2005/8/layout/vList6"/>
    <dgm:cxn modelId="{082FAB87-C88A-AB4D-894D-CC9C37FB08E7}" type="presParOf" srcId="{7E648475-E00C-3F4D-9AD9-DD633AC41B0E}" destId="{E4294680-BF38-D94A-BE8C-55F8FA34F088}" srcOrd="2" destOrd="0" presId="urn:microsoft.com/office/officeart/2005/8/layout/vList6"/>
    <dgm:cxn modelId="{90DE42E0-F12A-D54A-A810-AB449E837CBB}" type="presParOf" srcId="{E4294680-BF38-D94A-BE8C-55F8FA34F088}" destId="{8D05A25E-99FF-F048-BC96-8C09DE3F1966}" srcOrd="0" destOrd="0" presId="urn:microsoft.com/office/officeart/2005/8/layout/vList6"/>
    <dgm:cxn modelId="{6BE51F7F-9594-D540-8F47-668217806043}" type="presParOf" srcId="{E4294680-BF38-D94A-BE8C-55F8FA34F088}" destId="{AF93135C-45C6-5249-89DB-5EFB879C0C5B}" srcOrd="1" destOrd="0" presId="urn:microsoft.com/office/officeart/2005/8/layout/vList6"/>
    <dgm:cxn modelId="{5C4813F8-E222-8642-9C15-0C151A630F6C}" type="presParOf" srcId="{7E648475-E00C-3F4D-9AD9-DD633AC41B0E}" destId="{9599CD3B-D1AE-D54B-99C9-880CC6AD20DD}" srcOrd="3" destOrd="0" presId="urn:microsoft.com/office/officeart/2005/8/layout/vList6"/>
    <dgm:cxn modelId="{D2C6FF8E-35C6-1646-9DF2-A4D282DEC75A}" type="presParOf" srcId="{7E648475-E00C-3F4D-9AD9-DD633AC41B0E}" destId="{E18EF8AA-913F-5D41-B4CB-7B546A92232C}" srcOrd="4" destOrd="0" presId="urn:microsoft.com/office/officeart/2005/8/layout/vList6"/>
    <dgm:cxn modelId="{F3E52855-2C2D-9B40-8C3E-6C54112665F9}" type="presParOf" srcId="{E18EF8AA-913F-5D41-B4CB-7B546A92232C}" destId="{74B2020A-25F6-B443-BF15-71BBBC888FD1}" srcOrd="0" destOrd="0" presId="urn:microsoft.com/office/officeart/2005/8/layout/vList6"/>
    <dgm:cxn modelId="{CE5D17FE-1377-6C4D-8619-1F7550BBD7E4}" type="presParOf" srcId="{E18EF8AA-913F-5D41-B4CB-7B546A92232C}" destId="{F2C2EBBE-8660-5E41-81F0-4BE088AE8CD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05D9F5-2AA8-1E42-A0C3-C71F5F6423D1}"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4BDCBDCE-A786-754B-896A-23111332FC5F}">
      <dgm:prSet/>
      <dgm:spPr/>
      <dgm:t>
        <a:bodyPr/>
        <a:lstStyle/>
        <a:p>
          <a:r>
            <a:rPr lang="en-US" dirty="0"/>
            <a:t>Institutionalize customs and traditions of the people</a:t>
          </a:r>
        </a:p>
      </dgm:t>
    </dgm:pt>
    <dgm:pt modelId="{74753C91-D3E4-D149-97A4-F6E8C6EC1594}" type="parTrans" cxnId="{FE4758D5-908A-954A-8B2C-ADF027F4785D}">
      <dgm:prSet/>
      <dgm:spPr/>
      <dgm:t>
        <a:bodyPr/>
        <a:lstStyle/>
        <a:p>
          <a:endParaRPr lang="en-US"/>
        </a:p>
      </dgm:t>
    </dgm:pt>
    <dgm:pt modelId="{4E1009BE-8205-5E41-A396-B1A4485A2A24}" type="sibTrans" cxnId="{FE4758D5-908A-954A-8B2C-ADF027F4785D}">
      <dgm:prSet/>
      <dgm:spPr/>
      <dgm:t>
        <a:bodyPr/>
        <a:lstStyle/>
        <a:p>
          <a:endParaRPr lang="en-US"/>
        </a:p>
      </dgm:t>
    </dgm:pt>
    <dgm:pt modelId="{064BCFB9-E034-F54E-9052-616280F9DD72}">
      <dgm:prSet/>
      <dgm:spPr/>
      <dgm:t>
        <a:bodyPr/>
        <a:lstStyle/>
        <a:p>
          <a:r>
            <a:rPr lang="en-US" dirty="0"/>
            <a:t>Safeguard traditional norms and expectations</a:t>
          </a:r>
        </a:p>
      </dgm:t>
    </dgm:pt>
    <dgm:pt modelId="{449CA777-5199-0B4F-BACA-C5CBB04FBDD4}" type="parTrans" cxnId="{03F35DAC-2E10-B44C-B1F9-8A10A1045974}">
      <dgm:prSet/>
      <dgm:spPr/>
      <dgm:t>
        <a:bodyPr/>
        <a:lstStyle/>
        <a:p>
          <a:endParaRPr lang="en-US"/>
        </a:p>
      </dgm:t>
    </dgm:pt>
    <dgm:pt modelId="{DD6E9779-D776-004F-AD31-4FDF5A118AD3}" type="sibTrans" cxnId="{03F35DAC-2E10-B44C-B1F9-8A10A1045974}">
      <dgm:prSet/>
      <dgm:spPr/>
      <dgm:t>
        <a:bodyPr/>
        <a:lstStyle/>
        <a:p>
          <a:endParaRPr lang="en-US"/>
        </a:p>
      </dgm:t>
    </dgm:pt>
    <dgm:pt modelId="{264D64A0-B651-6942-88A2-9EA497956297}">
      <dgm:prSet/>
      <dgm:spPr/>
      <dgm:t>
        <a:bodyPr/>
        <a:lstStyle/>
        <a:p>
          <a:r>
            <a:rPr lang="en-US" dirty="0"/>
            <a:t>Long history in the West from Aristotle</a:t>
          </a:r>
        </a:p>
      </dgm:t>
    </dgm:pt>
    <dgm:pt modelId="{7F0E1B4D-9892-1140-BF09-416A9DE044C8}" type="parTrans" cxnId="{E1479D24-01B9-1549-BA7C-35D7161450F0}">
      <dgm:prSet/>
      <dgm:spPr/>
      <dgm:t>
        <a:bodyPr/>
        <a:lstStyle/>
        <a:p>
          <a:endParaRPr lang="en-US"/>
        </a:p>
      </dgm:t>
    </dgm:pt>
    <dgm:pt modelId="{71727A07-6218-A445-A6DE-CAB0D8D66CF6}" type="sibTrans" cxnId="{E1479D24-01B9-1549-BA7C-35D7161450F0}">
      <dgm:prSet/>
      <dgm:spPr/>
      <dgm:t>
        <a:bodyPr/>
        <a:lstStyle/>
        <a:p>
          <a:endParaRPr lang="en-US"/>
        </a:p>
      </dgm:t>
    </dgm:pt>
    <dgm:pt modelId="{DF001866-81ED-B54B-907C-0E117A7E9B09}">
      <dgm:prSet/>
      <dgm:spPr/>
      <dgm:t>
        <a:bodyPr/>
        <a:lstStyle/>
        <a:p>
          <a:r>
            <a:rPr lang="en-US" dirty="0"/>
            <a:t>Institutionalize Divine Plan or Objectives</a:t>
          </a:r>
        </a:p>
      </dgm:t>
    </dgm:pt>
    <dgm:pt modelId="{6B46C1B3-B9A2-954D-AE6E-51917E6C94F4}" type="parTrans" cxnId="{FFC408AE-D559-C945-905E-E916FF305D7D}">
      <dgm:prSet/>
      <dgm:spPr/>
      <dgm:t>
        <a:bodyPr/>
        <a:lstStyle/>
        <a:p>
          <a:endParaRPr lang="en-US"/>
        </a:p>
      </dgm:t>
    </dgm:pt>
    <dgm:pt modelId="{5E0C8B59-B5B5-E244-BCD2-C7439F19292C}" type="sibTrans" cxnId="{FFC408AE-D559-C945-905E-E916FF305D7D}">
      <dgm:prSet/>
      <dgm:spPr/>
      <dgm:t>
        <a:bodyPr/>
        <a:lstStyle/>
        <a:p>
          <a:endParaRPr lang="en-US"/>
        </a:p>
      </dgm:t>
    </dgm:pt>
    <dgm:pt modelId="{DF33AD29-17D9-C142-A4B4-CD12CB842170}">
      <dgm:prSet/>
      <dgm:spPr/>
      <dgm:t>
        <a:bodyPr/>
        <a:lstStyle/>
        <a:p>
          <a:r>
            <a:rPr lang="en-US" dirty="0"/>
            <a:t>The basis of theocracy is to develop institutions to implement Divine Command on earth</a:t>
          </a:r>
        </a:p>
      </dgm:t>
    </dgm:pt>
    <dgm:pt modelId="{F30AE2E1-E90A-6A4B-88A9-9393719CAB53}" type="parTrans" cxnId="{72AEB969-DB51-CF4D-9975-6C2A713B0BDE}">
      <dgm:prSet/>
      <dgm:spPr/>
      <dgm:t>
        <a:bodyPr/>
        <a:lstStyle/>
        <a:p>
          <a:endParaRPr lang="en-US"/>
        </a:p>
      </dgm:t>
    </dgm:pt>
    <dgm:pt modelId="{2444F0BD-ED48-A343-99E6-E1D8B47D23EF}" type="sibTrans" cxnId="{72AEB969-DB51-CF4D-9975-6C2A713B0BDE}">
      <dgm:prSet/>
      <dgm:spPr/>
      <dgm:t>
        <a:bodyPr/>
        <a:lstStyle/>
        <a:p>
          <a:endParaRPr lang="en-US"/>
        </a:p>
      </dgm:t>
    </dgm:pt>
    <dgm:pt modelId="{34218E4E-66B9-2D4D-A789-96A1E627E9F3}">
      <dgm:prSet/>
      <dgm:spPr/>
      <dgm:t>
        <a:bodyPr/>
        <a:lstStyle/>
        <a:p>
          <a:r>
            <a:rPr lang="en-US" dirty="0"/>
            <a:t>Incompatible with alternative views</a:t>
          </a:r>
        </a:p>
      </dgm:t>
    </dgm:pt>
    <dgm:pt modelId="{656CEBDF-E6BC-DF48-80FC-4667EBA23FA1}" type="parTrans" cxnId="{19183448-57A0-1042-84EB-A5D0957A7171}">
      <dgm:prSet/>
      <dgm:spPr/>
      <dgm:t>
        <a:bodyPr/>
        <a:lstStyle/>
        <a:p>
          <a:endParaRPr lang="en-US"/>
        </a:p>
      </dgm:t>
    </dgm:pt>
    <dgm:pt modelId="{7E6EAAFC-63B0-444C-B6A6-C32619183CBB}" type="sibTrans" cxnId="{19183448-57A0-1042-84EB-A5D0957A7171}">
      <dgm:prSet/>
      <dgm:spPr/>
      <dgm:t>
        <a:bodyPr/>
        <a:lstStyle/>
        <a:p>
          <a:endParaRPr lang="en-US"/>
        </a:p>
      </dgm:t>
    </dgm:pt>
    <dgm:pt modelId="{4C9EFE9F-A004-2943-A488-ECA46275D00E}">
      <dgm:prSet/>
      <dgm:spPr/>
      <dgm:t>
        <a:bodyPr/>
        <a:lstStyle/>
        <a:p>
          <a:r>
            <a:rPr lang="en-US" dirty="0"/>
            <a:t>Modern origins in Jewish Kingdoms, though model was endemic in pre-Christian West and Middle East</a:t>
          </a:r>
        </a:p>
      </dgm:t>
    </dgm:pt>
    <dgm:pt modelId="{5C53275C-4379-C140-B7C5-D7F53E1551CA}" type="parTrans" cxnId="{12DEFBCF-B428-DD4D-95D8-761F7460662C}">
      <dgm:prSet/>
      <dgm:spPr/>
      <dgm:t>
        <a:bodyPr/>
        <a:lstStyle/>
        <a:p>
          <a:endParaRPr lang="en-US"/>
        </a:p>
      </dgm:t>
    </dgm:pt>
    <dgm:pt modelId="{DA85AB73-0E4F-6C49-ACF3-5E910838E2D5}" type="sibTrans" cxnId="{12DEFBCF-B428-DD4D-95D8-761F7460662C}">
      <dgm:prSet/>
      <dgm:spPr/>
      <dgm:t>
        <a:bodyPr/>
        <a:lstStyle/>
        <a:p>
          <a:endParaRPr lang="en-US"/>
        </a:p>
      </dgm:t>
    </dgm:pt>
    <dgm:pt modelId="{A289B40D-3075-6A49-AB85-DF7E649CE7D4}">
      <dgm:prSet/>
      <dgm:spPr/>
      <dgm:t>
        <a:bodyPr/>
        <a:lstStyle/>
        <a:p>
          <a:r>
            <a:rPr lang="en-US" dirty="0"/>
            <a:t>Use governmental institutions to further societal political-economic goals</a:t>
          </a:r>
        </a:p>
      </dgm:t>
    </dgm:pt>
    <dgm:pt modelId="{912E751C-17ED-B74C-A058-F10E1311DBF0}" type="parTrans" cxnId="{646CE19B-C5A1-6242-B3F8-532FC09DB223}">
      <dgm:prSet/>
      <dgm:spPr/>
      <dgm:t>
        <a:bodyPr/>
        <a:lstStyle/>
        <a:p>
          <a:endParaRPr lang="en-US"/>
        </a:p>
      </dgm:t>
    </dgm:pt>
    <dgm:pt modelId="{E80D6537-C016-004C-A831-A359E1050939}" type="sibTrans" cxnId="{646CE19B-C5A1-6242-B3F8-532FC09DB223}">
      <dgm:prSet/>
      <dgm:spPr/>
      <dgm:t>
        <a:bodyPr/>
        <a:lstStyle/>
        <a:p>
          <a:endParaRPr lang="en-US"/>
        </a:p>
      </dgm:t>
    </dgm:pt>
    <dgm:pt modelId="{F816C9EB-72D4-2449-949E-C8280F863BC9}">
      <dgm:prSet/>
      <dgm:spPr/>
      <dgm:t>
        <a:bodyPr/>
        <a:lstStyle/>
        <a:p>
          <a:r>
            <a:rPr lang="en-US" dirty="0"/>
            <a:t>Establish a communist society--Marxist-Leninist </a:t>
          </a:r>
        </a:p>
      </dgm:t>
    </dgm:pt>
    <dgm:pt modelId="{0A20E422-6FD5-0243-B6D0-2784B6E9849B}" type="parTrans" cxnId="{02081AA8-31B4-A743-881D-1DA9FF23C175}">
      <dgm:prSet/>
      <dgm:spPr/>
      <dgm:t>
        <a:bodyPr/>
        <a:lstStyle/>
        <a:p>
          <a:endParaRPr lang="en-US"/>
        </a:p>
      </dgm:t>
    </dgm:pt>
    <dgm:pt modelId="{50D4A2F7-22BC-7741-B2EC-3E78B110294D}" type="sibTrans" cxnId="{02081AA8-31B4-A743-881D-1DA9FF23C175}">
      <dgm:prSet/>
      <dgm:spPr/>
      <dgm:t>
        <a:bodyPr/>
        <a:lstStyle/>
        <a:p>
          <a:endParaRPr lang="en-US"/>
        </a:p>
      </dgm:t>
    </dgm:pt>
    <dgm:pt modelId="{3F4DACED-A7BA-DE46-AC2D-5C9EA8605560}">
      <dgm:prSet/>
      <dgm:spPr/>
      <dgm:t>
        <a:bodyPr/>
        <a:lstStyle/>
        <a:p>
          <a:r>
            <a:rPr lang="en-US" dirty="0"/>
            <a:t>Others?</a:t>
          </a:r>
        </a:p>
      </dgm:t>
    </dgm:pt>
    <dgm:pt modelId="{EBD474BF-41F6-DF4A-8373-836C6AA29C31}" type="parTrans" cxnId="{9D3B2070-67FA-7046-9D2F-D0B336E20BFE}">
      <dgm:prSet/>
      <dgm:spPr/>
      <dgm:t>
        <a:bodyPr/>
        <a:lstStyle/>
        <a:p>
          <a:endParaRPr lang="en-US"/>
        </a:p>
      </dgm:t>
    </dgm:pt>
    <dgm:pt modelId="{076C633B-BF2B-9F43-B958-11E98DA83994}" type="sibTrans" cxnId="{9D3B2070-67FA-7046-9D2F-D0B336E20BFE}">
      <dgm:prSet/>
      <dgm:spPr/>
      <dgm:t>
        <a:bodyPr/>
        <a:lstStyle/>
        <a:p>
          <a:endParaRPr lang="en-US"/>
        </a:p>
      </dgm:t>
    </dgm:pt>
    <dgm:pt modelId="{1554D1D5-79EE-3E4C-8F55-4B30561A4FCA}">
      <dgm:prSet/>
      <dgm:spPr/>
      <dgm:t>
        <a:bodyPr/>
        <a:lstStyle/>
        <a:p>
          <a:r>
            <a:rPr lang="en-US" dirty="0"/>
            <a:t>BASIC LINE: Society leads, government follows</a:t>
          </a:r>
        </a:p>
      </dgm:t>
    </dgm:pt>
    <dgm:pt modelId="{07E3A128-6FDF-1249-9100-9512DE338B97}" type="parTrans" cxnId="{A13B09C4-B8E2-CA46-BE67-7E7E2C79D450}">
      <dgm:prSet/>
      <dgm:spPr/>
    </dgm:pt>
    <dgm:pt modelId="{CA1B3A57-F87A-C847-ABEE-126D51C5B2F0}" type="sibTrans" cxnId="{A13B09C4-B8E2-CA46-BE67-7E7E2C79D450}">
      <dgm:prSet/>
      <dgm:spPr/>
    </dgm:pt>
    <dgm:pt modelId="{ADFDF231-6D22-CD47-BA5E-F22D24C1FFBA}">
      <dgm:prSet/>
      <dgm:spPr/>
      <dgm:t>
        <a:bodyPr/>
        <a:lstStyle/>
        <a:p>
          <a:r>
            <a:rPr lang="en-US" dirty="0"/>
            <a:t>BASIC LINE: Government (Vanguard) leads, society follows</a:t>
          </a:r>
        </a:p>
      </dgm:t>
    </dgm:pt>
    <dgm:pt modelId="{33AC8C29-48AA-9945-9F1C-1D4F736C8490}" type="parTrans" cxnId="{AF992889-5843-9349-AE3B-2A04D3C1130D}">
      <dgm:prSet/>
      <dgm:spPr/>
    </dgm:pt>
    <dgm:pt modelId="{69982C9D-A43B-B448-82AC-BE44B549A82A}" type="sibTrans" cxnId="{AF992889-5843-9349-AE3B-2A04D3C1130D}">
      <dgm:prSet/>
      <dgm:spPr/>
    </dgm:pt>
    <dgm:pt modelId="{5E7087B3-CE4B-F946-A12B-CAF0608F2746}">
      <dgm:prSet/>
      <dgm:spPr/>
      <dgm:t>
        <a:bodyPr/>
        <a:lstStyle/>
        <a:p>
          <a:r>
            <a:rPr lang="en-US" dirty="0"/>
            <a:t>BASIC LINE: Priestly caste leads, government and society follow</a:t>
          </a:r>
        </a:p>
      </dgm:t>
    </dgm:pt>
    <dgm:pt modelId="{FA0900ED-640F-4442-A72A-0B622B5BD0CF}" type="parTrans" cxnId="{EC2E22C7-8879-004B-98BC-B7ED8F8F313C}">
      <dgm:prSet/>
      <dgm:spPr/>
    </dgm:pt>
    <dgm:pt modelId="{2180029F-DDA9-4B4E-9208-C68ED8CC5C55}" type="sibTrans" cxnId="{EC2E22C7-8879-004B-98BC-B7ED8F8F313C}">
      <dgm:prSet/>
      <dgm:spPr/>
    </dgm:pt>
    <dgm:pt modelId="{E1285F8D-BD27-9142-B3F2-07F6E06719DF}" type="pres">
      <dgm:prSet presAssocID="{6305D9F5-2AA8-1E42-A0C3-C71F5F6423D1}" presName="linear" presStyleCnt="0">
        <dgm:presLayoutVars>
          <dgm:animLvl val="lvl"/>
          <dgm:resizeHandles val="exact"/>
        </dgm:presLayoutVars>
      </dgm:prSet>
      <dgm:spPr/>
    </dgm:pt>
    <dgm:pt modelId="{50B680B6-47BA-6444-97DF-48A16BC354B0}" type="pres">
      <dgm:prSet presAssocID="{4BDCBDCE-A786-754B-896A-23111332FC5F}" presName="parentText" presStyleLbl="node1" presStyleIdx="0" presStyleCnt="3">
        <dgm:presLayoutVars>
          <dgm:chMax val="0"/>
          <dgm:bulletEnabled val="1"/>
        </dgm:presLayoutVars>
      </dgm:prSet>
      <dgm:spPr/>
    </dgm:pt>
    <dgm:pt modelId="{51CB5FEA-57A6-3E40-A1E2-4AB462EBEBBC}" type="pres">
      <dgm:prSet presAssocID="{4BDCBDCE-A786-754B-896A-23111332FC5F}" presName="childText" presStyleLbl="revTx" presStyleIdx="0" presStyleCnt="3">
        <dgm:presLayoutVars>
          <dgm:bulletEnabled val="1"/>
        </dgm:presLayoutVars>
      </dgm:prSet>
      <dgm:spPr/>
    </dgm:pt>
    <dgm:pt modelId="{B2CF608E-5158-CB4E-89DF-1AF32A7635E6}" type="pres">
      <dgm:prSet presAssocID="{DF001866-81ED-B54B-907C-0E117A7E9B09}" presName="parentText" presStyleLbl="node1" presStyleIdx="1" presStyleCnt="3">
        <dgm:presLayoutVars>
          <dgm:chMax val="0"/>
          <dgm:bulletEnabled val="1"/>
        </dgm:presLayoutVars>
      </dgm:prSet>
      <dgm:spPr/>
    </dgm:pt>
    <dgm:pt modelId="{C3E7A641-9ADB-514A-A390-AB1CAFCBE3AA}" type="pres">
      <dgm:prSet presAssocID="{DF001866-81ED-B54B-907C-0E117A7E9B09}" presName="childText" presStyleLbl="revTx" presStyleIdx="1" presStyleCnt="3">
        <dgm:presLayoutVars>
          <dgm:bulletEnabled val="1"/>
        </dgm:presLayoutVars>
      </dgm:prSet>
      <dgm:spPr/>
    </dgm:pt>
    <dgm:pt modelId="{266A60DC-AE4C-814D-8C96-FE39C8FC290A}" type="pres">
      <dgm:prSet presAssocID="{A289B40D-3075-6A49-AB85-DF7E649CE7D4}" presName="parentText" presStyleLbl="node1" presStyleIdx="2" presStyleCnt="3">
        <dgm:presLayoutVars>
          <dgm:chMax val="0"/>
          <dgm:bulletEnabled val="1"/>
        </dgm:presLayoutVars>
      </dgm:prSet>
      <dgm:spPr/>
    </dgm:pt>
    <dgm:pt modelId="{8CDCF3C6-74B6-4C4A-9FD3-F3F6DD8E2A4B}" type="pres">
      <dgm:prSet presAssocID="{A289B40D-3075-6A49-AB85-DF7E649CE7D4}" presName="childText" presStyleLbl="revTx" presStyleIdx="2" presStyleCnt="3">
        <dgm:presLayoutVars>
          <dgm:bulletEnabled val="1"/>
        </dgm:presLayoutVars>
      </dgm:prSet>
      <dgm:spPr/>
    </dgm:pt>
  </dgm:ptLst>
  <dgm:cxnLst>
    <dgm:cxn modelId="{E1479D24-01B9-1549-BA7C-35D7161450F0}" srcId="{4BDCBDCE-A786-754B-896A-23111332FC5F}" destId="{264D64A0-B651-6942-88A2-9EA497956297}" srcOrd="1" destOrd="0" parTransId="{7F0E1B4D-9892-1140-BF09-416A9DE044C8}" sibTransId="{71727A07-6218-A445-A6DE-CAB0D8D66CF6}"/>
    <dgm:cxn modelId="{BA383026-448F-C64D-B808-EA4562EB632D}" type="presOf" srcId="{4C9EFE9F-A004-2943-A488-ECA46275D00E}" destId="{C3E7A641-9ADB-514A-A390-AB1CAFCBE3AA}" srcOrd="0" destOrd="2" presId="urn:microsoft.com/office/officeart/2005/8/layout/vList2"/>
    <dgm:cxn modelId="{8CA44E37-4ECD-6A49-9051-F18F7EBE0D01}" type="presOf" srcId="{264D64A0-B651-6942-88A2-9EA497956297}" destId="{51CB5FEA-57A6-3E40-A1E2-4AB462EBEBBC}" srcOrd="0" destOrd="1" presId="urn:microsoft.com/office/officeart/2005/8/layout/vList2"/>
    <dgm:cxn modelId="{19183448-57A0-1042-84EB-A5D0957A7171}" srcId="{DF001866-81ED-B54B-907C-0E117A7E9B09}" destId="{34218E4E-66B9-2D4D-A789-96A1E627E9F3}" srcOrd="1" destOrd="0" parTransId="{656CEBDF-E6BC-DF48-80FC-4667EBA23FA1}" sibTransId="{7E6EAAFC-63B0-444C-B6A6-C32619183CBB}"/>
    <dgm:cxn modelId="{5E2F7255-F57A-394F-B636-7073949193D7}" type="presOf" srcId="{5E7087B3-CE4B-F946-A12B-CAF0608F2746}" destId="{C3E7A641-9ADB-514A-A390-AB1CAFCBE3AA}" srcOrd="0" destOrd="3" presId="urn:microsoft.com/office/officeart/2005/8/layout/vList2"/>
    <dgm:cxn modelId="{DE322458-1D19-0946-9ABA-3B6E95CC6708}" type="presOf" srcId="{3F4DACED-A7BA-DE46-AC2D-5C9EA8605560}" destId="{8CDCF3C6-74B6-4C4A-9FD3-F3F6DD8E2A4B}" srcOrd="0" destOrd="1" presId="urn:microsoft.com/office/officeart/2005/8/layout/vList2"/>
    <dgm:cxn modelId="{0A1B5A58-5A16-8341-ACC4-D4F42862A28E}" type="presOf" srcId="{F816C9EB-72D4-2449-949E-C8280F863BC9}" destId="{8CDCF3C6-74B6-4C4A-9FD3-F3F6DD8E2A4B}" srcOrd="0" destOrd="0" presId="urn:microsoft.com/office/officeart/2005/8/layout/vList2"/>
    <dgm:cxn modelId="{1568E25F-A263-5446-9E7C-757E6251E0AA}" type="presOf" srcId="{064BCFB9-E034-F54E-9052-616280F9DD72}" destId="{51CB5FEA-57A6-3E40-A1E2-4AB462EBEBBC}" srcOrd="0" destOrd="0" presId="urn:microsoft.com/office/officeart/2005/8/layout/vList2"/>
    <dgm:cxn modelId="{72AEB969-DB51-CF4D-9975-6C2A713B0BDE}" srcId="{DF001866-81ED-B54B-907C-0E117A7E9B09}" destId="{DF33AD29-17D9-C142-A4B4-CD12CB842170}" srcOrd="0" destOrd="0" parTransId="{F30AE2E1-E90A-6A4B-88A9-9393719CAB53}" sibTransId="{2444F0BD-ED48-A343-99E6-E1D8B47D23EF}"/>
    <dgm:cxn modelId="{9D3B2070-67FA-7046-9D2F-D0B336E20BFE}" srcId="{A289B40D-3075-6A49-AB85-DF7E649CE7D4}" destId="{3F4DACED-A7BA-DE46-AC2D-5C9EA8605560}" srcOrd="1" destOrd="0" parTransId="{EBD474BF-41F6-DF4A-8373-836C6AA29C31}" sibTransId="{076C633B-BF2B-9F43-B958-11E98DA83994}"/>
    <dgm:cxn modelId="{08FA987F-5E52-6A4A-9E75-88488F192603}" type="presOf" srcId="{ADFDF231-6D22-CD47-BA5E-F22D24C1FFBA}" destId="{8CDCF3C6-74B6-4C4A-9FD3-F3F6DD8E2A4B}" srcOrd="0" destOrd="2" presId="urn:microsoft.com/office/officeart/2005/8/layout/vList2"/>
    <dgm:cxn modelId="{8B0EE382-47E0-6342-B2F3-59CAA74275AA}" type="presOf" srcId="{A289B40D-3075-6A49-AB85-DF7E649CE7D4}" destId="{266A60DC-AE4C-814D-8C96-FE39C8FC290A}" srcOrd="0" destOrd="0" presId="urn:microsoft.com/office/officeart/2005/8/layout/vList2"/>
    <dgm:cxn modelId="{AF992889-5843-9349-AE3B-2A04D3C1130D}" srcId="{A289B40D-3075-6A49-AB85-DF7E649CE7D4}" destId="{ADFDF231-6D22-CD47-BA5E-F22D24C1FFBA}" srcOrd="2" destOrd="0" parTransId="{33AC8C29-48AA-9945-9F1C-1D4F736C8490}" sibTransId="{69982C9D-A43B-B448-82AC-BE44B549A82A}"/>
    <dgm:cxn modelId="{646CE19B-C5A1-6242-B3F8-532FC09DB223}" srcId="{6305D9F5-2AA8-1E42-A0C3-C71F5F6423D1}" destId="{A289B40D-3075-6A49-AB85-DF7E649CE7D4}" srcOrd="2" destOrd="0" parTransId="{912E751C-17ED-B74C-A058-F10E1311DBF0}" sibTransId="{E80D6537-C016-004C-A831-A359E1050939}"/>
    <dgm:cxn modelId="{02081AA8-31B4-A743-881D-1DA9FF23C175}" srcId="{A289B40D-3075-6A49-AB85-DF7E649CE7D4}" destId="{F816C9EB-72D4-2449-949E-C8280F863BC9}" srcOrd="0" destOrd="0" parTransId="{0A20E422-6FD5-0243-B6D0-2784B6E9849B}" sibTransId="{50D4A2F7-22BC-7741-B2EC-3E78B110294D}"/>
    <dgm:cxn modelId="{33A5FBA9-74D7-3341-96AE-23B86337E043}" type="presOf" srcId="{4BDCBDCE-A786-754B-896A-23111332FC5F}" destId="{50B680B6-47BA-6444-97DF-48A16BC354B0}" srcOrd="0" destOrd="0" presId="urn:microsoft.com/office/officeart/2005/8/layout/vList2"/>
    <dgm:cxn modelId="{03F35DAC-2E10-B44C-B1F9-8A10A1045974}" srcId="{4BDCBDCE-A786-754B-896A-23111332FC5F}" destId="{064BCFB9-E034-F54E-9052-616280F9DD72}" srcOrd="0" destOrd="0" parTransId="{449CA777-5199-0B4F-BACA-C5CBB04FBDD4}" sibTransId="{DD6E9779-D776-004F-AD31-4FDF5A118AD3}"/>
    <dgm:cxn modelId="{FFC408AE-D559-C945-905E-E916FF305D7D}" srcId="{6305D9F5-2AA8-1E42-A0C3-C71F5F6423D1}" destId="{DF001866-81ED-B54B-907C-0E117A7E9B09}" srcOrd="1" destOrd="0" parTransId="{6B46C1B3-B9A2-954D-AE6E-51917E6C94F4}" sibTransId="{5E0C8B59-B5B5-E244-BCD2-C7439F19292C}"/>
    <dgm:cxn modelId="{6F5228BB-F4D4-D145-A48E-7C79A612EC01}" type="presOf" srcId="{6305D9F5-2AA8-1E42-A0C3-C71F5F6423D1}" destId="{E1285F8D-BD27-9142-B3F2-07F6E06719DF}" srcOrd="0" destOrd="0" presId="urn:microsoft.com/office/officeart/2005/8/layout/vList2"/>
    <dgm:cxn modelId="{A13B09C4-B8E2-CA46-BE67-7E7E2C79D450}" srcId="{4BDCBDCE-A786-754B-896A-23111332FC5F}" destId="{1554D1D5-79EE-3E4C-8F55-4B30561A4FCA}" srcOrd="2" destOrd="0" parTransId="{07E3A128-6FDF-1249-9100-9512DE338B97}" sibTransId="{CA1B3A57-F87A-C847-ABEE-126D51C5B2F0}"/>
    <dgm:cxn modelId="{EC2E22C7-8879-004B-98BC-B7ED8F8F313C}" srcId="{DF001866-81ED-B54B-907C-0E117A7E9B09}" destId="{5E7087B3-CE4B-F946-A12B-CAF0608F2746}" srcOrd="3" destOrd="0" parTransId="{FA0900ED-640F-4442-A72A-0B622B5BD0CF}" sibTransId="{2180029F-DDA9-4B4E-9208-C68ED8CC5C55}"/>
    <dgm:cxn modelId="{8AB721CF-D56E-494E-B88B-2E89228E2874}" type="presOf" srcId="{34218E4E-66B9-2D4D-A789-96A1E627E9F3}" destId="{C3E7A641-9ADB-514A-A390-AB1CAFCBE3AA}" srcOrd="0" destOrd="1" presId="urn:microsoft.com/office/officeart/2005/8/layout/vList2"/>
    <dgm:cxn modelId="{12DEFBCF-B428-DD4D-95D8-761F7460662C}" srcId="{DF001866-81ED-B54B-907C-0E117A7E9B09}" destId="{4C9EFE9F-A004-2943-A488-ECA46275D00E}" srcOrd="2" destOrd="0" parTransId="{5C53275C-4379-C140-B7C5-D7F53E1551CA}" sibTransId="{DA85AB73-0E4F-6C49-ACF3-5E910838E2D5}"/>
    <dgm:cxn modelId="{FE4758D5-908A-954A-8B2C-ADF027F4785D}" srcId="{6305D9F5-2AA8-1E42-A0C3-C71F5F6423D1}" destId="{4BDCBDCE-A786-754B-896A-23111332FC5F}" srcOrd="0" destOrd="0" parTransId="{74753C91-D3E4-D149-97A4-F6E8C6EC1594}" sibTransId="{4E1009BE-8205-5E41-A396-B1A4485A2A24}"/>
    <dgm:cxn modelId="{691B7BD9-D986-5349-8577-5F8EA4EB8DAA}" type="presOf" srcId="{1554D1D5-79EE-3E4C-8F55-4B30561A4FCA}" destId="{51CB5FEA-57A6-3E40-A1E2-4AB462EBEBBC}" srcOrd="0" destOrd="2" presId="urn:microsoft.com/office/officeart/2005/8/layout/vList2"/>
    <dgm:cxn modelId="{D843CCE0-9FC7-0A42-8DDB-9CACF3CDF1B7}" type="presOf" srcId="{DF33AD29-17D9-C142-A4B4-CD12CB842170}" destId="{C3E7A641-9ADB-514A-A390-AB1CAFCBE3AA}" srcOrd="0" destOrd="0" presId="urn:microsoft.com/office/officeart/2005/8/layout/vList2"/>
    <dgm:cxn modelId="{E43812EF-7E42-324C-81A7-8EB2173F05B6}" type="presOf" srcId="{DF001866-81ED-B54B-907C-0E117A7E9B09}" destId="{B2CF608E-5158-CB4E-89DF-1AF32A7635E6}" srcOrd="0" destOrd="0" presId="urn:microsoft.com/office/officeart/2005/8/layout/vList2"/>
    <dgm:cxn modelId="{69E7F705-194F-A84D-932C-4303E01776FD}" type="presParOf" srcId="{E1285F8D-BD27-9142-B3F2-07F6E06719DF}" destId="{50B680B6-47BA-6444-97DF-48A16BC354B0}" srcOrd="0" destOrd="0" presId="urn:microsoft.com/office/officeart/2005/8/layout/vList2"/>
    <dgm:cxn modelId="{E7282A05-050A-834F-9092-866C25196C7A}" type="presParOf" srcId="{E1285F8D-BD27-9142-B3F2-07F6E06719DF}" destId="{51CB5FEA-57A6-3E40-A1E2-4AB462EBEBBC}" srcOrd="1" destOrd="0" presId="urn:microsoft.com/office/officeart/2005/8/layout/vList2"/>
    <dgm:cxn modelId="{51773D61-5D90-844B-91EE-EB9DC75DAF1D}" type="presParOf" srcId="{E1285F8D-BD27-9142-B3F2-07F6E06719DF}" destId="{B2CF608E-5158-CB4E-89DF-1AF32A7635E6}" srcOrd="2" destOrd="0" presId="urn:microsoft.com/office/officeart/2005/8/layout/vList2"/>
    <dgm:cxn modelId="{A71D8341-2144-6746-ABC2-CBCF33992164}" type="presParOf" srcId="{E1285F8D-BD27-9142-B3F2-07F6E06719DF}" destId="{C3E7A641-9ADB-514A-A390-AB1CAFCBE3AA}" srcOrd="3" destOrd="0" presId="urn:microsoft.com/office/officeart/2005/8/layout/vList2"/>
    <dgm:cxn modelId="{7E4B1CA8-9941-9E4A-A84B-5BC9C6CF811E}" type="presParOf" srcId="{E1285F8D-BD27-9142-B3F2-07F6E06719DF}" destId="{266A60DC-AE4C-814D-8C96-FE39C8FC290A}" srcOrd="4" destOrd="0" presId="urn:microsoft.com/office/officeart/2005/8/layout/vList2"/>
    <dgm:cxn modelId="{56BCB458-349E-904D-82C7-18FE8E4E06D0}" type="presParOf" srcId="{E1285F8D-BD27-9142-B3F2-07F6E06719DF}" destId="{8CDCF3C6-74B6-4C4A-9FD3-F3F6DD8E2A4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17EC7D4-0048-2146-B5F5-A80F9BEB0804}"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D6CA02C8-BD78-9340-9784-0CE3AAF4DD5A}">
      <dgm:prSet/>
      <dgm:spPr/>
      <dgm:t>
        <a:bodyPr/>
        <a:lstStyle/>
        <a:p>
          <a:r>
            <a:rPr lang="en-US" dirty="0"/>
            <a:t>Theocratic Constitutionalism</a:t>
          </a:r>
        </a:p>
      </dgm:t>
    </dgm:pt>
    <dgm:pt modelId="{C935E95E-8AF2-BD46-97E2-004CBDFBC763}" type="parTrans" cxnId="{B56CA9A6-B7B1-E24F-A2E0-EB6414644018}">
      <dgm:prSet/>
      <dgm:spPr/>
      <dgm:t>
        <a:bodyPr/>
        <a:lstStyle/>
        <a:p>
          <a:endParaRPr lang="en-US"/>
        </a:p>
      </dgm:t>
    </dgm:pt>
    <dgm:pt modelId="{9809A988-09F1-B549-9744-FEC05664089E}" type="sibTrans" cxnId="{B56CA9A6-B7B1-E24F-A2E0-EB6414644018}">
      <dgm:prSet/>
      <dgm:spPr/>
      <dgm:t>
        <a:bodyPr/>
        <a:lstStyle/>
        <a:p>
          <a:endParaRPr lang="en-US"/>
        </a:p>
      </dgm:t>
    </dgm:pt>
    <dgm:pt modelId="{A8F7740C-3038-2249-B8FE-3E20A9CBD215}">
      <dgm:prSet/>
      <dgm:spPr/>
      <dgm:t>
        <a:bodyPr/>
        <a:lstStyle/>
        <a:p>
          <a:r>
            <a:rPr lang="en-US" dirty="0"/>
            <a:t>Oldest</a:t>
          </a:r>
        </a:p>
      </dgm:t>
    </dgm:pt>
    <dgm:pt modelId="{B6F00332-DD27-A34E-99C0-74FF0F3B9B9B}" type="parTrans" cxnId="{62EBCBB9-C034-FE4C-8508-972A468E898E}">
      <dgm:prSet/>
      <dgm:spPr/>
      <dgm:t>
        <a:bodyPr/>
        <a:lstStyle/>
        <a:p>
          <a:endParaRPr lang="en-US"/>
        </a:p>
      </dgm:t>
    </dgm:pt>
    <dgm:pt modelId="{6846A99E-D831-6C45-9909-667914432DBB}" type="sibTrans" cxnId="{62EBCBB9-C034-FE4C-8508-972A468E898E}">
      <dgm:prSet/>
      <dgm:spPr/>
      <dgm:t>
        <a:bodyPr/>
        <a:lstStyle/>
        <a:p>
          <a:endParaRPr lang="en-US"/>
        </a:p>
      </dgm:t>
    </dgm:pt>
    <dgm:pt modelId="{D745ADEF-0621-8943-A65C-305EFEB75C63}">
      <dgm:prSet/>
      <dgm:spPr/>
      <dgm:t>
        <a:bodyPr/>
        <a:lstStyle/>
        <a:p>
          <a:r>
            <a:rPr lang="en-US" dirty="0"/>
            <a:t>Exogenous norms and laws: holy books</a:t>
          </a:r>
        </a:p>
      </dgm:t>
    </dgm:pt>
    <dgm:pt modelId="{EBBF43F2-50E1-2042-972B-A5958A8AA404}" type="parTrans" cxnId="{836E9EB3-2B10-7B4C-A5D3-8C3FDE6355C6}">
      <dgm:prSet/>
      <dgm:spPr/>
      <dgm:t>
        <a:bodyPr/>
        <a:lstStyle/>
        <a:p>
          <a:endParaRPr lang="en-US"/>
        </a:p>
      </dgm:t>
    </dgm:pt>
    <dgm:pt modelId="{D51B28B8-E1DD-D446-A57F-A8651C237CF6}" type="sibTrans" cxnId="{836E9EB3-2B10-7B4C-A5D3-8C3FDE6355C6}">
      <dgm:prSet/>
      <dgm:spPr/>
      <dgm:t>
        <a:bodyPr/>
        <a:lstStyle/>
        <a:p>
          <a:endParaRPr lang="en-US"/>
        </a:p>
      </dgm:t>
    </dgm:pt>
    <dgm:pt modelId="{D3A8ACE6-BCAB-E14C-AC93-8B66CBF80235}">
      <dgm:prSet/>
      <dgm:spPr/>
      <dgm:t>
        <a:bodyPr/>
        <a:lstStyle/>
        <a:p>
          <a:r>
            <a:rPr lang="en-US" dirty="0"/>
            <a:t>Dual structures of government and interpretation: Clerical institutions and governmental institutions</a:t>
          </a:r>
        </a:p>
      </dgm:t>
    </dgm:pt>
    <dgm:pt modelId="{2CF86C5A-2F63-1345-B9F5-4CBDB7096B9F}" type="parTrans" cxnId="{E53EFF1E-F17F-7241-A011-6F259D3C62F1}">
      <dgm:prSet/>
      <dgm:spPr/>
      <dgm:t>
        <a:bodyPr/>
        <a:lstStyle/>
        <a:p>
          <a:endParaRPr lang="en-US"/>
        </a:p>
      </dgm:t>
    </dgm:pt>
    <dgm:pt modelId="{7ACB7B39-0750-5944-806D-37D9256F1958}" type="sibTrans" cxnId="{E53EFF1E-F17F-7241-A011-6F259D3C62F1}">
      <dgm:prSet/>
      <dgm:spPr/>
      <dgm:t>
        <a:bodyPr/>
        <a:lstStyle/>
        <a:p>
          <a:endParaRPr lang="en-US"/>
        </a:p>
      </dgm:t>
    </dgm:pt>
    <dgm:pt modelId="{6BA149C6-5111-744E-BC69-6BD41060EA2A}">
      <dgm:prSet/>
      <dgm:spPr/>
      <dgm:t>
        <a:bodyPr/>
        <a:lstStyle/>
        <a:p>
          <a:r>
            <a:rPr lang="en-US" dirty="0"/>
            <a:t>Liberal Democratic Constitutionalism</a:t>
          </a:r>
        </a:p>
      </dgm:t>
    </dgm:pt>
    <dgm:pt modelId="{F739DFD2-C73D-F940-B1F3-88619036CE02}" type="parTrans" cxnId="{AC305CA5-0F75-5E41-873E-95D6ED167302}">
      <dgm:prSet/>
      <dgm:spPr/>
      <dgm:t>
        <a:bodyPr/>
        <a:lstStyle/>
        <a:p>
          <a:endParaRPr lang="en-US"/>
        </a:p>
      </dgm:t>
    </dgm:pt>
    <dgm:pt modelId="{46A99D64-75E1-F446-AD5A-7DCCB63623D3}" type="sibTrans" cxnId="{AC305CA5-0F75-5E41-873E-95D6ED167302}">
      <dgm:prSet/>
      <dgm:spPr/>
      <dgm:t>
        <a:bodyPr/>
        <a:lstStyle/>
        <a:p>
          <a:endParaRPr lang="en-US"/>
        </a:p>
      </dgm:t>
    </dgm:pt>
    <dgm:pt modelId="{A0C71465-FB31-624A-938C-6515BF638FCE}">
      <dgm:prSet/>
      <dgm:spPr/>
      <dgm:t>
        <a:bodyPr/>
        <a:lstStyle/>
        <a:p>
          <a:r>
            <a:rPr lang="en-US" dirty="0"/>
            <a:t>Contemporary manifested first in full in the late 18</a:t>
          </a:r>
          <a:r>
            <a:rPr lang="en-US" baseline="30000" dirty="0"/>
            <a:t>th</a:t>
          </a:r>
          <a:r>
            <a:rPr lang="en-US" dirty="0"/>
            <a:t> Century</a:t>
          </a:r>
        </a:p>
      </dgm:t>
    </dgm:pt>
    <dgm:pt modelId="{D27A1A60-098A-FB41-B66A-CDCD15D56720}" type="parTrans" cxnId="{20147EA5-E989-0943-8F2F-4E3FAB3A29DA}">
      <dgm:prSet/>
      <dgm:spPr/>
      <dgm:t>
        <a:bodyPr/>
        <a:lstStyle/>
        <a:p>
          <a:endParaRPr lang="en-US"/>
        </a:p>
      </dgm:t>
    </dgm:pt>
    <dgm:pt modelId="{A5EE753C-5BE7-6F48-9893-4FD7A832CE58}" type="sibTrans" cxnId="{20147EA5-E989-0943-8F2F-4E3FAB3A29DA}">
      <dgm:prSet/>
      <dgm:spPr/>
      <dgm:t>
        <a:bodyPr/>
        <a:lstStyle/>
        <a:p>
          <a:endParaRPr lang="en-US"/>
        </a:p>
      </dgm:t>
    </dgm:pt>
    <dgm:pt modelId="{7C97395E-5313-5C48-9805-0BBFD04E7A7C}">
      <dgm:prSet/>
      <dgm:spPr/>
      <dgm:t>
        <a:bodyPr/>
        <a:lstStyle/>
        <a:p>
          <a:r>
            <a:rPr lang="en-US" dirty="0"/>
            <a:t>All political authority gathered together and placed in the people</a:t>
          </a:r>
        </a:p>
      </dgm:t>
    </dgm:pt>
    <dgm:pt modelId="{D24F17C4-6877-5740-BC78-924EB7800697}" type="parTrans" cxnId="{5CD3D160-9518-4747-B595-463810596908}">
      <dgm:prSet/>
      <dgm:spPr/>
      <dgm:t>
        <a:bodyPr/>
        <a:lstStyle/>
        <a:p>
          <a:endParaRPr lang="en-US"/>
        </a:p>
      </dgm:t>
    </dgm:pt>
    <dgm:pt modelId="{40ABEFCE-1FF2-1241-9C84-C479336B387A}" type="sibTrans" cxnId="{5CD3D160-9518-4747-B595-463810596908}">
      <dgm:prSet/>
      <dgm:spPr/>
      <dgm:t>
        <a:bodyPr/>
        <a:lstStyle/>
        <a:p>
          <a:endParaRPr lang="en-US"/>
        </a:p>
      </dgm:t>
    </dgm:pt>
    <dgm:pt modelId="{66DA3765-E8B1-CA42-96FA-9829B0B0CC7B}">
      <dgm:prSet/>
      <dgm:spPr/>
      <dgm:t>
        <a:bodyPr/>
        <a:lstStyle/>
        <a:p>
          <a:r>
            <a:rPr lang="en-US" dirty="0"/>
            <a:t>Delegated to government</a:t>
          </a:r>
        </a:p>
      </dgm:t>
    </dgm:pt>
    <dgm:pt modelId="{B174641F-A342-DD42-ABEB-587A99156056}" type="parTrans" cxnId="{2C0DA142-52DB-6646-B951-1CAFE9424407}">
      <dgm:prSet/>
      <dgm:spPr/>
      <dgm:t>
        <a:bodyPr/>
        <a:lstStyle/>
        <a:p>
          <a:endParaRPr lang="en-US"/>
        </a:p>
      </dgm:t>
    </dgm:pt>
    <dgm:pt modelId="{8A739A9E-A647-8641-9266-C715783110E6}" type="sibTrans" cxnId="{2C0DA142-52DB-6646-B951-1CAFE9424407}">
      <dgm:prSet/>
      <dgm:spPr/>
      <dgm:t>
        <a:bodyPr/>
        <a:lstStyle/>
        <a:p>
          <a:endParaRPr lang="en-US"/>
        </a:p>
      </dgm:t>
    </dgm:pt>
    <dgm:pt modelId="{1FCBE340-8A4B-C34B-8DDF-0CE972122863}">
      <dgm:prSet/>
      <dgm:spPr/>
      <dgm:t>
        <a:bodyPr/>
        <a:lstStyle/>
        <a:p>
          <a:r>
            <a:rPr lang="en-US" dirty="0"/>
            <a:t>All political power divided into 3 parts (legislative, executive; judicial) and then bound together (checks and balances)</a:t>
          </a:r>
        </a:p>
      </dgm:t>
    </dgm:pt>
    <dgm:pt modelId="{B9906D95-9FF8-094A-BBC7-FF4D7271176F}" type="parTrans" cxnId="{089E8C9C-418D-F541-AE78-1D6B2606C718}">
      <dgm:prSet/>
      <dgm:spPr/>
      <dgm:t>
        <a:bodyPr/>
        <a:lstStyle/>
        <a:p>
          <a:endParaRPr lang="en-US"/>
        </a:p>
      </dgm:t>
    </dgm:pt>
    <dgm:pt modelId="{A0A76390-0E8E-6941-B328-17CDDF4489EB}" type="sibTrans" cxnId="{089E8C9C-418D-F541-AE78-1D6B2606C718}">
      <dgm:prSet/>
      <dgm:spPr/>
      <dgm:t>
        <a:bodyPr/>
        <a:lstStyle/>
        <a:p>
          <a:endParaRPr lang="en-US"/>
        </a:p>
      </dgm:t>
    </dgm:pt>
    <dgm:pt modelId="{0AEAEC15-B85F-8B40-AD48-005E7FA74D33}">
      <dgm:prSet/>
      <dgm:spPr/>
      <dgm:t>
        <a:bodyPr/>
        <a:lstStyle/>
        <a:p>
          <a:r>
            <a:rPr lang="en-US" dirty="0"/>
            <a:t>Avoid dictatorship and protect people from their institutions</a:t>
          </a:r>
        </a:p>
      </dgm:t>
    </dgm:pt>
    <dgm:pt modelId="{19126A51-DB3D-2B40-9F60-17A21D34ECB3}" type="parTrans" cxnId="{BEEE85DB-3CC7-0A43-8156-7A29C5B0970B}">
      <dgm:prSet/>
      <dgm:spPr/>
      <dgm:t>
        <a:bodyPr/>
        <a:lstStyle/>
        <a:p>
          <a:endParaRPr lang="en-US"/>
        </a:p>
      </dgm:t>
    </dgm:pt>
    <dgm:pt modelId="{D48DC2BF-3525-C547-A8A3-BEC0C8A9C519}" type="sibTrans" cxnId="{BEEE85DB-3CC7-0A43-8156-7A29C5B0970B}">
      <dgm:prSet/>
      <dgm:spPr/>
      <dgm:t>
        <a:bodyPr/>
        <a:lstStyle/>
        <a:p>
          <a:endParaRPr lang="en-US"/>
        </a:p>
      </dgm:t>
    </dgm:pt>
    <dgm:pt modelId="{667AD466-294E-1347-A080-817DA94665C5}">
      <dgm:prSet/>
      <dgm:spPr/>
      <dgm:t>
        <a:bodyPr/>
        <a:lstStyle/>
        <a:p>
          <a:r>
            <a:rPr lang="en-US" dirty="0"/>
            <a:t>Preserve traditions</a:t>
          </a:r>
        </a:p>
      </dgm:t>
    </dgm:pt>
    <dgm:pt modelId="{D1120E68-1EE9-5B40-B90C-403B8DA83E5D}" type="parTrans" cxnId="{EC1CF40F-0B3C-E341-B076-1BD4D53C2506}">
      <dgm:prSet/>
      <dgm:spPr/>
      <dgm:t>
        <a:bodyPr/>
        <a:lstStyle/>
        <a:p>
          <a:endParaRPr lang="en-US"/>
        </a:p>
      </dgm:t>
    </dgm:pt>
    <dgm:pt modelId="{1A8EEB8D-AEC6-7646-BFA3-7B944915D2F0}" type="sibTrans" cxnId="{EC1CF40F-0B3C-E341-B076-1BD4D53C2506}">
      <dgm:prSet/>
      <dgm:spPr/>
      <dgm:t>
        <a:bodyPr/>
        <a:lstStyle/>
        <a:p>
          <a:endParaRPr lang="en-US"/>
        </a:p>
      </dgm:t>
    </dgm:pt>
    <dgm:pt modelId="{51FA235F-4B4D-6248-A951-8F97342BABEA}">
      <dgm:prSet/>
      <dgm:spPr/>
      <dgm:t>
        <a:bodyPr/>
        <a:lstStyle/>
        <a:p>
          <a:r>
            <a:rPr lang="en-US" dirty="0"/>
            <a:t>Marxist-Leninist Constitutionalism</a:t>
          </a:r>
        </a:p>
      </dgm:t>
    </dgm:pt>
    <dgm:pt modelId="{2D5A0B86-92F4-8B44-A1E4-D9E13C795E5A}" type="parTrans" cxnId="{4CCBC264-EDD4-AC4E-A511-53AB56DB91AC}">
      <dgm:prSet/>
      <dgm:spPr/>
      <dgm:t>
        <a:bodyPr/>
        <a:lstStyle/>
        <a:p>
          <a:endParaRPr lang="en-US"/>
        </a:p>
      </dgm:t>
    </dgm:pt>
    <dgm:pt modelId="{CB9E7D85-2FB6-F44C-A7E9-DB8CFE0ADC34}" type="sibTrans" cxnId="{4CCBC264-EDD4-AC4E-A511-53AB56DB91AC}">
      <dgm:prSet/>
      <dgm:spPr/>
      <dgm:t>
        <a:bodyPr/>
        <a:lstStyle/>
        <a:p>
          <a:endParaRPr lang="en-US"/>
        </a:p>
      </dgm:t>
    </dgm:pt>
    <dgm:pt modelId="{12C6DD7C-7226-5F4A-9864-F95D931FD1E1}">
      <dgm:prSet/>
      <dgm:spPr/>
      <dgm:t>
        <a:bodyPr/>
        <a:lstStyle/>
        <a:p>
          <a:r>
            <a:rPr lang="en-US" dirty="0"/>
            <a:t>Vanguard Party leadership</a:t>
          </a:r>
        </a:p>
      </dgm:t>
    </dgm:pt>
    <dgm:pt modelId="{98156C21-BF7F-384A-8BF0-3C2262573B3C}" type="parTrans" cxnId="{94F27B2D-E485-CE47-9D76-75EDBC1DE719}">
      <dgm:prSet/>
      <dgm:spPr/>
      <dgm:t>
        <a:bodyPr/>
        <a:lstStyle/>
        <a:p>
          <a:endParaRPr lang="en-US"/>
        </a:p>
      </dgm:t>
    </dgm:pt>
    <dgm:pt modelId="{18163F5F-21C5-DA41-ABC5-9BC943EB0685}" type="sibTrans" cxnId="{94F27B2D-E485-CE47-9D76-75EDBC1DE719}">
      <dgm:prSet/>
      <dgm:spPr/>
      <dgm:t>
        <a:bodyPr/>
        <a:lstStyle/>
        <a:p>
          <a:endParaRPr lang="en-US"/>
        </a:p>
      </dgm:t>
    </dgm:pt>
    <dgm:pt modelId="{6F6E9486-2BC5-C140-A008-FE52A9147FC7}">
      <dgm:prSet/>
      <dgm:spPr/>
      <dgm:t>
        <a:bodyPr/>
        <a:lstStyle/>
        <a:p>
          <a:r>
            <a:rPr lang="en-US" dirty="0"/>
            <a:t>State as Administrative center for the implementation of political-economic-societal objectives</a:t>
          </a:r>
        </a:p>
      </dgm:t>
    </dgm:pt>
    <dgm:pt modelId="{0B15F48F-87F0-E142-8DCF-841517A0D545}" type="parTrans" cxnId="{845AFCB0-A2C1-C746-801F-2D0F9B6D91B9}">
      <dgm:prSet/>
      <dgm:spPr/>
      <dgm:t>
        <a:bodyPr/>
        <a:lstStyle/>
        <a:p>
          <a:endParaRPr lang="en-US"/>
        </a:p>
      </dgm:t>
    </dgm:pt>
    <dgm:pt modelId="{D5EE0049-15B7-414B-BA80-70E2BA091A7F}" type="sibTrans" cxnId="{845AFCB0-A2C1-C746-801F-2D0F9B6D91B9}">
      <dgm:prSet/>
      <dgm:spPr/>
      <dgm:t>
        <a:bodyPr/>
        <a:lstStyle/>
        <a:p>
          <a:endParaRPr lang="en-US"/>
        </a:p>
      </dgm:t>
    </dgm:pt>
    <dgm:pt modelId="{B42FF7C9-3D26-4C49-879A-13AD7BEFE7B6}">
      <dgm:prSet/>
      <dgm:spPr/>
      <dgm:t>
        <a:bodyPr/>
        <a:lstStyle/>
        <a:p>
          <a:r>
            <a:rPr lang="en-US" dirty="0"/>
            <a:t>Division of authority between political elements (vanguard) and administrative elements (state organs)</a:t>
          </a:r>
        </a:p>
      </dgm:t>
    </dgm:pt>
    <dgm:pt modelId="{67BF676F-B953-7A4A-899E-D19791617496}" type="parTrans" cxnId="{321F01D9-1C40-2F4A-9856-7BCA03160B11}">
      <dgm:prSet/>
      <dgm:spPr/>
    </dgm:pt>
    <dgm:pt modelId="{264EB487-5DD9-4948-8DC5-0996BE137FD6}" type="sibTrans" cxnId="{321F01D9-1C40-2F4A-9856-7BCA03160B11}">
      <dgm:prSet/>
      <dgm:spPr/>
    </dgm:pt>
    <dgm:pt modelId="{CF3EEC5E-C127-F443-A87B-22CE8F7EF028}">
      <dgm:prSet/>
      <dgm:spPr/>
      <dgm:t>
        <a:bodyPr/>
        <a:lstStyle/>
        <a:p>
          <a:r>
            <a:rPr lang="en-US" dirty="0"/>
            <a:t>Objectives based governance-to establish a communist society</a:t>
          </a:r>
        </a:p>
      </dgm:t>
    </dgm:pt>
    <dgm:pt modelId="{689193B2-2BC4-2F42-9A0D-B3BE019DD592}" type="parTrans" cxnId="{3D893546-9068-9E47-9579-50FD5F700BE1}">
      <dgm:prSet/>
      <dgm:spPr/>
    </dgm:pt>
    <dgm:pt modelId="{E4433735-8B18-2745-8C74-006F2900594B}" type="sibTrans" cxnId="{3D893546-9068-9E47-9579-50FD5F700BE1}">
      <dgm:prSet/>
      <dgm:spPr/>
    </dgm:pt>
    <dgm:pt modelId="{C1052DFD-6787-3F4D-9B67-3C596AD7CF7A}" type="pres">
      <dgm:prSet presAssocID="{517EC7D4-0048-2146-B5F5-A80F9BEB0804}" presName="linear" presStyleCnt="0">
        <dgm:presLayoutVars>
          <dgm:animLvl val="lvl"/>
          <dgm:resizeHandles val="exact"/>
        </dgm:presLayoutVars>
      </dgm:prSet>
      <dgm:spPr/>
    </dgm:pt>
    <dgm:pt modelId="{ACC8E7AD-639C-C247-8CB6-0E7494FF1147}" type="pres">
      <dgm:prSet presAssocID="{D6CA02C8-BD78-9340-9784-0CE3AAF4DD5A}" presName="parentText" presStyleLbl="node1" presStyleIdx="0" presStyleCnt="3">
        <dgm:presLayoutVars>
          <dgm:chMax val="0"/>
          <dgm:bulletEnabled val="1"/>
        </dgm:presLayoutVars>
      </dgm:prSet>
      <dgm:spPr/>
    </dgm:pt>
    <dgm:pt modelId="{628C651A-5AAB-3840-968C-3045DDFB558F}" type="pres">
      <dgm:prSet presAssocID="{D6CA02C8-BD78-9340-9784-0CE3AAF4DD5A}" presName="childText" presStyleLbl="revTx" presStyleIdx="0" presStyleCnt="3">
        <dgm:presLayoutVars>
          <dgm:bulletEnabled val="1"/>
        </dgm:presLayoutVars>
      </dgm:prSet>
      <dgm:spPr/>
    </dgm:pt>
    <dgm:pt modelId="{C18AD570-84A2-8547-89C3-A01484E14E77}" type="pres">
      <dgm:prSet presAssocID="{6BA149C6-5111-744E-BC69-6BD41060EA2A}" presName="parentText" presStyleLbl="node1" presStyleIdx="1" presStyleCnt="3">
        <dgm:presLayoutVars>
          <dgm:chMax val="0"/>
          <dgm:bulletEnabled val="1"/>
        </dgm:presLayoutVars>
      </dgm:prSet>
      <dgm:spPr/>
    </dgm:pt>
    <dgm:pt modelId="{2A245028-8462-8540-8AE9-A5F9FA858C57}" type="pres">
      <dgm:prSet presAssocID="{6BA149C6-5111-744E-BC69-6BD41060EA2A}" presName="childText" presStyleLbl="revTx" presStyleIdx="1" presStyleCnt="3">
        <dgm:presLayoutVars>
          <dgm:bulletEnabled val="1"/>
        </dgm:presLayoutVars>
      </dgm:prSet>
      <dgm:spPr/>
    </dgm:pt>
    <dgm:pt modelId="{3C2FDA43-2DB2-3448-A5D5-5C0674D9C5D5}" type="pres">
      <dgm:prSet presAssocID="{51FA235F-4B4D-6248-A951-8F97342BABEA}" presName="parentText" presStyleLbl="node1" presStyleIdx="2" presStyleCnt="3">
        <dgm:presLayoutVars>
          <dgm:chMax val="0"/>
          <dgm:bulletEnabled val="1"/>
        </dgm:presLayoutVars>
      </dgm:prSet>
      <dgm:spPr/>
    </dgm:pt>
    <dgm:pt modelId="{67DEA1A2-E8F2-2745-AE07-3472B15DAC6E}" type="pres">
      <dgm:prSet presAssocID="{51FA235F-4B4D-6248-A951-8F97342BABEA}" presName="childText" presStyleLbl="revTx" presStyleIdx="2" presStyleCnt="3">
        <dgm:presLayoutVars>
          <dgm:bulletEnabled val="1"/>
        </dgm:presLayoutVars>
      </dgm:prSet>
      <dgm:spPr/>
    </dgm:pt>
  </dgm:ptLst>
  <dgm:cxnLst>
    <dgm:cxn modelId="{5449EF05-D8EF-504E-BFE2-6FCFFB5CE617}" type="presOf" srcId="{B42FF7C9-3D26-4C49-879A-13AD7BEFE7B6}" destId="{67DEA1A2-E8F2-2745-AE07-3472B15DAC6E}" srcOrd="0" destOrd="2" presId="urn:microsoft.com/office/officeart/2005/8/layout/vList2"/>
    <dgm:cxn modelId="{774E3506-A237-C64D-8A66-817EBB4D5611}" type="presOf" srcId="{667AD466-294E-1347-A080-817DA94665C5}" destId="{2A245028-8462-8540-8AE9-A5F9FA858C57}" srcOrd="0" destOrd="5" presId="urn:microsoft.com/office/officeart/2005/8/layout/vList2"/>
    <dgm:cxn modelId="{A5CD540C-F94C-C842-A539-ED7BC87325CD}" type="presOf" srcId="{D6CA02C8-BD78-9340-9784-0CE3AAF4DD5A}" destId="{ACC8E7AD-639C-C247-8CB6-0E7494FF1147}" srcOrd="0" destOrd="0" presId="urn:microsoft.com/office/officeart/2005/8/layout/vList2"/>
    <dgm:cxn modelId="{EC1CF40F-0B3C-E341-B076-1BD4D53C2506}" srcId="{6BA149C6-5111-744E-BC69-6BD41060EA2A}" destId="{667AD466-294E-1347-A080-817DA94665C5}" srcOrd="5" destOrd="0" parTransId="{D1120E68-1EE9-5B40-B90C-403B8DA83E5D}" sibTransId="{1A8EEB8D-AEC6-7646-BFA3-7B944915D2F0}"/>
    <dgm:cxn modelId="{91517410-475B-EC4E-8471-E96D7FDCB7D1}" type="presOf" srcId="{0AEAEC15-B85F-8B40-AD48-005E7FA74D33}" destId="{2A245028-8462-8540-8AE9-A5F9FA858C57}" srcOrd="0" destOrd="4" presId="urn:microsoft.com/office/officeart/2005/8/layout/vList2"/>
    <dgm:cxn modelId="{AD106113-19F3-2F4A-9CAE-2DD6E9BDF293}" type="presOf" srcId="{A0C71465-FB31-624A-938C-6515BF638FCE}" destId="{2A245028-8462-8540-8AE9-A5F9FA858C57}" srcOrd="0" destOrd="0" presId="urn:microsoft.com/office/officeart/2005/8/layout/vList2"/>
    <dgm:cxn modelId="{E53EFF1E-F17F-7241-A011-6F259D3C62F1}" srcId="{D6CA02C8-BD78-9340-9784-0CE3AAF4DD5A}" destId="{D3A8ACE6-BCAB-E14C-AC93-8B66CBF80235}" srcOrd="2" destOrd="0" parTransId="{2CF86C5A-2F63-1345-B9F5-4CBDB7096B9F}" sibTransId="{7ACB7B39-0750-5944-806D-37D9256F1958}"/>
    <dgm:cxn modelId="{94F27B2D-E485-CE47-9D76-75EDBC1DE719}" srcId="{51FA235F-4B4D-6248-A951-8F97342BABEA}" destId="{12C6DD7C-7226-5F4A-9864-F95D931FD1E1}" srcOrd="0" destOrd="0" parTransId="{98156C21-BF7F-384A-8BF0-3C2262573B3C}" sibTransId="{18163F5F-21C5-DA41-ABC5-9BC943EB0685}"/>
    <dgm:cxn modelId="{9B7CAC34-EC57-8744-ACA2-A8FFD7CBDE8C}" type="presOf" srcId="{6BA149C6-5111-744E-BC69-6BD41060EA2A}" destId="{C18AD570-84A2-8547-89C3-A01484E14E77}" srcOrd="0" destOrd="0" presId="urn:microsoft.com/office/officeart/2005/8/layout/vList2"/>
    <dgm:cxn modelId="{F0E1A93D-7359-9B48-8BA3-80974B461CBB}" type="presOf" srcId="{CF3EEC5E-C127-F443-A87B-22CE8F7EF028}" destId="{67DEA1A2-E8F2-2745-AE07-3472B15DAC6E}" srcOrd="0" destOrd="3" presId="urn:microsoft.com/office/officeart/2005/8/layout/vList2"/>
    <dgm:cxn modelId="{2C0DA142-52DB-6646-B951-1CAFE9424407}" srcId="{6BA149C6-5111-744E-BC69-6BD41060EA2A}" destId="{66DA3765-E8B1-CA42-96FA-9829B0B0CC7B}" srcOrd="2" destOrd="0" parTransId="{B174641F-A342-DD42-ABEB-587A99156056}" sibTransId="{8A739A9E-A647-8641-9266-C715783110E6}"/>
    <dgm:cxn modelId="{3D893546-9068-9E47-9579-50FD5F700BE1}" srcId="{51FA235F-4B4D-6248-A951-8F97342BABEA}" destId="{CF3EEC5E-C127-F443-A87B-22CE8F7EF028}" srcOrd="3" destOrd="0" parTransId="{689193B2-2BC4-2F42-9A0D-B3BE019DD592}" sibTransId="{E4433735-8B18-2745-8C74-006F2900594B}"/>
    <dgm:cxn modelId="{69FA9153-7E12-2447-8216-0890E355CA6F}" type="presOf" srcId="{66DA3765-E8B1-CA42-96FA-9829B0B0CC7B}" destId="{2A245028-8462-8540-8AE9-A5F9FA858C57}" srcOrd="0" destOrd="2" presId="urn:microsoft.com/office/officeart/2005/8/layout/vList2"/>
    <dgm:cxn modelId="{5CD3D160-9518-4747-B595-463810596908}" srcId="{6BA149C6-5111-744E-BC69-6BD41060EA2A}" destId="{7C97395E-5313-5C48-9805-0BBFD04E7A7C}" srcOrd="1" destOrd="0" parTransId="{D24F17C4-6877-5740-BC78-924EB7800697}" sibTransId="{40ABEFCE-1FF2-1241-9C84-C479336B387A}"/>
    <dgm:cxn modelId="{F6A97861-EE4C-6F46-BAC0-C6BA190DFA06}" type="presOf" srcId="{7C97395E-5313-5C48-9805-0BBFD04E7A7C}" destId="{2A245028-8462-8540-8AE9-A5F9FA858C57}" srcOrd="0" destOrd="1" presId="urn:microsoft.com/office/officeart/2005/8/layout/vList2"/>
    <dgm:cxn modelId="{4CCBC264-EDD4-AC4E-A511-53AB56DB91AC}" srcId="{517EC7D4-0048-2146-B5F5-A80F9BEB0804}" destId="{51FA235F-4B4D-6248-A951-8F97342BABEA}" srcOrd="2" destOrd="0" parTransId="{2D5A0B86-92F4-8B44-A1E4-D9E13C795E5A}" sibTransId="{CB9E7D85-2FB6-F44C-A7E9-DB8CFE0ADC34}"/>
    <dgm:cxn modelId="{B6B1D364-317B-A34D-9C8E-A38827515228}" type="presOf" srcId="{D745ADEF-0621-8943-A65C-305EFEB75C63}" destId="{628C651A-5AAB-3840-968C-3045DDFB558F}" srcOrd="0" destOrd="1" presId="urn:microsoft.com/office/officeart/2005/8/layout/vList2"/>
    <dgm:cxn modelId="{144D5285-13DF-4746-B7D3-09FAD8DCAF57}" type="presOf" srcId="{D3A8ACE6-BCAB-E14C-AC93-8B66CBF80235}" destId="{628C651A-5AAB-3840-968C-3045DDFB558F}" srcOrd="0" destOrd="2" presId="urn:microsoft.com/office/officeart/2005/8/layout/vList2"/>
    <dgm:cxn modelId="{089E8C9C-418D-F541-AE78-1D6B2606C718}" srcId="{6BA149C6-5111-744E-BC69-6BD41060EA2A}" destId="{1FCBE340-8A4B-C34B-8DDF-0CE972122863}" srcOrd="3" destOrd="0" parTransId="{B9906D95-9FF8-094A-BBC7-FF4D7271176F}" sibTransId="{A0A76390-0E8E-6941-B328-17CDDF4489EB}"/>
    <dgm:cxn modelId="{AC305CA5-0F75-5E41-873E-95D6ED167302}" srcId="{517EC7D4-0048-2146-B5F5-A80F9BEB0804}" destId="{6BA149C6-5111-744E-BC69-6BD41060EA2A}" srcOrd="1" destOrd="0" parTransId="{F739DFD2-C73D-F940-B1F3-88619036CE02}" sibTransId="{46A99D64-75E1-F446-AD5A-7DCCB63623D3}"/>
    <dgm:cxn modelId="{20147EA5-E989-0943-8F2F-4E3FAB3A29DA}" srcId="{6BA149C6-5111-744E-BC69-6BD41060EA2A}" destId="{A0C71465-FB31-624A-938C-6515BF638FCE}" srcOrd="0" destOrd="0" parTransId="{D27A1A60-098A-FB41-B66A-CDCD15D56720}" sibTransId="{A5EE753C-5BE7-6F48-9893-4FD7A832CE58}"/>
    <dgm:cxn modelId="{B56CA9A6-B7B1-E24F-A2E0-EB6414644018}" srcId="{517EC7D4-0048-2146-B5F5-A80F9BEB0804}" destId="{D6CA02C8-BD78-9340-9784-0CE3AAF4DD5A}" srcOrd="0" destOrd="0" parTransId="{C935E95E-8AF2-BD46-97E2-004CBDFBC763}" sibTransId="{9809A988-09F1-B549-9744-FEC05664089E}"/>
    <dgm:cxn modelId="{C5B656A9-57E6-DF42-AEFA-7C5809CF51E8}" type="presOf" srcId="{1FCBE340-8A4B-C34B-8DDF-0CE972122863}" destId="{2A245028-8462-8540-8AE9-A5F9FA858C57}" srcOrd="0" destOrd="3" presId="urn:microsoft.com/office/officeart/2005/8/layout/vList2"/>
    <dgm:cxn modelId="{845AFCB0-A2C1-C746-801F-2D0F9B6D91B9}" srcId="{51FA235F-4B4D-6248-A951-8F97342BABEA}" destId="{6F6E9486-2BC5-C140-A008-FE52A9147FC7}" srcOrd="1" destOrd="0" parTransId="{0B15F48F-87F0-E142-8DCF-841517A0D545}" sibTransId="{D5EE0049-15B7-414B-BA80-70E2BA091A7F}"/>
    <dgm:cxn modelId="{836E9EB3-2B10-7B4C-A5D3-8C3FDE6355C6}" srcId="{D6CA02C8-BD78-9340-9784-0CE3AAF4DD5A}" destId="{D745ADEF-0621-8943-A65C-305EFEB75C63}" srcOrd="1" destOrd="0" parTransId="{EBBF43F2-50E1-2042-972B-A5958A8AA404}" sibTransId="{D51B28B8-E1DD-D446-A57F-A8651C237CF6}"/>
    <dgm:cxn modelId="{62EBCBB9-C034-FE4C-8508-972A468E898E}" srcId="{D6CA02C8-BD78-9340-9784-0CE3AAF4DD5A}" destId="{A8F7740C-3038-2249-B8FE-3E20A9CBD215}" srcOrd="0" destOrd="0" parTransId="{B6F00332-DD27-A34E-99C0-74FF0F3B9B9B}" sibTransId="{6846A99E-D831-6C45-9909-667914432DBB}"/>
    <dgm:cxn modelId="{D90BE5C1-1DD9-084F-98C8-65CC93E9281F}" type="presOf" srcId="{12C6DD7C-7226-5F4A-9864-F95D931FD1E1}" destId="{67DEA1A2-E8F2-2745-AE07-3472B15DAC6E}" srcOrd="0" destOrd="0" presId="urn:microsoft.com/office/officeart/2005/8/layout/vList2"/>
    <dgm:cxn modelId="{6FD098C7-955B-684A-B40E-1ADE5EF3D80C}" type="presOf" srcId="{517EC7D4-0048-2146-B5F5-A80F9BEB0804}" destId="{C1052DFD-6787-3F4D-9B67-3C596AD7CF7A}" srcOrd="0" destOrd="0" presId="urn:microsoft.com/office/officeart/2005/8/layout/vList2"/>
    <dgm:cxn modelId="{348FCFD0-EE3A-3B4B-9087-66DAAA660684}" type="presOf" srcId="{51FA235F-4B4D-6248-A951-8F97342BABEA}" destId="{3C2FDA43-2DB2-3448-A5D5-5C0674D9C5D5}" srcOrd="0" destOrd="0" presId="urn:microsoft.com/office/officeart/2005/8/layout/vList2"/>
    <dgm:cxn modelId="{321F01D9-1C40-2F4A-9856-7BCA03160B11}" srcId="{51FA235F-4B4D-6248-A951-8F97342BABEA}" destId="{B42FF7C9-3D26-4C49-879A-13AD7BEFE7B6}" srcOrd="2" destOrd="0" parTransId="{67BF676F-B953-7A4A-899E-D19791617496}" sibTransId="{264EB487-5DD9-4948-8DC5-0996BE137FD6}"/>
    <dgm:cxn modelId="{BEEE85DB-3CC7-0A43-8156-7A29C5B0970B}" srcId="{6BA149C6-5111-744E-BC69-6BD41060EA2A}" destId="{0AEAEC15-B85F-8B40-AD48-005E7FA74D33}" srcOrd="4" destOrd="0" parTransId="{19126A51-DB3D-2B40-9F60-17A21D34ECB3}" sibTransId="{D48DC2BF-3525-C547-A8A3-BEC0C8A9C519}"/>
    <dgm:cxn modelId="{7E43FEE9-B632-AB47-A483-21995F51B649}" type="presOf" srcId="{6F6E9486-2BC5-C140-A008-FE52A9147FC7}" destId="{67DEA1A2-E8F2-2745-AE07-3472B15DAC6E}" srcOrd="0" destOrd="1" presId="urn:microsoft.com/office/officeart/2005/8/layout/vList2"/>
    <dgm:cxn modelId="{D744C3F4-979D-CF45-A0BC-51AB3F6E3E29}" type="presOf" srcId="{A8F7740C-3038-2249-B8FE-3E20A9CBD215}" destId="{628C651A-5AAB-3840-968C-3045DDFB558F}" srcOrd="0" destOrd="0" presId="urn:microsoft.com/office/officeart/2005/8/layout/vList2"/>
    <dgm:cxn modelId="{3B0D1DC6-B415-0842-A9A2-1102F3FCEC4A}" type="presParOf" srcId="{C1052DFD-6787-3F4D-9B67-3C596AD7CF7A}" destId="{ACC8E7AD-639C-C247-8CB6-0E7494FF1147}" srcOrd="0" destOrd="0" presId="urn:microsoft.com/office/officeart/2005/8/layout/vList2"/>
    <dgm:cxn modelId="{4C9B0DAC-6D98-E443-A223-1E97A7E26D1F}" type="presParOf" srcId="{C1052DFD-6787-3F4D-9B67-3C596AD7CF7A}" destId="{628C651A-5AAB-3840-968C-3045DDFB558F}" srcOrd="1" destOrd="0" presId="urn:microsoft.com/office/officeart/2005/8/layout/vList2"/>
    <dgm:cxn modelId="{C30D1200-D9E0-1A43-BC07-A2064180D542}" type="presParOf" srcId="{C1052DFD-6787-3F4D-9B67-3C596AD7CF7A}" destId="{C18AD570-84A2-8547-89C3-A01484E14E77}" srcOrd="2" destOrd="0" presId="urn:microsoft.com/office/officeart/2005/8/layout/vList2"/>
    <dgm:cxn modelId="{2EE91C60-9616-A142-A5B3-2E0946B4BD6B}" type="presParOf" srcId="{C1052DFD-6787-3F4D-9B67-3C596AD7CF7A}" destId="{2A245028-8462-8540-8AE9-A5F9FA858C57}" srcOrd="3" destOrd="0" presId="urn:microsoft.com/office/officeart/2005/8/layout/vList2"/>
    <dgm:cxn modelId="{6F2BFA08-1491-F24A-AD4C-5F57FFF13CE5}" type="presParOf" srcId="{C1052DFD-6787-3F4D-9B67-3C596AD7CF7A}" destId="{3C2FDA43-2DB2-3448-A5D5-5C0674D9C5D5}" srcOrd="4" destOrd="0" presId="urn:microsoft.com/office/officeart/2005/8/layout/vList2"/>
    <dgm:cxn modelId="{A6A480DA-0C5D-A74F-8245-E5440E272689}" type="presParOf" srcId="{C1052DFD-6787-3F4D-9B67-3C596AD7CF7A}" destId="{67DEA1A2-E8F2-2745-AE07-3472B15DAC6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7F5329-6463-A341-968D-F8279F552DB8}" type="doc">
      <dgm:prSet loTypeId="urn:microsoft.com/office/officeart/2005/8/layout/hierarchy4" loCatId="relationship" qsTypeId="urn:microsoft.com/office/officeart/2005/8/quickstyle/simple3" qsCatId="simple" csTypeId="urn:microsoft.com/office/officeart/2005/8/colors/colorful3" csCatId="colorful"/>
      <dgm:spPr/>
      <dgm:t>
        <a:bodyPr/>
        <a:lstStyle/>
        <a:p>
          <a:endParaRPr lang="en-US"/>
        </a:p>
      </dgm:t>
    </dgm:pt>
    <dgm:pt modelId="{CAA6EFB7-F67E-AB46-89B9-591DDB5710A7}">
      <dgm:prSet/>
      <dgm:spPr/>
      <dgm:t>
        <a:bodyPr/>
        <a:lstStyle/>
        <a:p>
          <a:r>
            <a:rPr lang="en-US" dirty="0"/>
            <a:t>Traditional</a:t>
          </a:r>
        </a:p>
      </dgm:t>
    </dgm:pt>
    <dgm:pt modelId="{7CCBC401-6AB2-284A-BF1D-47F67193662E}" type="parTrans" cxnId="{B8708BD1-0A91-464F-9EBB-D6D7E56CD2B1}">
      <dgm:prSet/>
      <dgm:spPr/>
      <dgm:t>
        <a:bodyPr/>
        <a:lstStyle/>
        <a:p>
          <a:endParaRPr lang="en-US"/>
        </a:p>
      </dgm:t>
    </dgm:pt>
    <dgm:pt modelId="{5DDF2D53-C51E-FC42-963E-D4C710D5B8B4}" type="sibTrans" cxnId="{B8708BD1-0A91-464F-9EBB-D6D7E56CD2B1}">
      <dgm:prSet/>
      <dgm:spPr/>
      <dgm:t>
        <a:bodyPr/>
        <a:lstStyle/>
        <a:p>
          <a:endParaRPr lang="en-US"/>
        </a:p>
      </dgm:t>
    </dgm:pt>
    <dgm:pt modelId="{B873AF62-85C5-AE46-8901-6434DB1D20C0}">
      <dgm:prSet/>
      <dgm:spPr/>
      <dgm:t>
        <a:bodyPr/>
        <a:lstStyle/>
        <a:p>
          <a:r>
            <a:rPr lang="en-US" dirty="0"/>
            <a:t>No forbidden provisions: slavery, restricting voting, status of women, etc.</a:t>
          </a:r>
        </a:p>
      </dgm:t>
    </dgm:pt>
    <dgm:pt modelId="{C7BE23AE-C652-5D48-8F39-C138E975543C}" type="parTrans" cxnId="{EB0D1ECB-B5FB-BE45-8948-E010C6D0F47C}">
      <dgm:prSet/>
      <dgm:spPr/>
      <dgm:t>
        <a:bodyPr/>
        <a:lstStyle/>
        <a:p>
          <a:endParaRPr lang="en-US"/>
        </a:p>
      </dgm:t>
    </dgm:pt>
    <dgm:pt modelId="{34A14196-E099-2747-AC46-FC51F02128B3}" type="sibTrans" cxnId="{EB0D1ECB-B5FB-BE45-8948-E010C6D0F47C}">
      <dgm:prSet/>
      <dgm:spPr/>
      <dgm:t>
        <a:bodyPr/>
        <a:lstStyle/>
        <a:p>
          <a:endParaRPr lang="en-US"/>
        </a:p>
      </dgm:t>
    </dgm:pt>
    <dgm:pt modelId="{A20E70D7-EF6C-3442-82A6-80580DB258B4}">
      <dgm:prSet/>
      <dgm:spPr/>
      <dgm:t>
        <a:bodyPr/>
        <a:lstStyle/>
        <a:p>
          <a:r>
            <a:rPr lang="en-US" dirty="0"/>
            <a:t>Constitution reflected the customs, desires and political choices of its people</a:t>
          </a:r>
        </a:p>
      </dgm:t>
    </dgm:pt>
    <dgm:pt modelId="{7B8BC690-429F-7C4D-AD54-4C1D6ED10DA4}" type="parTrans" cxnId="{F475F97C-CBDA-754B-9786-8CF5A05285B3}">
      <dgm:prSet/>
      <dgm:spPr/>
      <dgm:t>
        <a:bodyPr/>
        <a:lstStyle/>
        <a:p>
          <a:endParaRPr lang="en-US"/>
        </a:p>
      </dgm:t>
    </dgm:pt>
    <dgm:pt modelId="{2E4D7F41-F7C1-FA4F-A930-3ED982DA5790}" type="sibTrans" cxnId="{F475F97C-CBDA-754B-9786-8CF5A05285B3}">
      <dgm:prSet/>
      <dgm:spPr/>
      <dgm:t>
        <a:bodyPr/>
        <a:lstStyle/>
        <a:p>
          <a:endParaRPr lang="en-US"/>
        </a:p>
      </dgm:t>
    </dgm:pt>
    <dgm:pt modelId="{DD1DC1E0-99D8-B342-8A8E-D510225363E9}">
      <dgm:prSet/>
      <dgm:spPr/>
      <dgm:t>
        <a:bodyPr/>
        <a:lstStyle/>
        <a:p>
          <a:r>
            <a:rPr lang="en-US" dirty="0"/>
            <a:t>Reflected the choice of allocating political power</a:t>
          </a:r>
        </a:p>
      </dgm:t>
    </dgm:pt>
    <dgm:pt modelId="{70689027-2F8F-B74D-ACAD-1E06A0D28327}" type="parTrans" cxnId="{C412A800-3F0D-3145-B21D-9F476EF40BF2}">
      <dgm:prSet/>
      <dgm:spPr/>
      <dgm:t>
        <a:bodyPr/>
        <a:lstStyle/>
        <a:p>
          <a:endParaRPr lang="en-US"/>
        </a:p>
      </dgm:t>
    </dgm:pt>
    <dgm:pt modelId="{A9ACF196-22EC-C243-8995-92360D192665}" type="sibTrans" cxnId="{C412A800-3F0D-3145-B21D-9F476EF40BF2}">
      <dgm:prSet/>
      <dgm:spPr/>
      <dgm:t>
        <a:bodyPr/>
        <a:lstStyle/>
        <a:p>
          <a:endParaRPr lang="en-US"/>
        </a:p>
      </dgm:t>
    </dgm:pt>
    <dgm:pt modelId="{DC0E2887-DDBE-2E4D-8D5D-4DB223EF9B3B}">
      <dgm:prSet/>
      <dgm:spPr/>
      <dgm:t>
        <a:bodyPr/>
        <a:lstStyle/>
        <a:p>
          <a:r>
            <a:rPr lang="en-US" dirty="0"/>
            <a:t>Only real question was lawfulness of the constitutional provision in terms of the process set out for its enactment</a:t>
          </a:r>
        </a:p>
      </dgm:t>
    </dgm:pt>
    <dgm:pt modelId="{D1166F07-3384-B34E-8196-0416051D3960}" type="parTrans" cxnId="{37B6604B-AD69-C44D-A3FC-5D5432D3E99A}">
      <dgm:prSet/>
      <dgm:spPr/>
      <dgm:t>
        <a:bodyPr/>
        <a:lstStyle/>
        <a:p>
          <a:endParaRPr lang="en-US"/>
        </a:p>
      </dgm:t>
    </dgm:pt>
    <dgm:pt modelId="{F9EBBAB1-00D4-0845-B05E-DB9024FF20AE}" type="sibTrans" cxnId="{37B6604B-AD69-C44D-A3FC-5D5432D3E99A}">
      <dgm:prSet/>
      <dgm:spPr/>
      <dgm:t>
        <a:bodyPr/>
        <a:lstStyle/>
        <a:p>
          <a:endParaRPr lang="en-US"/>
        </a:p>
      </dgm:t>
    </dgm:pt>
    <dgm:pt modelId="{E641E05F-BA6C-C34C-8304-0F56C73DDE79}">
      <dgm:prSet/>
      <dgm:spPr/>
      <dgm:t>
        <a:bodyPr/>
        <a:lstStyle/>
        <a:p>
          <a:r>
            <a:rPr lang="en-US" dirty="0"/>
            <a:t>Constitutions could be judged “good” or “bad” by others with reference to their own practices</a:t>
          </a:r>
        </a:p>
      </dgm:t>
    </dgm:pt>
    <dgm:pt modelId="{BE58C63C-CE80-7E4B-9C2F-76A62773615A}" type="parTrans" cxnId="{C5455058-F0AF-EF4B-955B-D0EEB13449E1}">
      <dgm:prSet/>
      <dgm:spPr/>
      <dgm:t>
        <a:bodyPr/>
        <a:lstStyle/>
        <a:p>
          <a:endParaRPr lang="en-US"/>
        </a:p>
      </dgm:t>
    </dgm:pt>
    <dgm:pt modelId="{F5C4A18E-67C5-DA47-B53A-DDF4C277D9B9}" type="sibTrans" cxnId="{C5455058-F0AF-EF4B-955B-D0EEB13449E1}">
      <dgm:prSet/>
      <dgm:spPr/>
      <dgm:t>
        <a:bodyPr/>
        <a:lstStyle/>
        <a:p>
          <a:endParaRPr lang="en-US"/>
        </a:p>
      </dgm:t>
    </dgm:pt>
    <dgm:pt modelId="{9B380235-8354-6D40-8F06-2FB79779B66F}" type="pres">
      <dgm:prSet presAssocID="{F77F5329-6463-A341-968D-F8279F552DB8}" presName="Name0" presStyleCnt="0">
        <dgm:presLayoutVars>
          <dgm:chPref val="1"/>
          <dgm:dir/>
          <dgm:animOne val="branch"/>
          <dgm:animLvl val="lvl"/>
          <dgm:resizeHandles/>
        </dgm:presLayoutVars>
      </dgm:prSet>
      <dgm:spPr/>
    </dgm:pt>
    <dgm:pt modelId="{6B3CB3AC-8FBC-B64A-ABF2-74622CD0EB72}" type="pres">
      <dgm:prSet presAssocID="{CAA6EFB7-F67E-AB46-89B9-591DDB5710A7}" presName="vertOne" presStyleCnt="0"/>
      <dgm:spPr/>
    </dgm:pt>
    <dgm:pt modelId="{8F0DEBB5-F7D1-EF4B-9AB8-229377ACE182}" type="pres">
      <dgm:prSet presAssocID="{CAA6EFB7-F67E-AB46-89B9-591DDB5710A7}" presName="txOne" presStyleLbl="node0" presStyleIdx="0" presStyleCnt="1">
        <dgm:presLayoutVars>
          <dgm:chPref val="3"/>
        </dgm:presLayoutVars>
      </dgm:prSet>
      <dgm:spPr/>
    </dgm:pt>
    <dgm:pt modelId="{500F5C9C-ECF7-E74E-9726-2E486F7917B9}" type="pres">
      <dgm:prSet presAssocID="{CAA6EFB7-F67E-AB46-89B9-591DDB5710A7}" presName="parTransOne" presStyleCnt="0"/>
      <dgm:spPr/>
    </dgm:pt>
    <dgm:pt modelId="{4B54D775-1529-8A45-874B-B0774D94C412}" type="pres">
      <dgm:prSet presAssocID="{CAA6EFB7-F67E-AB46-89B9-591DDB5710A7}" presName="horzOne" presStyleCnt="0"/>
      <dgm:spPr/>
    </dgm:pt>
    <dgm:pt modelId="{04B65678-69D6-B645-AAA7-F2D72337BD52}" type="pres">
      <dgm:prSet presAssocID="{B873AF62-85C5-AE46-8901-6434DB1D20C0}" presName="vertTwo" presStyleCnt="0"/>
      <dgm:spPr/>
    </dgm:pt>
    <dgm:pt modelId="{9B236C39-FDEA-1048-9726-00B8FEB40CCC}" type="pres">
      <dgm:prSet presAssocID="{B873AF62-85C5-AE46-8901-6434DB1D20C0}" presName="txTwo" presStyleLbl="node2" presStyleIdx="0" presStyleCnt="5">
        <dgm:presLayoutVars>
          <dgm:chPref val="3"/>
        </dgm:presLayoutVars>
      </dgm:prSet>
      <dgm:spPr/>
    </dgm:pt>
    <dgm:pt modelId="{4D3EE340-086F-E047-9F43-6BA0B4BB02D2}" type="pres">
      <dgm:prSet presAssocID="{B873AF62-85C5-AE46-8901-6434DB1D20C0}" presName="horzTwo" presStyleCnt="0"/>
      <dgm:spPr/>
    </dgm:pt>
    <dgm:pt modelId="{F1662E9D-47C2-9E44-A5E1-A6E3A6E090B4}" type="pres">
      <dgm:prSet presAssocID="{34A14196-E099-2747-AC46-FC51F02128B3}" presName="sibSpaceTwo" presStyleCnt="0"/>
      <dgm:spPr/>
    </dgm:pt>
    <dgm:pt modelId="{CCBB5D7B-D13C-6F47-8C62-177A2F84D735}" type="pres">
      <dgm:prSet presAssocID="{A20E70D7-EF6C-3442-82A6-80580DB258B4}" presName="vertTwo" presStyleCnt="0"/>
      <dgm:spPr/>
    </dgm:pt>
    <dgm:pt modelId="{09092310-ABA0-D444-93D4-B9CD9DC5E08A}" type="pres">
      <dgm:prSet presAssocID="{A20E70D7-EF6C-3442-82A6-80580DB258B4}" presName="txTwo" presStyleLbl="node2" presStyleIdx="1" presStyleCnt="5">
        <dgm:presLayoutVars>
          <dgm:chPref val="3"/>
        </dgm:presLayoutVars>
      </dgm:prSet>
      <dgm:spPr/>
    </dgm:pt>
    <dgm:pt modelId="{B9D6FD6C-A27B-5C46-B230-7FAEC793E83F}" type="pres">
      <dgm:prSet presAssocID="{A20E70D7-EF6C-3442-82A6-80580DB258B4}" presName="horzTwo" presStyleCnt="0"/>
      <dgm:spPr/>
    </dgm:pt>
    <dgm:pt modelId="{4DF0124F-02C5-EB4F-8B45-3D9E44DAA009}" type="pres">
      <dgm:prSet presAssocID="{2E4D7F41-F7C1-FA4F-A930-3ED982DA5790}" presName="sibSpaceTwo" presStyleCnt="0"/>
      <dgm:spPr/>
    </dgm:pt>
    <dgm:pt modelId="{C6F52D8F-83CC-8044-B06E-4C48A58AA03B}" type="pres">
      <dgm:prSet presAssocID="{DD1DC1E0-99D8-B342-8A8E-D510225363E9}" presName="vertTwo" presStyleCnt="0"/>
      <dgm:spPr/>
    </dgm:pt>
    <dgm:pt modelId="{1D78FD72-C5D2-D341-82EF-DF7CDA7FB9FB}" type="pres">
      <dgm:prSet presAssocID="{DD1DC1E0-99D8-B342-8A8E-D510225363E9}" presName="txTwo" presStyleLbl="node2" presStyleIdx="2" presStyleCnt="5">
        <dgm:presLayoutVars>
          <dgm:chPref val="3"/>
        </dgm:presLayoutVars>
      </dgm:prSet>
      <dgm:spPr/>
    </dgm:pt>
    <dgm:pt modelId="{DF537F1D-B137-1D43-8547-D806833933AB}" type="pres">
      <dgm:prSet presAssocID="{DD1DC1E0-99D8-B342-8A8E-D510225363E9}" presName="horzTwo" presStyleCnt="0"/>
      <dgm:spPr/>
    </dgm:pt>
    <dgm:pt modelId="{4F7495BA-24BD-D246-8484-05089386C2E5}" type="pres">
      <dgm:prSet presAssocID="{A9ACF196-22EC-C243-8995-92360D192665}" presName="sibSpaceTwo" presStyleCnt="0"/>
      <dgm:spPr/>
    </dgm:pt>
    <dgm:pt modelId="{52930B52-34D0-A440-8200-FCC6898115C1}" type="pres">
      <dgm:prSet presAssocID="{DC0E2887-DDBE-2E4D-8D5D-4DB223EF9B3B}" presName="vertTwo" presStyleCnt="0"/>
      <dgm:spPr/>
    </dgm:pt>
    <dgm:pt modelId="{DE1BBC63-D45A-E840-BA11-FA8FE25B5CCE}" type="pres">
      <dgm:prSet presAssocID="{DC0E2887-DDBE-2E4D-8D5D-4DB223EF9B3B}" presName="txTwo" presStyleLbl="node2" presStyleIdx="3" presStyleCnt="5">
        <dgm:presLayoutVars>
          <dgm:chPref val="3"/>
        </dgm:presLayoutVars>
      </dgm:prSet>
      <dgm:spPr/>
    </dgm:pt>
    <dgm:pt modelId="{5FD01E57-3162-6B4A-BAAC-23ABA884A3B2}" type="pres">
      <dgm:prSet presAssocID="{DC0E2887-DDBE-2E4D-8D5D-4DB223EF9B3B}" presName="horzTwo" presStyleCnt="0"/>
      <dgm:spPr/>
    </dgm:pt>
    <dgm:pt modelId="{3ACBB3A5-6AB6-F045-9B69-9CE64A9F8F57}" type="pres">
      <dgm:prSet presAssocID="{F9EBBAB1-00D4-0845-B05E-DB9024FF20AE}" presName="sibSpaceTwo" presStyleCnt="0"/>
      <dgm:spPr/>
    </dgm:pt>
    <dgm:pt modelId="{08122A72-42B0-2341-A532-70E4068885DC}" type="pres">
      <dgm:prSet presAssocID="{E641E05F-BA6C-C34C-8304-0F56C73DDE79}" presName="vertTwo" presStyleCnt="0"/>
      <dgm:spPr/>
    </dgm:pt>
    <dgm:pt modelId="{378AF4CE-4A50-1146-9F13-B75C97782776}" type="pres">
      <dgm:prSet presAssocID="{E641E05F-BA6C-C34C-8304-0F56C73DDE79}" presName="txTwo" presStyleLbl="node2" presStyleIdx="4" presStyleCnt="5">
        <dgm:presLayoutVars>
          <dgm:chPref val="3"/>
        </dgm:presLayoutVars>
      </dgm:prSet>
      <dgm:spPr/>
    </dgm:pt>
    <dgm:pt modelId="{51AB48C8-5BC2-6947-80C8-78422858E534}" type="pres">
      <dgm:prSet presAssocID="{E641E05F-BA6C-C34C-8304-0F56C73DDE79}" presName="horzTwo" presStyleCnt="0"/>
      <dgm:spPr/>
    </dgm:pt>
  </dgm:ptLst>
  <dgm:cxnLst>
    <dgm:cxn modelId="{C412A800-3F0D-3145-B21D-9F476EF40BF2}" srcId="{CAA6EFB7-F67E-AB46-89B9-591DDB5710A7}" destId="{DD1DC1E0-99D8-B342-8A8E-D510225363E9}" srcOrd="2" destOrd="0" parTransId="{70689027-2F8F-B74D-ACAD-1E06A0D28327}" sibTransId="{A9ACF196-22EC-C243-8995-92360D192665}"/>
    <dgm:cxn modelId="{490AF816-23C5-3243-8747-F5319663FFCB}" type="presOf" srcId="{F77F5329-6463-A341-968D-F8279F552DB8}" destId="{9B380235-8354-6D40-8F06-2FB79779B66F}" srcOrd="0" destOrd="0" presId="urn:microsoft.com/office/officeart/2005/8/layout/hierarchy4"/>
    <dgm:cxn modelId="{E5F8241F-84E1-464D-B015-23F317729CCD}" type="presOf" srcId="{A20E70D7-EF6C-3442-82A6-80580DB258B4}" destId="{09092310-ABA0-D444-93D4-B9CD9DC5E08A}" srcOrd="0" destOrd="0" presId="urn:microsoft.com/office/officeart/2005/8/layout/hierarchy4"/>
    <dgm:cxn modelId="{75F01734-E2BA-144B-8468-A8727B35F217}" type="presOf" srcId="{E641E05F-BA6C-C34C-8304-0F56C73DDE79}" destId="{378AF4CE-4A50-1146-9F13-B75C97782776}" srcOrd="0" destOrd="0" presId="urn:microsoft.com/office/officeart/2005/8/layout/hierarchy4"/>
    <dgm:cxn modelId="{2216364B-418F-454D-9A08-E8CE4F247011}" type="presOf" srcId="{DC0E2887-DDBE-2E4D-8D5D-4DB223EF9B3B}" destId="{DE1BBC63-D45A-E840-BA11-FA8FE25B5CCE}" srcOrd="0" destOrd="0" presId="urn:microsoft.com/office/officeart/2005/8/layout/hierarchy4"/>
    <dgm:cxn modelId="{37B6604B-AD69-C44D-A3FC-5D5432D3E99A}" srcId="{CAA6EFB7-F67E-AB46-89B9-591DDB5710A7}" destId="{DC0E2887-DDBE-2E4D-8D5D-4DB223EF9B3B}" srcOrd="3" destOrd="0" parTransId="{D1166F07-3384-B34E-8196-0416051D3960}" sibTransId="{F9EBBAB1-00D4-0845-B05E-DB9024FF20AE}"/>
    <dgm:cxn modelId="{C5455058-F0AF-EF4B-955B-D0EEB13449E1}" srcId="{CAA6EFB7-F67E-AB46-89B9-591DDB5710A7}" destId="{E641E05F-BA6C-C34C-8304-0F56C73DDE79}" srcOrd="4" destOrd="0" parTransId="{BE58C63C-CE80-7E4B-9C2F-76A62773615A}" sibTransId="{F5C4A18E-67C5-DA47-B53A-DDF4C277D9B9}"/>
    <dgm:cxn modelId="{0CF0AE5E-5790-A149-9856-B69B2F1CA681}" type="presOf" srcId="{B873AF62-85C5-AE46-8901-6434DB1D20C0}" destId="{9B236C39-FDEA-1048-9726-00B8FEB40CCC}" srcOrd="0" destOrd="0" presId="urn:microsoft.com/office/officeart/2005/8/layout/hierarchy4"/>
    <dgm:cxn modelId="{F475F97C-CBDA-754B-9786-8CF5A05285B3}" srcId="{CAA6EFB7-F67E-AB46-89B9-591DDB5710A7}" destId="{A20E70D7-EF6C-3442-82A6-80580DB258B4}" srcOrd="1" destOrd="0" parTransId="{7B8BC690-429F-7C4D-AD54-4C1D6ED10DA4}" sibTransId="{2E4D7F41-F7C1-FA4F-A930-3ED982DA5790}"/>
    <dgm:cxn modelId="{CF137EBC-7FFD-A946-B0A1-7918707B964B}" type="presOf" srcId="{CAA6EFB7-F67E-AB46-89B9-591DDB5710A7}" destId="{8F0DEBB5-F7D1-EF4B-9AB8-229377ACE182}" srcOrd="0" destOrd="0" presId="urn:microsoft.com/office/officeart/2005/8/layout/hierarchy4"/>
    <dgm:cxn modelId="{EB0D1ECB-B5FB-BE45-8948-E010C6D0F47C}" srcId="{CAA6EFB7-F67E-AB46-89B9-591DDB5710A7}" destId="{B873AF62-85C5-AE46-8901-6434DB1D20C0}" srcOrd="0" destOrd="0" parTransId="{C7BE23AE-C652-5D48-8F39-C138E975543C}" sibTransId="{34A14196-E099-2747-AC46-FC51F02128B3}"/>
    <dgm:cxn modelId="{B8708BD1-0A91-464F-9EBB-D6D7E56CD2B1}" srcId="{F77F5329-6463-A341-968D-F8279F552DB8}" destId="{CAA6EFB7-F67E-AB46-89B9-591DDB5710A7}" srcOrd="0" destOrd="0" parTransId="{7CCBC401-6AB2-284A-BF1D-47F67193662E}" sibTransId="{5DDF2D53-C51E-FC42-963E-D4C710D5B8B4}"/>
    <dgm:cxn modelId="{668FD4D1-2442-0745-A8BE-E88CD3EDA79A}" type="presOf" srcId="{DD1DC1E0-99D8-B342-8A8E-D510225363E9}" destId="{1D78FD72-C5D2-D341-82EF-DF7CDA7FB9FB}" srcOrd="0" destOrd="0" presId="urn:microsoft.com/office/officeart/2005/8/layout/hierarchy4"/>
    <dgm:cxn modelId="{3ACB83EA-FA92-4C43-A060-01E7F636FEC7}" type="presParOf" srcId="{9B380235-8354-6D40-8F06-2FB79779B66F}" destId="{6B3CB3AC-8FBC-B64A-ABF2-74622CD0EB72}" srcOrd="0" destOrd="0" presId="urn:microsoft.com/office/officeart/2005/8/layout/hierarchy4"/>
    <dgm:cxn modelId="{448C9600-E513-844E-A000-BFBF3B65A37E}" type="presParOf" srcId="{6B3CB3AC-8FBC-B64A-ABF2-74622CD0EB72}" destId="{8F0DEBB5-F7D1-EF4B-9AB8-229377ACE182}" srcOrd="0" destOrd="0" presId="urn:microsoft.com/office/officeart/2005/8/layout/hierarchy4"/>
    <dgm:cxn modelId="{660D1C5B-A749-2646-96C6-E0DE0DF4CCA1}" type="presParOf" srcId="{6B3CB3AC-8FBC-B64A-ABF2-74622CD0EB72}" destId="{500F5C9C-ECF7-E74E-9726-2E486F7917B9}" srcOrd="1" destOrd="0" presId="urn:microsoft.com/office/officeart/2005/8/layout/hierarchy4"/>
    <dgm:cxn modelId="{A2659884-508C-0040-8938-B2369ADBA07E}" type="presParOf" srcId="{6B3CB3AC-8FBC-B64A-ABF2-74622CD0EB72}" destId="{4B54D775-1529-8A45-874B-B0774D94C412}" srcOrd="2" destOrd="0" presId="urn:microsoft.com/office/officeart/2005/8/layout/hierarchy4"/>
    <dgm:cxn modelId="{10324BA5-80FF-AB44-96AA-07A2BD9A29B5}" type="presParOf" srcId="{4B54D775-1529-8A45-874B-B0774D94C412}" destId="{04B65678-69D6-B645-AAA7-F2D72337BD52}" srcOrd="0" destOrd="0" presId="urn:microsoft.com/office/officeart/2005/8/layout/hierarchy4"/>
    <dgm:cxn modelId="{96CC8E85-EABC-BD44-86E1-D80506A3CFC9}" type="presParOf" srcId="{04B65678-69D6-B645-AAA7-F2D72337BD52}" destId="{9B236C39-FDEA-1048-9726-00B8FEB40CCC}" srcOrd="0" destOrd="0" presId="urn:microsoft.com/office/officeart/2005/8/layout/hierarchy4"/>
    <dgm:cxn modelId="{A22F32FF-CDB1-7646-BFAB-907D43A2B822}" type="presParOf" srcId="{04B65678-69D6-B645-AAA7-F2D72337BD52}" destId="{4D3EE340-086F-E047-9F43-6BA0B4BB02D2}" srcOrd="1" destOrd="0" presId="urn:microsoft.com/office/officeart/2005/8/layout/hierarchy4"/>
    <dgm:cxn modelId="{B080B6D9-D30B-444B-80F5-707D908F8042}" type="presParOf" srcId="{4B54D775-1529-8A45-874B-B0774D94C412}" destId="{F1662E9D-47C2-9E44-A5E1-A6E3A6E090B4}" srcOrd="1" destOrd="0" presId="urn:microsoft.com/office/officeart/2005/8/layout/hierarchy4"/>
    <dgm:cxn modelId="{54AF64D8-7864-0B44-928F-399834131976}" type="presParOf" srcId="{4B54D775-1529-8A45-874B-B0774D94C412}" destId="{CCBB5D7B-D13C-6F47-8C62-177A2F84D735}" srcOrd="2" destOrd="0" presId="urn:microsoft.com/office/officeart/2005/8/layout/hierarchy4"/>
    <dgm:cxn modelId="{CA98531C-FD50-3A42-857C-59C5997217E8}" type="presParOf" srcId="{CCBB5D7B-D13C-6F47-8C62-177A2F84D735}" destId="{09092310-ABA0-D444-93D4-B9CD9DC5E08A}" srcOrd="0" destOrd="0" presId="urn:microsoft.com/office/officeart/2005/8/layout/hierarchy4"/>
    <dgm:cxn modelId="{17BE6E6C-9252-954A-9111-D81ADD4450A5}" type="presParOf" srcId="{CCBB5D7B-D13C-6F47-8C62-177A2F84D735}" destId="{B9D6FD6C-A27B-5C46-B230-7FAEC793E83F}" srcOrd="1" destOrd="0" presId="urn:microsoft.com/office/officeart/2005/8/layout/hierarchy4"/>
    <dgm:cxn modelId="{25149301-1A17-354E-8BB9-450E6B101F10}" type="presParOf" srcId="{4B54D775-1529-8A45-874B-B0774D94C412}" destId="{4DF0124F-02C5-EB4F-8B45-3D9E44DAA009}" srcOrd="3" destOrd="0" presId="urn:microsoft.com/office/officeart/2005/8/layout/hierarchy4"/>
    <dgm:cxn modelId="{8A24BAAE-FF2A-2740-9287-94CDD7EEDDF5}" type="presParOf" srcId="{4B54D775-1529-8A45-874B-B0774D94C412}" destId="{C6F52D8F-83CC-8044-B06E-4C48A58AA03B}" srcOrd="4" destOrd="0" presId="urn:microsoft.com/office/officeart/2005/8/layout/hierarchy4"/>
    <dgm:cxn modelId="{B6335536-8C10-AE4E-BE6E-2B59CAF22BD5}" type="presParOf" srcId="{C6F52D8F-83CC-8044-B06E-4C48A58AA03B}" destId="{1D78FD72-C5D2-D341-82EF-DF7CDA7FB9FB}" srcOrd="0" destOrd="0" presId="urn:microsoft.com/office/officeart/2005/8/layout/hierarchy4"/>
    <dgm:cxn modelId="{28485692-39A9-384C-B9BF-1DE961F05E9B}" type="presParOf" srcId="{C6F52D8F-83CC-8044-B06E-4C48A58AA03B}" destId="{DF537F1D-B137-1D43-8547-D806833933AB}" srcOrd="1" destOrd="0" presId="urn:microsoft.com/office/officeart/2005/8/layout/hierarchy4"/>
    <dgm:cxn modelId="{C4EE7FEB-5A90-4B4A-AB3F-3BA53965546D}" type="presParOf" srcId="{4B54D775-1529-8A45-874B-B0774D94C412}" destId="{4F7495BA-24BD-D246-8484-05089386C2E5}" srcOrd="5" destOrd="0" presId="urn:microsoft.com/office/officeart/2005/8/layout/hierarchy4"/>
    <dgm:cxn modelId="{20994067-52D7-754A-A804-EC2694A19F1C}" type="presParOf" srcId="{4B54D775-1529-8A45-874B-B0774D94C412}" destId="{52930B52-34D0-A440-8200-FCC6898115C1}" srcOrd="6" destOrd="0" presId="urn:microsoft.com/office/officeart/2005/8/layout/hierarchy4"/>
    <dgm:cxn modelId="{30BD7E72-7EFC-E340-9AE4-2CF639833111}" type="presParOf" srcId="{52930B52-34D0-A440-8200-FCC6898115C1}" destId="{DE1BBC63-D45A-E840-BA11-FA8FE25B5CCE}" srcOrd="0" destOrd="0" presId="urn:microsoft.com/office/officeart/2005/8/layout/hierarchy4"/>
    <dgm:cxn modelId="{AFFE31DB-AF11-5447-A57A-86F4BAB9B165}" type="presParOf" srcId="{52930B52-34D0-A440-8200-FCC6898115C1}" destId="{5FD01E57-3162-6B4A-BAAC-23ABA884A3B2}" srcOrd="1" destOrd="0" presId="urn:microsoft.com/office/officeart/2005/8/layout/hierarchy4"/>
    <dgm:cxn modelId="{82926A4A-42C5-5A4A-A3B6-A5765D3AE46E}" type="presParOf" srcId="{4B54D775-1529-8A45-874B-B0774D94C412}" destId="{3ACBB3A5-6AB6-F045-9B69-9CE64A9F8F57}" srcOrd="7" destOrd="0" presId="urn:microsoft.com/office/officeart/2005/8/layout/hierarchy4"/>
    <dgm:cxn modelId="{44679106-81A1-7047-B210-0B1523634175}" type="presParOf" srcId="{4B54D775-1529-8A45-874B-B0774D94C412}" destId="{08122A72-42B0-2341-A532-70E4068885DC}" srcOrd="8" destOrd="0" presId="urn:microsoft.com/office/officeart/2005/8/layout/hierarchy4"/>
    <dgm:cxn modelId="{0C7257BD-7779-B242-BC61-920370922E3B}" type="presParOf" srcId="{08122A72-42B0-2341-A532-70E4068885DC}" destId="{378AF4CE-4A50-1146-9F13-B75C97782776}" srcOrd="0" destOrd="0" presId="urn:microsoft.com/office/officeart/2005/8/layout/hierarchy4"/>
    <dgm:cxn modelId="{96CE52C6-A2EE-8A40-A050-7040C70A2D95}" type="presParOf" srcId="{08122A72-42B0-2341-A532-70E4068885DC}" destId="{51AB48C8-5BC2-6947-80C8-78422858E53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B01F5DA-0D4C-C240-B4BC-1BA12546E534}" type="doc">
      <dgm:prSet loTypeId="urn:microsoft.com/office/officeart/2005/8/layout/hierarchy4" loCatId="relationship" qsTypeId="urn:microsoft.com/office/officeart/2005/8/quickstyle/simple3" qsCatId="simple" csTypeId="urn:microsoft.com/office/officeart/2005/8/colors/accent6_4" csCatId="accent6"/>
      <dgm:spPr/>
      <dgm:t>
        <a:bodyPr/>
        <a:lstStyle/>
        <a:p>
          <a:endParaRPr lang="en-US"/>
        </a:p>
      </dgm:t>
    </dgm:pt>
    <dgm:pt modelId="{8B193C49-0FE9-9845-90C5-38A656AA7E46}">
      <dgm:prSet/>
      <dgm:spPr/>
      <dgm:t>
        <a:bodyPr/>
        <a:lstStyle/>
        <a:p>
          <a:r>
            <a:rPr lang="en-US" dirty="0"/>
            <a:t>Contemporary</a:t>
          </a:r>
        </a:p>
      </dgm:t>
    </dgm:pt>
    <dgm:pt modelId="{B5BDD8A5-9081-764F-ACA4-F56FF3FB5B84}" type="parTrans" cxnId="{7839AD01-FF3A-4743-8578-F01408E9E09B}">
      <dgm:prSet/>
      <dgm:spPr/>
      <dgm:t>
        <a:bodyPr/>
        <a:lstStyle/>
        <a:p>
          <a:endParaRPr lang="en-US"/>
        </a:p>
      </dgm:t>
    </dgm:pt>
    <dgm:pt modelId="{380C80F4-6122-7949-AC7B-2CD42344C546}" type="sibTrans" cxnId="{7839AD01-FF3A-4743-8578-F01408E9E09B}">
      <dgm:prSet/>
      <dgm:spPr/>
      <dgm:t>
        <a:bodyPr/>
        <a:lstStyle/>
        <a:p>
          <a:endParaRPr lang="en-US"/>
        </a:p>
      </dgm:t>
    </dgm:pt>
    <dgm:pt modelId="{5833A266-E91B-ED4C-877B-C29047C2F33F}">
      <dgm:prSet/>
      <dgm:spPr/>
      <dgm:t>
        <a:bodyPr/>
        <a:lstStyle/>
        <a:p>
          <a:r>
            <a:rPr lang="en-US" dirty="0"/>
            <a:t>There are forbidden provisions: </a:t>
          </a:r>
        </a:p>
      </dgm:t>
    </dgm:pt>
    <dgm:pt modelId="{DF41B0B1-AC21-0647-9AF5-821AD067C1DA}" type="parTrans" cxnId="{EF2CAFB8-A1FF-AD4F-A80B-E89D314657FF}">
      <dgm:prSet/>
      <dgm:spPr/>
      <dgm:t>
        <a:bodyPr/>
        <a:lstStyle/>
        <a:p>
          <a:endParaRPr lang="en-US"/>
        </a:p>
      </dgm:t>
    </dgm:pt>
    <dgm:pt modelId="{2277389C-636E-AB4C-A47C-075460B08894}" type="sibTrans" cxnId="{EF2CAFB8-A1FF-AD4F-A80B-E89D314657FF}">
      <dgm:prSet/>
      <dgm:spPr/>
      <dgm:t>
        <a:bodyPr/>
        <a:lstStyle/>
        <a:p>
          <a:endParaRPr lang="en-US"/>
        </a:p>
      </dgm:t>
    </dgm:pt>
    <dgm:pt modelId="{27750C5B-B2B6-5447-B20E-D3ADAEEBD2EF}">
      <dgm:prSet/>
      <dgm:spPr/>
      <dgm:t>
        <a:bodyPr/>
        <a:lstStyle/>
        <a:p>
          <a:r>
            <a:rPr lang="en-US" dirty="0"/>
            <a:t>These are tied to certain international consensus positions adopted since 1945</a:t>
          </a:r>
        </a:p>
      </dgm:t>
    </dgm:pt>
    <dgm:pt modelId="{14847E18-406F-074F-8308-75A0FE609D15}" type="parTrans" cxnId="{50DFD031-356E-384A-B913-1B1A3ED5F2D3}">
      <dgm:prSet/>
      <dgm:spPr/>
      <dgm:t>
        <a:bodyPr/>
        <a:lstStyle/>
        <a:p>
          <a:endParaRPr lang="en-US"/>
        </a:p>
      </dgm:t>
    </dgm:pt>
    <dgm:pt modelId="{DBA243BC-B099-0B48-AEE0-B52B07381A1F}" type="sibTrans" cxnId="{50DFD031-356E-384A-B913-1B1A3ED5F2D3}">
      <dgm:prSet/>
      <dgm:spPr/>
      <dgm:t>
        <a:bodyPr/>
        <a:lstStyle/>
        <a:p>
          <a:endParaRPr lang="en-US"/>
        </a:p>
      </dgm:t>
    </dgm:pt>
    <dgm:pt modelId="{1DC41918-DD60-2E40-B33F-316884D2CED7}">
      <dgm:prSet/>
      <dgm:spPr/>
      <dgm:t>
        <a:bodyPr/>
        <a:lstStyle/>
        <a:p>
          <a:r>
            <a:rPr lang="en-US" dirty="0"/>
            <a:t>Constitutions can now be judged “good” and “bad”</a:t>
          </a:r>
        </a:p>
      </dgm:t>
    </dgm:pt>
    <dgm:pt modelId="{B51390DA-B771-D24E-B72B-E28F6EA2CD7C}" type="parTrans" cxnId="{BD3A0AB0-AEA0-D349-AF8A-F4A84BDA5D9E}">
      <dgm:prSet/>
      <dgm:spPr/>
      <dgm:t>
        <a:bodyPr/>
        <a:lstStyle/>
        <a:p>
          <a:endParaRPr lang="en-US"/>
        </a:p>
      </dgm:t>
    </dgm:pt>
    <dgm:pt modelId="{A9E9171F-D8BE-474A-9A95-780276716901}" type="sibTrans" cxnId="{BD3A0AB0-AEA0-D349-AF8A-F4A84BDA5D9E}">
      <dgm:prSet/>
      <dgm:spPr/>
      <dgm:t>
        <a:bodyPr/>
        <a:lstStyle/>
        <a:p>
          <a:endParaRPr lang="en-US"/>
        </a:p>
      </dgm:t>
    </dgm:pt>
    <dgm:pt modelId="{060B6B9D-5B6F-124A-A64E-194968AA05F9}">
      <dgm:prSet/>
      <dgm:spPr/>
      <dgm:t>
        <a:bodyPr/>
        <a:lstStyle/>
        <a:p>
          <a:r>
            <a:rPr lang="en-US" dirty="0"/>
            <a:t>But also “legitimate” and “illegitimate”</a:t>
          </a:r>
        </a:p>
      </dgm:t>
    </dgm:pt>
    <dgm:pt modelId="{31CD0964-5151-7647-9B3E-B8CB81412590}" type="parTrans" cxnId="{E1E10C83-B751-874B-93E9-AB86E914533D}">
      <dgm:prSet/>
      <dgm:spPr/>
      <dgm:t>
        <a:bodyPr/>
        <a:lstStyle/>
        <a:p>
          <a:endParaRPr lang="en-US"/>
        </a:p>
      </dgm:t>
    </dgm:pt>
    <dgm:pt modelId="{CB6EC1D0-F71F-704C-8F78-C61D330260F9}" type="sibTrans" cxnId="{E1E10C83-B751-874B-93E9-AB86E914533D}">
      <dgm:prSet/>
      <dgm:spPr/>
      <dgm:t>
        <a:bodyPr/>
        <a:lstStyle/>
        <a:p>
          <a:endParaRPr lang="en-US"/>
        </a:p>
      </dgm:t>
    </dgm:pt>
    <dgm:pt modelId="{2BD35D08-3DE8-8645-A72F-F105B4A4E547}">
      <dgm:prSet/>
      <dgm:spPr/>
      <dgm:t>
        <a:bodyPr/>
        <a:lstStyle/>
        <a:p>
          <a:r>
            <a:rPr lang="en-US" dirty="0"/>
            <a:t>The international community has sought to create rules touching on the extent to which foreign constitutions and the governments they create are to be respected. </a:t>
          </a:r>
        </a:p>
      </dgm:t>
    </dgm:pt>
    <dgm:pt modelId="{6AC8F1D6-7E1B-0343-87F2-240504E24610}" type="parTrans" cxnId="{6EE30C12-8204-5449-86A7-A3ADE0E3DEB6}">
      <dgm:prSet/>
      <dgm:spPr/>
      <dgm:t>
        <a:bodyPr/>
        <a:lstStyle/>
        <a:p>
          <a:endParaRPr lang="en-US"/>
        </a:p>
      </dgm:t>
    </dgm:pt>
    <dgm:pt modelId="{67DC68F6-13D7-E641-8A30-ECFB96D026D8}" type="sibTrans" cxnId="{6EE30C12-8204-5449-86A7-A3ADE0E3DEB6}">
      <dgm:prSet/>
      <dgm:spPr/>
      <dgm:t>
        <a:bodyPr/>
        <a:lstStyle/>
        <a:p>
          <a:endParaRPr lang="en-US"/>
        </a:p>
      </dgm:t>
    </dgm:pt>
    <dgm:pt modelId="{1ADAD883-ECC5-AB4A-A0E0-C929ED6850FF}" type="pres">
      <dgm:prSet presAssocID="{1B01F5DA-0D4C-C240-B4BC-1BA12546E534}" presName="Name0" presStyleCnt="0">
        <dgm:presLayoutVars>
          <dgm:chPref val="1"/>
          <dgm:dir/>
          <dgm:animOne val="branch"/>
          <dgm:animLvl val="lvl"/>
          <dgm:resizeHandles/>
        </dgm:presLayoutVars>
      </dgm:prSet>
      <dgm:spPr/>
    </dgm:pt>
    <dgm:pt modelId="{99F719AD-5A8C-E64E-A2F0-F0EB4D65E211}" type="pres">
      <dgm:prSet presAssocID="{8B193C49-0FE9-9845-90C5-38A656AA7E46}" presName="vertOne" presStyleCnt="0"/>
      <dgm:spPr/>
    </dgm:pt>
    <dgm:pt modelId="{7B346837-9492-0D42-A5BB-428E117E86A4}" type="pres">
      <dgm:prSet presAssocID="{8B193C49-0FE9-9845-90C5-38A656AA7E46}" presName="txOne" presStyleLbl="node0" presStyleIdx="0" presStyleCnt="1">
        <dgm:presLayoutVars>
          <dgm:chPref val="3"/>
        </dgm:presLayoutVars>
      </dgm:prSet>
      <dgm:spPr/>
    </dgm:pt>
    <dgm:pt modelId="{0424FE1A-7C0B-DB49-AF67-1BE4F2C30908}" type="pres">
      <dgm:prSet presAssocID="{8B193C49-0FE9-9845-90C5-38A656AA7E46}" presName="parTransOne" presStyleCnt="0"/>
      <dgm:spPr/>
    </dgm:pt>
    <dgm:pt modelId="{49E95E57-A45F-044F-9FF5-B109EF146CA4}" type="pres">
      <dgm:prSet presAssocID="{8B193C49-0FE9-9845-90C5-38A656AA7E46}" presName="horzOne" presStyleCnt="0"/>
      <dgm:spPr/>
    </dgm:pt>
    <dgm:pt modelId="{C9B81603-75BA-0249-9F24-92E23C48FE7E}" type="pres">
      <dgm:prSet presAssocID="{5833A266-E91B-ED4C-877B-C29047C2F33F}" presName="vertTwo" presStyleCnt="0"/>
      <dgm:spPr/>
    </dgm:pt>
    <dgm:pt modelId="{636532B1-446C-F94C-B540-59319724B710}" type="pres">
      <dgm:prSet presAssocID="{5833A266-E91B-ED4C-877B-C29047C2F33F}" presName="txTwo" presStyleLbl="node2" presStyleIdx="0" presStyleCnt="5">
        <dgm:presLayoutVars>
          <dgm:chPref val="3"/>
        </dgm:presLayoutVars>
      </dgm:prSet>
      <dgm:spPr/>
    </dgm:pt>
    <dgm:pt modelId="{83BA35FB-F3A5-854A-A887-6AED67A056A4}" type="pres">
      <dgm:prSet presAssocID="{5833A266-E91B-ED4C-877B-C29047C2F33F}" presName="horzTwo" presStyleCnt="0"/>
      <dgm:spPr/>
    </dgm:pt>
    <dgm:pt modelId="{DCBB5DEB-E234-7A4D-B451-EF48FFC8BBAD}" type="pres">
      <dgm:prSet presAssocID="{2277389C-636E-AB4C-A47C-075460B08894}" presName="sibSpaceTwo" presStyleCnt="0"/>
      <dgm:spPr/>
    </dgm:pt>
    <dgm:pt modelId="{1B31CFE7-401A-254B-B999-04205D883FCB}" type="pres">
      <dgm:prSet presAssocID="{27750C5B-B2B6-5447-B20E-D3ADAEEBD2EF}" presName="vertTwo" presStyleCnt="0"/>
      <dgm:spPr/>
    </dgm:pt>
    <dgm:pt modelId="{A97E9A2B-269A-0E46-8ABD-7872CB10588D}" type="pres">
      <dgm:prSet presAssocID="{27750C5B-B2B6-5447-B20E-D3ADAEEBD2EF}" presName="txTwo" presStyleLbl="node2" presStyleIdx="1" presStyleCnt="5">
        <dgm:presLayoutVars>
          <dgm:chPref val="3"/>
        </dgm:presLayoutVars>
      </dgm:prSet>
      <dgm:spPr/>
    </dgm:pt>
    <dgm:pt modelId="{8B3A31DE-A01D-6F4D-8F47-91E30708E86E}" type="pres">
      <dgm:prSet presAssocID="{27750C5B-B2B6-5447-B20E-D3ADAEEBD2EF}" presName="horzTwo" presStyleCnt="0"/>
      <dgm:spPr/>
    </dgm:pt>
    <dgm:pt modelId="{EEC09C86-D64B-E045-A439-0F891C275842}" type="pres">
      <dgm:prSet presAssocID="{DBA243BC-B099-0B48-AEE0-B52B07381A1F}" presName="sibSpaceTwo" presStyleCnt="0"/>
      <dgm:spPr/>
    </dgm:pt>
    <dgm:pt modelId="{9420FBF9-8EDC-D44E-BB45-5F71E194A082}" type="pres">
      <dgm:prSet presAssocID="{1DC41918-DD60-2E40-B33F-316884D2CED7}" presName="vertTwo" presStyleCnt="0"/>
      <dgm:spPr/>
    </dgm:pt>
    <dgm:pt modelId="{ED9127BC-247C-8B41-A712-FCFDF3D25D69}" type="pres">
      <dgm:prSet presAssocID="{1DC41918-DD60-2E40-B33F-316884D2CED7}" presName="txTwo" presStyleLbl="node2" presStyleIdx="2" presStyleCnt="5">
        <dgm:presLayoutVars>
          <dgm:chPref val="3"/>
        </dgm:presLayoutVars>
      </dgm:prSet>
      <dgm:spPr/>
    </dgm:pt>
    <dgm:pt modelId="{99D0A478-7CDF-0A40-BC94-6BA78E79A9BD}" type="pres">
      <dgm:prSet presAssocID="{1DC41918-DD60-2E40-B33F-316884D2CED7}" presName="horzTwo" presStyleCnt="0"/>
      <dgm:spPr/>
    </dgm:pt>
    <dgm:pt modelId="{F078FEC6-38E2-2141-BF73-E66DF50BF4C3}" type="pres">
      <dgm:prSet presAssocID="{A9E9171F-D8BE-474A-9A95-780276716901}" presName="sibSpaceTwo" presStyleCnt="0"/>
      <dgm:spPr/>
    </dgm:pt>
    <dgm:pt modelId="{D5EC8FF5-34B7-0941-BC2F-67FD19A1F625}" type="pres">
      <dgm:prSet presAssocID="{060B6B9D-5B6F-124A-A64E-194968AA05F9}" presName="vertTwo" presStyleCnt="0"/>
      <dgm:spPr/>
    </dgm:pt>
    <dgm:pt modelId="{B4942E19-8B2F-D74B-BB03-B5DFFE813BD1}" type="pres">
      <dgm:prSet presAssocID="{060B6B9D-5B6F-124A-A64E-194968AA05F9}" presName="txTwo" presStyleLbl="node2" presStyleIdx="3" presStyleCnt="5">
        <dgm:presLayoutVars>
          <dgm:chPref val="3"/>
        </dgm:presLayoutVars>
      </dgm:prSet>
      <dgm:spPr/>
    </dgm:pt>
    <dgm:pt modelId="{B115A4C7-0539-C24F-9B19-CDFEC56B8923}" type="pres">
      <dgm:prSet presAssocID="{060B6B9D-5B6F-124A-A64E-194968AA05F9}" presName="horzTwo" presStyleCnt="0"/>
      <dgm:spPr/>
    </dgm:pt>
    <dgm:pt modelId="{8369BE39-27F5-7842-9B5C-2AF43CB80C92}" type="pres">
      <dgm:prSet presAssocID="{CB6EC1D0-F71F-704C-8F78-C61D330260F9}" presName="sibSpaceTwo" presStyleCnt="0"/>
      <dgm:spPr/>
    </dgm:pt>
    <dgm:pt modelId="{393A6BA0-EE06-674B-A11D-57E03E5BC870}" type="pres">
      <dgm:prSet presAssocID="{2BD35D08-3DE8-8645-A72F-F105B4A4E547}" presName="vertTwo" presStyleCnt="0"/>
      <dgm:spPr/>
    </dgm:pt>
    <dgm:pt modelId="{F8512A6B-3D00-D341-A2F8-B791A6554EB6}" type="pres">
      <dgm:prSet presAssocID="{2BD35D08-3DE8-8645-A72F-F105B4A4E547}" presName="txTwo" presStyleLbl="node2" presStyleIdx="4" presStyleCnt="5">
        <dgm:presLayoutVars>
          <dgm:chPref val="3"/>
        </dgm:presLayoutVars>
      </dgm:prSet>
      <dgm:spPr/>
    </dgm:pt>
    <dgm:pt modelId="{BD6D641A-9538-EF4F-8D7E-4CAFEC7C024B}" type="pres">
      <dgm:prSet presAssocID="{2BD35D08-3DE8-8645-A72F-F105B4A4E547}" presName="horzTwo" presStyleCnt="0"/>
      <dgm:spPr/>
    </dgm:pt>
  </dgm:ptLst>
  <dgm:cxnLst>
    <dgm:cxn modelId="{7839AD01-FF3A-4743-8578-F01408E9E09B}" srcId="{1B01F5DA-0D4C-C240-B4BC-1BA12546E534}" destId="{8B193C49-0FE9-9845-90C5-38A656AA7E46}" srcOrd="0" destOrd="0" parTransId="{B5BDD8A5-9081-764F-ACA4-F56FF3FB5B84}" sibTransId="{380C80F4-6122-7949-AC7B-2CD42344C546}"/>
    <dgm:cxn modelId="{6EE30C12-8204-5449-86A7-A3ADE0E3DEB6}" srcId="{8B193C49-0FE9-9845-90C5-38A656AA7E46}" destId="{2BD35D08-3DE8-8645-A72F-F105B4A4E547}" srcOrd="4" destOrd="0" parTransId="{6AC8F1D6-7E1B-0343-87F2-240504E24610}" sibTransId="{67DC68F6-13D7-E641-8A30-ECFB96D026D8}"/>
    <dgm:cxn modelId="{42C6ED21-8DA2-F045-A5A6-2C94DCEF4638}" type="presOf" srcId="{8B193C49-0FE9-9845-90C5-38A656AA7E46}" destId="{7B346837-9492-0D42-A5BB-428E117E86A4}" srcOrd="0" destOrd="0" presId="urn:microsoft.com/office/officeart/2005/8/layout/hierarchy4"/>
    <dgm:cxn modelId="{50DFD031-356E-384A-B913-1B1A3ED5F2D3}" srcId="{8B193C49-0FE9-9845-90C5-38A656AA7E46}" destId="{27750C5B-B2B6-5447-B20E-D3ADAEEBD2EF}" srcOrd="1" destOrd="0" parTransId="{14847E18-406F-074F-8308-75A0FE609D15}" sibTransId="{DBA243BC-B099-0B48-AEE0-B52B07381A1F}"/>
    <dgm:cxn modelId="{A1B39867-A60E-5244-8C4B-4C256B72ED4B}" type="presOf" srcId="{1B01F5DA-0D4C-C240-B4BC-1BA12546E534}" destId="{1ADAD883-ECC5-AB4A-A0E0-C929ED6850FF}" srcOrd="0" destOrd="0" presId="urn:microsoft.com/office/officeart/2005/8/layout/hierarchy4"/>
    <dgm:cxn modelId="{D2802E68-6DCD-A44C-96D2-A706D789324A}" type="presOf" srcId="{27750C5B-B2B6-5447-B20E-D3ADAEEBD2EF}" destId="{A97E9A2B-269A-0E46-8ABD-7872CB10588D}" srcOrd="0" destOrd="0" presId="urn:microsoft.com/office/officeart/2005/8/layout/hierarchy4"/>
    <dgm:cxn modelId="{70070670-0BF7-614B-80FA-63919873AA2A}" type="presOf" srcId="{2BD35D08-3DE8-8645-A72F-F105B4A4E547}" destId="{F8512A6B-3D00-D341-A2F8-B791A6554EB6}" srcOrd="0" destOrd="0" presId="urn:microsoft.com/office/officeart/2005/8/layout/hierarchy4"/>
    <dgm:cxn modelId="{8744AB76-192E-FB4E-97FB-2DC13DBE2BF9}" type="presOf" srcId="{5833A266-E91B-ED4C-877B-C29047C2F33F}" destId="{636532B1-446C-F94C-B540-59319724B710}" srcOrd="0" destOrd="0" presId="urn:microsoft.com/office/officeart/2005/8/layout/hierarchy4"/>
    <dgm:cxn modelId="{E1E10C83-B751-874B-93E9-AB86E914533D}" srcId="{8B193C49-0FE9-9845-90C5-38A656AA7E46}" destId="{060B6B9D-5B6F-124A-A64E-194968AA05F9}" srcOrd="3" destOrd="0" parTransId="{31CD0964-5151-7647-9B3E-B8CB81412590}" sibTransId="{CB6EC1D0-F71F-704C-8F78-C61D330260F9}"/>
    <dgm:cxn modelId="{BD3A0AB0-AEA0-D349-AF8A-F4A84BDA5D9E}" srcId="{8B193C49-0FE9-9845-90C5-38A656AA7E46}" destId="{1DC41918-DD60-2E40-B33F-316884D2CED7}" srcOrd="2" destOrd="0" parTransId="{B51390DA-B771-D24E-B72B-E28F6EA2CD7C}" sibTransId="{A9E9171F-D8BE-474A-9A95-780276716901}"/>
    <dgm:cxn modelId="{EF2CAFB8-A1FF-AD4F-A80B-E89D314657FF}" srcId="{8B193C49-0FE9-9845-90C5-38A656AA7E46}" destId="{5833A266-E91B-ED4C-877B-C29047C2F33F}" srcOrd="0" destOrd="0" parTransId="{DF41B0B1-AC21-0647-9AF5-821AD067C1DA}" sibTransId="{2277389C-636E-AB4C-A47C-075460B08894}"/>
    <dgm:cxn modelId="{119819BF-3DEB-4141-AA19-01A94E60AD8A}" type="presOf" srcId="{1DC41918-DD60-2E40-B33F-316884D2CED7}" destId="{ED9127BC-247C-8B41-A712-FCFDF3D25D69}" srcOrd="0" destOrd="0" presId="urn:microsoft.com/office/officeart/2005/8/layout/hierarchy4"/>
    <dgm:cxn modelId="{7BF74BC2-ED9C-6743-AF6F-E5C8E0AA20AB}" type="presOf" srcId="{060B6B9D-5B6F-124A-A64E-194968AA05F9}" destId="{B4942E19-8B2F-D74B-BB03-B5DFFE813BD1}" srcOrd="0" destOrd="0" presId="urn:microsoft.com/office/officeart/2005/8/layout/hierarchy4"/>
    <dgm:cxn modelId="{000AEC9F-5FD2-624D-B8B7-4B9586B0F5DE}" type="presParOf" srcId="{1ADAD883-ECC5-AB4A-A0E0-C929ED6850FF}" destId="{99F719AD-5A8C-E64E-A2F0-F0EB4D65E211}" srcOrd="0" destOrd="0" presId="urn:microsoft.com/office/officeart/2005/8/layout/hierarchy4"/>
    <dgm:cxn modelId="{2FBD7186-9E61-D840-9E4D-35EB24031B96}" type="presParOf" srcId="{99F719AD-5A8C-E64E-A2F0-F0EB4D65E211}" destId="{7B346837-9492-0D42-A5BB-428E117E86A4}" srcOrd="0" destOrd="0" presId="urn:microsoft.com/office/officeart/2005/8/layout/hierarchy4"/>
    <dgm:cxn modelId="{DCAA84E4-411B-5E45-BA5E-55A93F5E8221}" type="presParOf" srcId="{99F719AD-5A8C-E64E-A2F0-F0EB4D65E211}" destId="{0424FE1A-7C0B-DB49-AF67-1BE4F2C30908}" srcOrd="1" destOrd="0" presId="urn:microsoft.com/office/officeart/2005/8/layout/hierarchy4"/>
    <dgm:cxn modelId="{9372C642-D271-C34F-ACE5-C583B79D950E}" type="presParOf" srcId="{99F719AD-5A8C-E64E-A2F0-F0EB4D65E211}" destId="{49E95E57-A45F-044F-9FF5-B109EF146CA4}" srcOrd="2" destOrd="0" presId="urn:microsoft.com/office/officeart/2005/8/layout/hierarchy4"/>
    <dgm:cxn modelId="{1A75530D-7AFF-4148-AFF6-833A4BBCA8BD}" type="presParOf" srcId="{49E95E57-A45F-044F-9FF5-B109EF146CA4}" destId="{C9B81603-75BA-0249-9F24-92E23C48FE7E}" srcOrd="0" destOrd="0" presId="urn:microsoft.com/office/officeart/2005/8/layout/hierarchy4"/>
    <dgm:cxn modelId="{6069DB67-2249-5446-A0D7-1315FFBDCC24}" type="presParOf" srcId="{C9B81603-75BA-0249-9F24-92E23C48FE7E}" destId="{636532B1-446C-F94C-B540-59319724B710}" srcOrd="0" destOrd="0" presId="urn:microsoft.com/office/officeart/2005/8/layout/hierarchy4"/>
    <dgm:cxn modelId="{F7D6794D-9DAA-AB46-96F4-2609B6730A1F}" type="presParOf" srcId="{C9B81603-75BA-0249-9F24-92E23C48FE7E}" destId="{83BA35FB-F3A5-854A-A887-6AED67A056A4}" srcOrd="1" destOrd="0" presId="urn:microsoft.com/office/officeart/2005/8/layout/hierarchy4"/>
    <dgm:cxn modelId="{34B98430-3873-3B49-80E7-0CD421CEAAE2}" type="presParOf" srcId="{49E95E57-A45F-044F-9FF5-B109EF146CA4}" destId="{DCBB5DEB-E234-7A4D-B451-EF48FFC8BBAD}" srcOrd="1" destOrd="0" presId="urn:microsoft.com/office/officeart/2005/8/layout/hierarchy4"/>
    <dgm:cxn modelId="{437E5B3F-9E31-5C4A-B53C-716FE8C02481}" type="presParOf" srcId="{49E95E57-A45F-044F-9FF5-B109EF146CA4}" destId="{1B31CFE7-401A-254B-B999-04205D883FCB}" srcOrd="2" destOrd="0" presId="urn:microsoft.com/office/officeart/2005/8/layout/hierarchy4"/>
    <dgm:cxn modelId="{14805851-A80B-814A-A629-DA818CCF214B}" type="presParOf" srcId="{1B31CFE7-401A-254B-B999-04205D883FCB}" destId="{A97E9A2B-269A-0E46-8ABD-7872CB10588D}" srcOrd="0" destOrd="0" presId="urn:microsoft.com/office/officeart/2005/8/layout/hierarchy4"/>
    <dgm:cxn modelId="{8494B2D2-6FE5-BE49-AEE2-3E7D789C26F3}" type="presParOf" srcId="{1B31CFE7-401A-254B-B999-04205D883FCB}" destId="{8B3A31DE-A01D-6F4D-8F47-91E30708E86E}" srcOrd="1" destOrd="0" presId="urn:microsoft.com/office/officeart/2005/8/layout/hierarchy4"/>
    <dgm:cxn modelId="{26C9AEB4-5987-4F4F-B806-9094797DFCAC}" type="presParOf" srcId="{49E95E57-A45F-044F-9FF5-B109EF146CA4}" destId="{EEC09C86-D64B-E045-A439-0F891C275842}" srcOrd="3" destOrd="0" presId="urn:microsoft.com/office/officeart/2005/8/layout/hierarchy4"/>
    <dgm:cxn modelId="{CD043F85-DAA9-B749-9B93-D24EBA74CAC9}" type="presParOf" srcId="{49E95E57-A45F-044F-9FF5-B109EF146CA4}" destId="{9420FBF9-8EDC-D44E-BB45-5F71E194A082}" srcOrd="4" destOrd="0" presId="urn:microsoft.com/office/officeart/2005/8/layout/hierarchy4"/>
    <dgm:cxn modelId="{98DA23DD-AD90-3640-A1E6-5F8F5FC96A98}" type="presParOf" srcId="{9420FBF9-8EDC-D44E-BB45-5F71E194A082}" destId="{ED9127BC-247C-8B41-A712-FCFDF3D25D69}" srcOrd="0" destOrd="0" presId="urn:microsoft.com/office/officeart/2005/8/layout/hierarchy4"/>
    <dgm:cxn modelId="{E82043D9-9B3B-214C-B50F-CB9167657E4A}" type="presParOf" srcId="{9420FBF9-8EDC-D44E-BB45-5F71E194A082}" destId="{99D0A478-7CDF-0A40-BC94-6BA78E79A9BD}" srcOrd="1" destOrd="0" presId="urn:microsoft.com/office/officeart/2005/8/layout/hierarchy4"/>
    <dgm:cxn modelId="{B20F62DF-AAB2-8046-9E16-63661B6C7384}" type="presParOf" srcId="{49E95E57-A45F-044F-9FF5-B109EF146CA4}" destId="{F078FEC6-38E2-2141-BF73-E66DF50BF4C3}" srcOrd="5" destOrd="0" presId="urn:microsoft.com/office/officeart/2005/8/layout/hierarchy4"/>
    <dgm:cxn modelId="{B7995300-2B18-4C4C-8396-560A96150144}" type="presParOf" srcId="{49E95E57-A45F-044F-9FF5-B109EF146CA4}" destId="{D5EC8FF5-34B7-0941-BC2F-67FD19A1F625}" srcOrd="6" destOrd="0" presId="urn:microsoft.com/office/officeart/2005/8/layout/hierarchy4"/>
    <dgm:cxn modelId="{8E5BA13E-FCA2-EC45-9198-F50FFD8EB122}" type="presParOf" srcId="{D5EC8FF5-34B7-0941-BC2F-67FD19A1F625}" destId="{B4942E19-8B2F-D74B-BB03-B5DFFE813BD1}" srcOrd="0" destOrd="0" presId="urn:microsoft.com/office/officeart/2005/8/layout/hierarchy4"/>
    <dgm:cxn modelId="{F5A35A6E-F512-A741-AD5E-7972E141F4C7}" type="presParOf" srcId="{D5EC8FF5-34B7-0941-BC2F-67FD19A1F625}" destId="{B115A4C7-0539-C24F-9B19-CDFEC56B8923}" srcOrd="1" destOrd="0" presId="urn:microsoft.com/office/officeart/2005/8/layout/hierarchy4"/>
    <dgm:cxn modelId="{BEEF19BC-A90F-7E42-B37B-F200FEAF0910}" type="presParOf" srcId="{49E95E57-A45F-044F-9FF5-B109EF146CA4}" destId="{8369BE39-27F5-7842-9B5C-2AF43CB80C92}" srcOrd="7" destOrd="0" presId="urn:microsoft.com/office/officeart/2005/8/layout/hierarchy4"/>
    <dgm:cxn modelId="{6CF40FEF-8C6D-DF45-BD07-69BC14890710}" type="presParOf" srcId="{49E95E57-A45F-044F-9FF5-B109EF146CA4}" destId="{393A6BA0-EE06-674B-A11D-57E03E5BC870}" srcOrd="8" destOrd="0" presId="urn:microsoft.com/office/officeart/2005/8/layout/hierarchy4"/>
    <dgm:cxn modelId="{27235A63-CDAC-314E-BAAC-A5B79D0F6C9F}" type="presParOf" srcId="{393A6BA0-EE06-674B-A11D-57E03E5BC870}" destId="{F8512A6B-3D00-D341-A2F8-B791A6554EB6}" srcOrd="0" destOrd="0" presId="urn:microsoft.com/office/officeart/2005/8/layout/hierarchy4"/>
    <dgm:cxn modelId="{F4A323F9-CF11-A54A-B8F0-8F7CDBFA31C0}" type="presParOf" srcId="{393A6BA0-EE06-674B-A11D-57E03E5BC870}" destId="{BD6D641A-9538-EF4F-8D7E-4CAFEC7C024B}"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79C976D-5A77-7E44-B814-42E06C0FE476}" type="doc">
      <dgm:prSet loTypeId="urn:microsoft.com/office/officeart/2005/8/layout/vProcess5" loCatId="relationship" qsTypeId="urn:microsoft.com/office/officeart/2005/8/quickstyle/simple3" qsCatId="simple" csTypeId="urn:microsoft.com/office/officeart/2005/8/colors/colorful5" csCatId="colorful" phldr="1"/>
      <dgm:spPr/>
      <dgm:t>
        <a:bodyPr/>
        <a:lstStyle/>
        <a:p>
          <a:endParaRPr lang="en-US"/>
        </a:p>
      </dgm:t>
    </dgm:pt>
    <dgm:pt modelId="{0A6B0D2F-6388-0C45-A693-C2DC855D4C89}">
      <dgm:prSet/>
      <dgm:spPr/>
      <dgm:t>
        <a:bodyPr/>
        <a:lstStyle/>
        <a:p>
          <a:r>
            <a:rPr lang="en-US" dirty="0"/>
            <a:t>Constitutionalism thus might be understood as a systematization of thinking about constitutions </a:t>
          </a:r>
        </a:p>
      </dgm:t>
    </dgm:pt>
    <dgm:pt modelId="{B8D0D591-E442-2749-9B98-320599391210}" type="parTrans" cxnId="{691FD4F5-71FB-5047-A940-298B270576CA}">
      <dgm:prSet/>
      <dgm:spPr/>
      <dgm:t>
        <a:bodyPr/>
        <a:lstStyle/>
        <a:p>
          <a:endParaRPr lang="en-US"/>
        </a:p>
      </dgm:t>
    </dgm:pt>
    <dgm:pt modelId="{F741A2A3-733C-BE46-B028-6B5D7A84B138}" type="sibTrans" cxnId="{691FD4F5-71FB-5047-A940-298B270576CA}">
      <dgm:prSet/>
      <dgm:spPr/>
      <dgm:t>
        <a:bodyPr/>
        <a:lstStyle/>
        <a:p>
          <a:endParaRPr lang="en-US" dirty="0"/>
        </a:p>
      </dgm:t>
    </dgm:pt>
    <dgm:pt modelId="{B87E1A27-CADB-C040-A080-E427D4EDA261}">
      <dgm:prSet/>
      <dgm:spPr/>
      <dgm:t>
        <a:bodyPr/>
        <a:lstStyle/>
        <a:p>
          <a:r>
            <a:rPr lang="en-US" dirty="0"/>
            <a:t>grounded in the development since the mid 20th century of supranational normative systems against which constitutions are legitimated.</a:t>
          </a:r>
        </a:p>
      </dgm:t>
    </dgm:pt>
    <dgm:pt modelId="{AB4BE7BE-9330-CF45-9D12-12E64415A1CE}" type="parTrans" cxnId="{DD0C048E-B89B-E74E-ADBD-1EE74858913E}">
      <dgm:prSet/>
      <dgm:spPr/>
      <dgm:t>
        <a:bodyPr/>
        <a:lstStyle/>
        <a:p>
          <a:endParaRPr lang="en-US"/>
        </a:p>
      </dgm:t>
    </dgm:pt>
    <dgm:pt modelId="{1DD009CC-4FE8-BD4D-86A7-444CD3486C24}" type="sibTrans" cxnId="{DD0C048E-B89B-E74E-ADBD-1EE74858913E}">
      <dgm:prSet/>
      <dgm:spPr/>
      <dgm:t>
        <a:bodyPr/>
        <a:lstStyle/>
        <a:p>
          <a:endParaRPr lang="en-US"/>
        </a:p>
      </dgm:t>
    </dgm:pt>
    <dgm:pt modelId="{51389DAF-6E64-DB47-B35D-B7E622A84A1D}">
      <dgm:prSet/>
      <dgm:spPr/>
      <dgm:t>
        <a:bodyPr/>
        <a:lstStyle/>
        <a:p>
          <a:r>
            <a:rPr lang="en-US" dirty="0"/>
            <a:t>Communities of nations can rely on that systematization to legitimate, in turn, their actions </a:t>
          </a:r>
        </a:p>
      </dgm:t>
    </dgm:pt>
    <dgm:pt modelId="{8519BBE1-76CE-9549-80F0-63AB548F3CCC}" type="parTrans" cxnId="{F7F1A8A6-26F1-EB48-9D89-8A0E0FBB31CD}">
      <dgm:prSet/>
      <dgm:spPr/>
      <dgm:t>
        <a:bodyPr/>
        <a:lstStyle/>
        <a:p>
          <a:endParaRPr lang="en-US"/>
        </a:p>
      </dgm:t>
    </dgm:pt>
    <dgm:pt modelId="{65A0F68F-572A-A84D-A931-67992AE885E8}" type="sibTrans" cxnId="{F7F1A8A6-26F1-EB48-9D89-8A0E0FBB31CD}">
      <dgm:prSet/>
      <dgm:spPr/>
      <dgm:t>
        <a:bodyPr/>
        <a:lstStyle/>
        <a:p>
          <a:endParaRPr lang="en-US" dirty="0"/>
        </a:p>
      </dgm:t>
    </dgm:pt>
    <dgm:pt modelId="{2C1F3E37-E736-494C-B659-EC2A9B7EB823}">
      <dgm:prSet/>
      <dgm:spPr/>
      <dgm:t>
        <a:bodyPr/>
        <a:lstStyle/>
        <a:p>
          <a:r>
            <a:rPr lang="en-US" dirty="0"/>
            <a:t>Against non-legitimate governments under principles of international law,</a:t>
          </a:r>
        </a:p>
      </dgm:t>
    </dgm:pt>
    <dgm:pt modelId="{767DB372-FA40-2B4B-AD05-067CE64B8C20}" type="parTrans" cxnId="{8A765706-3A27-ED45-83ED-708965E98C0D}">
      <dgm:prSet/>
      <dgm:spPr/>
      <dgm:t>
        <a:bodyPr/>
        <a:lstStyle/>
        <a:p>
          <a:endParaRPr lang="en-US"/>
        </a:p>
      </dgm:t>
    </dgm:pt>
    <dgm:pt modelId="{6A631AE9-6B21-9C43-809E-E5A0FEFFB1C2}" type="sibTrans" cxnId="{8A765706-3A27-ED45-83ED-708965E98C0D}">
      <dgm:prSet/>
      <dgm:spPr/>
      <dgm:t>
        <a:bodyPr/>
        <a:lstStyle/>
        <a:p>
          <a:endParaRPr lang="en-US"/>
        </a:p>
      </dgm:t>
    </dgm:pt>
    <dgm:pt modelId="{6DF4CF2A-53DD-E842-897C-B58F454457C5}">
      <dgm:prSet/>
      <dgm:spPr/>
      <dgm:t>
        <a:bodyPr/>
        <a:lstStyle/>
        <a:p>
          <a:r>
            <a:rPr lang="en-US" dirty="0"/>
            <a:t>or against which the populace can legitimately rebel.</a:t>
          </a:r>
        </a:p>
      </dgm:t>
    </dgm:pt>
    <dgm:pt modelId="{4632B4EB-AA1C-E547-B491-41CED9AF7BA0}" type="parTrans" cxnId="{584C4D65-0A08-0946-9C02-05017172A535}">
      <dgm:prSet/>
      <dgm:spPr/>
      <dgm:t>
        <a:bodyPr/>
        <a:lstStyle/>
        <a:p>
          <a:endParaRPr lang="en-US"/>
        </a:p>
      </dgm:t>
    </dgm:pt>
    <dgm:pt modelId="{65C55331-FC9B-D846-AA4E-D92A2DBA7B04}" type="sibTrans" cxnId="{584C4D65-0A08-0946-9C02-05017172A535}">
      <dgm:prSet/>
      <dgm:spPr/>
      <dgm:t>
        <a:bodyPr/>
        <a:lstStyle/>
        <a:p>
          <a:endParaRPr lang="en-US"/>
        </a:p>
      </dgm:t>
    </dgm:pt>
    <dgm:pt modelId="{1CF92999-5FE7-0E4D-8289-A79C8A51C9A2}">
      <dgm:prSet/>
      <dgm:spPr/>
      <dgm:t>
        <a:bodyPr/>
        <a:lstStyle/>
        <a:p>
          <a:r>
            <a:rPr lang="en-US" dirty="0"/>
            <a:t>Constitutions are distinguished from constitutionalism</a:t>
          </a:r>
        </a:p>
      </dgm:t>
    </dgm:pt>
    <dgm:pt modelId="{99C79EE8-5FFC-0D43-A3B6-A414C8EED819}" type="parTrans" cxnId="{8AC544E4-E946-BE47-A0A4-22CD8E594275}">
      <dgm:prSet/>
      <dgm:spPr/>
      <dgm:t>
        <a:bodyPr/>
        <a:lstStyle/>
        <a:p>
          <a:endParaRPr lang="en-US"/>
        </a:p>
      </dgm:t>
    </dgm:pt>
    <dgm:pt modelId="{CCB5BC70-4F42-A347-91D6-60377A6A4BB6}" type="sibTrans" cxnId="{8AC544E4-E946-BE47-A0A4-22CD8E594275}">
      <dgm:prSet/>
      <dgm:spPr/>
      <dgm:t>
        <a:bodyPr/>
        <a:lstStyle/>
        <a:p>
          <a:endParaRPr lang="en-US" dirty="0"/>
        </a:p>
      </dgm:t>
    </dgm:pt>
    <dgm:pt modelId="{0FEB829B-6FCF-C14A-A725-9A210EB689CF}">
      <dgm:prSet/>
      <dgm:spPr/>
      <dgm:t>
        <a:bodyPr/>
        <a:lstStyle/>
        <a:p>
          <a:r>
            <a:rPr lang="en-US" dirty="0"/>
            <a:t>The former touches on the construction of governmental organization and operation; The latter serving as a means of evaluating the form, substance, and legitimacy of the former.</a:t>
          </a:r>
        </a:p>
      </dgm:t>
    </dgm:pt>
    <dgm:pt modelId="{A9025879-F375-BB43-93E1-A31356ED9BD3}" type="parTrans" cxnId="{A8BC172E-6CEE-1D42-878C-1C6106AD845D}">
      <dgm:prSet/>
      <dgm:spPr/>
      <dgm:t>
        <a:bodyPr/>
        <a:lstStyle/>
        <a:p>
          <a:endParaRPr lang="en-US"/>
        </a:p>
      </dgm:t>
    </dgm:pt>
    <dgm:pt modelId="{AF823E03-E22C-4949-B7C2-DC535AA92395}" type="sibTrans" cxnId="{A8BC172E-6CEE-1D42-878C-1C6106AD845D}">
      <dgm:prSet/>
      <dgm:spPr/>
      <dgm:t>
        <a:bodyPr/>
        <a:lstStyle/>
        <a:p>
          <a:endParaRPr lang="en-US"/>
        </a:p>
      </dgm:t>
    </dgm:pt>
    <dgm:pt modelId="{108E8929-E410-AE45-B35A-26043ECF3409}">
      <dgm:prSet/>
      <dgm:spPr/>
      <dgm:t>
        <a:bodyPr/>
        <a:lstStyle/>
        <a:p>
          <a:r>
            <a:rPr lang="en-US" dirty="0"/>
            <a:t>From Constitutionalism to Compliance</a:t>
          </a:r>
        </a:p>
      </dgm:t>
    </dgm:pt>
    <dgm:pt modelId="{8D18CC18-73C7-6841-84CF-D726AE7E5D5D}" type="parTrans" cxnId="{73BAC89C-57A6-474A-BD0B-3BB7AE7C28C7}">
      <dgm:prSet/>
      <dgm:spPr/>
    </dgm:pt>
    <dgm:pt modelId="{380C8125-1DA9-0D42-87A8-4012B91C8241}" type="sibTrans" cxnId="{73BAC89C-57A6-474A-BD0B-3BB7AE7C28C7}">
      <dgm:prSet/>
      <dgm:spPr/>
      <dgm:t>
        <a:bodyPr/>
        <a:lstStyle/>
        <a:p>
          <a:endParaRPr lang="en-US"/>
        </a:p>
      </dgm:t>
    </dgm:pt>
    <dgm:pt modelId="{D16EDFB1-AA98-4344-AF7C-16AB0318BB80}">
      <dgm:prSet/>
      <dgm:spPr/>
      <dgm:t>
        <a:bodyPr/>
        <a:lstStyle/>
        <a:p>
          <a:r>
            <a:rPr lang="en-US" dirty="0"/>
            <a:t>Constitutionalism is moving from normative rules to metrics, ratings and consequences based on the conformity of constitutions to the form of an ideal constitution. </a:t>
          </a:r>
        </a:p>
      </dgm:t>
    </dgm:pt>
    <dgm:pt modelId="{A3888059-5A39-4243-8BA7-50C70D4E3EEA}" type="parTrans" cxnId="{1E50F27B-53AB-594C-8516-2F31DB10E528}">
      <dgm:prSet/>
      <dgm:spPr/>
    </dgm:pt>
    <dgm:pt modelId="{69A2B938-98B1-1E4A-A228-9332CA8424B4}" type="sibTrans" cxnId="{1E50F27B-53AB-594C-8516-2F31DB10E528}">
      <dgm:prSet/>
      <dgm:spPr/>
    </dgm:pt>
    <dgm:pt modelId="{8B67E44C-3E1F-2942-B668-CCE5BAB9F635}" type="pres">
      <dgm:prSet presAssocID="{E79C976D-5A77-7E44-B814-42E06C0FE476}" presName="outerComposite" presStyleCnt="0">
        <dgm:presLayoutVars>
          <dgm:chMax val="5"/>
          <dgm:dir/>
          <dgm:resizeHandles val="exact"/>
        </dgm:presLayoutVars>
      </dgm:prSet>
      <dgm:spPr/>
    </dgm:pt>
    <dgm:pt modelId="{615CE1A3-98A2-B744-BDAA-CBE318078193}" type="pres">
      <dgm:prSet presAssocID="{E79C976D-5A77-7E44-B814-42E06C0FE476}" presName="dummyMaxCanvas" presStyleCnt="0">
        <dgm:presLayoutVars/>
      </dgm:prSet>
      <dgm:spPr/>
    </dgm:pt>
    <dgm:pt modelId="{2820A9EC-AD4B-634F-B659-602C18569F1D}" type="pres">
      <dgm:prSet presAssocID="{E79C976D-5A77-7E44-B814-42E06C0FE476}" presName="FourNodes_1" presStyleLbl="node1" presStyleIdx="0" presStyleCnt="4">
        <dgm:presLayoutVars>
          <dgm:bulletEnabled val="1"/>
        </dgm:presLayoutVars>
      </dgm:prSet>
      <dgm:spPr/>
    </dgm:pt>
    <dgm:pt modelId="{F7B32B7A-9FFA-7640-8D81-4EB9D828B2ED}" type="pres">
      <dgm:prSet presAssocID="{E79C976D-5A77-7E44-B814-42E06C0FE476}" presName="FourNodes_2" presStyleLbl="node1" presStyleIdx="1" presStyleCnt="4">
        <dgm:presLayoutVars>
          <dgm:bulletEnabled val="1"/>
        </dgm:presLayoutVars>
      </dgm:prSet>
      <dgm:spPr/>
    </dgm:pt>
    <dgm:pt modelId="{C5DBACA4-4822-1549-9F67-57FF359003C3}" type="pres">
      <dgm:prSet presAssocID="{E79C976D-5A77-7E44-B814-42E06C0FE476}" presName="FourNodes_3" presStyleLbl="node1" presStyleIdx="2" presStyleCnt="4">
        <dgm:presLayoutVars>
          <dgm:bulletEnabled val="1"/>
        </dgm:presLayoutVars>
      </dgm:prSet>
      <dgm:spPr/>
    </dgm:pt>
    <dgm:pt modelId="{B7C4E39D-B17A-E24C-8457-5F8EBE65E762}" type="pres">
      <dgm:prSet presAssocID="{E79C976D-5A77-7E44-B814-42E06C0FE476}" presName="FourNodes_4" presStyleLbl="node1" presStyleIdx="3" presStyleCnt="4">
        <dgm:presLayoutVars>
          <dgm:bulletEnabled val="1"/>
        </dgm:presLayoutVars>
      </dgm:prSet>
      <dgm:spPr/>
    </dgm:pt>
    <dgm:pt modelId="{EDF0592C-EFFB-8B46-BE56-55CF5706CB35}" type="pres">
      <dgm:prSet presAssocID="{E79C976D-5A77-7E44-B814-42E06C0FE476}" presName="FourConn_1-2" presStyleLbl="fgAccFollowNode1" presStyleIdx="0" presStyleCnt="3">
        <dgm:presLayoutVars>
          <dgm:bulletEnabled val="1"/>
        </dgm:presLayoutVars>
      </dgm:prSet>
      <dgm:spPr/>
    </dgm:pt>
    <dgm:pt modelId="{5F79BD75-1DA4-FD4C-9158-7728FDBF8764}" type="pres">
      <dgm:prSet presAssocID="{E79C976D-5A77-7E44-B814-42E06C0FE476}" presName="FourConn_2-3" presStyleLbl="fgAccFollowNode1" presStyleIdx="1" presStyleCnt="3">
        <dgm:presLayoutVars>
          <dgm:bulletEnabled val="1"/>
        </dgm:presLayoutVars>
      </dgm:prSet>
      <dgm:spPr/>
    </dgm:pt>
    <dgm:pt modelId="{9DF58C12-95D2-144A-8C67-233DC5594969}" type="pres">
      <dgm:prSet presAssocID="{E79C976D-5A77-7E44-B814-42E06C0FE476}" presName="FourConn_3-4" presStyleLbl="fgAccFollowNode1" presStyleIdx="2" presStyleCnt="3">
        <dgm:presLayoutVars>
          <dgm:bulletEnabled val="1"/>
        </dgm:presLayoutVars>
      </dgm:prSet>
      <dgm:spPr/>
    </dgm:pt>
    <dgm:pt modelId="{730FE7FC-E5F0-B14E-9497-DA9797C0D409}" type="pres">
      <dgm:prSet presAssocID="{E79C976D-5A77-7E44-B814-42E06C0FE476}" presName="FourNodes_1_text" presStyleLbl="node1" presStyleIdx="3" presStyleCnt="4">
        <dgm:presLayoutVars>
          <dgm:bulletEnabled val="1"/>
        </dgm:presLayoutVars>
      </dgm:prSet>
      <dgm:spPr/>
    </dgm:pt>
    <dgm:pt modelId="{AAE93D1A-EF97-BD4D-927F-963B1183BBD9}" type="pres">
      <dgm:prSet presAssocID="{E79C976D-5A77-7E44-B814-42E06C0FE476}" presName="FourNodes_2_text" presStyleLbl="node1" presStyleIdx="3" presStyleCnt="4">
        <dgm:presLayoutVars>
          <dgm:bulletEnabled val="1"/>
        </dgm:presLayoutVars>
      </dgm:prSet>
      <dgm:spPr/>
    </dgm:pt>
    <dgm:pt modelId="{037E796A-AE2A-3642-8033-38132F10801B}" type="pres">
      <dgm:prSet presAssocID="{E79C976D-5A77-7E44-B814-42E06C0FE476}" presName="FourNodes_3_text" presStyleLbl="node1" presStyleIdx="3" presStyleCnt="4">
        <dgm:presLayoutVars>
          <dgm:bulletEnabled val="1"/>
        </dgm:presLayoutVars>
      </dgm:prSet>
      <dgm:spPr/>
    </dgm:pt>
    <dgm:pt modelId="{2A450480-0D37-5047-ADCF-B27004DAB741}" type="pres">
      <dgm:prSet presAssocID="{E79C976D-5A77-7E44-B814-42E06C0FE476}" presName="FourNodes_4_text" presStyleLbl="node1" presStyleIdx="3" presStyleCnt="4">
        <dgm:presLayoutVars>
          <dgm:bulletEnabled val="1"/>
        </dgm:presLayoutVars>
      </dgm:prSet>
      <dgm:spPr/>
    </dgm:pt>
  </dgm:ptLst>
  <dgm:cxnLst>
    <dgm:cxn modelId="{8A765706-3A27-ED45-83ED-708965E98C0D}" srcId="{51389DAF-6E64-DB47-B35D-B7E622A84A1D}" destId="{2C1F3E37-E736-494C-B659-EC2A9B7EB823}" srcOrd="0" destOrd="0" parTransId="{767DB372-FA40-2B4B-AD05-067CE64B8C20}" sibTransId="{6A631AE9-6B21-9C43-809E-E5A0FEFFB1C2}"/>
    <dgm:cxn modelId="{37417513-9AD8-2F4A-B562-77B0517BFA48}" type="presOf" srcId="{0FEB829B-6FCF-C14A-A725-9A210EB689CF}" destId="{037E796A-AE2A-3642-8033-38132F10801B}" srcOrd="1" destOrd="1" presId="urn:microsoft.com/office/officeart/2005/8/layout/vProcess5"/>
    <dgm:cxn modelId="{F56DE413-C0FD-5F4B-969F-F15CA3635E56}" type="presOf" srcId="{B87E1A27-CADB-C040-A080-E427D4EDA261}" destId="{2820A9EC-AD4B-634F-B659-602C18569F1D}" srcOrd="0" destOrd="1" presId="urn:microsoft.com/office/officeart/2005/8/layout/vProcess5"/>
    <dgm:cxn modelId="{150A0215-F64D-A04C-AD86-08F2910CF574}" type="presOf" srcId="{0A6B0D2F-6388-0C45-A693-C2DC855D4C89}" destId="{730FE7FC-E5F0-B14E-9497-DA9797C0D409}" srcOrd="1" destOrd="0" presId="urn:microsoft.com/office/officeart/2005/8/layout/vProcess5"/>
    <dgm:cxn modelId="{3AEEF716-258E-C549-8A28-37A7C4AEA982}" type="presOf" srcId="{6DF4CF2A-53DD-E842-897C-B58F454457C5}" destId="{AAE93D1A-EF97-BD4D-927F-963B1183BBD9}" srcOrd="1" destOrd="2" presId="urn:microsoft.com/office/officeart/2005/8/layout/vProcess5"/>
    <dgm:cxn modelId="{FE94F421-5235-3A4E-AF8E-9E5AC555D560}" type="presOf" srcId="{B87E1A27-CADB-C040-A080-E427D4EDA261}" destId="{730FE7FC-E5F0-B14E-9497-DA9797C0D409}" srcOrd="1" destOrd="1" presId="urn:microsoft.com/office/officeart/2005/8/layout/vProcess5"/>
    <dgm:cxn modelId="{A8BC172E-6CEE-1D42-878C-1C6106AD845D}" srcId="{1CF92999-5FE7-0E4D-8289-A79C8A51C9A2}" destId="{0FEB829B-6FCF-C14A-A725-9A210EB689CF}" srcOrd="0" destOrd="0" parTransId="{A9025879-F375-BB43-93E1-A31356ED9BD3}" sibTransId="{AF823E03-E22C-4949-B7C2-DC535AA92395}"/>
    <dgm:cxn modelId="{E5296E32-50AC-034D-B234-D5B458A8E38C}" type="presOf" srcId="{D16EDFB1-AA98-4344-AF7C-16AB0318BB80}" destId="{2A450480-0D37-5047-ADCF-B27004DAB741}" srcOrd="1" destOrd="1" presId="urn:microsoft.com/office/officeart/2005/8/layout/vProcess5"/>
    <dgm:cxn modelId="{B20B9744-58C3-1946-BE6B-C3ED45E02A19}" type="presOf" srcId="{0A6B0D2F-6388-0C45-A693-C2DC855D4C89}" destId="{2820A9EC-AD4B-634F-B659-602C18569F1D}" srcOrd="0" destOrd="0" presId="urn:microsoft.com/office/officeart/2005/8/layout/vProcess5"/>
    <dgm:cxn modelId="{074EB144-7D1A-AD43-B732-29596851F0EA}" type="presOf" srcId="{108E8929-E410-AE45-B35A-26043ECF3409}" destId="{B7C4E39D-B17A-E24C-8457-5F8EBE65E762}" srcOrd="0" destOrd="0" presId="urn:microsoft.com/office/officeart/2005/8/layout/vProcess5"/>
    <dgm:cxn modelId="{191E534F-2D6B-8A4D-A7DA-8C56287E835D}" type="presOf" srcId="{E79C976D-5A77-7E44-B814-42E06C0FE476}" destId="{8B67E44C-3E1F-2942-B668-CCE5BAB9F635}" srcOrd="0" destOrd="0" presId="urn:microsoft.com/office/officeart/2005/8/layout/vProcess5"/>
    <dgm:cxn modelId="{C47BE051-E157-2A47-93CC-BF8502670C64}" type="presOf" srcId="{F741A2A3-733C-BE46-B028-6B5D7A84B138}" destId="{EDF0592C-EFFB-8B46-BE56-55CF5706CB35}" srcOrd="0" destOrd="0" presId="urn:microsoft.com/office/officeart/2005/8/layout/vProcess5"/>
    <dgm:cxn modelId="{584C4D65-0A08-0946-9C02-05017172A535}" srcId="{51389DAF-6E64-DB47-B35D-B7E622A84A1D}" destId="{6DF4CF2A-53DD-E842-897C-B58F454457C5}" srcOrd="1" destOrd="0" parTransId="{4632B4EB-AA1C-E547-B491-41CED9AF7BA0}" sibTransId="{65C55331-FC9B-D846-AA4E-D92A2DBA7B04}"/>
    <dgm:cxn modelId="{88A77B74-D662-F44A-B9E6-9FC429CB5F26}" type="presOf" srcId="{2C1F3E37-E736-494C-B659-EC2A9B7EB823}" destId="{F7B32B7A-9FFA-7640-8D81-4EB9D828B2ED}" srcOrd="0" destOrd="1" presId="urn:microsoft.com/office/officeart/2005/8/layout/vProcess5"/>
    <dgm:cxn modelId="{1E50F27B-53AB-594C-8516-2F31DB10E528}" srcId="{108E8929-E410-AE45-B35A-26043ECF3409}" destId="{D16EDFB1-AA98-4344-AF7C-16AB0318BB80}" srcOrd="0" destOrd="0" parTransId="{A3888059-5A39-4243-8BA7-50C70D4E3EEA}" sibTransId="{69A2B938-98B1-1E4A-A228-9332CA8424B4}"/>
    <dgm:cxn modelId="{1541A57E-DBBE-ED41-9544-A5328600ECC9}" type="presOf" srcId="{108E8929-E410-AE45-B35A-26043ECF3409}" destId="{2A450480-0D37-5047-ADCF-B27004DAB741}" srcOrd="1" destOrd="0" presId="urn:microsoft.com/office/officeart/2005/8/layout/vProcess5"/>
    <dgm:cxn modelId="{4BF92D85-01DC-4B44-936C-5703ABD2C3FE}" type="presOf" srcId="{0FEB829B-6FCF-C14A-A725-9A210EB689CF}" destId="{C5DBACA4-4822-1549-9F67-57FF359003C3}" srcOrd="0" destOrd="1" presId="urn:microsoft.com/office/officeart/2005/8/layout/vProcess5"/>
    <dgm:cxn modelId="{234D1388-CAFE-B648-94F8-81A600045C3F}" type="presOf" srcId="{1CF92999-5FE7-0E4D-8289-A79C8A51C9A2}" destId="{037E796A-AE2A-3642-8033-38132F10801B}" srcOrd="1" destOrd="0" presId="urn:microsoft.com/office/officeart/2005/8/layout/vProcess5"/>
    <dgm:cxn modelId="{AD278A8A-D954-8B48-A265-A7769E03C9EF}" type="presOf" srcId="{2C1F3E37-E736-494C-B659-EC2A9B7EB823}" destId="{AAE93D1A-EF97-BD4D-927F-963B1183BBD9}" srcOrd="1" destOrd="1" presId="urn:microsoft.com/office/officeart/2005/8/layout/vProcess5"/>
    <dgm:cxn modelId="{DD0C048E-B89B-E74E-ADBD-1EE74858913E}" srcId="{0A6B0D2F-6388-0C45-A693-C2DC855D4C89}" destId="{B87E1A27-CADB-C040-A080-E427D4EDA261}" srcOrd="0" destOrd="0" parTransId="{AB4BE7BE-9330-CF45-9D12-12E64415A1CE}" sibTransId="{1DD009CC-4FE8-BD4D-86A7-444CD3486C24}"/>
    <dgm:cxn modelId="{73BAC89C-57A6-474A-BD0B-3BB7AE7C28C7}" srcId="{E79C976D-5A77-7E44-B814-42E06C0FE476}" destId="{108E8929-E410-AE45-B35A-26043ECF3409}" srcOrd="3" destOrd="0" parTransId="{8D18CC18-73C7-6841-84CF-D726AE7E5D5D}" sibTransId="{380C8125-1DA9-0D42-87A8-4012B91C8241}"/>
    <dgm:cxn modelId="{F7F1A8A6-26F1-EB48-9D89-8A0E0FBB31CD}" srcId="{E79C976D-5A77-7E44-B814-42E06C0FE476}" destId="{51389DAF-6E64-DB47-B35D-B7E622A84A1D}" srcOrd="1" destOrd="0" parTransId="{8519BBE1-76CE-9549-80F0-63AB548F3CCC}" sibTransId="{65A0F68F-572A-A84D-A931-67992AE885E8}"/>
    <dgm:cxn modelId="{C26233A8-B678-C941-B655-BF6A41BD0F33}" type="presOf" srcId="{1CF92999-5FE7-0E4D-8289-A79C8A51C9A2}" destId="{C5DBACA4-4822-1549-9F67-57FF359003C3}" srcOrd="0" destOrd="0" presId="urn:microsoft.com/office/officeart/2005/8/layout/vProcess5"/>
    <dgm:cxn modelId="{8CC03CA9-7E45-8A4E-9CA7-B9C693C8FA58}" type="presOf" srcId="{51389DAF-6E64-DB47-B35D-B7E622A84A1D}" destId="{F7B32B7A-9FFA-7640-8D81-4EB9D828B2ED}" srcOrd="0" destOrd="0" presId="urn:microsoft.com/office/officeart/2005/8/layout/vProcess5"/>
    <dgm:cxn modelId="{1F48F5B0-7FAC-6B45-A0C5-7DA115185999}" type="presOf" srcId="{65A0F68F-572A-A84D-A931-67992AE885E8}" destId="{5F79BD75-1DA4-FD4C-9158-7728FDBF8764}" srcOrd="0" destOrd="0" presId="urn:microsoft.com/office/officeart/2005/8/layout/vProcess5"/>
    <dgm:cxn modelId="{858408B2-231E-1941-818D-3EBAE703AEB1}" type="presOf" srcId="{51389DAF-6E64-DB47-B35D-B7E622A84A1D}" destId="{AAE93D1A-EF97-BD4D-927F-963B1183BBD9}" srcOrd="1" destOrd="0" presId="urn:microsoft.com/office/officeart/2005/8/layout/vProcess5"/>
    <dgm:cxn modelId="{69EB8CB7-03AA-5145-BA2A-3D718C692EFE}" type="presOf" srcId="{CCB5BC70-4F42-A347-91D6-60377A6A4BB6}" destId="{9DF58C12-95D2-144A-8C67-233DC5594969}" srcOrd="0" destOrd="0" presId="urn:microsoft.com/office/officeart/2005/8/layout/vProcess5"/>
    <dgm:cxn modelId="{D9C8FEC2-CA85-BA45-A35E-061AB9555E04}" type="presOf" srcId="{6DF4CF2A-53DD-E842-897C-B58F454457C5}" destId="{F7B32B7A-9FFA-7640-8D81-4EB9D828B2ED}" srcOrd="0" destOrd="2" presId="urn:microsoft.com/office/officeart/2005/8/layout/vProcess5"/>
    <dgm:cxn modelId="{9FBE10C6-1F23-194B-A88B-9787EDA13986}" type="presOf" srcId="{D16EDFB1-AA98-4344-AF7C-16AB0318BB80}" destId="{B7C4E39D-B17A-E24C-8457-5F8EBE65E762}" srcOrd="0" destOrd="1" presId="urn:microsoft.com/office/officeart/2005/8/layout/vProcess5"/>
    <dgm:cxn modelId="{8AC544E4-E946-BE47-A0A4-22CD8E594275}" srcId="{E79C976D-5A77-7E44-B814-42E06C0FE476}" destId="{1CF92999-5FE7-0E4D-8289-A79C8A51C9A2}" srcOrd="2" destOrd="0" parTransId="{99C79EE8-5FFC-0D43-A3B6-A414C8EED819}" sibTransId="{CCB5BC70-4F42-A347-91D6-60377A6A4BB6}"/>
    <dgm:cxn modelId="{691FD4F5-71FB-5047-A940-298B270576CA}" srcId="{E79C976D-5A77-7E44-B814-42E06C0FE476}" destId="{0A6B0D2F-6388-0C45-A693-C2DC855D4C89}" srcOrd="0" destOrd="0" parTransId="{B8D0D591-E442-2749-9B98-320599391210}" sibTransId="{F741A2A3-733C-BE46-B028-6B5D7A84B138}"/>
    <dgm:cxn modelId="{37DB5DF5-9849-9E4C-A2FD-606819F1E611}" type="presParOf" srcId="{8B67E44C-3E1F-2942-B668-CCE5BAB9F635}" destId="{615CE1A3-98A2-B744-BDAA-CBE318078193}" srcOrd="0" destOrd="0" presId="urn:microsoft.com/office/officeart/2005/8/layout/vProcess5"/>
    <dgm:cxn modelId="{F4641FF2-1D61-A54F-A0D6-D09484D647B1}" type="presParOf" srcId="{8B67E44C-3E1F-2942-B668-CCE5BAB9F635}" destId="{2820A9EC-AD4B-634F-B659-602C18569F1D}" srcOrd="1" destOrd="0" presId="urn:microsoft.com/office/officeart/2005/8/layout/vProcess5"/>
    <dgm:cxn modelId="{16A04C73-5160-5940-B8C5-FE4FEB0B3166}" type="presParOf" srcId="{8B67E44C-3E1F-2942-B668-CCE5BAB9F635}" destId="{F7B32B7A-9FFA-7640-8D81-4EB9D828B2ED}" srcOrd="2" destOrd="0" presId="urn:microsoft.com/office/officeart/2005/8/layout/vProcess5"/>
    <dgm:cxn modelId="{3F6EE004-FF76-1D49-94F2-308F418AE26E}" type="presParOf" srcId="{8B67E44C-3E1F-2942-B668-CCE5BAB9F635}" destId="{C5DBACA4-4822-1549-9F67-57FF359003C3}" srcOrd="3" destOrd="0" presId="urn:microsoft.com/office/officeart/2005/8/layout/vProcess5"/>
    <dgm:cxn modelId="{83FC7A79-3482-F744-9D9A-CDB8D5F01CD9}" type="presParOf" srcId="{8B67E44C-3E1F-2942-B668-CCE5BAB9F635}" destId="{B7C4E39D-B17A-E24C-8457-5F8EBE65E762}" srcOrd="4" destOrd="0" presId="urn:microsoft.com/office/officeart/2005/8/layout/vProcess5"/>
    <dgm:cxn modelId="{9D34DE39-D2F8-8942-A65C-BF4DE8346681}" type="presParOf" srcId="{8B67E44C-3E1F-2942-B668-CCE5BAB9F635}" destId="{EDF0592C-EFFB-8B46-BE56-55CF5706CB35}" srcOrd="5" destOrd="0" presId="urn:microsoft.com/office/officeart/2005/8/layout/vProcess5"/>
    <dgm:cxn modelId="{A20D8240-9FB1-224C-ADDA-29CCCF419176}" type="presParOf" srcId="{8B67E44C-3E1F-2942-B668-CCE5BAB9F635}" destId="{5F79BD75-1DA4-FD4C-9158-7728FDBF8764}" srcOrd="6" destOrd="0" presId="urn:microsoft.com/office/officeart/2005/8/layout/vProcess5"/>
    <dgm:cxn modelId="{AA07C1A6-0DB3-4047-9C7A-1EEA36936995}" type="presParOf" srcId="{8B67E44C-3E1F-2942-B668-CCE5BAB9F635}" destId="{9DF58C12-95D2-144A-8C67-233DC5594969}" srcOrd="7" destOrd="0" presId="urn:microsoft.com/office/officeart/2005/8/layout/vProcess5"/>
    <dgm:cxn modelId="{6ED40F2A-7076-D044-B56B-914EF37ABBB5}" type="presParOf" srcId="{8B67E44C-3E1F-2942-B668-CCE5BAB9F635}" destId="{730FE7FC-E5F0-B14E-9497-DA9797C0D409}" srcOrd="8" destOrd="0" presId="urn:microsoft.com/office/officeart/2005/8/layout/vProcess5"/>
    <dgm:cxn modelId="{54DF06FB-AF41-0E47-A6A6-25733E8BB436}" type="presParOf" srcId="{8B67E44C-3E1F-2942-B668-CCE5BAB9F635}" destId="{AAE93D1A-EF97-BD4D-927F-963B1183BBD9}" srcOrd="9" destOrd="0" presId="urn:microsoft.com/office/officeart/2005/8/layout/vProcess5"/>
    <dgm:cxn modelId="{298E917D-C998-5F40-BE8B-5A206A639CF0}" type="presParOf" srcId="{8B67E44C-3E1F-2942-B668-CCE5BAB9F635}" destId="{037E796A-AE2A-3642-8033-38132F10801B}" srcOrd="10" destOrd="0" presId="urn:microsoft.com/office/officeart/2005/8/layout/vProcess5"/>
    <dgm:cxn modelId="{10EF0B98-89DB-CA49-9C47-B4FA43654B10}" type="presParOf" srcId="{8B67E44C-3E1F-2942-B668-CCE5BAB9F635}" destId="{2A450480-0D37-5047-ADCF-B27004DAB74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121AAB-5872-F843-AAC7-60F576AA53B4}"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6A3BE9C9-0A9C-D24D-BA50-34885E74B44E}">
      <dgm:prSet/>
      <dgm:spPr/>
      <dgm:t>
        <a:bodyPr/>
        <a:lstStyle/>
        <a:p>
          <a:r>
            <a:rPr lang="zh-CN"/>
            <a:t>本课程共</a:t>
          </a:r>
          <a:r>
            <a:rPr lang="en-US" dirty="0"/>
            <a:t>32</a:t>
          </a:r>
          <a:r>
            <a:rPr lang="zh-CN"/>
            <a:t>课时，分八次课讲授。该课程将考察</a:t>
          </a:r>
          <a:r>
            <a:rPr lang="en-US" dirty="0"/>
            <a:t>21</a:t>
          </a:r>
          <a:r>
            <a:rPr lang="zh-CN"/>
            <a:t>世纪具有民族特色的立宪主义的基础，然后考察了自</a:t>
          </a:r>
          <a:r>
            <a:rPr lang="en-US" dirty="0"/>
            <a:t>18</a:t>
          </a:r>
          <a:r>
            <a:rPr lang="zh-CN"/>
            <a:t>世纪以来发展起来的各种重要的立宪主义框架。</a:t>
          </a:r>
          <a:endParaRPr lang="en-US" dirty="0"/>
        </a:p>
      </dgm:t>
    </dgm:pt>
    <dgm:pt modelId="{5DC1701C-7325-244E-ACB4-8A34842D4700}" type="parTrans" cxnId="{E1930E60-30CE-8A45-8468-CA6DA5308184}">
      <dgm:prSet/>
      <dgm:spPr/>
      <dgm:t>
        <a:bodyPr/>
        <a:lstStyle/>
        <a:p>
          <a:endParaRPr lang="en-US"/>
        </a:p>
      </dgm:t>
    </dgm:pt>
    <dgm:pt modelId="{B8162750-7FBC-5243-9F26-352993CC2FAD}" type="sibTrans" cxnId="{E1930E60-30CE-8A45-8468-CA6DA5308184}">
      <dgm:prSet/>
      <dgm:spPr/>
      <dgm:t>
        <a:bodyPr/>
        <a:lstStyle/>
        <a:p>
          <a:endParaRPr lang="en-US"/>
        </a:p>
      </dgm:t>
    </dgm:pt>
    <dgm:pt modelId="{9C013A8A-56C5-544D-BD0A-08A428873BBD}">
      <dgm:prSet/>
      <dgm:spPr>
        <a:solidFill>
          <a:schemeClr val="accent5">
            <a:lumMod val="20000"/>
            <a:lumOff val="80000"/>
          </a:schemeClr>
        </a:solidFill>
      </dgm:spPr>
      <dgm:t>
        <a:bodyPr/>
        <a:lstStyle/>
        <a:p>
          <a:r>
            <a:rPr lang="zh-CN"/>
            <a:t>我们首先从总体上考虑宪法的性质和特点</a:t>
          </a:r>
          <a:r>
            <a:rPr lang="en-US" dirty="0"/>
            <a:t>——</a:t>
          </a:r>
          <a:r>
            <a:rPr lang="zh-CN"/>
            <a:t>宪法是什么？它们与普通立法或其他法律有何不同。</a:t>
          </a:r>
          <a:endParaRPr lang="en-US" dirty="0"/>
        </a:p>
      </dgm:t>
    </dgm:pt>
    <dgm:pt modelId="{6A9848B4-58B9-2746-94D5-9B37BBCAD026}" type="parTrans" cxnId="{C5E0B80A-6A8D-B140-9D87-8783CB92104D}">
      <dgm:prSet/>
      <dgm:spPr/>
      <dgm:t>
        <a:bodyPr/>
        <a:lstStyle/>
        <a:p>
          <a:endParaRPr lang="en-US"/>
        </a:p>
      </dgm:t>
    </dgm:pt>
    <dgm:pt modelId="{E9D72399-B572-0845-8337-A80AE880E4A6}" type="sibTrans" cxnId="{C5E0B80A-6A8D-B140-9D87-8783CB92104D}">
      <dgm:prSet/>
      <dgm:spPr/>
      <dgm:t>
        <a:bodyPr/>
        <a:lstStyle/>
        <a:p>
          <a:endParaRPr lang="en-US"/>
        </a:p>
      </dgm:t>
    </dgm:pt>
    <dgm:pt modelId="{42558912-8936-2546-9888-AE5B9FFA66C3}">
      <dgm:prSet/>
      <dgm:spPr>
        <a:solidFill>
          <a:schemeClr val="accent5">
            <a:lumMod val="20000"/>
            <a:lumOff val="80000"/>
          </a:schemeClr>
        </a:solidFill>
      </dgm:spPr>
      <dgm:t>
        <a:bodyPr/>
        <a:lstStyle/>
        <a:p>
          <a:r>
            <a:rPr lang="zh-CN"/>
            <a:t>然后，我们再着手解决</a:t>
          </a:r>
          <a:r>
            <a:rPr lang="en-US" dirty="0"/>
            <a:t>——</a:t>
          </a:r>
          <a:r>
            <a:rPr lang="zh-CN"/>
            <a:t>应该由谁来执行和解释宪法？</a:t>
          </a:r>
          <a:endParaRPr lang="en-US" dirty="0"/>
        </a:p>
      </dgm:t>
    </dgm:pt>
    <dgm:pt modelId="{6F78CCC0-8E8B-734D-A9BA-C04460C42CC6}" type="parTrans" cxnId="{DA6CFC2E-C4AB-0543-ACE6-AB4E4A63745F}">
      <dgm:prSet/>
      <dgm:spPr/>
      <dgm:t>
        <a:bodyPr/>
        <a:lstStyle/>
        <a:p>
          <a:endParaRPr lang="en-US"/>
        </a:p>
      </dgm:t>
    </dgm:pt>
    <dgm:pt modelId="{AF721576-57A8-FC47-A1D8-BAA195EE79BB}" type="sibTrans" cxnId="{DA6CFC2E-C4AB-0543-ACE6-AB4E4A63745F}">
      <dgm:prSet/>
      <dgm:spPr/>
      <dgm:t>
        <a:bodyPr/>
        <a:lstStyle/>
        <a:p>
          <a:endParaRPr lang="en-US"/>
        </a:p>
      </dgm:t>
    </dgm:pt>
    <dgm:pt modelId="{141B960C-93C0-A84C-9DDC-0B1F6F0E19DF}">
      <dgm:prSet/>
      <dgm:spPr>
        <a:solidFill>
          <a:schemeClr val="accent5">
            <a:lumMod val="20000"/>
            <a:lumOff val="80000"/>
          </a:schemeClr>
        </a:solidFill>
      </dgm:spPr>
      <dgm:t>
        <a:bodyPr/>
        <a:lstStyle/>
        <a:p>
          <a:r>
            <a:rPr lang="zh-CN"/>
            <a:t>执行和解释宪法是司法职能、政治职能还是司法机构的政治职能？接着，我们转向现行宪法，着眼于宪法如何解决各级政府（联邦制）之间以及国家机构内部的权力分配问题。</a:t>
          </a:r>
          <a:endParaRPr lang="en-US" dirty="0"/>
        </a:p>
      </dgm:t>
    </dgm:pt>
    <dgm:pt modelId="{C838AA25-1D89-8245-93C9-2FD25ED77AB0}" type="parTrans" cxnId="{CBEA9BA9-1DFC-054E-BC64-25CEE604AC4E}">
      <dgm:prSet/>
      <dgm:spPr/>
      <dgm:t>
        <a:bodyPr/>
        <a:lstStyle/>
        <a:p>
          <a:endParaRPr lang="en-US"/>
        </a:p>
      </dgm:t>
    </dgm:pt>
    <dgm:pt modelId="{17650E6C-000D-474E-8A13-7F9B6F606810}" type="sibTrans" cxnId="{CBEA9BA9-1DFC-054E-BC64-25CEE604AC4E}">
      <dgm:prSet/>
      <dgm:spPr/>
      <dgm:t>
        <a:bodyPr/>
        <a:lstStyle/>
        <a:p>
          <a:endParaRPr lang="en-US"/>
        </a:p>
      </dgm:t>
    </dgm:pt>
    <dgm:pt modelId="{517DC81D-D41A-F64C-8151-5215F9F501C9}" type="pres">
      <dgm:prSet presAssocID="{F5121AAB-5872-F843-AAC7-60F576AA53B4}" presName="linear" presStyleCnt="0">
        <dgm:presLayoutVars>
          <dgm:animLvl val="lvl"/>
          <dgm:resizeHandles val="exact"/>
        </dgm:presLayoutVars>
      </dgm:prSet>
      <dgm:spPr/>
    </dgm:pt>
    <dgm:pt modelId="{AFE636F9-1C28-CD41-9FC4-DA0B2EBF4DFB}" type="pres">
      <dgm:prSet presAssocID="{6A3BE9C9-0A9C-D24D-BA50-34885E74B44E}" presName="parentText" presStyleLbl="node1" presStyleIdx="0" presStyleCnt="1">
        <dgm:presLayoutVars>
          <dgm:chMax val="0"/>
          <dgm:bulletEnabled val="1"/>
        </dgm:presLayoutVars>
      </dgm:prSet>
      <dgm:spPr/>
    </dgm:pt>
    <dgm:pt modelId="{6598A250-86F6-6D45-9B59-18CA0C123BA7}" type="pres">
      <dgm:prSet presAssocID="{6A3BE9C9-0A9C-D24D-BA50-34885E74B44E}" presName="childText" presStyleLbl="revTx" presStyleIdx="0" presStyleCnt="1">
        <dgm:presLayoutVars>
          <dgm:bulletEnabled val="1"/>
        </dgm:presLayoutVars>
      </dgm:prSet>
      <dgm:spPr/>
    </dgm:pt>
  </dgm:ptLst>
  <dgm:cxnLst>
    <dgm:cxn modelId="{8DAC4A00-00AC-874E-90BE-5EAC7982FD4F}" type="presOf" srcId="{6A3BE9C9-0A9C-D24D-BA50-34885E74B44E}" destId="{AFE636F9-1C28-CD41-9FC4-DA0B2EBF4DFB}" srcOrd="0" destOrd="0" presId="urn:microsoft.com/office/officeart/2005/8/layout/vList2"/>
    <dgm:cxn modelId="{C5E0B80A-6A8D-B140-9D87-8783CB92104D}" srcId="{6A3BE9C9-0A9C-D24D-BA50-34885E74B44E}" destId="{9C013A8A-56C5-544D-BD0A-08A428873BBD}" srcOrd="0" destOrd="0" parTransId="{6A9848B4-58B9-2746-94D5-9B37BBCAD026}" sibTransId="{E9D72399-B572-0845-8337-A80AE880E4A6}"/>
    <dgm:cxn modelId="{DA6CFC2E-C4AB-0543-ACE6-AB4E4A63745F}" srcId="{6A3BE9C9-0A9C-D24D-BA50-34885E74B44E}" destId="{42558912-8936-2546-9888-AE5B9FFA66C3}" srcOrd="1" destOrd="0" parTransId="{6F78CCC0-8E8B-734D-A9BA-C04460C42CC6}" sibTransId="{AF721576-57A8-FC47-A1D8-BAA195EE79BB}"/>
    <dgm:cxn modelId="{CF1D2845-3E3D-F545-8C41-AA47A1183E61}" type="presOf" srcId="{141B960C-93C0-A84C-9DDC-0B1F6F0E19DF}" destId="{6598A250-86F6-6D45-9B59-18CA0C123BA7}" srcOrd="0" destOrd="2" presId="urn:microsoft.com/office/officeart/2005/8/layout/vList2"/>
    <dgm:cxn modelId="{E1930E60-30CE-8A45-8468-CA6DA5308184}" srcId="{F5121AAB-5872-F843-AAC7-60F576AA53B4}" destId="{6A3BE9C9-0A9C-D24D-BA50-34885E74B44E}" srcOrd="0" destOrd="0" parTransId="{5DC1701C-7325-244E-ACB4-8A34842D4700}" sibTransId="{B8162750-7FBC-5243-9F26-352993CC2FAD}"/>
    <dgm:cxn modelId="{756A5583-834A-D243-95D4-D9BEE45764EA}" type="presOf" srcId="{F5121AAB-5872-F843-AAC7-60F576AA53B4}" destId="{517DC81D-D41A-F64C-8151-5215F9F501C9}" srcOrd="0" destOrd="0" presId="urn:microsoft.com/office/officeart/2005/8/layout/vList2"/>
    <dgm:cxn modelId="{CBEA9BA9-1DFC-054E-BC64-25CEE604AC4E}" srcId="{6A3BE9C9-0A9C-D24D-BA50-34885E74B44E}" destId="{141B960C-93C0-A84C-9DDC-0B1F6F0E19DF}" srcOrd="2" destOrd="0" parTransId="{C838AA25-1D89-8245-93C9-2FD25ED77AB0}" sibTransId="{17650E6C-000D-474E-8A13-7F9B6F606810}"/>
    <dgm:cxn modelId="{96A178AA-EBED-2C46-8E54-89A41C0421F3}" type="presOf" srcId="{42558912-8936-2546-9888-AE5B9FFA66C3}" destId="{6598A250-86F6-6D45-9B59-18CA0C123BA7}" srcOrd="0" destOrd="1" presId="urn:microsoft.com/office/officeart/2005/8/layout/vList2"/>
    <dgm:cxn modelId="{3EFF28D4-9842-F74D-9A91-E8B8F48EF81F}" type="presOf" srcId="{9C013A8A-56C5-544D-BD0A-08A428873BBD}" destId="{6598A250-86F6-6D45-9B59-18CA0C123BA7}" srcOrd="0" destOrd="0" presId="urn:microsoft.com/office/officeart/2005/8/layout/vList2"/>
    <dgm:cxn modelId="{0177F267-31D1-5D41-8B27-75B306E91C80}" type="presParOf" srcId="{517DC81D-D41A-F64C-8151-5215F9F501C9}" destId="{AFE636F9-1C28-CD41-9FC4-DA0B2EBF4DFB}" srcOrd="0" destOrd="0" presId="urn:microsoft.com/office/officeart/2005/8/layout/vList2"/>
    <dgm:cxn modelId="{D4C6DD7F-F2E7-7F49-810F-167B59FEB6D5}" type="presParOf" srcId="{517DC81D-D41A-F64C-8151-5215F9F501C9}" destId="{6598A250-86F6-6D45-9B59-18CA0C123BA7}"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A88067A-B01D-6240-907A-AADE51711A75}" type="doc">
      <dgm:prSet loTypeId="urn:microsoft.com/office/officeart/2009/3/layout/RandomtoResultProcess" loCatId="relationship" qsTypeId="urn:microsoft.com/office/officeart/2005/8/quickstyle/simple1" qsCatId="simple" csTypeId="urn:microsoft.com/office/officeart/2005/8/colors/colorful1" csCatId="colorful" phldr="1"/>
      <dgm:spPr/>
      <dgm:t>
        <a:bodyPr/>
        <a:lstStyle/>
        <a:p>
          <a:endParaRPr lang="en-US"/>
        </a:p>
      </dgm:t>
    </dgm:pt>
    <dgm:pt modelId="{60E03E18-513E-1340-8B72-13EC6A9D658A}">
      <dgm:prSet/>
      <dgm:spPr/>
      <dgm:t>
        <a:bodyPr/>
        <a:lstStyle/>
        <a:p>
          <a:r>
            <a:rPr lang="en-US" dirty="0"/>
            <a:t>On the one hand constitutionalism is moving towards rankings, metrics, and judgment (legitimacy/illegitimacy)</a:t>
          </a:r>
        </a:p>
      </dgm:t>
    </dgm:pt>
    <dgm:pt modelId="{AAA0B6D2-9248-0F4C-BC04-94D264F1D109}" type="parTrans" cxnId="{AE0443DD-D2F0-5C43-9E0D-56830CAA37C9}">
      <dgm:prSet/>
      <dgm:spPr/>
      <dgm:t>
        <a:bodyPr/>
        <a:lstStyle/>
        <a:p>
          <a:endParaRPr lang="en-US"/>
        </a:p>
      </dgm:t>
    </dgm:pt>
    <dgm:pt modelId="{33A3A809-0B99-6D4D-8061-219616EABD95}" type="sibTrans" cxnId="{AE0443DD-D2F0-5C43-9E0D-56830CAA37C9}">
      <dgm:prSet/>
      <dgm:spPr/>
      <dgm:t>
        <a:bodyPr/>
        <a:lstStyle/>
        <a:p>
          <a:endParaRPr lang="en-US"/>
        </a:p>
      </dgm:t>
    </dgm:pt>
    <dgm:pt modelId="{D6E6BC5A-C2A3-BF48-B64C-05FE8159EA63}">
      <dgm:prSet/>
      <dgm:spPr/>
      <dgm:t>
        <a:bodyPr/>
        <a:lstStyle/>
        <a:p>
          <a:r>
            <a:rPr lang="en-US" dirty="0"/>
            <a:t>But such a movement requires an idealized form of constitution against which constitutional design and operation may be measured.</a:t>
          </a:r>
        </a:p>
        <a:p>
          <a:r>
            <a:rPr lang="en-US" dirty="0"/>
            <a:t>CAN THERE BE MORE THAN ONE IDEAL TYPE?</a:t>
          </a:r>
        </a:p>
      </dgm:t>
    </dgm:pt>
    <dgm:pt modelId="{05A83192-5417-0A4C-ABDD-1FB7A014B4F7}" type="parTrans" cxnId="{8A241B3E-4535-864A-A099-915C91837B5E}">
      <dgm:prSet/>
      <dgm:spPr/>
      <dgm:t>
        <a:bodyPr/>
        <a:lstStyle/>
        <a:p>
          <a:endParaRPr lang="en-US"/>
        </a:p>
      </dgm:t>
    </dgm:pt>
    <dgm:pt modelId="{597DB8CC-9AE6-2B40-9752-7E333967DAC6}" type="sibTrans" cxnId="{8A241B3E-4535-864A-A099-915C91837B5E}">
      <dgm:prSet/>
      <dgm:spPr/>
      <dgm:t>
        <a:bodyPr/>
        <a:lstStyle/>
        <a:p>
          <a:endParaRPr lang="en-US"/>
        </a:p>
      </dgm:t>
    </dgm:pt>
    <dgm:pt modelId="{53C56EC5-85AE-094A-907D-E97BC085F745}">
      <dgm:prSet/>
      <dgm:spPr/>
      <dgm:t>
        <a:bodyPr/>
        <a:lstStyle/>
        <a:p>
          <a:r>
            <a:rPr lang="en-US" dirty="0"/>
            <a:t>On the other hand, even as constitutionalism has emerged, so have the three great schools of constitutional design</a:t>
          </a:r>
        </a:p>
      </dgm:t>
    </dgm:pt>
    <dgm:pt modelId="{FD57C171-70F9-3A40-9680-CDDFAC182D0E}" type="parTrans" cxnId="{056E1FC5-B5CC-434F-9428-18B1EEEAFAEA}">
      <dgm:prSet/>
      <dgm:spPr/>
      <dgm:t>
        <a:bodyPr/>
        <a:lstStyle/>
        <a:p>
          <a:endParaRPr lang="en-US"/>
        </a:p>
      </dgm:t>
    </dgm:pt>
    <dgm:pt modelId="{5FCC9D82-5567-A444-8A06-A39FEE46E545}" type="sibTrans" cxnId="{056E1FC5-B5CC-434F-9428-18B1EEEAFAEA}">
      <dgm:prSet/>
      <dgm:spPr/>
      <dgm:t>
        <a:bodyPr/>
        <a:lstStyle/>
        <a:p>
          <a:endParaRPr lang="en-US"/>
        </a:p>
      </dgm:t>
    </dgm:pt>
    <dgm:pt modelId="{F169B18A-A7A4-5144-85AC-07B020B1500A}">
      <dgm:prSet/>
      <dgm:spPr/>
      <dgm:t>
        <a:bodyPr/>
        <a:lstStyle/>
        <a:p>
          <a:r>
            <a:rPr lang="en-US" dirty="0"/>
            <a:t>This suggests that the global community is moving away from any project of idealized form of constitution.</a:t>
          </a:r>
        </a:p>
      </dgm:t>
    </dgm:pt>
    <dgm:pt modelId="{72F750A9-DBE7-EE47-8F74-04C4CB716143}" type="parTrans" cxnId="{CFB9AE21-D322-F442-8778-A3B2B65EFDC4}">
      <dgm:prSet/>
      <dgm:spPr/>
      <dgm:t>
        <a:bodyPr/>
        <a:lstStyle/>
        <a:p>
          <a:endParaRPr lang="en-US"/>
        </a:p>
      </dgm:t>
    </dgm:pt>
    <dgm:pt modelId="{71EE83BF-6690-2844-B865-EDEE3A2BB379}" type="sibTrans" cxnId="{CFB9AE21-D322-F442-8778-A3B2B65EFDC4}">
      <dgm:prSet/>
      <dgm:spPr/>
      <dgm:t>
        <a:bodyPr/>
        <a:lstStyle/>
        <a:p>
          <a:endParaRPr lang="en-US"/>
        </a:p>
      </dgm:t>
    </dgm:pt>
    <dgm:pt modelId="{B786B3B0-1BB9-1D48-A8E2-DB9DCD8FD43B}">
      <dgm:prSet/>
      <dgm:spPr/>
      <dgm:t>
        <a:bodyPr/>
        <a:lstStyle/>
        <a:p>
          <a:r>
            <a:rPr lang="en-US" dirty="0"/>
            <a:t>Thus the contradiction: is it possible to develop measurability in constitutionalism while avoiding a tendency to try to develop an ideal form of constitution?</a:t>
          </a:r>
        </a:p>
      </dgm:t>
    </dgm:pt>
    <dgm:pt modelId="{88A2718D-8E2C-294B-92FF-96763B0F6F3B}" type="parTrans" cxnId="{8EA11547-DDCF-0542-99DD-6367949630CA}">
      <dgm:prSet/>
      <dgm:spPr/>
      <dgm:t>
        <a:bodyPr/>
        <a:lstStyle/>
        <a:p>
          <a:endParaRPr lang="en-US"/>
        </a:p>
      </dgm:t>
    </dgm:pt>
    <dgm:pt modelId="{21377491-8AA4-5447-8457-390CB28E2950}" type="sibTrans" cxnId="{8EA11547-DDCF-0542-99DD-6367949630CA}">
      <dgm:prSet/>
      <dgm:spPr/>
      <dgm:t>
        <a:bodyPr/>
        <a:lstStyle/>
        <a:p>
          <a:endParaRPr lang="en-US"/>
        </a:p>
      </dgm:t>
    </dgm:pt>
    <dgm:pt modelId="{10DD440D-B6C2-CE4D-B025-58A04B3CF488}">
      <dgm:prSet/>
      <dgm:spPr/>
      <dgm:t>
        <a:bodyPr/>
        <a:lstStyle/>
        <a:p>
          <a:r>
            <a:rPr lang="en-US" dirty="0"/>
            <a:t>Is constitutionalism a search for the form and content of an ideal constitution?</a:t>
          </a:r>
        </a:p>
      </dgm:t>
    </dgm:pt>
    <dgm:pt modelId="{0EB0BD73-7F2E-A24A-A982-77509D68B37D}" type="parTrans" cxnId="{2BC090D6-B1AE-E14F-8A38-999D54328243}">
      <dgm:prSet/>
      <dgm:spPr/>
      <dgm:t>
        <a:bodyPr/>
        <a:lstStyle/>
        <a:p>
          <a:endParaRPr lang="en-US"/>
        </a:p>
      </dgm:t>
    </dgm:pt>
    <dgm:pt modelId="{BB2B171D-6D7E-254E-9F0D-871A963819B3}" type="sibTrans" cxnId="{2BC090D6-B1AE-E14F-8A38-999D54328243}">
      <dgm:prSet/>
      <dgm:spPr/>
      <dgm:t>
        <a:bodyPr/>
        <a:lstStyle/>
        <a:p>
          <a:endParaRPr lang="en-US"/>
        </a:p>
      </dgm:t>
    </dgm:pt>
    <dgm:pt modelId="{B38E1925-A7F1-9D48-9341-7141F6FBE4E8}">
      <dgm:prSet/>
      <dgm:spPr/>
      <dgm:t>
        <a:bodyPr/>
        <a:lstStyle/>
        <a:p>
          <a:r>
            <a:rPr lang="en-US" dirty="0"/>
            <a:t>Are metrics then used to discipline constitutions in the service of the transformative objective of constitutionalism?</a:t>
          </a:r>
        </a:p>
      </dgm:t>
    </dgm:pt>
    <dgm:pt modelId="{B9111EBF-8A20-C943-90F4-E215832FB022}" type="parTrans" cxnId="{D3EC4479-0130-8C40-AC0B-3B8E81F886D9}">
      <dgm:prSet/>
      <dgm:spPr/>
      <dgm:t>
        <a:bodyPr/>
        <a:lstStyle/>
        <a:p>
          <a:endParaRPr lang="en-US"/>
        </a:p>
      </dgm:t>
    </dgm:pt>
    <dgm:pt modelId="{9E4A72F9-3477-3C47-82B7-A99C1893DD1A}" type="sibTrans" cxnId="{D3EC4479-0130-8C40-AC0B-3B8E81F886D9}">
      <dgm:prSet/>
      <dgm:spPr/>
      <dgm:t>
        <a:bodyPr/>
        <a:lstStyle/>
        <a:p>
          <a:endParaRPr lang="en-US"/>
        </a:p>
      </dgm:t>
    </dgm:pt>
    <dgm:pt modelId="{04D5E158-5B1E-E045-AEDF-C0CD01155B1B}">
      <dgm:prSet/>
      <dgm:spPr/>
      <dgm:t>
        <a:bodyPr/>
        <a:lstStyle/>
        <a:p>
          <a:r>
            <a:rPr lang="en-US" dirty="0"/>
            <a:t>If so Constitutionalism moves from analysis to compliance mechanism</a:t>
          </a:r>
        </a:p>
      </dgm:t>
    </dgm:pt>
    <dgm:pt modelId="{F5373EA1-60F5-6B41-A689-D8D32DE8FFE2}" type="parTrans" cxnId="{45391233-22A6-3F4D-933A-4353F080C0D1}">
      <dgm:prSet/>
      <dgm:spPr/>
      <dgm:t>
        <a:bodyPr/>
        <a:lstStyle/>
        <a:p>
          <a:endParaRPr lang="en-US"/>
        </a:p>
      </dgm:t>
    </dgm:pt>
    <dgm:pt modelId="{23493E8C-DF63-1140-A79B-8D33DF1E9E91}" type="sibTrans" cxnId="{45391233-22A6-3F4D-933A-4353F080C0D1}">
      <dgm:prSet/>
      <dgm:spPr/>
      <dgm:t>
        <a:bodyPr/>
        <a:lstStyle/>
        <a:p>
          <a:endParaRPr lang="en-US"/>
        </a:p>
      </dgm:t>
    </dgm:pt>
    <dgm:pt modelId="{FC775CE8-FEC7-004A-8BC7-E9B6FDAFF0F4}">
      <dgm:prSet/>
      <dgm:spPr/>
      <dgm:t>
        <a:bodyPr/>
        <a:lstStyle/>
        <a:p>
          <a:r>
            <a:rPr lang="en-US" dirty="0"/>
            <a:t>It becomes a political-ideological tool rather than as a means of analysis.</a:t>
          </a:r>
        </a:p>
      </dgm:t>
    </dgm:pt>
    <dgm:pt modelId="{DA93A54C-31ED-F045-B9F6-28B2D276EA7C}" type="parTrans" cxnId="{E9EFE2E1-ADB7-D641-B80C-7B2F6F543E47}">
      <dgm:prSet/>
      <dgm:spPr/>
      <dgm:t>
        <a:bodyPr/>
        <a:lstStyle/>
        <a:p>
          <a:endParaRPr lang="en-US"/>
        </a:p>
      </dgm:t>
    </dgm:pt>
    <dgm:pt modelId="{F0DA7CE9-A73E-7045-A0E9-6003661525B3}" type="sibTrans" cxnId="{E9EFE2E1-ADB7-D641-B80C-7B2F6F543E47}">
      <dgm:prSet/>
      <dgm:spPr/>
      <dgm:t>
        <a:bodyPr/>
        <a:lstStyle/>
        <a:p>
          <a:endParaRPr lang="en-US"/>
        </a:p>
      </dgm:t>
    </dgm:pt>
    <dgm:pt modelId="{BC59E4BC-255D-B340-B6F9-D792DE7E28AB}" type="pres">
      <dgm:prSet presAssocID="{DA88067A-B01D-6240-907A-AADE51711A75}" presName="Name0" presStyleCnt="0">
        <dgm:presLayoutVars>
          <dgm:dir/>
          <dgm:animOne val="branch"/>
          <dgm:animLvl val="lvl"/>
        </dgm:presLayoutVars>
      </dgm:prSet>
      <dgm:spPr/>
    </dgm:pt>
    <dgm:pt modelId="{EB943494-C061-554A-A222-2AFFB2E94877}" type="pres">
      <dgm:prSet presAssocID="{60E03E18-513E-1340-8B72-13EC6A9D658A}" presName="chaos" presStyleCnt="0"/>
      <dgm:spPr/>
    </dgm:pt>
    <dgm:pt modelId="{FAAFBB0D-2F95-764F-B62E-BD7FB6DDA0A0}" type="pres">
      <dgm:prSet presAssocID="{60E03E18-513E-1340-8B72-13EC6A9D658A}" presName="parTx1" presStyleLbl="revTx" presStyleIdx="0" presStyleCnt="5"/>
      <dgm:spPr/>
    </dgm:pt>
    <dgm:pt modelId="{C9A2B3E3-FF60-1B4D-8B38-3EA28CF251DC}" type="pres">
      <dgm:prSet presAssocID="{60E03E18-513E-1340-8B72-13EC6A9D658A}" presName="desTx1" presStyleLbl="revTx" presStyleIdx="1" presStyleCnt="5" custScaleY="143728">
        <dgm:presLayoutVars>
          <dgm:bulletEnabled val="1"/>
        </dgm:presLayoutVars>
      </dgm:prSet>
      <dgm:spPr/>
    </dgm:pt>
    <dgm:pt modelId="{9DA76C95-C20C-8E44-B221-E84F2AC32EAC}" type="pres">
      <dgm:prSet presAssocID="{60E03E18-513E-1340-8B72-13EC6A9D658A}" presName="c1" presStyleLbl="node1" presStyleIdx="0" presStyleCnt="19"/>
      <dgm:spPr/>
    </dgm:pt>
    <dgm:pt modelId="{CFBE3518-B112-DF42-BEBC-8BE34D280E37}" type="pres">
      <dgm:prSet presAssocID="{60E03E18-513E-1340-8B72-13EC6A9D658A}" presName="c2" presStyleLbl="node1" presStyleIdx="1" presStyleCnt="19"/>
      <dgm:spPr/>
    </dgm:pt>
    <dgm:pt modelId="{C1E1ABEE-D7E6-D346-AE7F-D851DB867D2C}" type="pres">
      <dgm:prSet presAssocID="{60E03E18-513E-1340-8B72-13EC6A9D658A}" presName="c3" presStyleLbl="node1" presStyleIdx="2" presStyleCnt="19"/>
      <dgm:spPr/>
    </dgm:pt>
    <dgm:pt modelId="{B5399635-112D-CD4A-9A03-A2EC0480F80D}" type="pres">
      <dgm:prSet presAssocID="{60E03E18-513E-1340-8B72-13EC6A9D658A}" presName="c4" presStyleLbl="node1" presStyleIdx="3" presStyleCnt="19"/>
      <dgm:spPr/>
    </dgm:pt>
    <dgm:pt modelId="{0FC66ABB-BD27-B043-B444-13B904F1CC1D}" type="pres">
      <dgm:prSet presAssocID="{60E03E18-513E-1340-8B72-13EC6A9D658A}" presName="c5" presStyleLbl="node1" presStyleIdx="4" presStyleCnt="19"/>
      <dgm:spPr/>
    </dgm:pt>
    <dgm:pt modelId="{19FB27A1-8B4C-BE4C-8213-5083C597E8E7}" type="pres">
      <dgm:prSet presAssocID="{60E03E18-513E-1340-8B72-13EC6A9D658A}" presName="c6" presStyleLbl="node1" presStyleIdx="5" presStyleCnt="19"/>
      <dgm:spPr/>
    </dgm:pt>
    <dgm:pt modelId="{F347036F-5224-E24A-BD11-95C2000656D4}" type="pres">
      <dgm:prSet presAssocID="{60E03E18-513E-1340-8B72-13EC6A9D658A}" presName="c7" presStyleLbl="node1" presStyleIdx="6" presStyleCnt="19"/>
      <dgm:spPr/>
    </dgm:pt>
    <dgm:pt modelId="{0007FCC8-2CC0-474F-8EE4-A9CAE206CD30}" type="pres">
      <dgm:prSet presAssocID="{60E03E18-513E-1340-8B72-13EC6A9D658A}" presName="c8" presStyleLbl="node1" presStyleIdx="7" presStyleCnt="19"/>
      <dgm:spPr/>
    </dgm:pt>
    <dgm:pt modelId="{6B87ED0D-90DF-204D-B75A-926CB4F17870}" type="pres">
      <dgm:prSet presAssocID="{60E03E18-513E-1340-8B72-13EC6A9D658A}" presName="c9" presStyleLbl="node1" presStyleIdx="8" presStyleCnt="19"/>
      <dgm:spPr/>
    </dgm:pt>
    <dgm:pt modelId="{A4B21A4D-8D72-DC42-99D0-1B43E2FAFEF9}" type="pres">
      <dgm:prSet presAssocID="{60E03E18-513E-1340-8B72-13EC6A9D658A}" presName="c10" presStyleLbl="node1" presStyleIdx="9" presStyleCnt="19"/>
      <dgm:spPr/>
    </dgm:pt>
    <dgm:pt modelId="{58FD0F07-2257-DF46-B458-A561D316BF2D}" type="pres">
      <dgm:prSet presAssocID="{60E03E18-513E-1340-8B72-13EC6A9D658A}" presName="c11" presStyleLbl="node1" presStyleIdx="10" presStyleCnt="19"/>
      <dgm:spPr/>
    </dgm:pt>
    <dgm:pt modelId="{BF769775-A55E-A94C-97A3-E2F5727C5831}" type="pres">
      <dgm:prSet presAssocID="{60E03E18-513E-1340-8B72-13EC6A9D658A}" presName="c12" presStyleLbl="node1" presStyleIdx="11" presStyleCnt="19"/>
      <dgm:spPr/>
    </dgm:pt>
    <dgm:pt modelId="{C6FCEEAC-BF5A-7D47-B93F-A8FA844A3031}" type="pres">
      <dgm:prSet presAssocID="{60E03E18-513E-1340-8B72-13EC6A9D658A}" presName="c13" presStyleLbl="node1" presStyleIdx="12" presStyleCnt="19"/>
      <dgm:spPr/>
    </dgm:pt>
    <dgm:pt modelId="{17AF5D95-C008-4E43-BF0D-C22B69DBBFBD}" type="pres">
      <dgm:prSet presAssocID="{60E03E18-513E-1340-8B72-13EC6A9D658A}" presName="c14" presStyleLbl="node1" presStyleIdx="13" presStyleCnt="19"/>
      <dgm:spPr/>
    </dgm:pt>
    <dgm:pt modelId="{D3687485-86FA-0B4A-B3D9-46EAA2D44425}" type="pres">
      <dgm:prSet presAssocID="{60E03E18-513E-1340-8B72-13EC6A9D658A}" presName="c15" presStyleLbl="node1" presStyleIdx="14" presStyleCnt="19"/>
      <dgm:spPr/>
    </dgm:pt>
    <dgm:pt modelId="{95C37CE3-A76D-154C-856C-1662390439F2}" type="pres">
      <dgm:prSet presAssocID="{60E03E18-513E-1340-8B72-13EC6A9D658A}" presName="c16" presStyleLbl="node1" presStyleIdx="15" presStyleCnt="19"/>
      <dgm:spPr/>
    </dgm:pt>
    <dgm:pt modelId="{8C096E2C-9205-C44D-A8E9-5CEFECB12E32}" type="pres">
      <dgm:prSet presAssocID="{60E03E18-513E-1340-8B72-13EC6A9D658A}" presName="c17" presStyleLbl="node1" presStyleIdx="16" presStyleCnt="19"/>
      <dgm:spPr/>
    </dgm:pt>
    <dgm:pt modelId="{013BC5FA-FF87-D74C-9168-95BB773758F0}" type="pres">
      <dgm:prSet presAssocID="{60E03E18-513E-1340-8B72-13EC6A9D658A}" presName="c18" presStyleLbl="node1" presStyleIdx="17" presStyleCnt="19"/>
      <dgm:spPr/>
    </dgm:pt>
    <dgm:pt modelId="{76E81192-383C-304D-838B-0D76FA2BEA72}" type="pres">
      <dgm:prSet presAssocID="{33A3A809-0B99-6D4D-8061-219616EABD95}" presName="chevronComposite1" presStyleCnt="0"/>
      <dgm:spPr/>
    </dgm:pt>
    <dgm:pt modelId="{1498A0E6-7F16-9848-8F54-66910FD0A024}" type="pres">
      <dgm:prSet presAssocID="{33A3A809-0B99-6D4D-8061-219616EABD95}" presName="chevron1" presStyleLbl="sibTrans2D1" presStyleIdx="0" presStyleCnt="2"/>
      <dgm:spPr/>
    </dgm:pt>
    <dgm:pt modelId="{A34092DD-4DDA-254A-BC24-9C3160598027}" type="pres">
      <dgm:prSet presAssocID="{33A3A809-0B99-6D4D-8061-219616EABD95}" presName="spChevron1" presStyleCnt="0"/>
      <dgm:spPr/>
    </dgm:pt>
    <dgm:pt modelId="{6D87DB5C-62AD-524F-AAA9-5F3289082C67}" type="pres">
      <dgm:prSet presAssocID="{53C56EC5-85AE-094A-907D-E97BC085F745}" presName="middle" presStyleCnt="0"/>
      <dgm:spPr/>
    </dgm:pt>
    <dgm:pt modelId="{F47AB27C-E732-E44A-956D-B6BBCF18FFBB}" type="pres">
      <dgm:prSet presAssocID="{53C56EC5-85AE-094A-907D-E97BC085F745}" presName="parTxMid" presStyleLbl="revTx" presStyleIdx="2" presStyleCnt="5"/>
      <dgm:spPr/>
    </dgm:pt>
    <dgm:pt modelId="{BE0E94FA-8D08-7646-9FD1-E06BF8A7B0FB}" type="pres">
      <dgm:prSet presAssocID="{53C56EC5-85AE-094A-907D-E97BC085F745}" presName="desTxMid" presStyleLbl="revTx" presStyleIdx="3" presStyleCnt="5">
        <dgm:presLayoutVars>
          <dgm:bulletEnabled val="1"/>
        </dgm:presLayoutVars>
      </dgm:prSet>
      <dgm:spPr/>
    </dgm:pt>
    <dgm:pt modelId="{32B6FAC6-367D-BE45-AF6D-2F8A3194FFC7}" type="pres">
      <dgm:prSet presAssocID="{53C56EC5-85AE-094A-907D-E97BC085F745}" presName="spMid" presStyleCnt="0"/>
      <dgm:spPr/>
    </dgm:pt>
    <dgm:pt modelId="{1E3B8078-AFCF-7D4B-9008-4DD6B5363EFB}" type="pres">
      <dgm:prSet presAssocID="{5FCC9D82-5567-A444-8A06-A39FEE46E545}" presName="chevronComposite1" presStyleCnt="0"/>
      <dgm:spPr/>
    </dgm:pt>
    <dgm:pt modelId="{9C04AD43-B91B-D74E-A811-A93E889F6607}" type="pres">
      <dgm:prSet presAssocID="{5FCC9D82-5567-A444-8A06-A39FEE46E545}" presName="chevron1" presStyleLbl="sibTrans2D1" presStyleIdx="1" presStyleCnt="2"/>
      <dgm:spPr/>
    </dgm:pt>
    <dgm:pt modelId="{50183EC7-383F-5140-915B-949818503730}" type="pres">
      <dgm:prSet presAssocID="{5FCC9D82-5567-A444-8A06-A39FEE46E545}" presName="spChevron1" presStyleCnt="0"/>
      <dgm:spPr/>
    </dgm:pt>
    <dgm:pt modelId="{CE569823-9DDE-A943-BCB7-36FF1B2FDDF1}" type="pres">
      <dgm:prSet presAssocID="{B786B3B0-1BB9-1D48-A8E2-DB9DCD8FD43B}" presName="last" presStyleCnt="0"/>
      <dgm:spPr/>
    </dgm:pt>
    <dgm:pt modelId="{AE98F91C-E59A-D84E-8574-A1D4751BCDFF}" type="pres">
      <dgm:prSet presAssocID="{B786B3B0-1BB9-1D48-A8E2-DB9DCD8FD43B}" presName="circleTx" presStyleLbl="node1" presStyleIdx="18" presStyleCnt="19"/>
      <dgm:spPr/>
    </dgm:pt>
    <dgm:pt modelId="{5A67CD22-FF73-CD43-AB18-4A8A55FD1518}" type="pres">
      <dgm:prSet presAssocID="{B786B3B0-1BB9-1D48-A8E2-DB9DCD8FD43B}" presName="desTxN" presStyleLbl="revTx" presStyleIdx="4" presStyleCnt="5" custScaleX="114186" custScaleY="123504" custLinFactNeighborX="-1619" custLinFactNeighborY="13085">
        <dgm:presLayoutVars>
          <dgm:bulletEnabled val="1"/>
        </dgm:presLayoutVars>
      </dgm:prSet>
      <dgm:spPr/>
    </dgm:pt>
    <dgm:pt modelId="{3A6856ED-B3DE-A848-A82B-EF34EE2148A5}" type="pres">
      <dgm:prSet presAssocID="{B786B3B0-1BB9-1D48-A8E2-DB9DCD8FD43B}" presName="spN" presStyleCnt="0"/>
      <dgm:spPr/>
    </dgm:pt>
  </dgm:ptLst>
  <dgm:cxnLst>
    <dgm:cxn modelId="{AB397200-D614-F647-AC1F-EA1FA5A3296B}" type="presOf" srcId="{B786B3B0-1BB9-1D48-A8E2-DB9DCD8FD43B}" destId="{AE98F91C-E59A-D84E-8574-A1D4751BCDFF}" srcOrd="0" destOrd="0" presId="urn:microsoft.com/office/officeart/2009/3/layout/RandomtoResultProcess"/>
    <dgm:cxn modelId="{581F5E0A-9242-4044-BADA-50775689ED84}" type="presOf" srcId="{10DD440D-B6C2-CE4D-B025-58A04B3CF488}" destId="{5A67CD22-FF73-CD43-AB18-4A8A55FD1518}" srcOrd="0" destOrd="0" presId="urn:microsoft.com/office/officeart/2009/3/layout/RandomtoResultProcess"/>
    <dgm:cxn modelId="{599D5611-458B-8F45-80D5-FD839F812D3A}" type="presOf" srcId="{04D5E158-5B1E-E045-AEDF-C0CD01155B1B}" destId="{5A67CD22-FF73-CD43-AB18-4A8A55FD1518}" srcOrd="0" destOrd="2" presId="urn:microsoft.com/office/officeart/2009/3/layout/RandomtoResultProcess"/>
    <dgm:cxn modelId="{CFB9AE21-D322-F442-8778-A3B2B65EFDC4}" srcId="{53C56EC5-85AE-094A-907D-E97BC085F745}" destId="{F169B18A-A7A4-5144-85AC-07B020B1500A}" srcOrd="0" destOrd="0" parTransId="{72F750A9-DBE7-EE47-8F74-04C4CB716143}" sibTransId="{71EE83BF-6690-2844-B865-EDEE3A2BB379}"/>
    <dgm:cxn modelId="{BC471525-705F-4548-8D9B-844602234581}" type="presOf" srcId="{60E03E18-513E-1340-8B72-13EC6A9D658A}" destId="{FAAFBB0D-2F95-764F-B62E-BD7FB6DDA0A0}" srcOrd="0" destOrd="0" presId="urn:microsoft.com/office/officeart/2009/3/layout/RandomtoResultProcess"/>
    <dgm:cxn modelId="{45391233-22A6-3F4D-933A-4353F080C0D1}" srcId="{B786B3B0-1BB9-1D48-A8E2-DB9DCD8FD43B}" destId="{04D5E158-5B1E-E045-AEDF-C0CD01155B1B}" srcOrd="2" destOrd="0" parTransId="{F5373EA1-60F5-6B41-A689-D8D32DE8FFE2}" sibTransId="{23493E8C-DF63-1140-A79B-8D33DF1E9E91}"/>
    <dgm:cxn modelId="{8A241B3E-4535-864A-A099-915C91837B5E}" srcId="{60E03E18-513E-1340-8B72-13EC6A9D658A}" destId="{D6E6BC5A-C2A3-BF48-B64C-05FE8159EA63}" srcOrd="0" destOrd="0" parTransId="{05A83192-5417-0A4C-ABDD-1FB7A014B4F7}" sibTransId="{597DB8CC-9AE6-2B40-9752-7E333967DAC6}"/>
    <dgm:cxn modelId="{5BD9CF42-DBB2-A04C-89D1-43924420F353}" type="presOf" srcId="{B38E1925-A7F1-9D48-9341-7141F6FBE4E8}" destId="{5A67CD22-FF73-CD43-AB18-4A8A55FD1518}" srcOrd="0" destOrd="1" presId="urn:microsoft.com/office/officeart/2009/3/layout/RandomtoResultProcess"/>
    <dgm:cxn modelId="{8EA11547-DDCF-0542-99DD-6367949630CA}" srcId="{DA88067A-B01D-6240-907A-AADE51711A75}" destId="{B786B3B0-1BB9-1D48-A8E2-DB9DCD8FD43B}" srcOrd="2" destOrd="0" parTransId="{88A2718D-8E2C-294B-92FF-96763B0F6F3B}" sibTransId="{21377491-8AA4-5447-8457-390CB28E2950}"/>
    <dgm:cxn modelId="{0366AF4C-F4CD-7C4B-8092-8065DAD4BE49}" type="presOf" srcId="{D6E6BC5A-C2A3-BF48-B64C-05FE8159EA63}" destId="{C9A2B3E3-FF60-1B4D-8B38-3EA28CF251DC}" srcOrd="0" destOrd="0" presId="urn:microsoft.com/office/officeart/2009/3/layout/RandomtoResultProcess"/>
    <dgm:cxn modelId="{AD01734D-ED08-844E-A66A-CF1B443C309D}" type="presOf" srcId="{F169B18A-A7A4-5144-85AC-07B020B1500A}" destId="{BE0E94FA-8D08-7646-9FD1-E06BF8A7B0FB}" srcOrd="0" destOrd="0" presId="urn:microsoft.com/office/officeart/2009/3/layout/RandomtoResultProcess"/>
    <dgm:cxn modelId="{19D55B62-7CA3-764A-82D9-7C0953E541F3}" type="presOf" srcId="{53C56EC5-85AE-094A-907D-E97BC085F745}" destId="{F47AB27C-E732-E44A-956D-B6BBCF18FFBB}" srcOrd="0" destOrd="0" presId="urn:microsoft.com/office/officeart/2009/3/layout/RandomtoResultProcess"/>
    <dgm:cxn modelId="{D3EC4479-0130-8C40-AC0B-3B8E81F886D9}" srcId="{B786B3B0-1BB9-1D48-A8E2-DB9DCD8FD43B}" destId="{B38E1925-A7F1-9D48-9341-7141F6FBE4E8}" srcOrd="1" destOrd="0" parTransId="{B9111EBF-8A20-C943-90F4-E215832FB022}" sibTransId="{9E4A72F9-3477-3C47-82B7-A99C1893DD1A}"/>
    <dgm:cxn modelId="{30FD508B-76BF-C64B-91A4-0AFE22CE90AD}" type="presOf" srcId="{FC775CE8-FEC7-004A-8BC7-E9B6FDAFF0F4}" destId="{5A67CD22-FF73-CD43-AB18-4A8A55FD1518}" srcOrd="0" destOrd="3" presId="urn:microsoft.com/office/officeart/2009/3/layout/RandomtoResultProcess"/>
    <dgm:cxn modelId="{056E1FC5-B5CC-434F-9428-18B1EEEAFAEA}" srcId="{DA88067A-B01D-6240-907A-AADE51711A75}" destId="{53C56EC5-85AE-094A-907D-E97BC085F745}" srcOrd="1" destOrd="0" parTransId="{FD57C171-70F9-3A40-9680-CDDFAC182D0E}" sibTransId="{5FCC9D82-5567-A444-8A06-A39FEE46E545}"/>
    <dgm:cxn modelId="{2BC090D6-B1AE-E14F-8A38-999D54328243}" srcId="{B786B3B0-1BB9-1D48-A8E2-DB9DCD8FD43B}" destId="{10DD440D-B6C2-CE4D-B025-58A04B3CF488}" srcOrd="0" destOrd="0" parTransId="{0EB0BD73-7F2E-A24A-A982-77509D68B37D}" sibTransId="{BB2B171D-6D7E-254E-9F0D-871A963819B3}"/>
    <dgm:cxn modelId="{AE0443DD-D2F0-5C43-9E0D-56830CAA37C9}" srcId="{DA88067A-B01D-6240-907A-AADE51711A75}" destId="{60E03E18-513E-1340-8B72-13EC6A9D658A}" srcOrd="0" destOrd="0" parTransId="{AAA0B6D2-9248-0F4C-BC04-94D264F1D109}" sibTransId="{33A3A809-0B99-6D4D-8061-219616EABD95}"/>
    <dgm:cxn modelId="{56BCF4DD-1482-EC41-97D1-25EE5EA5A6D3}" type="presOf" srcId="{DA88067A-B01D-6240-907A-AADE51711A75}" destId="{BC59E4BC-255D-B340-B6F9-D792DE7E28AB}" srcOrd="0" destOrd="0" presId="urn:microsoft.com/office/officeart/2009/3/layout/RandomtoResultProcess"/>
    <dgm:cxn modelId="{E9EFE2E1-ADB7-D641-B80C-7B2F6F543E47}" srcId="{B786B3B0-1BB9-1D48-A8E2-DB9DCD8FD43B}" destId="{FC775CE8-FEC7-004A-8BC7-E9B6FDAFF0F4}" srcOrd="3" destOrd="0" parTransId="{DA93A54C-31ED-F045-B9F6-28B2D276EA7C}" sibTransId="{F0DA7CE9-A73E-7045-A0E9-6003661525B3}"/>
    <dgm:cxn modelId="{7086E7BD-F6FD-EB45-9FC4-FE3520A60449}" type="presParOf" srcId="{BC59E4BC-255D-B340-B6F9-D792DE7E28AB}" destId="{EB943494-C061-554A-A222-2AFFB2E94877}" srcOrd="0" destOrd="0" presId="urn:microsoft.com/office/officeart/2009/3/layout/RandomtoResultProcess"/>
    <dgm:cxn modelId="{DF298B39-DAEB-FE47-A73D-BBA33CDC4822}" type="presParOf" srcId="{EB943494-C061-554A-A222-2AFFB2E94877}" destId="{FAAFBB0D-2F95-764F-B62E-BD7FB6DDA0A0}" srcOrd="0" destOrd="0" presId="urn:microsoft.com/office/officeart/2009/3/layout/RandomtoResultProcess"/>
    <dgm:cxn modelId="{6FA33124-BCE6-6640-8854-5FAD4A5641E3}" type="presParOf" srcId="{EB943494-C061-554A-A222-2AFFB2E94877}" destId="{C9A2B3E3-FF60-1B4D-8B38-3EA28CF251DC}" srcOrd="1" destOrd="0" presId="urn:microsoft.com/office/officeart/2009/3/layout/RandomtoResultProcess"/>
    <dgm:cxn modelId="{6E5CCCF8-D13B-E94B-A569-2599457A5495}" type="presParOf" srcId="{EB943494-C061-554A-A222-2AFFB2E94877}" destId="{9DA76C95-C20C-8E44-B221-E84F2AC32EAC}" srcOrd="2" destOrd="0" presId="urn:microsoft.com/office/officeart/2009/3/layout/RandomtoResultProcess"/>
    <dgm:cxn modelId="{6422D43F-3286-C748-99D6-1095C75CAC60}" type="presParOf" srcId="{EB943494-C061-554A-A222-2AFFB2E94877}" destId="{CFBE3518-B112-DF42-BEBC-8BE34D280E37}" srcOrd="3" destOrd="0" presId="urn:microsoft.com/office/officeart/2009/3/layout/RandomtoResultProcess"/>
    <dgm:cxn modelId="{87155D0B-8674-7542-9C74-161E97EC67DC}" type="presParOf" srcId="{EB943494-C061-554A-A222-2AFFB2E94877}" destId="{C1E1ABEE-D7E6-D346-AE7F-D851DB867D2C}" srcOrd="4" destOrd="0" presId="urn:microsoft.com/office/officeart/2009/3/layout/RandomtoResultProcess"/>
    <dgm:cxn modelId="{E36F9575-D325-B641-8B0C-CB354947DA5E}" type="presParOf" srcId="{EB943494-C061-554A-A222-2AFFB2E94877}" destId="{B5399635-112D-CD4A-9A03-A2EC0480F80D}" srcOrd="5" destOrd="0" presId="urn:microsoft.com/office/officeart/2009/3/layout/RandomtoResultProcess"/>
    <dgm:cxn modelId="{E404D09C-3C05-E64C-9765-9D089BC28BFD}" type="presParOf" srcId="{EB943494-C061-554A-A222-2AFFB2E94877}" destId="{0FC66ABB-BD27-B043-B444-13B904F1CC1D}" srcOrd="6" destOrd="0" presId="urn:microsoft.com/office/officeart/2009/3/layout/RandomtoResultProcess"/>
    <dgm:cxn modelId="{BAAB4BF7-302B-1A4E-9627-B82DB2CEDC19}" type="presParOf" srcId="{EB943494-C061-554A-A222-2AFFB2E94877}" destId="{19FB27A1-8B4C-BE4C-8213-5083C597E8E7}" srcOrd="7" destOrd="0" presId="urn:microsoft.com/office/officeart/2009/3/layout/RandomtoResultProcess"/>
    <dgm:cxn modelId="{BCBE9A75-6E49-7948-9F5E-462450CD08EC}" type="presParOf" srcId="{EB943494-C061-554A-A222-2AFFB2E94877}" destId="{F347036F-5224-E24A-BD11-95C2000656D4}" srcOrd="8" destOrd="0" presId="urn:microsoft.com/office/officeart/2009/3/layout/RandomtoResultProcess"/>
    <dgm:cxn modelId="{D63E8A6E-8DD0-8C4A-9659-25477C944424}" type="presParOf" srcId="{EB943494-C061-554A-A222-2AFFB2E94877}" destId="{0007FCC8-2CC0-474F-8EE4-A9CAE206CD30}" srcOrd="9" destOrd="0" presId="urn:microsoft.com/office/officeart/2009/3/layout/RandomtoResultProcess"/>
    <dgm:cxn modelId="{79F0CD80-E466-EA4A-B9DD-98B1CA5029EB}" type="presParOf" srcId="{EB943494-C061-554A-A222-2AFFB2E94877}" destId="{6B87ED0D-90DF-204D-B75A-926CB4F17870}" srcOrd="10" destOrd="0" presId="urn:microsoft.com/office/officeart/2009/3/layout/RandomtoResultProcess"/>
    <dgm:cxn modelId="{409BE633-AFA0-2149-9219-93B1933A8E69}" type="presParOf" srcId="{EB943494-C061-554A-A222-2AFFB2E94877}" destId="{A4B21A4D-8D72-DC42-99D0-1B43E2FAFEF9}" srcOrd="11" destOrd="0" presId="urn:microsoft.com/office/officeart/2009/3/layout/RandomtoResultProcess"/>
    <dgm:cxn modelId="{86F2304F-C2D9-AD47-9C08-850E0803F541}" type="presParOf" srcId="{EB943494-C061-554A-A222-2AFFB2E94877}" destId="{58FD0F07-2257-DF46-B458-A561D316BF2D}" srcOrd="12" destOrd="0" presId="urn:microsoft.com/office/officeart/2009/3/layout/RandomtoResultProcess"/>
    <dgm:cxn modelId="{7DB52EF2-882D-6D41-B27F-202D3F262B4F}" type="presParOf" srcId="{EB943494-C061-554A-A222-2AFFB2E94877}" destId="{BF769775-A55E-A94C-97A3-E2F5727C5831}" srcOrd="13" destOrd="0" presId="urn:microsoft.com/office/officeart/2009/3/layout/RandomtoResultProcess"/>
    <dgm:cxn modelId="{9E8073F5-854E-A943-8D2C-41789C993B27}" type="presParOf" srcId="{EB943494-C061-554A-A222-2AFFB2E94877}" destId="{C6FCEEAC-BF5A-7D47-B93F-A8FA844A3031}" srcOrd="14" destOrd="0" presId="urn:microsoft.com/office/officeart/2009/3/layout/RandomtoResultProcess"/>
    <dgm:cxn modelId="{88791CAC-C08F-7D4E-B603-E6F5C2EC2480}" type="presParOf" srcId="{EB943494-C061-554A-A222-2AFFB2E94877}" destId="{17AF5D95-C008-4E43-BF0D-C22B69DBBFBD}" srcOrd="15" destOrd="0" presId="urn:microsoft.com/office/officeart/2009/3/layout/RandomtoResultProcess"/>
    <dgm:cxn modelId="{91BFD478-BE1E-5642-979E-1C507A6067FA}" type="presParOf" srcId="{EB943494-C061-554A-A222-2AFFB2E94877}" destId="{D3687485-86FA-0B4A-B3D9-46EAA2D44425}" srcOrd="16" destOrd="0" presId="urn:microsoft.com/office/officeart/2009/3/layout/RandomtoResultProcess"/>
    <dgm:cxn modelId="{018EDD1B-EE16-714B-A677-ED2ED1DD1183}" type="presParOf" srcId="{EB943494-C061-554A-A222-2AFFB2E94877}" destId="{95C37CE3-A76D-154C-856C-1662390439F2}" srcOrd="17" destOrd="0" presId="urn:microsoft.com/office/officeart/2009/3/layout/RandomtoResultProcess"/>
    <dgm:cxn modelId="{A9328D67-C7AA-F446-95E2-CE6DB105F7EF}" type="presParOf" srcId="{EB943494-C061-554A-A222-2AFFB2E94877}" destId="{8C096E2C-9205-C44D-A8E9-5CEFECB12E32}" srcOrd="18" destOrd="0" presId="urn:microsoft.com/office/officeart/2009/3/layout/RandomtoResultProcess"/>
    <dgm:cxn modelId="{92D4BF2D-7AB6-F54B-BCB7-48D1061EF112}" type="presParOf" srcId="{EB943494-C061-554A-A222-2AFFB2E94877}" destId="{013BC5FA-FF87-D74C-9168-95BB773758F0}" srcOrd="19" destOrd="0" presId="urn:microsoft.com/office/officeart/2009/3/layout/RandomtoResultProcess"/>
    <dgm:cxn modelId="{7C5437FE-EFC9-DB4C-B6A5-AA8580D76556}" type="presParOf" srcId="{BC59E4BC-255D-B340-B6F9-D792DE7E28AB}" destId="{76E81192-383C-304D-838B-0D76FA2BEA72}" srcOrd="1" destOrd="0" presId="urn:microsoft.com/office/officeart/2009/3/layout/RandomtoResultProcess"/>
    <dgm:cxn modelId="{9317C761-F8A0-0248-A810-A065E96BD7FD}" type="presParOf" srcId="{76E81192-383C-304D-838B-0D76FA2BEA72}" destId="{1498A0E6-7F16-9848-8F54-66910FD0A024}" srcOrd="0" destOrd="0" presId="urn:microsoft.com/office/officeart/2009/3/layout/RandomtoResultProcess"/>
    <dgm:cxn modelId="{2FDE93A1-4A4F-174F-95A2-42AA9FCCF533}" type="presParOf" srcId="{76E81192-383C-304D-838B-0D76FA2BEA72}" destId="{A34092DD-4DDA-254A-BC24-9C3160598027}" srcOrd="1" destOrd="0" presId="urn:microsoft.com/office/officeart/2009/3/layout/RandomtoResultProcess"/>
    <dgm:cxn modelId="{CBBBF35A-9BB4-3542-B581-70EEFF14A015}" type="presParOf" srcId="{BC59E4BC-255D-B340-B6F9-D792DE7E28AB}" destId="{6D87DB5C-62AD-524F-AAA9-5F3289082C67}" srcOrd="2" destOrd="0" presId="urn:microsoft.com/office/officeart/2009/3/layout/RandomtoResultProcess"/>
    <dgm:cxn modelId="{3239DAD4-B45C-6942-8F2E-388D705204F2}" type="presParOf" srcId="{6D87DB5C-62AD-524F-AAA9-5F3289082C67}" destId="{F47AB27C-E732-E44A-956D-B6BBCF18FFBB}" srcOrd="0" destOrd="0" presId="urn:microsoft.com/office/officeart/2009/3/layout/RandomtoResultProcess"/>
    <dgm:cxn modelId="{8DBC351E-F087-6F4B-9E82-2B4AA3FFC30D}" type="presParOf" srcId="{6D87DB5C-62AD-524F-AAA9-5F3289082C67}" destId="{BE0E94FA-8D08-7646-9FD1-E06BF8A7B0FB}" srcOrd="1" destOrd="0" presId="urn:microsoft.com/office/officeart/2009/3/layout/RandomtoResultProcess"/>
    <dgm:cxn modelId="{E6CCEAC3-D7AB-D343-ACFA-4DCE559CC1CA}" type="presParOf" srcId="{6D87DB5C-62AD-524F-AAA9-5F3289082C67}" destId="{32B6FAC6-367D-BE45-AF6D-2F8A3194FFC7}" srcOrd="2" destOrd="0" presId="urn:microsoft.com/office/officeart/2009/3/layout/RandomtoResultProcess"/>
    <dgm:cxn modelId="{96F514C4-CCE1-1D45-8C5D-7CD261D9EA62}" type="presParOf" srcId="{BC59E4BC-255D-B340-B6F9-D792DE7E28AB}" destId="{1E3B8078-AFCF-7D4B-9008-4DD6B5363EFB}" srcOrd="3" destOrd="0" presId="urn:microsoft.com/office/officeart/2009/3/layout/RandomtoResultProcess"/>
    <dgm:cxn modelId="{9635B974-A0DD-CA4C-A9B6-809D35BB5DDD}" type="presParOf" srcId="{1E3B8078-AFCF-7D4B-9008-4DD6B5363EFB}" destId="{9C04AD43-B91B-D74E-A811-A93E889F6607}" srcOrd="0" destOrd="0" presId="urn:microsoft.com/office/officeart/2009/3/layout/RandomtoResultProcess"/>
    <dgm:cxn modelId="{AB7E6B75-5800-6C47-9BAA-2E6B196AB07D}" type="presParOf" srcId="{1E3B8078-AFCF-7D4B-9008-4DD6B5363EFB}" destId="{50183EC7-383F-5140-915B-949818503730}" srcOrd="1" destOrd="0" presId="urn:microsoft.com/office/officeart/2009/3/layout/RandomtoResultProcess"/>
    <dgm:cxn modelId="{42607BE4-4BB8-274A-96B2-CA2FB231714B}" type="presParOf" srcId="{BC59E4BC-255D-B340-B6F9-D792DE7E28AB}" destId="{CE569823-9DDE-A943-BCB7-36FF1B2FDDF1}" srcOrd="4" destOrd="0" presId="urn:microsoft.com/office/officeart/2009/3/layout/RandomtoResultProcess"/>
    <dgm:cxn modelId="{7335BD5A-DEB3-C747-B2D9-FC9466F0A714}" type="presParOf" srcId="{CE569823-9DDE-A943-BCB7-36FF1B2FDDF1}" destId="{AE98F91C-E59A-D84E-8574-A1D4751BCDFF}" srcOrd="0" destOrd="0" presId="urn:microsoft.com/office/officeart/2009/3/layout/RandomtoResultProcess"/>
    <dgm:cxn modelId="{46B33E48-F6C9-1F44-A5E3-05BD77064989}" type="presParOf" srcId="{CE569823-9DDE-A943-BCB7-36FF1B2FDDF1}" destId="{5A67CD22-FF73-CD43-AB18-4A8A55FD1518}" srcOrd="1" destOrd="0" presId="urn:microsoft.com/office/officeart/2009/3/layout/RandomtoResultProcess"/>
    <dgm:cxn modelId="{CE0325D2-A904-4F47-9EC9-8A0F022073CA}" type="presParOf" srcId="{CE569823-9DDE-A943-BCB7-36FF1B2FDDF1}" destId="{3A6856ED-B3DE-A848-A82B-EF34EE2148A5}"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496040E-B07A-5D41-AE26-BE6492F6A825}" type="doc">
      <dgm:prSet loTypeId="urn:microsoft.com/office/officeart/2005/8/layout/lProcess3" loCatId="process" qsTypeId="urn:microsoft.com/office/officeart/2005/8/quickstyle/simple3" qsCatId="simple" csTypeId="urn:microsoft.com/office/officeart/2005/8/colors/colorful4" csCatId="colorful"/>
      <dgm:spPr/>
      <dgm:t>
        <a:bodyPr/>
        <a:lstStyle/>
        <a:p>
          <a:endParaRPr lang="en-US"/>
        </a:p>
      </dgm:t>
    </dgm:pt>
    <dgm:pt modelId="{DD375501-F971-5543-8348-0AD07E4D4B18}">
      <dgm:prSet/>
      <dgm:spPr/>
      <dgm:t>
        <a:bodyPr/>
        <a:lstStyle/>
        <a:p>
          <a:r>
            <a:rPr lang="en-US" dirty="0"/>
            <a:t>Academic literature</a:t>
          </a:r>
        </a:p>
      </dgm:t>
    </dgm:pt>
    <dgm:pt modelId="{6322F5A1-26E5-6444-93CF-C3F79C4A1788}" type="parTrans" cxnId="{53F477F1-C7CE-CD4C-9FBF-1797C75B9BD6}">
      <dgm:prSet/>
      <dgm:spPr/>
      <dgm:t>
        <a:bodyPr/>
        <a:lstStyle/>
        <a:p>
          <a:endParaRPr lang="en-US"/>
        </a:p>
      </dgm:t>
    </dgm:pt>
    <dgm:pt modelId="{936BC360-B917-6F47-B0A2-B4A3D6FB9D12}" type="sibTrans" cxnId="{53F477F1-C7CE-CD4C-9FBF-1797C75B9BD6}">
      <dgm:prSet/>
      <dgm:spPr/>
      <dgm:t>
        <a:bodyPr/>
        <a:lstStyle/>
        <a:p>
          <a:endParaRPr lang="en-US"/>
        </a:p>
      </dgm:t>
    </dgm:pt>
    <dgm:pt modelId="{C7DF790B-ADF2-5646-A9C5-B1DF9038FB26}">
      <dgm:prSet/>
      <dgm:spPr/>
      <dgm:t>
        <a:bodyPr/>
        <a:lstStyle/>
        <a:p>
          <a:r>
            <a:rPr lang="en-US" dirty="0"/>
            <a:t>Tends to  universalize the principles of liberal democratic constitutionalism</a:t>
          </a:r>
        </a:p>
      </dgm:t>
    </dgm:pt>
    <dgm:pt modelId="{688DEDE7-026C-4E44-B3FB-E817EF0B1840}" type="parTrans" cxnId="{417EABDB-9F9A-5D41-A64C-7A4E6A5BC636}">
      <dgm:prSet/>
      <dgm:spPr/>
      <dgm:t>
        <a:bodyPr/>
        <a:lstStyle/>
        <a:p>
          <a:endParaRPr lang="en-US"/>
        </a:p>
      </dgm:t>
    </dgm:pt>
    <dgm:pt modelId="{C92A1C8C-7870-5344-ADE6-0995A6ED0E0B}" type="sibTrans" cxnId="{417EABDB-9F9A-5D41-A64C-7A4E6A5BC636}">
      <dgm:prSet/>
      <dgm:spPr/>
      <dgm:t>
        <a:bodyPr/>
        <a:lstStyle/>
        <a:p>
          <a:endParaRPr lang="en-US"/>
        </a:p>
      </dgm:t>
    </dgm:pt>
    <dgm:pt modelId="{4AA6AE85-492B-154D-9BFB-609EAA5BFDCA}">
      <dgm:prSet/>
      <dgm:spPr/>
      <dgm:t>
        <a:bodyPr/>
        <a:lstStyle/>
        <a:p>
          <a:r>
            <a:rPr lang="en-US" dirty="0"/>
            <a:t>No space to consider the constitutional properties of Marxist-Leninist or Theocratic systems (both dismissed as inherently phony constitutionalism or illegitimate)</a:t>
          </a:r>
        </a:p>
      </dgm:t>
    </dgm:pt>
    <dgm:pt modelId="{CD2D26B5-2C53-2144-8319-DC6BDA2C454F}" type="parTrans" cxnId="{0E06417D-FD78-3646-A2EE-A8379A6DFC62}">
      <dgm:prSet/>
      <dgm:spPr/>
      <dgm:t>
        <a:bodyPr/>
        <a:lstStyle/>
        <a:p>
          <a:endParaRPr lang="en-US"/>
        </a:p>
      </dgm:t>
    </dgm:pt>
    <dgm:pt modelId="{63D66E7F-CBF1-1347-8C7C-E4D703B9E72C}" type="sibTrans" cxnId="{0E06417D-FD78-3646-A2EE-A8379A6DFC62}">
      <dgm:prSet/>
      <dgm:spPr/>
      <dgm:t>
        <a:bodyPr/>
        <a:lstStyle/>
        <a:p>
          <a:endParaRPr lang="en-US"/>
        </a:p>
      </dgm:t>
    </dgm:pt>
    <dgm:pt modelId="{6F2E2588-F14A-744F-8525-AFCBCEF1C3BB}">
      <dgm:prSet/>
      <dgm:spPr/>
      <dgm:t>
        <a:bodyPr/>
        <a:lstStyle/>
        <a:p>
          <a:r>
            <a:rPr lang="en-US" dirty="0"/>
            <a:t>Some movement towards more diversity of ideal type</a:t>
          </a:r>
        </a:p>
      </dgm:t>
    </dgm:pt>
    <dgm:pt modelId="{22F11C3B-261C-404A-9725-E5339C486818}" type="parTrans" cxnId="{42375192-17FE-A347-B454-F3E737D770F4}">
      <dgm:prSet/>
      <dgm:spPr/>
      <dgm:t>
        <a:bodyPr/>
        <a:lstStyle/>
        <a:p>
          <a:endParaRPr lang="en-US"/>
        </a:p>
      </dgm:t>
    </dgm:pt>
    <dgm:pt modelId="{96C52EFC-9F45-D847-AB88-E34E32F305C5}" type="sibTrans" cxnId="{42375192-17FE-A347-B454-F3E737D770F4}">
      <dgm:prSet/>
      <dgm:spPr/>
      <dgm:t>
        <a:bodyPr/>
        <a:lstStyle/>
        <a:p>
          <a:endParaRPr lang="en-US"/>
        </a:p>
      </dgm:t>
    </dgm:pt>
    <dgm:pt modelId="{5017DDBB-25C5-6E44-ABCB-31DED4D16A44}">
      <dgm:prSet/>
      <dgm:spPr/>
      <dgm:t>
        <a:bodyPr/>
        <a:lstStyle/>
        <a:p>
          <a:r>
            <a:rPr lang="en-US" dirty="0"/>
            <a:t>Political Action </a:t>
          </a:r>
        </a:p>
      </dgm:t>
    </dgm:pt>
    <dgm:pt modelId="{4A3310EC-1965-3E4D-A1DB-1955007C3C90}" type="parTrans" cxnId="{58783049-54FC-3F4D-9EA3-3492485954A3}">
      <dgm:prSet/>
      <dgm:spPr/>
      <dgm:t>
        <a:bodyPr/>
        <a:lstStyle/>
        <a:p>
          <a:endParaRPr lang="en-US"/>
        </a:p>
      </dgm:t>
    </dgm:pt>
    <dgm:pt modelId="{909B4113-0AD5-2A45-B37C-E5BF245E6FEF}" type="sibTrans" cxnId="{58783049-54FC-3F4D-9EA3-3492485954A3}">
      <dgm:prSet/>
      <dgm:spPr/>
      <dgm:t>
        <a:bodyPr/>
        <a:lstStyle/>
        <a:p>
          <a:endParaRPr lang="en-US"/>
        </a:p>
      </dgm:t>
    </dgm:pt>
    <dgm:pt modelId="{8A183C7E-34F3-E74C-9A32-7E216923C523}">
      <dgm:prSet/>
      <dgm:spPr/>
      <dgm:t>
        <a:bodyPr/>
        <a:lstStyle/>
        <a:p>
          <a:r>
            <a:rPr lang="en-US" dirty="0"/>
            <a:t>Non-liberal democratic systems tend to avoid the language of constitutionalism </a:t>
          </a:r>
        </a:p>
      </dgm:t>
    </dgm:pt>
    <dgm:pt modelId="{3D2CF7B3-8FAF-994E-A149-D3BB6BA9335A}" type="parTrans" cxnId="{27368FE3-9EE2-154E-B447-BEB848C7C0A0}">
      <dgm:prSet/>
      <dgm:spPr/>
      <dgm:t>
        <a:bodyPr/>
        <a:lstStyle/>
        <a:p>
          <a:endParaRPr lang="en-US"/>
        </a:p>
      </dgm:t>
    </dgm:pt>
    <dgm:pt modelId="{66608F10-D1C6-5949-8138-04DAF1F44664}" type="sibTrans" cxnId="{27368FE3-9EE2-154E-B447-BEB848C7C0A0}">
      <dgm:prSet/>
      <dgm:spPr/>
      <dgm:t>
        <a:bodyPr/>
        <a:lstStyle/>
        <a:p>
          <a:endParaRPr lang="en-US"/>
        </a:p>
      </dgm:t>
    </dgm:pt>
    <dgm:pt modelId="{9028297B-4CEA-5640-9005-30D7843AD136}">
      <dgm:prSet/>
      <dgm:spPr/>
      <dgm:t>
        <a:bodyPr/>
        <a:lstStyle/>
        <a:p>
          <a:r>
            <a:rPr lang="en-US" dirty="0"/>
            <a:t>Constitutionalism is itself dismissed as phony (a cover for the universalization of liberal democratic political ideology)</a:t>
          </a:r>
        </a:p>
      </dgm:t>
    </dgm:pt>
    <dgm:pt modelId="{BDCC5251-B2CC-CC4C-9725-B19077E0E2FA}" type="parTrans" cxnId="{796BB557-0FB1-A64A-8D77-0E7D77A490A2}">
      <dgm:prSet/>
      <dgm:spPr/>
      <dgm:t>
        <a:bodyPr/>
        <a:lstStyle/>
        <a:p>
          <a:endParaRPr lang="en-US"/>
        </a:p>
      </dgm:t>
    </dgm:pt>
    <dgm:pt modelId="{B3A7FBBA-8BE2-6041-B3EA-314048A2DD1C}" type="sibTrans" cxnId="{796BB557-0FB1-A64A-8D77-0E7D77A490A2}">
      <dgm:prSet/>
      <dgm:spPr/>
      <dgm:t>
        <a:bodyPr/>
        <a:lstStyle/>
        <a:p>
          <a:endParaRPr lang="en-US"/>
        </a:p>
      </dgm:t>
    </dgm:pt>
    <dgm:pt modelId="{D352780C-2125-3B45-AAFD-AFF0B737F746}">
      <dgm:prSet/>
      <dgm:spPr/>
      <dgm:t>
        <a:bodyPr/>
        <a:lstStyle/>
        <a:p>
          <a:r>
            <a:rPr lang="en-US" dirty="0"/>
            <a:t>Becomes harder to engage in dialogue</a:t>
          </a:r>
        </a:p>
      </dgm:t>
    </dgm:pt>
    <dgm:pt modelId="{62336F2E-40C1-C847-8903-84218EB997D1}" type="parTrans" cxnId="{226F0869-877E-2044-B666-6513B58E3E29}">
      <dgm:prSet/>
      <dgm:spPr/>
      <dgm:t>
        <a:bodyPr/>
        <a:lstStyle/>
        <a:p>
          <a:endParaRPr lang="en-US"/>
        </a:p>
      </dgm:t>
    </dgm:pt>
    <dgm:pt modelId="{7E379D10-566E-3540-BA99-7D3693C470AD}" type="sibTrans" cxnId="{226F0869-877E-2044-B666-6513B58E3E29}">
      <dgm:prSet/>
      <dgm:spPr/>
      <dgm:t>
        <a:bodyPr/>
        <a:lstStyle/>
        <a:p>
          <a:endParaRPr lang="en-US"/>
        </a:p>
      </dgm:t>
    </dgm:pt>
    <dgm:pt modelId="{62CE6768-802E-864D-85E7-65876CD66210}">
      <dgm:prSet/>
      <dgm:spPr/>
      <dgm:t>
        <a:bodyPr/>
        <a:lstStyle/>
        <a:p>
          <a:r>
            <a:rPr lang="en-US" dirty="0"/>
            <a:t>Multiple Types</a:t>
          </a:r>
        </a:p>
      </dgm:t>
    </dgm:pt>
    <dgm:pt modelId="{8408744B-70C3-7B4E-80AA-B6D5BDEBAC6B}" type="parTrans" cxnId="{54D912F5-5FAF-AF4F-B967-734FA775BD58}">
      <dgm:prSet/>
      <dgm:spPr/>
      <dgm:t>
        <a:bodyPr/>
        <a:lstStyle/>
        <a:p>
          <a:endParaRPr lang="en-US"/>
        </a:p>
      </dgm:t>
    </dgm:pt>
    <dgm:pt modelId="{0C578D34-4079-DA45-B156-F378FA63AB35}" type="sibTrans" cxnId="{54D912F5-5FAF-AF4F-B967-734FA775BD58}">
      <dgm:prSet/>
      <dgm:spPr/>
      <dgm:t>
        <a:bodyPr/>
        <a:lstStyle/>
        <a:p>
          <a:endParaRPr lang="en-US"/>
        </a:p>
      </dgm:t>
    </dgm:pt>
    <dgm:pt modelId="{A73506F2-5CE4-AF44-9E63-7F3937B3B08A}">
      <dgm:prSet/>
      <dgm:spPr/>
      <dgm:t>
        <a:bodyPr/>
        <a:lstStyle/>
        <a:p>
          <a:r>
            <a:rPr lang="en-US" dirty="0"/>
            <a:t>Are there three ideal types against which constitutionalism principles may be applied to determine legitimacy?</a:t>
          </a:r>
        </a:p>
      </dgm:t>
    </dgm:pt>
    <dgm:pt modelId="{FA16B122-3E9D-FE42-86C4-B339B9B8B4A6}" type="parTrans" cxnId="{6F0EBEA1-3191-8C41-961D-E00112E15233}">
      <dgm:prSet/>
      <dgm:spPr/>
      <dgm:t>
        <a:bodyPr/>
        <a:lstStyle/>
        <a:p>
          <a:endParaRPr lang="en-US"/>
        </a:p>
      </dgm:t>
    </dgm:pt>
    <dgm:pt modelId="{366870B1-E7A3-A04A-B48D-7C3EA263803C}" type="sibTrans" cxnId="{6F0EBEA1-3191-8C41-961D-E00112E15233}">
      <dgm:prSet/>
      <dgm:spPr/>
      <dgm:t>
        <a:bodyPr/>
        <a:lstStyle/>
        <a:p>
          <a:endParaRPr lang="en-US"/>
        </a:p>
      </dgm:t>
    </dgm:pt>
    <dgm:pt modelId="{3CCEAB34-652C-B044-8BC5-F61DD58BB656}">
      <dgm:prSet/>
      <dgm:spPr/>
      <dgm:t>
        <a:bodyPr/>
        <a:lstStyle/>
        <a:p>
          <a:r>
            <a:rPr lang="en-US" dirty="0"/>
            <a:t>Constitutionalism not as ideology but as an accountability mechanism</a:t>
          </a:r>
        </a:p>
      </dgm:t>
    </dgm:pt>
    <dgm:pt modelId="{E109EFE0-85CE-A642-A224-71AFAD285216}" type="parTrans" cxnId="{2E48B612-2C7B-C143-990A-A533020D7439}">
      <dgm:prSet/>
      <dgm:spPr/>
      <dgm:t>
        <a:bodyPr/>
        <a:lstStyle/>
        <a:p>
          <a:endParaRPr lang="en-US"/>
        </a:p>
      </dgm:t>
    </dgm:pt>
    <dgm:pt modelId="{FC782923-3BAC-7043-AA41-193954ECA107}" type="sibTrans" cxnId="{2E48B612-2C7B-C143-990A-A533020D7439}">
      <dgm:prSet/>
      <dgm:spPr/>
      <dgm:t>
        <a:bodyPr/>
        <a:lstStyle/>
        <a:p>
          <a:endParaRPr lang="en-US"/>
        </a:p>
      </dgm:t>
    </dgm:pt>
    <dgm:pt modelId="{900BB98A-EC04-0042-A272-D96A421C8D2F}" type="pres">
      <dgm:prSet presAssocID="{0496040E-B07A-5D41-AE26-BE6492F6A825}" presName="Name0" presStyleCnt="0">
        <dgm:presLayoutVars>
          <dgm:chPref val="3"/>
          <dgm:dir/>
          <dgm:animLvl val="lvl"/>
          <dgm:resizeHandles/>
        </dgm:presLayoutVars>
      </dgm:prSet>
      <dgm:spPr/>
    </dgm:pt>
    <dgm:pt modelId="{30221871-2A8B-704E-BE35-821525618204}" type="pres">
      <dgm:prSet presAssocID="{DD375501-F971-5543-8348-0AD07E4D4B18}" presName="horFlow" presStyleCnt="0"/>
      <dgm:spPr/>
    </dgm:pt>
    <dgm:pt modelId="{1920CCF7-55D3-3042-AE65-B51A4FFAC751}" type="pres">
      <dgm:prSet presAssocID="{DD375501-F971-5543-8348-0AD07E4D4B18}" presName="bigChev" presStyleLbl="node1" presStyleIdx="0" presStyleCnt="3"/>
      <dgm:spPr/>
    </dgm:pt>
    <dgm:pt modelId="{A20A3EC8-0E3E-A745-B8F0-254C93EE541A}" type="pres">
      <dgm:prSet presAssocID="{688DEDE7-026C-4E44-B3FB-E817EF0B1840}" presName="parTrans" presStyleCnt="0"/>
      <dgm:spPr/>
    </dgm:pt>
    <dgm:pt modelId="{291A9E5C-32A8-2F4D-85F5-ECAA3712F863}" type="pres">
      <dgm:prSet presAssocID="{C7DF790B-ADF2-5646-A9C5-B1DF9038FB26}" presName="node" presStyleLbl="alignAccFollowNode1" presStyleIdx="0" presStyleCnt="8">
        <dgm:presLayoutVars>
          <dgm:bulletEnabled val="1"/>
        </dgm:presLayoutVars>
      </dgm:prSet>
      <dgm:spPr/>
    </dgm:pt>
    <dgm:pt modelId="{431445BB-CE35-9941-86F1-34AA0F7EF479}" type="pres">
      <dgm:prSet presAssocID="{C92A1C8C-7870-5344-ADE6-0995A6ED0E0B}" presName="sibTrans" presStyleCnt="0"/>
      <dgm:spPr/>
    </dgm:pt>
    <dgm:pt modelId="{920CB973-3747-B745-AD1D-D3C24D6EDC8E}" type="pres">
      <dgm:prSet presAssocID="{4AA6AE85-492B-154D-9BFB-609EAA5BFDCA}" presName="node" presStyleLbl="alignAccFollowNode1" presStyleIdx="1" presStyleCnt="8">
        <dgm:presLayoutVars>
          <dgm:bulletEnabled val="1"/>
        </dgm:presLayoutVars>
      </dgm:prSet>
      <dgm:spPr/>
    </dgm:pt>
    <dgm:pt modelId="{36BE4797-8911-0B41-A7AE-5E8612B531AC}" type="pres">
      <dgm:prSet presAssocID="{63D66E7F-CBF1-1347-8C7C-E4D703B9E72C}" presName="sibTrans" presStyleCnt="0"/>
      <dgm:spPr/>
    </dgm:pt>
    <dgm:pt modelId="{1ED0AA98-A40B-DD47-B5BB-E368E92F04CC}" type="pres">
      <dgm:prSet presAssocID="{6F2E2588-F14A-744F-8525-AFCBCEF1C3BB}" presName="node" presStyleLbl="alignAccFollowNode1" presStyleIdx="2" presStyleCnt="8">
        <dgm:presLayoutVars>
          <dgm:bulletEnabled val="1"/>
        </dgm:presLayoutVars>
      </dgm:prSet>
      <dgm:spPr/>
    </dgm:pt>
    <dgm:pt modelId="{ED1FE9A6-2CC8-EF4E-B626-75844C3F1B82}" type="pres">
      <dgm:prSet presAssocID="{DD375501-F971-5543-8348-0AD07E4D4B18}" presName="vSp" presStyleCnt="0"/>
      <dgm:spPr/>
    </dgm:pt>
    <dgm:pt modelId="{0EE073DE-182C-EE4B-94D3-BE15E6CABC51}" type="pres">
      <dgm:prSet presAssocID="{5017DDBB-25C5-6E44-ABCB-31DED4D16A44}" presName="horFlow" presStyleCnt="0"/>
      <dgm:spPr/>
    </dgm:pt>
    <dgm:pt modelId="{3B083FA5-84E2-1D4A-BE79-742DC4DCDA8C}" type="pres">
      <dgm:prSet presAssocID="{5017DDBB-25C5-6E44-ABCB-31DED4D16A44}" presName="bigChev" presStyleLbl="node1" presStyleIdx="1" presStyleCnt="3"/>
      <dgm:spPr/>
    </dgm:pt>
    <dgm:pt modelId="{64475855-1E2A-4E4F-B584-D405E42071A4}" type="pres">
      <dgm:prSet presAssocID="{3D2CF7B3-8FAF-994E-A149-D3BB6BA9335A}" presName="parTrans" presStyleCnt="0"/>
      <dgm:spPr/>
    </dgm:pt>
    <dgm:pt modelId="{D09C2443-4D08-7241-B55B-40573E35EDF1}" type="pres">
      <dgm:prSet presAssocID="{8A183C7E-34F3-E74C-9A32-7E216923C523}" presName="node" presStyleLbl="alignAccFollowNode1" presStyleIdx="3" presStyleCnt="8">
        <dgm:presLayoutVars>
          <dgm:bulletEnabled val="1"/>
        </dgm:presLayoutVars>
      </dgm:prSet>
      <dgm:spPr/>
    </dgm:pt>
    <dgm:pt modelId="{6A3D0E86-3E14-8D43-B69C-0BFAF0B75257}" type="pres">
      <dgm:prSet presAssocID="{66608F10-D1C6-5949-8138-04DAF1F44664}" presName="sibTrans" presStyleCnt="0"/>
      <dgm:spPr/>
    </dgm:pt>
    <dgm:pt modelId="{5C2FFD9F-6041-954E-9436-339E8406BECA}" type="pres">
      <dgm:prSet presAssocID="{9028297B-4CEA-5640-9005-30D7843AD136}" presName="node" presStyleLbl="alignAccFollowNode1" presStyleIdx="4" presStyleCnt="8">
        <dgm:presLayoutVars>
          <dgm:bulletEnabled val="1"/>
        </dgm:presLayoutVars>
      </dgm:prSet>
      <dgm:spPr/>
    </dgm:pt>
    <dgm:pt modelId="{EF48582F-3A67-C246-A26B-1246FBB9E2DD}" type="pres">
      <dgm:prSet presAssocID="{B3A7FBBA-8BE2-6041-B3EA-314048A2DD1C}" presName="sibTrans" presStyleCnt="0"/>
      <dgm:spPr/>
    </dgm:pt>
    <dgm:pt modelId="{28006CB4-6149-C746-80D3-CC29E7FFDBE9}" type="pres">
      <dgm:prSet presAssocID="{D352780C-2125-3B45-AAFD-AFF0B737F746}" presName="node" presStyleLbl="alignAccFollowNode1" presStyleIdx="5" presStyleCnt="8">
        <dgm:presLayoutVars>
          <dgm:bulletEnabled val="1"/>
        </dgm:presLayoutVars>
      </dgm:prSet>
      <dgm:spPr/>
    </dgm:pt>
    <dgm:pt modelId="{96747F9D-A57E-CA4D-9E69-2F52FE0AD495}" type="pres">
      <dgm:prSet presAssocID="{5017DDBB-25C5-6E44-ABCB-31DED4D16A44}" presName="vSp" presStyleCnt="0"/>
      <dgm:spPr/>
    </dgm:pt>
    <dgm:pt modelId="{E5CD4AB3-E70E-344C-B9BE-66B5344CD1AC}" type="pres">
      <dgm:prSet presAssocID="{62CE6768-802E-864D-85E7-65876CD66210}" presName="horFlow" presStyleCnt="0"/>
      <dgm:spPr/>
    </dgm:pt>
    <dgm:pt modelId="{A892C926-241E-BA44-9D86-456B6124072D}" type="pres">
      <dgm:prSet presAssocID="{62CE6768-802E-864D-85E7-65876CD66210}" presName="bigChev" presStyleLbl="node1" presStyleIdx="2" presStyleCnt="3"/>
      <dgm:spPr/>
    </dgm:pt>
    <dgm:pt modelId="{368D7648-FA7A-6C41-BBBD-15AB7979DCD6}" type="pres">
      <dgm:prSet presAssocID="{FA16B122-3E9D-FE42-86C4-B339B9B8B4A6}" presName="parTrans" presStyleCnt="0"/>
      <dgm:spPr/>
    </dgm:pt>
    <dgm:pt modelId="{EF1FD559-41BD-764D-B217-B36EDE7A9A3D}" type="pres">
      <dgm:prSet presAssocID="{A73506F2-5CE4-AF44-9E63-7F3937B3B08A}" presName="node" presStyleLbl="alignAccFollowNode1" presStyleIdx="6" presStyleCnt="8">
        <dgm:presLayoutVars>
          <dgm:bulletEnabled val="1"/>
        </dgm:presLayoutVars>
      </dgm:prSet>
      <dgm:spPr/>
    </dgm:pt>
    <dgm:pt modelId="{CC66FC43-8F18-F740-AF3D-DDB0C324B4BF}" type="pres">
      <dgm:prSet presAssocID="{366870B1-E7A3-A04A-B48D-7C3EA263803C}" presName="sibTrans" presStyleCnt="0"/>
      <dgm:spPr/>
    </dgm:pt>
    <dgm:pt modelId="{66B60294-AB1A-034C-BAFD-7F3549F7D153}" type="pres">
      <dgm:prSet presAssocID="{3CCEAB34-652C-B044-8BC5-F61DD58BB656}" presName="node" presStyleLbl="alignAccFollowNode1" presStyleIdx="7" presStyleCnt="8">
        <dgm:presLayoutVars>
          <dgm:bulletEnabled val="1"/>
        </dgm:presLayoutVars>
      </dgm:prSet>
      <dgm:spPr/>
    </dgm:pt>
  </dgm:ptLst>
  <dgm:cxnLst>
    <dgm:cxn modelId="{2E48B612-2C7B-C143-990A-A533020D7439}" srcId="{62CE6768-802E-864D-85E7-65876CD66210}" destId="{3CCEAB34-652C-B044-8BC5-F61DD58BB656}" srcOrd="1" destOrd="0" parTransId="{E109EFE0-85CE-A642-A224-71AFAD285216}" sibTransId="{FC782923-3BAC-7043-AA41-193954ECA107}"/>
    <dgm:cxn modelId="{A38AD016-107B-EB42-9599-E511FB108DC8}" type="presOf" srcId="{DD375501-F971-5543-8348-0AD07E4D4B18}" destId="{1920CCF7-55D3-3042-AE65-B51A4FFAC751}" srcOrd="0" destOrd="0" presId="urn:microsoft.com/office/officeart/2005/8/layout/lProcess3"/>
    <dgm:cxn modelId="{79575C24-8DA5-5C49-9B3D-EF340B100870}" type="presOf" srcId="{4AA6AE85-492B-154D-9BFB-609EAA5BFDCA}" destId="{920CB973-3747-B745-AD1D-D3C24D6EDC8E}" srcOrd="0" destOrd="0" presId="urn:microsoft.com/office/officeart/2005/8/layout/lProcess3"/>
    <dgm:cxn modelId="{1004042D-3104-E742-9AE2-7E2061C0CB9B}" type="presOf" srcId="{62CE6768-802E-864D-85E7-65876CD66210}" destId="{A892C926-241E-BA44-9D86-456B6124072D}" srcOrd="0" destOrd="0" presId="urn:microsoft.com/office/officeart/2005/8/layout/lProcess3"/>
    <dgm:cxn modelId="{58783049-54FC-3F4D-9EA3-3492485954A3}" srcId="{0496040E-B07A-5D41-AE26-BE6492F6A825}" destId="{5017DDBB-25C5-6E44-ABCB-31DED4D16A44}" srcOrd="1" destOrd="0" parTransId="{4A3310EC-1965-3E4D-A1DB-1955007C3C90}" sibTransId="{909B4113-0AD5-2A45-B37C-E5BF245E6FEF}"/>
    <dgm:cxn modelId="{796BB557-0FB1-A64A-8D77-0E7D77A490A2}" srcId="{5017DDBB-25C5-6E44-ABCB-31DED4D16A44}" destId="{9028297B-4CEA-5640-9005-30D7843AD136}" srcOrd="1" destOrd="0" parTransId="{BDCC5251-B2CC-CC4C-9725-B19077E0E2FA}" sibTransId="{B3A7FBBA-8BE2-6041-B3EA-314048A2DD1C}"/>
    <dgm:cxn modelId="{A10FDF5E-7890-4F4F-A920-BB6A074D0C6A}" type="presOf" srcId="{C7DF790B-ADF2-5646-A9C5-B1DF9038FB26}" destId="{291A9E5C-32A8-2F4D-85F5-ECAA3712F863}" srcOrd="0" destOrd="0" presId="urn:microsoft.com/office/officeart/2005/8/layout/lProcess3"/>
    <dgm:cxn modelId="{226F0869-877E-2044-B666-6513B58E3E29}" srcId="{5017DDBB-25C5-6E44-ABCB-31DED4D16A44}" destId="{D352780C-2125-3B45-AAFD-AFF0B737F746}" srcOrd="2" destOrd="0" parTransId="{62336F2E-40C1-C847-8903-84218EB997D1}" sibTransId="{7E379D10-566E-3540-BA99-7D3693C470AD}"/>
    <dgm:cxn modelId="{1D58896C-E7E8-5C4C-9C82-3FCAC14BB9F3}" type="presOf" srcId="{3CCEAB34-652C-B044-8BC5-F61DD58BB656}" destId="{66B60294-AB1A-034C-BAFD-7F3549F7D153}" srcOrd="0" destOrd="0" presId="urn:microsoft.com/office/officeart/2005/8/layout/lProcess3"/>
    <dgm:cxn modelId="{D429E470-A51C-B04C-97F4-660E9709608D}" type="presOf" srcId="{A73506F2-5CE4-AF44-9E63-7F3937B3B08A}" destId="{EF1FD559-41BD-764D-B217-B36EDE7A9A3D}" srcOrd="0" destOrd="0" presId="urn:microsoft.com/office/officeart/2005/8/layout/lProcess3"/>
    <dgm:cxn modelId="{0E06417D-FD78-3646-A2EE-A8379A6DFC62}" srcId="{DD375501-F971-5543-8348-0AD07E4D4B18}" destId="{4AA6AE85-492B-154D-9BFB-609EAA5BFDCA}" srcOrd="1" destOrd="0" parTransId="{CD2D26B5-2C53-2144-8319-DC6BDA2C454F}" sibTransId="{63D66E7F-CBF1-1347-8C7C-E4D703B9E72C}"/>
    <dgm:cxn modelId="{42375192-17FE-A347-B454-F3E737D770F4}" srcId="{DD375501-F971-5543-8348-0AD07E4D4B18}" destId="{6F2E2588-F14A-744F-8525-AFCBCEF1C3BB}" srcOrd="2" destOrd="0" parTransId="{22F11C3B-261C-404A-9725-E5339C486818}" sibTransId="{96C52EFC-9F45-D847-AB88-E34E32F305C5}"/>
    <dgm:cxn modelId="{EC2E27A0-40AE-1B4E-84D3-822B42DCC251}" type="presOf" srcId="{8A183C7E-34F3-E74C-9A32-7E216923C523}" destId="{D09C2443-4D08-7241-B55B-40573E35EDF1}" srcOrd="0" destOrd="0" presId="urn:microsoft.com/office/officeart/2005/8/layout/lProcess3"/>
    <dgm:cxn modelId="{6F0EBEA1-3191-8C41-961D-E00112E15233}" srcId="{62CE6768-802E-864D-85E7-65876CD66210}" destId="{A73506F2-5CE4-AF44-9E63-7F3937B3B08A}" srcOrd="0" destOrd="0" parTransId="{FA16B122-3E9D-FE42-86C4-B339B9B8B4A6}" sibTransId="{366870B1-E7A3-A04A-B48D-7C3EA263803C}"/>
    <dgm:cxn modelId="{643FC0A6-F9A0-5A47-A7DC-ACC3E61E2EBF}" type="presOf" srcId="{D352780C-2125-3B45-AAFD-AFF0B737F746}" destId="{28006CB4-6149-C746-80D3-CC29E7FFDBE9}" srcOrd="0" destOrd="0" presId="urn:microsoft.com/office/officeart/2005/8/layout/lProcess3"/>
    <dgm:cxn modelId="{0E13D2AB-F7D6-DE4B-B2F5-F8B3404215A6}" type="presOf" srcId="{9028297B-4CEA-5640-9005-30D7843AD136}" destId="{5C2FFD9F-6041-954E-9436-339E8406BECA}" srcOrd="0" destOrd="0" presId="urn:microsoft.com/office/officeart/2005/8/layout/lProcess3"/>
    <dgm:cxn modelId="{F9DAE4D2-1C96-294B-B8AF-A6AAC08C11B2}" type="presOf" srcId="{0496040E-B07A-5D41-AE26-BE6492F6A825}" destId="{900BB98A-EC04-0042-A272-D96A421C8D2F}" srcOrd="0" destOrd="0" presId="urn:microsoft.com/office/officeart/2005/8/layout/lProcess3"/>
    <dgm:cxn modelId="{F57821D5-CE88-1649-9989-E78DF22D6CE7}" type="presOf" srcId="{5017DDBB-25C5-6E44-ABCB-31DED4D16A44}" destId="{3B083FA5-84E2-1D4A-BE79-742DC4DCDA8C}" srcOrd="0" destOrd="0" presId="urn:microsoft.com/office/officeart/2005/8/layout/lProcess3"/>
    <dgm:cxn modelId="{417EABDB-9F9A-5D41-A64C-7A4E6A5BC636}" srcId="{DD375501-F971-5543-8348-0AD07E4D4B18}" destId="{C7DF790B-ADF2-5646-A9C5-B1DF9038FB26}" srcOrd="0" destOrd="0" parTransId="{688DEDE7-026C-4E44-B3FB-E817EF0B1840}" sibTransId="{C92A1C8C-7870-5344-ADE6-0995A6ED0E0B}"/>
    <dgm:cxn modelId="{27368FE3-9EE2-154E-B447-BEB848C7C0A0}" srcId="{5017DDBB-25C5-6E44-ABCB-31DED4D16A44}" destId="{8A183C7E-34F3-E74C-9A32-7E216923C523}" srcOrd="0" destOrd="0" parTransId="{3D2CF7B3-8FAF-994E-A149-D3BB6BA9335A}" sibTransId="{66608F10-D1C6-5949-8138-04DAF1F44664}"/>
    <dgm:cxn modelId="{53F477F1-C7CE-CD4C-9FBF-1797C75B9BD6}" srcId="{0496040E-B07A-5D41-AE26-BE6492F6A825}" destId="{DD375501-F971-5543-8348-0AD07E4D4B18}" srcOrd="0" destOrd="0" parTransId="{6322F5A1-26E5-6444-93CF-C3F79C4A1788}" sibTransId="{936BC360-B917-6F47-B0A2-B4A3D6FB9D12}"/>
    <dgm:cxn modelId="{54D912F5-5FAF-AF4F-B967-734FA775BD58}" srcId="{0496040E-B07A-5D41-AE26-BE6492F6A825}" destId="{62CE6768-802E-864D-85E7-65876CD66210}" srcOrd="2" destOrd="0" parTransId="{8408744B-70C3-7B4E-80AA-B6D5BDEBAC6B}" sibTransId="{0C578D34-4079-DA45-B156-F378FA63AB35}"/>
    <dgm:cxn modelId="{9C90A9FB-D62E-ED4E-BF06-708F1BFA3DAF}" type="presOf" srcId="{6F2E2588-F14A-744F-8525-AFCBCEF1C3BB}" destId="{1ED0AA98-A40B-DD47-B5BB-E368E92F04CC}" srcOrd="0" destOrd="0" presId="urn:microsoft.com/office/officeart/2005/8/layout/lProcess3"/>
    <dgm:cxn modelId="{05517AC3-AAEA-9149-BD9E-311D3C6456EE}" type="presParOf" srcId="{900BB98A-EC04-0042-A272-D96A421C8D2F}" destId="{30221871-2A8B-704E-BE35-821525618204}" srcOrd="0" destOrd="0" presId="urn:microsoft.com/office/officeart/2005/8/layout/lProcess3"/>
    <dgm:cxn modelId="{B1DED29F-6E71-9448-83DC-88C01C3F3E9D}" type="presParOf" srcId="{30221871-2A8B-704E-BE35-821525618204}" destId="{1920CCF7-55D3-3042-AE65-B51A4FFAC751}" srcOrd="0" destOrd="0" presId="urn:microsoft.com/office/officeart/2005/8/layout/lProcess3"/>
    <dgm:cxn modelId="{709D8204-CD01-9941-A727-76600E2A8607}" type="presParOf" srcId="{30221871-2A8B-704E-BE35-821525618204}" destId="{A20A3EC8-0E3E-A745-B8F0-254C93EE541A}" srcOrd="1" destOrd="0" presId="urn:microsoft.com/office/officeart/2005/8/layout/lProcess3"/>
    <dgm:cxn modelId="{2457C348-340E-8A4C-9923-C0E509E2ACF0}" type="presParOf" srcId="{30221871-2A8B-704E-BE35-821525618204}" destId="{291A9E5C-32A8-2F4D-85F5-ECAA3712F863}" srcOrd="2" destOrd="0" presId="urn:microsoft.com/office/officeart/2005/8/layout/lProcess3"/>
    <dgm:cxn modelId="{941CE2DE-EF48-564E-A53B-035366FD5494}" type="presParOf" srcId="{30221871-2A8B-704E-BE35-821525618204}" destId="{431445BB-CE35-9941-86F1-34AA0F7EF479}" srcOrd="3" destOrd="0" presId="urn:microsoft.com/office/officeart/2005/8/layout/lProcess3"/>
    <dgm:cxn modelId="{47A0DA7D-7167-6249-BE5A-E62BA3C57DD7}" type="presParOf" srcId="{30221871-2A8B-704E-BE35-821525618204}" destId="{920CB973-3747-B745-AD1D-D3C24D6EDC8E}" srcOrd="4" destOrd="0" presId="urn:microsoft.com/office/officeart/2005/8/layout/lProcess3"/>
    <dgm:cxn modelId="{4EA36EEC-E2CA-C84A-BF7E-51CAF99425C9}" type="presParOf" srcId="{30221871-2A8B-704E-BE35-821525618204}" destId="{36BE4797-8911-0B41-A7AE-5E8612B531AC}" srcOrd="5" destOrd="0" presId="urn:microsoft.com/office/officeart/2005/8/layout/lProcess3"/>
    <dgm:cxn modelId="{D9D40566-9ED2-AE4A-B150-08E9863EB5D9}" type="presParOf" srcId="{30221871-2A8B-704E-BE35-821525618204}" destId="{1ED0AA98-A40B-DD47-B5BB-E368E92F04CC}" srcOrd="6" destOrd="0" presId="urn:microsoft.com/office/officeart/2005/8/layout/lProcess3"/>
    <dgm:cxn modelId="{2672926F-3361-3347-9B6A-A744F729316E}" type="presParOf" srcId="{900BB98A-EC04-0042-A272-D96A421C8D2F}" destId="{ED1FE9A6-2CC8-EF4E-B626-75844C3F1B82}" srcOrd="1" destOrd="0" presId="urn:microsoft.com/office/officeart/2005/8/layout/lProcess3"/>
    <dgm:cxn modelId="{7680CEF6-1C72-5E4B-8CC7-FE89197F4ECB}" type="presParOf" srcId="{900BB98A-EC04-0042-A272-D96A421C8D2F}" destId="{0EE073DE-182C-EE4B-94D3-BE15E6CABC51}" srcOrd="2" destOrd="0" presId="urn:microsoft.com/office/officeart/2005/8/layout/lProcess3"/>
    <dgm:cxn modelId="{BE670E78-18B2-2145-B528-4541C0088F50}" type="presParOf" srcId="{0EE073DE-182C-EE4B-94D3-BE15E6CABC51}" destId="{3B083FA5-84E2-1D4A-BE79-742DC4DCDA8C}" srcOrd="0" destOrd="0" presId="urn:microsoft.com/office/officeart/2005/8/layout/lProcess3"/>
    <dgm:cxn modelId="{2737EC3C-6890-524D-A91A-7AB90F7B5BE6}" type="presParOf" srcId="{0EE073DE-182C-EE4B-94D3-BE15E6CABC51}" destId="{64475855-1E2A-4E4F-B584-D405E42071A4}" srcOrd="1" destOrd="0" presId="urn:microsoft.com/office/officeart/2005/8/layout/lProcess3"/>
    <dgm:cxn modelId="{D446330E-EE9E-5D40-B547-8CF011E6ACB2}" type="presParOf" srcId="{0EE073DE-182C-EE4B-94D3-BE15E6CABC51}" destId="{D09C2443-4D08-7241-B55B-40573E35EDF1}" srcOrd="2" destOrd="0" presId="urn:microsoft.com/office/officeart/2005/8/layout/lProcess3"/>
    <dgm:cxn modelId="{D129F04C-9091-3B41-B06E-19858E580D5A}" type="presParOf" srcId="{0EE073DE-182C-EE4B-94D3-BE15E6CABC51}" destId="{6A3D0E86-3E14-8D43-B69C-0BFAF0B75257}" srcOrd="3" destOrd="0" presId="urn:microsoft.com/office/officeart/2005/8/layout/lProcess3"/>
    <dgm:cxn modelId="{1D9EC959-E783-B341-9060-3AEC95162155}" type="presParOf" srcId="{0EE073DE-182C-EE4B-94D3-BE15E6CABC51}" destId="{5C2FFD9F-6041-954E-9436-339E8406BECA}" srcOrd="4" destOrd="0" presId="urn:microsoft.com/office/officeart/2005/8/layout/lProcess3"/>
    <dgm:cxn modelId="{8BCD2C3E-7291-C54D-8782-077839F48708}" type="presParOf" srcId="{0EE073DE-182C-EE4B-94D3-BE15E6CABC51}" destId="{EF48582F-3A67-C246-A26B-1246FBB9E2DD}" srcOrd="5" destOrd="0" presId="urn:microsoft.com/office/officeart/2005/8/layout/lProcess3"/>
    <dgm:cxn modelId="{F3B73394-E1ED-7740-B2B8-14A20AD9B5E8}" type="presParOf" srcId="{0EE073DE-182C-EE4B-94D3-BE15E6CABC51}" destId="{28006CB4-6149-C746-80D3-CC29E7FFDBE9}" srcOrd="6" destOrd="0" presId="urn:microsoft.com/office/officeart/2005/8/layout/lProcess3"/>
    <dgm:cxn modelId="{86930D95-E303-BE4E-85CC-2D8E8EB8C368}" type="presParOf" srcId="{900BB98A-EC04-0042-A272-D96A421C8D2F}" destId="{96747F9D-A57E-CA4D-9E69-2F52FE0AD495}" srcOrd="3" destOrd="0" presId="urn:microsoft.com/office/officeart/2005/8/layout/lProcess3"/>
    <dgm:cxn modelId="{817A2B7C-3999-3141-8091-28869923467A}" type="presParOf" srcId="{900BB98A-EC04-0042-A272-D96A421C8D2F}" destId="{E5CD4AB3-E70E-344C-B9BE-66B5344CD1AC}" srcOrd="4" destOrd="0" presId="urn:microsoft.com/office/officeart/2005/8/layout/lProcess3"/>
    <dgm:cxn modelId="{AC32994E-8EE7-1D4F-BFB2-D9D3EEB586D1}" type="presParOf" srcId="{E5CD4AB3-E70E-344C-B9BE-66B5344CD1AC}" destId="{A892C926-241E-BA44-9D86-456B6124072D}" srcOrd="0" destOrd="0" presId="urn:microsoft.com/office/officeart/2005/8/layout/lProcess3"/>
    <dgm:cxn modelId="{FA9054DA-3CB0-0D4B-996B-7B73CC3BC5EE}" type="presParOf" srcId="{E5CD4AB3-E70E-344C-B9BE-66B5344CD1AC}" destId="{368D7648-FA7A-6C41-BBBD-15AB7979DCD6}" srcOrd="1" destOrd="0" presId="urn:microsoft.com/office/officeart/2005/8/layout/lProcess3"/>
    <dgm:cxn modelId="{C60CFB92-E4CF-BF4D-9156-DB35098CA8F2}" type="presParOf" srcId="{E5CD4AB3-E70E-344C-B9BE-66B5344CD1AC}" destId="{EF1FD559-41BD-764D-B217-B36EDE7A9A3D}" srcOrd="2" destOrd="0" presId="urn:microsoft.com/office/officeart/2005/8/layout/lProcess3"/>
    <dgm:cxn modelId="{C6B4575E-B645-7746-9DC6-EC670751014B}" type="presParOf" srcId="{E5CD4AB3-E70E-344C-B9BE-66B5344CD1AC}" destId="{CC66FC43-8F18-F740-AF3D-DDB0C324B4BF}" srcOrd="3" destOrd="0" presId="urn:microsoft.com/office/officeart/2005/8/layout/lProcess3"/>
    <dgm:cxn modelId="{39C0DA03-0054-AF41-B331-E3C198C2C7A9}" type="presParOf" srcId="{E5CD4AB3-E70E-344C-B9BE-66B5344CD1AC}" destId="{66B60294-AB1A-034C-BAFD-7F3549F7D153}"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7DADEB4-1E7E-0D47-9135-2F75DDE469E0}" type="doc">
      <dgm:prSet loTypeId="urn:microsoft.com/office/officeart/2005/8/layout/radial4" loCatId="relationship" qsTypeId="urn:microsoft.com/office/officeart/2005/8/quickstyle/simple3" qsCatId="simple" csTypeId="urn:microsoft.com/office/officeart/2005/8/colors/colorful5" csCatId="colorful" phldr="1"/>
      <dgm:spPr/>
      <dgm:t>
        <a:bodyPr/>
        <a:lstStyle/>
        <a:p>
          <a:endParaRPr lang="en-US"/>
        </a:p>
      </dgm:t>
    </dgm:pt>
    <dgm:pt modelId="{343E97C8-D6A5-AB43-A977-22831CAFC510}">
      <dgm:prSet custT="1"/>
      <dgm:spPr/>
      <dgm:t>
        <a:bodyPr/>
        <a:lstStyle/>
        <a:p>
          <a:r>
            <a:rPr lang="en-US" sz="2400" dirty="0"/>
            <a:t>Constitutionalism is: </a:t>
          </a:r>
        </a:p>
      </dgm:t>
    </dgm:pt>
    <dgm:pt modelId="{3D5866DD-AB1B-A244-8898-8B6CB533D299}" type="parTrans" cxnId="{A5645D54-ED2D-0248-B420-1A9EF7A9E453}">
      <dgm:prSet/>
      <dgm:spPr/>
      <dgm:t>
        <a:bodyPr/>
        <a:lstStyle/>
        <a:p>
          <a:endParaRPr lang="en-US"/>
        </a:p>
      </dgm:t>
    </dgm:pt>
    <dgm:pt modelId="{0FDB74F3-A21E-7A4B-A76C-48544A930DCB}" type="sibTrans" cxnId="{A5645D54-ED2D-0248-B420-1A9EF7A9E453}">
      <dgm:prSet/>
      <dgm:spPr/>
      <dgm:t>
        <a:bodyPr/>
        <a:lstStyle/>
        <a:p>
          <a:endParaRPr lang="en-US"/>
        </a:p>
      </dgm:t>
    </dgm:pt>
    <dgm:pt modelId="{5D923D49-438F-C94A-98D4-4CB9C7CEE21B}">
      <dgm:prSet/>
      <dgm:spPr/>
      <dgm:t>
        <a:bodyPr/>
        <a:lstStyle/>
        <a:p>
          <a:r>
            <a:rPr lang="en-US" dirty="0"/>
            <a:t>(1) a system of classification, </a:t>
          </a:r>
        </a:p>
      </dgm:t>
    </dgm:pt>
    <dgm:pt modelId="{46E9373D-8E52-1B40-B27E-6514C9BC7A1C}" type="parTrans" cxnId="{398A8F9F-7235-534B-8C1C-BBDCE7EC4CE0}">
      <dgm:prSet/>
      <dgm:spPr/>
      <dgm:t>
        <a:bodyPr/>
        <a:lstStyle/>
        <a:p>
          <a:endParaRPr lang="en-US"/>
        </a:p>
      </dgm:t>
    </dgm:pt>
    <dgm:pt modelId="{9C62619A-C830-414E-8BC0-EE969F0037BF}" type="sibTrans" cxnId="{398A8F9F-7235-534B-8C1C-BBDCE7EC4CE0}">
      <dgm:prSet/>
      <dgm:spPr/>
      <dgm:t>
        <a:bodyPr/>
        <a:lstStyle/>
        <a:p>
          <a:endParaRPr lang="en-US"/>
        </a:p>
      </dgm:t>
    </dgm:pt>
    <dgm:pt modelId="{DF0D98E9-8C5B-2346-BA6D-87E7AD657A01}">
      <dgm:prSet/>
      <dgm:spPr/>
      <dgm:t>
        <a:bodyPr/>
        <a:lstStyle/>
        <a:p>
          <a:r>
            <a:rPr lang="en-US" dirty="0"/>
            <a:t>(2) the core object of which is to define the characteristics of constitutions (those documents organizing political power within an institutional apparatus), </a:t>
          </a:r>
        </a:p>
      </dgm:t>
    </dgm:pt>
    <dgm:pt modelId="{F7506626-423F-DD4C-BAEA-ADD9C793A653}" type="parTrans" cxnId="{6F534F9C-2AA6-D547-8763-9FCEB55D299E}">
      <dgm:prSet/>
      <dgm:spPr/>
      <dgm:t>
        <a:bodyPr/>
        <a:lstStyle/>
        <a:p>
          <a:endParaRPr lang="en-US"/>
        </a:p>
      </dgm:t>
    </dgm:pt>
    <dgm:pt modelId="{695A3AD9-7958-4B49-92E6-A31F37804C85}" type="sibTrans" cxnId="{6F534F9C-2AA6-D547-8763-9FCEB55D299E}">
      <dgm:prSet/>
      <dgm:spPr/>
      <dgm:t>
        <a:bodyPr/>
        <a:lstStyle/>
        <a:p>
          <a:endParaRPr lang="en-US"/>
        </a:p>
      </dgm:t>
    </dgm:pt>
    <dgm:pt modelId="{1122CF12-D531-0B43-97E2-EB1367150EC3}">
      <dgm:prSet/>
      <dgm:spPr/>
      <dgm:t>
        <a:bodyPr/>
        <a:lstStyle/>
        <a:p>
          <a:r>
            <a:rPr lang="en-US" dirty="0"/>
            <a:t>(3) to be used to determine the legitimacy of the constitutional system as conceived or as implemented, </a:t>
          </a:r>
        </a:p>
      </dgm:t>
    </dgm:pt>
    <dgm:pt modelId="{0F940B67-7B4C-554E-B287-454EB939C231}" type="parTrans" cxnId="{A3C1126A-D47C-B048-8DE9-E4B6DD830E49}">
      <dgm:prSet/>
      <dgm:spPr/>
      <dgm:t>
        <a:bodyPr/>
        <a:lstStyle/>
        <a:p>
          <a:endParaRPr lang="en-US"/>
        </a:p>
      </dgm:t>
    </dgm:pt>
    <dgm:pt modelId="{B1880AC5-74DE-B942-965A-1346C4328C97}" type="sibTrans" cxnId="{A3C1126A-D47C-B048-8DE9-E4B6DD830E49}">
      <dgm:prSet/>
      <dgm:spPr/>
      <dgm:t>
        <a:bodyPr/>
        <a:lstStyle/>
        <a:p>
          <a:endParaRPr lang="en-US"/>
        </a:p>
      </dgm:t>
    </dgm:pt>
    <dgm:pt modelId="{EC5562DD-0A4D-8F4F-9C11-2E814FE94866}">
      <dgm:prSet/>
      <dgm:spPr/>
      <dgm:t>
        <a:bodyPr/>
        <a:lstStyle/>
        <a:p>
          <a:r>
            <a:rPr lang="en-US" dirty="0"/>
            <a:t>(4) based on rule of law as the fundamental postulate of government (that government be established and operated in a way that limits the ability of individuals to use government power for personal welfare maximizing ends), and </a:t>
          </a:r>
        </a:p>
      </dgm:t>
    </dgm:pt>
    <dgm:pt modelId="{B9E1C522-292D-4640-8988-B5BBB42C1E68}" type="parTrans" cxnId="{4CCDDD1B-B9CE-024B-8CA9-C546A234A3C6}">
      <dgm:prSet/>
      <dgm:spPr/>
      <dgm:t>
        <a:bodyPr/>
        <a:lstStyle/>
        <a:p>
          <a:endParaRPr lang="en-US"/>
        </a:p>
      </dgm:t>
    </dgm:pt>
    <dgm:pt modelId="{93DD034C-A049-294F-BD5B-0956C1E6BB5B}" type="sibTrans" cxnId="{4CCDDD1B-B9CE-024B-8CA9-C546A234A3C6}">
      <dgm:prSet/>
      <dgm:spPr/>
      <dgm:t>
        <a:bodyPr/>
        <a:lstStyle/>
        <a:p>
          <a:endParaRPr lang="en-US"/>
        </a:p>
      </dgm:t>
    </dgm:pt>
    <dgm:pt modelId="{FCEF43F5-8D5A-ED44-838D-5EBB3DDD2D62}">
      <dgm:prSet/>
      <dgm:spPr/>
      <dgm:t>
        <a:bodyPr/>
        <a:lstStyle/>
        <a:p>
          <a:r>
            <a:rPr lang="en-US" dirty="0"/>
            <a:t>(5) grounded on a metric of substantive values derived from a source beyond the control of any individual.</a:t>
          </a:r>
        </a:p>
      </dgm:t>
    </dgm:pt>
    <dgm:pt modelId="{428F9155-38DC-0847-80D5-8C79F49086FD}" type="parTrans" cxnId="{4D176F37-71ED-8644-8492-D34BEC9D1FB6}">
      <dgm:prSet/>
      <dgm:spPr/>
      <dgm:t>
        <a:bodyPr/>
        <a:lstStyle/>
        <a:p>
          <a:endParaRPr lang="en-US"/>
        </a:p>
      </dgm:t>
    </dgm:pt>
    <dgm:pt modelId="{0873309D-2D36-E94A-AE6C-6A93E3501525}" type="sibTrans" cxnId="{4D176F37-71ED-8644-8492-D34BEC9D1FB6}">
      <dgm:prSet/>
      <dgm:spPr/>
      <dgm:t>
        <a:bodyPr/>
        <a:lstStyle/>
        <a:p>
          <a:endParaRPr lang="en-US"/>
        </a:p>
      </dgm:t>
    </dgm:pt>
    <dgm:pt modelId="{8DA0A4A4-80F9-9E43-9B24-074ACDB51F0D}" type="pres">
      <dgm:prSet presAssocID="{97DADEB4-1E7E-0D47-9135-2F75DDE469E0}" presName="cycle" presStyleCnt="0">
        <dgm:presLayoutVars>
          <dgm:chMax val="1"/>
          <dgm:dir/>
          <dgm:animLvl val="ctr"/>
          <dgm:resizeHandles val="exact"/>
        </dgm:presLayoutVars>
      </dgm:prSet>
      <dgm:spPr/>
    </dgm:pt>
    <dgm:pt modelId="{C37B2706-5F10-374D-9A7C-9187BE100487}" type="pres">
      <dgm:prSet presAssocID="{343E97C8-D6A5-AB43-A977-22831CAFC510}" presName="centerShape" presStyleLbl="node0" presStyleIdx="0" presStyleCnt="1" custScaleX="129304"/>
      <dgm:spPr/>
    </dgm:pt>
    <dgm:pt modelId="{5AC30620-7CFA-D14E-B83F-73EC610B1720}" type="pres">
      <dgm:prSet presAssocID="{46E9373D-8E52-1B40-B27E-6514C9BC7A1C}" presName="parTrans" presStyleLbl="bgSibTrans2D1" presStyleIdx="0" presStyleCnt="5"/>
      <dgm:spPr/>
    </dgm:pt>
    <dgm:pt modelId="{FB162E14-4141-5446-9A8D-013CD005B8AE}" type="pres">
      <dgm:prSet presAssocID="{5D923D49-438F-C94A-98D4-4CB9C7CEE21B}" presName="node" presStyleLbl="node1" presStyleIdx="0" presStyleCnt="5">
        <dgm:presLayoutVars>
          <dgm:bulletEnabled val="1"/>
        </dgm:presLayoutVars>
      </dgm:prSet>
      <dgm:spPr/>
    </dgm:pt>
    <dgm:pt modelId="{DF56BFB2-1C4C-4D4C-A011-C0D6FB26ADC6}" type="pres">
      <dgm:prSet presAssocID="{F7506626-423F-DD4C-BAEA-ADD9C793A653}" presName="parTrans" presStyleLbl="bgSibTrans2D1" presStyleIdx="1" presStyleCnt="5"/>
      <dgm:spPr/>
    </dgm:pt>
    <dgm:pt modelId="{6079DB39-992A-B741-B314-C8CCBD21B2BB}" type="pres">
      <dgm:prSet presAssocID="{DF0D98E9-8C5B-2346-BA6D-87E7AD657A01}" presName="node" presStyleLbl="node1" presStyleIdx="1" presStyleCnt="5" custScaleX="124446" custRadScaleRad="105198" custRadScaleInc="-6979">
        <dgm:presLayoutVars>
          <dgm:bulletEnabled val="1"/>
        </dgm:presLayoutVars>
      </dgm:prSet>
      <dgm:spPr/>
    </dgm:pt>
    <dgm:pt modelId="{AB6B2740-A771-3140-90BF-F34F8EF1E660}" type="pres">
      <dgm:prSet presAssocID="{0F940B67-7B4C-554E-B287-454EB939C231}" presName="parTrans" presStyleLbl="bgSibTrans2D1" presStyleIdx="2" presStyleCnt="5"/>
      <dgm:spPr/>
    </dgm:pt>
    <dgm:pt modelId="{2E177554-E22F-5042-BD6B-0A2B57BA31AD}" type="pres">
      <dgm:prSet presAssocID="{1122CF12-D531-0B43-97E2-EB1367150EC3}" presName="node" presStyleLbl="node1" presStyleIdx="2" presStyleCnt="5" custScaleX="114190">
        <dgm:presLayoutVars>
          <dgm:bulletEnabled val="1"/>
        </dgm:presLayoutVars>
      </dgm:prSet>
      <dgm:spPr/>
    </dgm:pt>
    <dgm:pt modelId="{C664EC91-280D-1F47-8EF0-8BD1B0FD1416}" type="pres">
      <dgm:prSet presAssocID="{B9E1C522-292D-4640-8988-B5BBB42C1E68}" presName="parTrans" presStyleLbl="bgSibTrans2D1" presStyleIdx="3" presStyleCnt="5"/>
      <dgm:spPr/>
    </dgm:pt>
    <dgm:pt modelId="{EEFC4D25-343F-1149-94FA-A6FFB542F73B}" type="pres">
      <dgm:prSet presAssocID="{EC5562DD-0A4D-8F4F-9C11-2E814FE94866}" presName="node" presStyleLbl="node1" presStyleIdx="3" presStyleCnt="5" custScaleX="130102" custRadScaleRad="113341" custRadScaleInc="10232">
        <dgm:presLayoutVars>
          <dgm:bulletEnabled val="1"/>
        </dgm:presLayoutVars>
      </dgm:prSet>
      <dgm:spPr/>
    </dgm:pt>
    <dgm:pt modelId="{925A713B-0AFB-2D41-98D5-123AA405FD1B}" type="pres">
      <dgm:prSet presAssocID="{428F9155-38DC-0847-80D5-8C79F49086FD}" presName="parTrans" presStyleLbl="bgSibTrans2D1" presStyleIdx="4" presStyleCnt="5"/>
      <dgm:spPr/>
    </dgm:pt>
    <dgm:pt modelId="{D81CBFBF-93A0-F44B-A3FE-1816512E9581}" type="pres">
      <dgm:prSet presAssocID="{FCEF43F5-8D5A-ED44-838D-5EBB3DDD2D62}" presName="node" presStyleLbl="node1" presStyleIdx="4" presStyleCnt="5">
        <dgm:presLayoutVars>
          <dgm:bulletEnabled val="1"/>
        </dgm:presLayoutVars>
      </dgm:prSet>
      <dgm:spPr/>
    </dgm:pt>
  </dgm:ptLst>
  <dgm:cxnLst>
    <dgm:cxn modelId="{B9D59505-29E4-3F4C-B15B-C0B62197B6F5}" type="presOf" srcId="{EC5562DD-0A4D-8F4F-9C11-2E814FE94866}" destId="{EEFC4D25-343F-1149-94FA-A6FFB542F73B}" srcOrd="0" destOrd="0" presId="urn:microsoft.com/office/officeart/2005/8/layout/radial4"/>
    <dgm:cxn modelId="{4CCDDD1B-B9CE-024B-8CA9-C546A234A3C6}" srcId="{343E97C8-D6A5-AB43-A977-22831CAFC510}" destId="{EC5562DD-0A4D-8F4F-9C11-2E814FE94866}" srcOrd="3" destOrd="0" parTransId="{B9E1C522-292D-4640-8988-B5BBB42C1E68}" sibTransId="{93DD034C-A049-294F-BD5B-0956C1E6BB5B}"/>
    <dgm:cxn modelId="{B6A0EF21-4306-C043-9CA3-4A8771C34571}" type="presOf" srcId="{0F940B67-7B4C-554E-B287-454EB939C231}" destId="{AB6B2740-A771-3140-90BF-F34F8EF1E660}" srcOrd="0" destOrd="0" presId="urn:microsoft.com/office/officeart/2005/8/layout/radial4"/>
    <dgm:cxn modelId="{22F0CF24-B253-4549-BD26-C4E6302E0F6C}" type="presOf" srcId="{DF0D98E9-8C5B-2346-BA6D-87E7AD657A01}" destId="{6079DB39-992A-B741-B314-C8CCBD21B2BB}" srcOrd="0" destOrd="0" presId="urn:microsoft.com/office/officeart/2005/8/layout/radial4"/>
    <dgm:cxn modelId="{4D176F37-71ED-8644-8492-D34BEC9D1FB6}" srcId="{343E97C8-D6A5-AB43-A977-22831CAFC510}" destId="{FCEF43F5-8D5A-ED44-838D-5EBB3DDD2D62}" srcOrd="4" destOrd="0" parTransId="{428F9155-38DC-0847-80D5-8C79F49086FD}" sibTransId="{0873309D-2D36-E94A-AE6C-6A93E3501525}"/>
    <dgm:cxn modelId="{A1E97941-A883-F84E-9304-BB8D86822585}" type="presOf" srcId="{97DADEB4-1E7E-0D47-9135-2F75DDE469E0}" destId="{8DA0A4A4-80F9-9E43-9B24-074ACDB51F0D}" srcOrd="0" destOrd="0" presId="urn:microsoft.com/office/officeart/2005/8/layout/radial4"/>
    <dgm:cxn modelId="{8F382950-C717-9C48-B35B-E2DBB8D63DAD}" type="presOf" srcId="{FCEF43F5-8D5A-ED44-838D-5EBB3DDD2D62}" destId="{D81CBFBF-93A0-F44B-A3FE-1816512E9581}" srcOrd="0" destOrd="0" presId="urn:microsoft.com/office/officeart/2005/8/layout/radial4"/>
    <dgm:cxn modelId="{A5645D54-ED2D-0248-B420-1A9EF7A9E453}" srcId="{97DADEB4-1E7E-0D47-9135-2F75DDE469E0}" destId="{343E97C8-D6A5-AB43-A977-22831CAFC510}" srcOrd="0" destOrd="0" parTransId="{3D5866DD-AB1B-A244-8898-8B6CB533D299}" sibTransId="{0FDB74F3-A21E-7A4B-A76C-48544A930DCB}"/>
    <dgm:cxn modelId="{7E1CAC62-33D4-654E-9C2B-DB2952022A6B}" type="presOf" srcId="{1122CF12-D531-0B43-97E2-EB1367150EC3}" destId="{2E177554-E22F-5042-BD6B-0A2B57BA31AD}" srcOrd="0" destOrd="0" presId="urn:microsoft.com/office/officeart/2005/8/layout/radial4"/>
    <dgm:cxn modelId="{A3C1126A-D47C-B048-8DE9-E4B6DD830E49}" srcId="{343E97C8-D6A5-AB43-A977-22831CAFC510}" destId="{1122CF12-D531-0B43-97E2-EB1367150EC3}" srcOrd="2" destOrd="0" parTransId="{0F940B67-7B4C-554E-B287-454EB939C231}" sibTransId="{B1880AC5-74DE-B942-965A-1346C4328C97}"/>
    <dgm:cxn modelId="{81EC3B76-57AD-CB46-9BC2-7019E1819208}" type="presOf" srcId="{343E97C8-D6A5-AB43-A977-22831CAFC510}" destId="{C37B2706-5F10-374D-9A7C-9187BE100487}" srcOrd="0" destOrd="0" presId="urn:microsoft.com/office/officeart/2005/8/layout/radial4"/>
    <dgm:cxn modelId="{1D6EB076-E475-5744-B6F6-ECB98B148161}" type="presOf" srcId="{428F9155-38DC-0847-80D5-8C79F49086FD}" destId="{925A713B-0AFB-2D41-98D5-123AA405FD1B}" srcOrd="0" destOrd="0" presId="urn:microsoft.com/office/officeart/2005/8/layout/radial4"/>
    <dgm:cxn modelId="{5215688C-7BE6-4342-8F08-5520B880BF80}" type="presOf" srcId="{5D923D49-438F-C94A-98D4-4CB9C7CEE21B}" destId="{FB162E14-4141-5446-9A8D-013CD005B8AE}" srcOrd="0" destOrd="0" presId="urn:microsoft.com/office/officeart/2005/8/layout/radial4"/>
    <dgm:cxn modelId="{6F534F9C-2AA6-D547-8763-9FCEB55D299E}" srcId="{343E97C8-D6A5-AB43-A977-22831CAFC510}" destId="{DF0D98E9-8C5B-2346-BA6D-87E7AD657A01}" srcOrd="1" destOrd="0" parTransId="{F7506626-423F-DD4C-BAEA-ADD9C793A653}" sibTransId="{695A3AD9-7958-4B49-92E6-A31F37804C85}"/>
    <dgm:cxn modelId="{398A8F9F-7235-534B-8C1C-BBDCE7EC4CE0}" srcId="{343E97C8-D6A5-AB43-A977-22831CAFC510}" destId="{5D923D49-438F-C94A-98D4-4CB9C7CEE21B}" srcOrd="0" destOrd="0" parTransId="{46E9373D-8E52-1B40-B27E-6514C9BC7A1C}" sibTransId="{9C62619A-C830-414E-8BC0-EE969F0037BF}"/>
    <dgm:cxn modelId="{3907BEC7-EEF7-9943-AF6E-503901F8675B}" type="presOf" srcId="{B9E1C522-292D-4640-8988-B5BBB42C1E68}" destId="{C664EC91-280D-1F47-8EF0-8BD1B0FD1416}" srcOrd="0" destOrd="0" presId="urn:microsoft.com/office/officeart/2005/8/layout/radial4"/>
    <dgm:cxn modelId="{93FE32EA-258A-BE45-A58F-C9A6F4623CC0}" type="presOf" srcId="{F7506626-423F-DD4C-BAEA-ADD9C793A653}" destId="{DF56BFB2-1C4C-4D4C-A011-C0D6FB26ADC6}" srcOrd="0" destOrd="0" presId="urn:microsoft.com/office/officeart/2005/8/layout/radial4"/>
    <dgm:cxn modelId="{31201CEC-4356-1748-A938-182E571A6A19}" type="presOf" srcId="{46E9373D-8E52-1B40-B27E-6514C9BC7A1C}" destId="{5AC30620-7CFA-D14E-B83F-73EC610B1720}" srcOrd="0" destOrd="0" presId="urn:microsoft.com/office/officeart/2005/8/layout/radial4"/>
    <dgm:cxn modelId="{FAEA5BAA-E112-DF4E-9215-95963AB456AF}" type="presParOf" srcId="{8DA0A4A4-80F9-9E43-9B24-074ACDB51F0D}" destId="{C37B2706-5F10-374D-9A7C-9187BE100487}" srcOrd="0" destOrd="0" presId="urn:microsoft.com/office/officeart/2005/8/layout/radial4"/>
    <dgm:cxn modelId="{93FB48BF-DAC7-B74B-9693-A04AE633D126}" type="presParOf" srcId="{8DA0A4A4-80F9-9E43-9B24-074ACDB51F0D}" destId="{5AC30620-7CFA-D14E-B83F-73EC610B1720}" srcOrd="1" destOrd="0" presId="urn:microsoft.com/office/officeart/2005/8/layout/radial4"/>
    <dgm:cxn modelId="{31CC44FD-38C9-674C-AF0D-A393326F7003}" type="presParOf" srcId="{8DA0A4A4-80F9-9E43-9B24-074ACDB51F0D}" destId="{FB162E14-4141-5446-9A8D-013CD005B8AE}" srcOrd="2" destOrd="0" presId="urn:microsoft.com/office/officeart/2005/8/layout/radial4"/>
    <dgm:cxn modelId="{FE5C4C9A-ABA0-8845-9653-02E3FC575220}" type="presParOf" srcId="{8DA0A4A4-80F9-9E43-9B24-074ACDB51F0D}" destId="{DF56BFB2-1C4C-4D4C-A011-C0D6FB26ADC6}" srcOrd="3" destOrd="0" presId="urn:microsoft.com/office/officeart/2005/8/layout/radial4"/>
    <dgm:cxn modelId="{8E7774B2-0C44-8B46-B3C9-746ED7BD8AB9}" type="presParOf" srcId="{8DA0A4A4-80F9-9E43-9B24-074ACDB51F0D}" destId="{6079DB39-992A-B741-B314-C8CCBD21B2BB}" srcOrd="4" destOrd="0" presId="urn:microsoft.com/office/officeart/2005/8/layout/radial4"/>
    <dgm:cxn modelId="{F53CDDC4-A9BE-D14C-8DC2-754F38D1F656}" type="presParOf" srcId="{8DA0A4A4-80F9-9E43-9B24-074ACDB51F0D}" destId="{AB6B2740-A771-3140-90BF-F34F8EF1E660}" srcOrd="5" destOrd="0" presId="urn:microsoft.com/office/officeart/2005/8/layout/radial4"/>
    <dgm:cxn modelId="{BEE9C540-089F-2648-8C81-40DC05926F33}" type="presParOf" srcId="{8DA0A4A4-80F9-9E43-9B24-074ACDB51F0D}" destId="{2E177554-E22F-5042-BD6B-0A2B57BA31AD}" srcOrd="6" destOrd="0" presId="urn:microsoft.com/office/officeart/2005/8/layout/radial4"/>
    <dgm:cxn modelId="{D9A08070-75BC-CE43-B120-635397D181A7}" type="presParOf" srcId="{8DA0A4A4-80F9-9E43-9B24-074ACDB51F0D}" destId="{C664EC91-280D-1F47-8EF0-8BD1B0FD1416}" srcOrd="7" destOrd="0" presId="urn:microsoft.com/office/officeart/2005/8/layout/radial4"/>
    <dgm:cxn modelId="{FA516F0C-AA5D-814F-8CDC-BE6F7AE65FBF}" type="presParOf" srcId="{8DA0A4A4-80F9-9E43-9B24-074ACDB51F0D}" destId="{EEFC4D25-343F-1149-94FA-A6FFB542F73B}" srcOrd="8" destOrd="0" presId="urn:microsoft.com/office/officeart/2005/8/layout/radial4"/>
    <dgm:cxn modelId="{4F330F64-A7D2-F04A-9F9B-E244844250AA}" type="presParOf" srcId="{8DA0A4A4-80F9-9E43-9B24-074ACDB51F0D}" destId="{925A713B-0AFB-2D41-98D5-123AA405FD1B}" srcOrd="9" destOrd="0" presId="urn:microsoft.com/office/officeart/2005/8/layout/radial4"/>
    <dgm:cxn modelId="{A044A36D-F4EE-4047-846F-5D1269BD8182}" type="presParOf" srcId="{8DA0A4A4-80F9-9E43-9B24-074ACDB51F0D}" destId="{D81CBFBF-93A0-F44B-A3FE-1816512E9581}"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E65317-8FB1-5344-A3F9-EFBC0AF27582}"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6D9B2312-5440-4A47-ACA9-E64CC1157C57}">
      <dgm:prSet/>
      <dgm:spPr/>
      <dgm:t>
        <a:bodyPr/>
        <a:lstStyle/>
        <a:p>
          <a:r>
            <a:rPr lang="en-US" dirty="0"/>
            <a:t>Classify by any characteristic</a:t>
          </a:r>
        </a:p>
      </dgm:t>
    </dgm:pt>
    <dgm:pt modelId="{D8198AAB-F1AC-8A48-8A75-9D847B414C84}" type="parTrans" cxnId="{B635C7E0-CE44-4041-BC4C-9BB0B5EA5871}">
      <dgm:prSet/>
      <dgm:spPr/>
      <dgm:t>
        <a:bodyPr/>
        <a:lstStyle/>
        <a:p>
          <a:endParaRPr lang="en-US"/>
        </a:p>
      </dgm:t>
    </dgm:pt>
    <dgm:pt modelId="{2AF88882-CCF2-0945-81DF-70A1AFB0443F}" type="sibTrans" cxnId="{B635C7E0-CE44-4041-BC4C-9BB0B5EA5871}">
      <dgm:prSet/>
      <dgm:spPr/>
      <dgm:t>
        <a:bodyPr/>
        <a:lstStyle/>
        <a:p>
          <a:endParaRPr lang="en-US"/>
        </a:p>
      </dgm:t>
    </dgm:pt>
    <dgm:pt modelId="{A4DB7415-6254-A941-9FCD-E76DB8D3230E}">
      <dgm:prSet/>
      <dgm:spPr/>
      <dgm:t>
        <a:bodyPr/>
        <a:lstStyle/>
        <a:p>
          <a:r>
            <a:rPr lang="en-US" dirty="0"/>
            <a:t>Age</a:t>
          </a:r>
        </a:p>
      </dgm:t>
    </dgm:pt>
    <dgm:pt modelId="{38DC312E-D364-DD41-BBE9-BE813CA7C562}" type="parTrans" cxnId="{D2607FEF-4D6B-9143-8EB0-E48526412D6C}">
      <dgm:prSet/>
      <dgm:spPr/>
      <dgm:t>
        <a:bodyPr/>
        <a:lstStyle/>
        <a:p>
          <a:endParaRPr lang="en-US"/>
        </a:p>
      </dgm:t>
    </dgm:pt>
    <dgm:pt modelId="{AE5E9E21-33E7-734B-9CD9-19EAE39F8235}" type="sibTrans" cxnId="{D2607FEF-4D6B-9143-8EB0-E48526412D6C}">
      <dgm:prSet/>
      <dgm:spPr/>
      <dgm:t>
        <a:bodyPr/>
        <a:lstStyle/>
        <a:p>
          <a:endParaRPr lang="en-US"/>
        </a:p>
      </dgm:t>
    </dgm:pt>
    <dgm:pt modelId="{8E94BACD-F56F-0C4C-A11D-71E42B7BEB52}">
      <dgm:prSet/>
      <dgm:spPr/>
      <dgm:t>
        <a:bodyPr/>
        <a:lstStyle/>
        <a:p>
          <a:r>
            <a:rPr lang="en-US" dirty="0"/>
            <a:t>Number of provisions</a:t>
          </a:r>
        </a:p>
      </dgm:t>
    </dgm:pt>
    <dgm:pt modelId="{DE02FC49-FA46-5640-A586-8E1A62FF8C90}" type="parTrans" cxnId="{A5AE7CB5-4F23-8041-BACD-04AC99823AE3}">
      <dgm:prSet/>
      <dgm:spPr/>
      <dgm:t>
        <a:bodyPr/>
        <a:lstStyle/>
        <a:p>
          <a:endParaRPr lang="en-US"/>
        </a:p>
      </dgm:t>
    </dgm:pt>
    <dgm:pt modelId="{D4E52696-608E-F54A-BB92-C27BA457E6F6}" type="sibTrans" cxnId="{A5AE7CB5-4F23-8041-BACD-04AC99823AE3}">
      <dgm:prSet/>
      <dgm:spPr/>
      <dgm:t>
        <a:bodyPr/>
        <a:lstStyle/>
        <a:p>
          <a:endParaRPr lang="en-US"/>
        </a:p>
      </dgm:t>
    </dgm:pt>
    <dgm:pt modelId="{2E1E0863-38DB-C24A-8600-8656B1588447}">
      <dgm:prSet/>
      <dgm:spPr/>
      <dgm:t>
        <a:bodyPr/>
        <a:lstStyle/>
        <a:p>
          <a:r>
            <a:rPr lang="en-US" dirty="0"/>
            <a:t>Sort of government constituted</a:t>
          </a:r>
        </a:p>
      </dgm:t>
    </dgm:pt>
    <dgm:pt modelId="{66C8D5AA-DF93-CF43-B5C3-07F17BF32E50}" type="parTrans" cxnId="{BB424AED-DB82-C545-B7AD-AB3C06A24878}">
      <dgm:prSet/>
      <dgm:spPr/>
      <dgm:t>
        <a:bodyPr/>
        <a:lstStyle/>
        <a:p>
          <a:endParaRPr lang="en-US"/>
        </a:p>
      </dgm:t>
    </dgm:pt>
    <dgm:pt modelId="{009EC243-45C6-EB42-BF12-E21F146ED0A1}" type="sibTrans" cxnId="{BB424AED-DB82-C545-B7AD-AB3C06A24878}">
      <dgm:prSet/>
      <dgm:spPr/>
      <dgm:t>
        <a:bodyPr/>
        <a:lstStyle/>
        <a:p>
          <a:endParaRPr lang="en-US"/>
        </a:p>
      </dgm:t>
    </dgm:pt>
    <dgm:pt modelId="{0E8A5E49-D710-BD4B-B3E6-332C254287A3}">
      <dgm:prSet/>
      <dgm:spPr/>
      <dgm:t>
        <a:bodyPr/>
        <a:lstStyle/>
        <a:p>
          <a:r>
            <a:rPr lang="en-US" dirty="0"/>
            <a:t>The range and extent of popular rights</a:t>
          </a:r>
        </a:p>
      </dgm:t>
    </dgm:pt>
    <dgm:pt modelId="{A6C75EDB-0949-BD40-9EFC-B531E8C3B744}" type="parTrans" cxnId="{517BA883-A8CB-F94C-8885-D6693DD321A6}">
      <dgm:prSet/>
      <dgm:spPr/>
      <dgm:t>
        <a:bodyPr/>
        <a:lstStyle/>
        <a:p>
          <a:endParaRPr lang="en-US"/>
        </a:p>
      </dgm:t>
    </dgm:pt>
    <dgm:pt modelId="{ADE959B2-78F1-134B-8954-FF08001AA164}" type="sibTrans" cxnId="{517BA883-A8CB-F94C-8885-D6693DD321A6}">
      <dgm:prSet/>
      <dgm:spPr/>
      <dgm:t>
        <a:bodyPr/>
        <a:lstStyle/>
        <a:p>
          <a:endParaRPr lang="en-US"/>
        </a:p>
      </dgm:t>
    </dgm:pt>
    <dgm:pt modelId="{A823C64E-710F-D641-A45D-149090FE67E1}">
      <dgm:prSet/>
      <dgm:spPr/>
      <dgm:t>
        <a:bodyPr/>
        <a:lstStyle/>
        <a:p>
          <a:r>
            <a:rPr lang="en-US" dirty="0"/>
            <a:t>Judicial review</a:t>
          </a:r>
        </a:p>
      </dgm:t>
    </dgm:pt>
    <dgm:pt modelId="{24D79CBE-CD56-0B46-9362-A03B3D0AFF85}" type="parTrans" cxnId="{A07D9F77-0F80-7946-8AB0-91156AA68CB7}">
      <dgm:prSet/>
      <dgm:spPr/>
      <dgm:t>
        <a:bodyPr/>
        <a:lstStyle/>
        <a:p>
          <a:endParaRPr lang="en-US"/>
        </a:p>
      </dgm:t>
    </dgm:pt>
    <dgm:pt modelId="{F051DB01-B02F-C948-B7E6-92DE34515BF1}" type="sibTrans" cxnId="{A07D9F77-0F80-7946-8AB0-91156AA68CB7}">
      <dgm:prSet/>
      <dgm:spPr/>
      <dgm:t>
        <a:bodyPr/>
        <a:lstStyle/>
        <a:p>
          <a:endParaRPr lang="en-US"/>
        </a:p>
      </dgm:t>
    </dgm:pt>
    <dgm:pt modelId="{8B780754-1A7A-DD41-A9DD-A906922AD277}">
      <dgm:prSet/>
      <dgm:spPr/>
      <dgm:t>
        <a:bodyPr/>
        <a:lstStyle/>
        <a:p>
          <a:r>
            <a:rPr lang="en-US" dirty="0"/>
            <a:t>Amendment feasibility</a:t>
          </a:r>
        </a:p>
      </dgm:t>
    </dgm:pt>
    <dgm:pt modelId="{5E3E49DB-F182-FA4A-AE89-53CB837120E5}" type="parTrans" cxnId="{028788B3-975D-6B4A-B56A-96B94B8AC8CB}">
      <dgm:prSet/>
      <dgm:spPr/>
      <dgm:t>
        <a:bodyPr/>
        <a:lstStyle/>
        <a:p>
          <a:endParaRPr lang="en-US"/>
        </a:p>
      </dgm:t>
    </dgm:pt>
    <dgm:pt modelId="{8001DC33-A3D9-884F-973F-3F1810CD100F}" type="sibTrans" cxnId="{028788B3-975D-6B4A-B56A-96B94B8AC8CB}">
      <dgm:prSet/>
      <dgm:spPr/>
      <dgm:t>
        <a:bodyPr/>
        <a:lstStyle/>
        <a:p>
          <a:endParaRPr lang="en-US"/>
        </a:p>
      </dgm:t>
    </dgm:pt>
    <dgm:pt modelId="{6DA200F9-1944-674F-9D6C-6D7310B90E73}">
      <dgm:prSet/>
      <dgm:spPr/>
      <dgm:t>
        <a:bodyPr/>
        <a:lstStyle/>
        <a:p>
          <a:r>
            <a:rPr lang="en-US" dirty="0"/>
            <a:t>Traditionally classify by reference to ideological presumptions</a:t>
          </a:r>
        </a:p>
      </dgm:t>
    </dgm:pt>
    <dgm:pt modelId="{D58DB75B-B6F0-804D-9E89-FC02C5E2B56B}" type="parTrans" cxnId="{C14D0AAD-4F8F-964A-950E-D93E2507FD26}">
      <dgm:prSet/>
      <dgm:spPr/>
      <dgm:t>
        <a:bodyPr/>
        <a:lstStyle/>
        <a:p>
          <a:endParaRPr lang="en-US"/>
        </a:p>
      </dgm:t>
    </dgm:pt>
    <dgm:pt modelId="{126F5EBD-D4E5-464C-A21C-074574094CE8}" type="sibTrans" cxnId="{C14D0AAD-4F8F-964A-950E-D93E2507FD26}">
      <dgm:prSet/>
      <dgm:spPr/>
      <dgm:t>
        <a:bodyPr/>
        <a:lstStyle/>
        <a:p>
          <a:endParaRPr lang="en-US"/>
        </a:p>
      </dgm:t>
    </dgm:pt>
    <dgm:pt modelId="{D2D1BF62-B357-F046-BA9E-02EA6BD7BE7D}">
      <dgm:prSet/>
      <dgm:spPr/>
      <dgm:t>
        <a:bodyPr/>
        <a:lstStyle/>
        <a:p>
          <a:r>
            <a:rPr lang="en-US" dirty="0"/>
            <a:t>In liberal democratic states that would be different than in Marxist-Leninist states</a:t>
          </a:r>
        </a:p>
      </dgm:t>
    </dgm:pt>
    <dgm:pt modelId="{4439CD3B-EEB9-6A4F-93B9-D953E0A9CBC8}" type="parTrans" cxnId="{0008E809-FDBD-7C41-B274-63616414EA21}">
      <dgm:prSet/>
      <dgm:spPr/>
      <dgm:t>
        <a:bodyPr/>
        <a:lstStyle/>
        <a:p>
          <a:endParaRPr lang="en-US"/>
        </a:p>
      </dgm:t>
    </dgm:pt>
    <dgm:pt modelId="{7834A377-D8E2-1849-A8EE-3E8BB66C0005}" type="sibTrans" cxnId="{0008E809-FDBD-7C41-B274-63616414EA21}">
      <dgm:prSet/>
      <dgm:spPr/>
      <dgm:t>
        <a:bodyPr/>
        <a:lstStyle/>
        <a:p>
          <a:endParaRPr lang="en-US"/>
        </a:p>
      </dgm:t>
    </dgm:pt>
    <dgm:pt modelId="{25F14052-5AEB-1841-8C7D-03F45DFED38B}" type="pres">
      <dgm:prSet presAssocID="{AAE65317-8FB1-5344-A3F9-EFBC0AF27582}" presName="Name0" presStyleCnt="0">
        <dgm:presLayoutVars>
          <dgm:dir/>
          <dgm:animLvl val="lvl"/>
          <dgm:resizeHandles val="exact"/>
        </dgm:presLayoutVars>
      </dgm:prSet>
      <dgm:spPr/>
    </dgm:pt>
    <dgm:pt modelId="{250919E6-9B40-2A4D-B39F-F893903AC354}" type="pres">
      <dgm:prSet presAssocID="{6D9B2312-5440-4A47-ACA9-E64CC1157C57}" presName="linNode" presStyleCnt="0"/>
      <dgm:spPr/>
    </dgm:pt>
    <dgm:pt modelId="{1DC9AC93-D77A-2A4A-9DAE-A6E21D28FDF5}" type="pres">
      <dgm:prSet presAssocID="{6D9B2312-5440-4A47-ACA9-E64CC1157C57}" presName="parentText" presStyleLbl="node1" presStyleIdx="0" presStyleCnt="2">
        <dgm:presLayoutVars>
          <dgm:chMax val="1"/>
          <dgm:bulletEnabled val="1"/>
        </dgm:presLayoutVars>
      </dgm:prSet>
      <dgm:spPr/>
    </dgm:pt>
    <dgm:pt modelId="{BC0900CB-5A22-FE4F-894A-27CA27DB2D1D}" type="pres">
      <dgm:prSet presAssocID="{6D9B2312-5440-4A47-ACA9-E64CC1157C57}" presName="descendantText" presStyleLbl="alignAccFollowNode1" presStyleIdx="0" presStyleCnt="2">
        <dgm:presLayoutVars>
          <dgm:bulletEnabled val="1"/>
        </dgm:presLayoutVars>
      </dgm:prSet>
      <dgm:spPr/>
    </dgm:pt>
    <dgm:pt modelId="{7970FEDD-5B6D-A047-91BA-56972214C3B1}" type="pres">
      <dgm:prSet presAssocID="{2AF88882-CCF2-0945-81DF-70A1AFB0443F}" presName="sp" presStyleCnt="0"/>
      <dgm:spPr/>
    </dgm:pt>
    <dgm:pt modelId="{5A52A5DF-3F3D-9640-B344-7F09AF940D18}" type="pres">
      <dgm:prSet presAssocID="{6DA200F9-1944-674F-9D6C-6D7310B90E73}" presName="linNode" presStyleCnt="0"/>
      <dgm:spPr/>
    </dgm:pt>
    <dgm:pt modelId="{2FF1D070-3134-5240-B029-19052E0A74D1}" type="pres">
      <dgm:prSet presAssocID="{6DA200F9-1944-674F-9D6C-6D7310B90E73}" presName="parentText" presStyleLbl="node1" presStyleIdx="1" presStyleCnt="2">
        <dgm:presLayoutVars>
          <dgm:chMax val="1"/>
          <dgm:bulletEnabled val="1"/>
        </dgm:presLayoutVars>
      </dgm:prSet>
      <dgm:spPr/>
    </dgm:pt>
    <dgm:pt modelId="{07B7C826-BA75-8445-97A4-76ECA22D03FE}" type="pres">
      <dgm:prSet presAssocID="{6DA200F9-1944-674F-9D6C-6D7310B90E73}" presName="descendantText" presStyleLbl="alignAccFollowNode1" presStyleIdx="1" presStyleCnt="2">
        <dgm:presLayoutVars>
          <dgm:bulletEnabled val="1"/>
        </dgm:presLayoutVars>
      </dgm:prSet>
      <dgm:spPr/>
    </dgm:pt>
  </dgm:ptLst>
  <dgm:cxnLst>
    <dgm:cxn modelId="{EAE95700-CFD9-C647-B86A-83770F3F9B6E}" type="presOf" srcId="{8B780754-1A7A-DD41-A9DD-A906922AD277}" destId="{BC0900CB-5A22-FE4F-894A-27CA27DB2D1D}" srcOrd="0" destOrd="5" presId="urn:microsoft.com/office/officeart/2005/8/layout/vList5"/>
    <dgm:cxn modelId="{0008E809-FDBD-7C41-B274-63616414EA21}" srcId="{6DA200F9-1944-674F-9D6C-6D7310B90E73}" destId="{D2D1BF62-B357-F046-BA9E-02EA6BD7BE7D}" srcOrd="0" destOrd="0" parTransId="{4439CD3B-EEB9-6A4F-93B9-D953E0A9CBC8}" sibTransId="{7834A377-D8E2-1849-A8EE-3E8BB66C0005}"/>
    <dgm:cxn modelId="{0DF2F00C-E691-7F48-9744-908D7B1FFEC7}" type="presOf" srcId="{D2D1BF62-B357-F046-BA9E-02EA6BD7BE7D}" destId="{07B7C826-BA75-8445-97A4-76ECA22D03FE}" srcOrd="0" destOrd="0" presId="urn:microsoft.com/office/officeart/2005/8/layout/vList5"/>
    <dgm:cxn modelId="{B6C38526-DB52-7B4E-8FB3-58B518B173C7}" type="presOf" srcId="{6D9B2312-5440-4A47-ACA9-E64CC1157C57}" destId="{1DC9AC93-D77A-2A4A-9DAE-A6E21D28FDF5}" srcOrd="0" destOrd="0" presId="urn:microsoft.com/office/officeart/2005/8/layout/vList5"/>
    <dgm:cxn modelId="{FD98EB43-4A29-D649-AFB6-D0CDD7038C0C}" type="presOf" srcId="{A823C64E-710F-D641-A45D-149090FE67E1}" destId="{BC0900CB-5A22-FE4F-894A-27CA27DB2D1D}" srcOrd="0" destOrd="4" presId="urn:microsoft.com/office/officeart/2005/8/layout/vList5"/>
    <dgm:cxn modelId="{F215B855-3E08-5A4F-BC7D-12CC5C3B4AFF}" type="presOf" srcId="{AAE65317-8FB1-5344-A3F9-EFBC0AF27582}" destId="{25F14052-5AEB-1841-8C7D-03F45DFED38B}" srcOrd="0" destOrd="0" presId="urn:microsoft.com/office/officeart/2005/8/layout/vList5"/>
    <dgm:cxn modelId="{0E8EF261-191B-8E40-AE56-3B3F3B6A03FB}" type="presOf" srcId="{0E8A5E49-D710-BD4B-B3E6-332C254287A3}" destId="{BC0900CB-5A22-FE4F-894A-27CA27DB2D1D}" srcOrd="0" destOrd="3" presId="urn:microsoft.com/office/officeart/2005/8/layout/vList5"/>
    <dgm:cxn modelId="{4BCACA67-8185-EB49-84AF-46D111E44AE7}" type="presOf" srcId="{2E1E0863-38DB-C24A-8600-8656B1588447}" destId="{BC0900CB-5A22-FE4F-894A-27CA27DB2D1D}" srcOrd="0" destOrd="2" presId="urn:microsoft.com/office/officeart/2005/8/layout/vList5"/>
    <dgm:cxn modelId="{A07D9F77-0F80-7946-8AB0-91156AA68CB7}" srcId="{6D9B2312-5440-4A47-ACA9-E64CC1157C57}" destId="{A823C64E-710F-D641-A45D-149090FE67E1}" srcOrd="4" destOrd="0" parTransId="{24D79CBE-CD56-0B46-9362-A03B3D0AFF85}" sibTransId="{F051DB01-B02F-C948-B7E6-92DE34515BF1}"/>
    <dgm:cxn modelId="{FA092778-10D5-4841-A233-4E51BD0CE528}" type="presOf" srcId="{A4DB7415-6254-A941-9FCD-E76DB8D3230E}" destId="{BC0900CB-5A22-FE4F-894A-27CA27DB2D1D}" srcOrd="0" destOrd="0" presId="urn:microsoft.com/office/officeart/2005/8/layout/vList5"/>
    <dgm:cxn modelId="{517BA883-A8CB-F94C-8885-D6693DD321A6}" srcId="{6D9B2312-5440-4A47-ACA9-E64CC1157C57}" destId="{0E8A5E49-D710-BD4B-B3E6-332C254287A3}" srcOrd="3" destOrd="0" parTransId="{A6C75EDB-0949-BD40-9EFC-B531E8C3B744}" sibTransId="{ADE959B2-78F1-134B-8954-FF08001AA164}"/>
    <dgm:cxn modelId="{26888D93-39C3-E84E-9C21-73A45B69805F}" type="presOf" srcId="{8E94BACD-F56F-0C4C-A11D-71E42B7BEB52}" destId="{BC0900CB-5A22-FE4F-894A-27CA27DB2D1D}" srcOrd="0" destOrd="1" presId="urn:microsoft.com/office/officeart/2005/8/layout/vList5"/>
    <dgm:cxn modelId="{C14D0AAD-4F8F-964A-950E-D93E2507FD26}" srcId="{AAE65317-8FB1-5344-A3F9-EFBC0AF27582}" destId="{6DA200F9-1944-674F-9D6C-6D7310B90E73}" srcOrd="1" destOrd="0" parTransId="{D58DB75B-B6F0-804D-9E89-FC02C5E2B56B}" sibTransId="{126F5EBD-D4E5-464C-A21C-074574094CE8}"/>
    <dgm:cxn modelId="{028788B3-975D-6B4A-B56A-96B94B8AC8CB}" srcId="{6D9B2312-5440-4A47-ACA9-E64CC1157C57}" destId="{8B780754-1A7A-DD41-A9DD-A906922AD277}" srcOrd="5" destOrd="0" parTransId="{5E3E49DB-F182-FA4A-AE89-53CB837120E5}" sibTransId="{8001DC33-A3D9-884F-973F-3F1810CD100F}"/>
    <dgm:cxn modelId="{A5AE7CB5-4F23-8041-BACD-04AC99823AE3}" srcId="{6D9B2312-5440-4A47-ACA9-E64CC1157C57}" destId="{8E94BACD-F56F-0C4C-A11D-71E42B7BEB52}" srcOrd="1" destOrd="0" parTransId="{DE02FC49-FA46-5640-A586-8E1A62FF8C90}" sibTransId="{D4E52696-608E-F54A-BB92-C27BA457E6F6}"/>
    <dgm:cxn modelId="{B635C7E0-CE44-4041-BC4C-9BB0B5EA5871}" srcId="{AAE65317-8FB1-5344-A3F9-EFBC0AF27582}" destId="{6D9B2312-5440-4A47-ACA9-E64CC1157C57}" srcOrd="0" destOrd="0" parTransId="{D8198AAB-F1AC-8A48-8A75-9D847B414C84}" sibTransId="{2AF88882-CCF2-0945-81DF-70A1AFB0443F}"/>
    <dgm:cxn modelId="{BB424AED-DB82-C545-B7AD-AB3C06A24878}" srcId="{6D9B2312-5440-4A47-ACA9-E64CC1157C57}" destId="{2E1E0863-38DB-C24A-8600-8656B1588447}" srcOrd="2" destOrd="0" parTransId="{66C8D5AA-DF93-CF43-B5C3-07F17BF32E50}" sibTransId="{009EC243-45C6-EB42-BF12-E21F146ED0A1}"/>
    <dgm:cxn modelId="{D2607FEF-4D6B-9143-8EB0-E48526412D6C}" srcId="{6D9B2312-5440-4A47-ACA9-E64CC1157C57}" destId="{A4DB7415-6254-A941-9FCD-E76DB8D3230E}" srcOrd="0" destOrd="0" parTransId="{38DC312E-D364-DD41-BBE9-BE813CA7C562}" sibTransId="{AE5E9E21-33E7-734B-9CD9-19EAE39F8235}"/>
    <dgm:cxn modelId="{5A48D1FF-71F4-AF42-BBFD-A5C21C54B967}" type="presOf" srcId="{6DA200F9-1944-674F-9D6C-6D7310B90E73}" destId="{2FF1D070-3134-5240-B029-19052E0A74D1}" srcOrd="0" destOrd="0" presId="urn:microsoft.com/office/officeart/2005/8/layout/vList5"/>
    <dgm:cxn modelId="{DE2CE8D8-13D5-3D4E-81B1-00111A76A3CB}" type="presParOf" srcId="{25F14052-5AEB-1841-8C7D-03F45DFED38B}" destId="{250919E6-9B40-2A4D-B39F-F893903AC354}" srcOrd="0" destOrd="0" presId="urn:microsoft.com/office/officeart/2005/8/layout/vList5"/>
    <dgm:cxn modelId="{B7D8CD42-4E26-9742-BFFE-A0229711EFF5}" type="presParOf" srcId="{250919E6-9B40-2A4D-B39F-F893903AC354}" destId="{1DC9AC93-D77A-2A4A-9DAE-A6E21D28FDF5}" srcOrd="0" destOrd="0" presId="urn:microsoft.com/office/officeart/2005/8/layout/vList5"/>
    <dgm:cxn modelId="{8829C142-9E8C-DB48-94BA-037F1EDA723A}" type="presParOf" srcId="{250919E6-9B40-2A4D-B39F-F893903AC354}" destId="{BC0900CB-5A22-FE4F-894A-27CA27DB2D1D}" srcOrd="1" destOrd="0" presId="urn:microsoft.com/office/officeart/2005/8/layout/vList5"/>
    <dgm:cxn modelId="{13D362D0-2CCE-3F40-B900-572BC9EB4CE9}" type="presParOf" srcId="{25F14052-5AEB-1841-8C7D-03F45DFED38B}" destId="{7970FEDD-5B6D-A047-91BA-56972214C3B1}" srcOrd="1" destOrd="0" presId="urn:microsoft.com/office/officeart/2005/8/layout/vList5"/>
    <dgm:cxn modelId="{696A445E-834C-4B49-A9EF-E6BC4FDF0146}" type="presParOf" srcId="{25F14052-5AEB-1841-8C7D-03F45DFED38B}" destId="{5A52A5DF-3F3D-9640-B344-7F09AF940D18}" srcOrd="2" destOrd="0" presId="urn:microsoft.com/office/officeart/2005/8/layout/vList5"/>
    <dgm:cxn modelId="{ACB580BB-9555-5A45-81E7-EE95E196C054}" type="presParOf" srcId="{5A52A5DF-3F3D-9640-B344-7F09AF940D18}" destId="{2FF1D070-3134-5240-B029-19052E0A74D1}" srcOrd="0" destOrd="0" presId="urn:microsoft.com/office/officeart/2005/8/layout/vList5"/>
    <dgm:cxn modelId="{8BFD8F0D-9D70-8E43-9B79-EC40B550FBC2}" type="presParOf" srcId="{5A52A5DF-3F3D-9640-B344-7F09AF940D18}" destId="{07B7C826-BA75-8445-97A4-76ECA22D03F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3B11679-1CC3-D046-9BCD-7AA847A982B1}" type="doc">
      <dgm:prSet loTypeId="urn:microsoft.com/office/officeart/2005/8/layout/vList5" loCatId="list" qsTypeId="urn:microsoft.com/office/officeart/2005/8/quickstyle/simple3" qsCatId="simple" csTypeId="urn:microsoft.com/office/officeart/2005/8/colors/colorful4" csCatId="colorful"/>
      <dgm:spPr/>
      <dgm:t>
        <a:bodyPr/>
        <a:lstStyle/>
        <a:p>
          <a:endParaRPr lang="en-US"/>
        </a:p>
      </dgm:t>
    </dgm:pt>
    <dgm:pt modelId="{93D0235D-B81E-F64B-9CC6-8A71B1E2C7D4}">
      <dgm:prSet/>
      <dgm:spPr/>
      <dgm:t>
        <a:bodyPr/>
        <a:lstStyle/>
        <a:p>
          <a:r>
            <a:rPr lang="en-US" dirty="0"/>
            <a:t>Two sorts of classification:</a:t>
          </a:r>
        </a:p>
      </dgm:t>
    </dgm:pt>
    <dgm:pt modelId="{FAB19F75-4E6A-9A42-963C-0072265241BC}" type="parTrans" cxnId="{728CD016-7B9B-5C47-BBAB-31C6DCF235CB}">
      <dgm:prSet/>
      <dgm:spPr/>
      <dgm:t>
        <a:bodyPr/>
        <a:lstStyle/>
        <a:p>
          <a:endParaRPr lang="en-US"/>
        </a:p>
      </dgm:t>
    </dgm:pt>
    <dgm:pt modelId="{8412A545-B596-C142-8C30-E0116372B60B}" type="sibTrans" cxnId="{728CD016-7B9B-5C47-BBAB-31C6DCF235CB}">
      <dgm:prSet/>
      <dgm:spPr/>
      <dgm:t>
        <a:bodyPr/>
        <a:lstStyle/>
        <a:p>
          <a:endParaRPr lang="en-US"/>
        </a:p>
      </dgm:t>
    </dgm:pt>
    <dgm:pt modelId="{904E4AD1-4A11-4245-87E8-BDEDF506DA4F}">
      <dgm:prSet/>
      <dgm:spPr/>
      <dgm:t>
        <a:bodyPr/>
        <a:lstStyle/>
        <a:p>
          <a:r>
            <a:rPr lang="en-US" dirty="0"/>
            <a:t>First by way of the distinguishing characteristics of constitutions</a:t>
          </a:r>
        </a:p>
      </dgm:t>
    </dgm:pt>
    <dgm:pt modelId="{AD7F83CB-9304-6140-AE8C-B27E20B3F0EC}" type="parTrans" cxnId="{F7332F1B-51E1-C84C-A022-81AFA0850D47}">
      <dgm:prSet/>
      <dgm:spPr/>
      <dgm:t>
        <a:bodyPr/>
        <a:lstStyle/>
        <a:p>
          <a:endParaRPr lang="en-US"/>
        </a:p>
      </dgm:t>
    </dgm:pt>
    <dgm:pt modelId="{D063FA0B-61E1-4544-BACE-954AA7EF45EE}" type="sibTrans" cxnId="{F7332F1B-51E1-C84C-A022-81AFA0850D47}">
      <dgm:prSet/>
      <dgm:spPr/>
      <dgm:t>
        <a:bodyPr/>
        <a:lstStyle/>
        <a:p>
          <a:endParaRPr lang="en-US"/>
        </a:p>
      </dgm:t>
    </dgm:pt>
    <dgm:pt modelId="{11C4DEE8-6741-1140-A042-895447133FF8}">
      <dgm:prSet/>
      <dgm:spPr/>
      <dgm:t>
        <a:bodyPr/>
        <a:lstStyle/>
        <a:p>
          <a:r>
            <a:rPr lang="en-US" dirty="0"/>
            <a:t>Second by reference to whether the cluster of identified characteristics are substantial enough to merit calling the document a constitution</a:t>
          </a:r>
        </a:p>
      </dgm:t>
    </dgm:pt>
    <dgm:pt modelId="{DD957EF5-E801-5448-B8E0-1217AE0596F1}" type="parTrans" cxnId="{BFBEE928-0630-2B48-B8B1-C5E618FBADBA}">
      <dgm:prSet/>
      <dgm:spPr/>
      <dgm:t>
        <a:bodyPr/>
        <a:lstStyle/>
        <a:p>
          <a:endParaRPr lang="en-US"/>
        </a:p>
      </dgm:t>
    </dgm:pt>
    <dgm:pt modelId="{B904A725-1DAA-D240-98E6-23ED6F10C3AE}" type="sibTrans" cxnId="{BFBEE928-0630-2B48-B8B1-C5E618FBADBA}">
      <dgm:prSet/>
      <dgm:spPr/>
      <dgm:t>
        <a:bodyPr/>
        <a:lstStyle/>
        <a:p>
          <a:endParaRPr lang="en-US"/>
        </a:p>
      </dgm:t>
    </dgm:pt>
    <dgm:pt modelId="{9496D09F-89B1-CA4A-B5F5-98E72E41BF51}">
      <dgm:prSet/>
      <dgm:spPr/>
      <dgm:t>
        <a:bodyPr/>
        <a:lstStyle/>
        <a:p>
          <a:r>
            <a:rPr lang="en-US" dirty="0"/>
            <a:t>Classification, then creates a basis for drawing a line between constitutions, on the one hand, and non-constitutional texts (statutes, etc.) on the other</a:t>
          </a:r>
        </a:p>
      </dgm:t>
    </dgm:pt>
    <dgm:pt modelId="{BF9AB3D9-07D0-764D-A37B-D0808CB25FB8}" type="parTrans" cxnId="{3412C6A9-CD65-1D4A-8BAD-F6EAD63C13BB}">
      <dgm:prSet/>
      <dgm:spPr/>
      <dgm:t>
        <a:bodyPr/>
        <a:lstStyle/>
        <a:p>
          <a:endParaRPr lang="en-US"/>
        </a:p>
      </dgm:t>
    </dgm:pt>
    <dgm:pt modelId="{1DAE6B42-C316-494F-A671-698783899FDB}" type="sibTrans" cxnId="{3412C6A9-CD65-1D4A-8BAD-F6EAD63C13BB}">
      <dgm:prSet/>
      <dgm:spPr/>
      <dgm:t>
        <a:bodyPr/>
        <a:lstStyle/>
        <a:p>
          <a:endParaRPr lang="en-US"/>
        </a:p>
      </dgm:t>
    </dgm:pt>
    <dgm:pt modelId="{DC4EE3F6-0C53-494D-8720-4BC612081BAF}">
      <dgm:prSet/>
      <dgm:spPr/>
      <dgm:t>
        <a:bodyPr/>
        <a:lstStyle/>
        <a:p>
          <a:r>
            <a:rPr lang="en-US" dirty="0"/>
            <a:t>Constitutionalism, then, is worried about the core characteristics that must be common to all constitutions</a:t>
          </a:r>
        </a:p>
      </dgm:t>
    </dgm:pt>
    <dgm:pt modelId="{497B476B-6EE4-2246-93E0-D759ED0247C6}" type="parTrans" cxnId="{C3ADC29B-08E2-7F43-B24B-ABEE9C33EA58}">
      <dgm:prSet/>
      <dgm:spPr/>
      <dgm:t>
        <a:bodyPr/>
        <a:lstStyle/>
        <a:p>
          <a:endParaRPr lang="en-US"/>
        </a:p>
      </dgm:t>
    </dgm:pt>
    <dgm:pt modelId="{56CC8509-8563-7144-8D38-2B1E416DCB6E}" type="sibTrans" cxnId="{C3ADC29B-08E2-7F43-B24B-ABEE9C33EA58}">
      <dgm:prSet/>
      <dgm:spPr/>
      <dgm:t>
        <a:bodyPr/>
        <a:lstStyle/>
        <a:p>
          <a:endParaRPr lang="en-US"/>
        </a:p>
      </dgm:t>
    </dgm:pt>
    <dgm:pt modelId="{636F3007-65F0-8B40-A78E-8B3847759C60}">
      <dgm:prSet/>
      <dgm:spPr/>
      <dgm:t>
        <a:bodyPr/>
        <a:lstStyle/>
        <a:p>
          <a:r>
            <a:rPr lang="en-US" dirty="0"/>
            <a:t>There is a libera democratic consensus on this point</a:t>
          </a:r>
        </a:p>
      </dgm:t>
    </dgm:pt>
    <dgm:pt modelId="{57F516F5-B09B-CE43-B1DF-81531F9A3297}" type="parTrans" cxnId="{28751A56-182A-A94F-BC92-B2EC4EE16AE0}">
      <dgm:prSet/>
      <dgm:spPr/>
      <dgm:t>
        <a:bodyPr/>
        <a:lstStyle/>
        <a:p>
          <a:endParaRPr lang="en-US"/>
        </a:p>
      </dgm:t>
    </dgm:pt>
    <dgm:pt modelId="{97AABD70-387B-2B4C-BE4A-D44A6449F0BE}" type="sibTrans" cxnId="{28751A56-182A-A94F-BC92-B2EC4EE16AE0}">
      <dgm:prSet/>
      <dgm:spPr/>
      <dgm:t>
        <a:bodyPr/>
        <a:lstStyle/>
        <a:p>
          <a:endParaRPr lang="en-US"/>
        </a:p>
      </dgm:t>
    </dgm:pt>
    <dgm:pt modelId="{3BE41AE5-3828-EA41-8D50-D8BF8A370497}" type="pres">
      <dgm:prSet presAssocID="{13B11679-1CC3-D046-9BCD-7AA847A982B1}" presName="Name0" presStyleCnt="0">
        <dgm:presLayoutVars>
          <dgm:dir/>
          <dgm:animLvl val="lvl"/>
          <dgm:resizeHandles val="exact"/>
        </dgm:presLayoutVars>
      </dgm:prSet>
      <dgm:spPr/>
    </dgm:pt>
    <dgm:pt modelId="{03EA6B55-489D-E04A-B8FB-A9D3302C326C}" type="pres">
      <dgm:prSet presAssocID="{93D0235D-B81E-F64B-9CC6-8A71B1E2C7D4}" presName="linNode" presStyleCnt="0"/>
      <dgm:spPr/>
    </dgm:pt>
    <dgm:pt modelId="{ABDF7D6F-2DD5-3441-A5CE-B1BEADF37600}" type="pres">
      <dgm:prSet presAssocID="{93D0235D-B81E-F64B-9CC6-8A71B1E2C7D4}" presName="parentText" presStyleLbl="node1" presStyleIdx="0" presStyleCnt="2">
        <dgm:presLayoutVars>
          <dgm:chMax val="1"/>
          <dgm:bulletEnabled val="1"/>
        </dgm:presLayoutVars>
      </dgm:prSet>
      <dgm:spPr/>
    </dgm:pt>
    <dgm:pt modelId="{5BBF8D97-3811-BD44-B8EC-46C851DE4A2F}" type="pres">
      <dgm:prSet presAssocID="{93D0235D-B81E-F64B-9CC6-8A71B1E2C7D4}" presName="descendantText" presStyleLbl="alignAccFollowNode1" presStyleIdx="0" presStyleCnt="2">
        <dgm:presLayoutVars>
          <dgm:bulletEnabled val="1"/>
        </dgm:presLayoutVars>
      </dgm:prSet>
      <dgm:spPr/>
    </dgm:pt>
    <dgm:pt modelId="{5C509E38-62D8-D743-B80B-DC894805BBAB}" type="pres">
      <dgm:prSet presAssocID="{8412A545-B596-C142-8C30-E0116372B60B}" presName="sp" presStyleCnt="0"/>
      <dgm:spPr/>
    </dgm:pt>
    <dgm:pt modelId="{0DBD9C6B-96ED-3149-B183-509697855923}" type="pres">
      <dgm:prSet presAssocID="{9496D09F-89B1-CA4A-B5F5-98E72E41BF51}" presName="linNode" presStyleCnt="0"/>
      <dgm:spPr/>
    </dgm:pt>
    <dgm:pt modelId="{702A18A0-0BFF-7E44-80CE-51B552862DD8}" type="pres">
      <dgm:prSet presAssocID="{9496D09F-89B1-CA4A-B5F5-98E72E41BF51}" presName="parentText" presStyleLbl="node1" presStyleIdx="1" presStyleCnt="2">
        <dgm:presLayoutVars>
          <dgm:chMax val="1"/>
          <dgm:bulletEnabled val="1"/>
        </dgm:presLayoutVars>
      </dgm:prSet>
      <dgm:spPr/>
    </dgm:pt>
    <dgm:pt modelId="{9204A5C0-FD0E-5E47-97FF-EFFE4BB473D8}" type="pres">
      <dgm:prSet presAssocID="{9496D09F-89B1-CA4A-B5F5-98E72E41BF51}" presName="descendantText" presStyleLbl="alignAccFollowNode1" presStyleIdx="1" presStyleCnt="2">
        <dgm:presLayoutVars>
          <dgm:bulletEnabled val="1"/>
        </dgm:presLayoutVars>
      </dgm:prSet>
      <dgm:spPr/>
    </dgm:pt>
  </dgm:ptLst>
  <dgm:cxnLst>
    <dgm:cxn modelId="{728CD016-7B9B-5C47-BBAB-31C6DCF235CB}" srcId="{13B11679-1CC3-D046-9BCD-7AA847A982B1}" destId="{93D0235D-B81E-F64B-9CC6-8A71B1E2C7D4}" srcOrd="0" destOrd="0" parTransId="{FAB19F75-4E6A-9A42-963C-0072265241BC}" sibTransId="{8412A545-B596-C142-8C30-E0116372B60B}"/>
    <dgm:cxn modelId="{F7332F1B-51E1-C84C-A022-81AFA0850D47}" srcId="{93D0235D-B81E-F64B-9CC6-8A71B1E2C7D4}" destId="{904E4AD1-4A11-4245-87E8-BDEDF506DA4F}" srcOrd="0" destOrd="0" parTransId="{AD7F83CB-9304-6140-AE8C-B27E20B3F0EC}" sibTransId="{D063FA0B-61E1-4544-BACE-954AA7EF45EE}"/>
    <dgm:cxn modelId="{BFBEE928-0630-2B48-B8B1-C5E618FBADBA}" srcId="{93D0235D-B81E-F64B-9CC6-8A71B1E2C7D4}" destId="{11C4DEE8-6741-1140-A042-895447133FF8}" srcOrd="1" destOrd="0" parTransId="{DD957EF5-E801-5448-B8E0-1217AE0596F1}" sibTransId="{B904A725-1DAA-D240-98E6-23ED6F10C3AE}"/>
    <dgm:cxn modelId="{28751A56-182A-A94F-BC92-B2EC4EE16AE0}" srcId="{9496D09F-89B1-CA4A-B5F5-98E72E41BF51}" destId="{636F3007-65F0-8B40-A78E-8B3847759C60}" srcOrd="1" destOrd="0" parTransId="{57F516F5-B09B-CE43-B1DF-81531F9A3297}" sibTransId="{97AABD70-387B-2B4C-BE4A-D44A6449F0BE}"/>
    <dgm:cxn modelId="{6173C895-FA25-9C4D-B1A7-CDE4A1C7F769}" type="presOf" srcId="{9496D09F-89B1-CA4A-B5F5-98E72E41BF51}" destId="{702A18A0-0BFF-7E44-80CE-51B552862DD8}" srcOrd="0" destOrd="0" presId="urn:microsoft.com/office/officeart/2005/8/layout/vList5"/>
    <dgm:cxn modelId="{C3ADC29B-08E2-7F43-B24B-ABEE9C33EA58}" srcId="{9496D09F-89B1-CA4A-B5F5-98E72E41BF51}" destId="{DC4EE3F6-0C53-494D-8720-4BC612081BAF}" srcOrd="0" destOrd="0" parTransId="{497B476B-6EE4-2246-93E0-D759ED0247C6}" sibTransId="{56CC8509-8563-7144-8D38-2B1E416DCB6E}"/>
    <dgm:cxn modelId="{3412C6A9-CD65-1D4A-8BAD-F6EAD63C13BB}" srcId="{13B11679-1CC3-D046-9BCD-7AA847A982B1}" destId="{9496D09F-89B1-CA4A-B5F5-98E72E41BF51}" srcOrd="1" destOrd="0" parTransId="{BF9AB3D9-07D0-764D-A37B-D0808CB25FB8}" sibTransId="{1DAE6B42-C316-494F-A671-698783899FDB}"/>
    <dgm:cxn modelId="{90DE6DAF-09D4-9741-8370-057EE5EAAB45}" type="presOf" srcId="{11C4DEE8-6741-1140-A042-895447133FF8}" destId="{5BBF8D97-3811-BD44-B8EC-46C851DE4A2F}" srcOrd="0" destOrd="1" presId="urn:microsoft.com/office/officeart/2005/8/layout/vList5"/>
    <dgm:cxn modelId="{3AEE94B5-903A-C741-834D-EC0EA48360BA}" type="presOf" srcId="{13B11679-1CC3-D046-9BCD-7AA847A982B1}" destId="{3BE41AE5-3828-EA41-8D50-D8BF8A370497}" srcOrd="0" destOrd="0" presId="urn:microsoft.com/office/officeart/2005/8/layout/vList5"/>
    <dgm:cxn modelId="{1E9E96C7-C828-4F48-A9F7-AC3612747A2A}" type="presOf" srcId="{904E4AD1-4A11-4245-87E8-BDEDF506DA4F}" destId="{5BBF8D97-3811-BD44-B8EC-46C851DE4A2F}" srcOrd="0" destOrd="0" presId="urn:microsoft.com/office/officeart/2005/8/layout/vList5"/>
    <dgm:cxn modelId="{8CD051CE-EFF2-AD44-A9A8-589191780C06}" type="presOf" srcId="{636F3007-65F0-8B40-A78E-8B3847759C60}" destId="{9204A5C0-FD0E-5E47-97FF-EFFE4BB473D8}" srcOrd="0" destOrd="1" presId="urn:microsoft.com/office/officeart/2005/8/layout/vList5"/>
    <dgm:cxn modelId="{4C2E53D2-77E9-2544-BEB8-B86EE6B71A8A}" type="presOf" srcId="{93D0235D-B81E-F64B-9CC6-8A71B1E2C7D4}" destId="{ABDF7D6F-2DD5-3441-A5CE-B1BEADF37600}" srcOrd="0" destOrd="0" presId="urn:microsoft.com/office/officeart/2005/8/layout/vList5"/>
    <dgm:cxn modelId="{D7EEA7ED-8FA4-5B4E-9B9C-38930D79C042}" type="presOf" srcId="{DC4EE3F6-0C53-494D-8720-4BC612081BAF}" destId="{9204A5C0-FD0E-5E47-97FF-EFFE4BB473D8}" srcOrd="0" destOrd="0" presId="urn:microsoft.com/office/officeart/2005/8/layout/vList5"/>
    <dgm:cxn modelId="{C422D3A0-3E3C-384F-9AA4-C9AEE0C72D6A}" type="presParOf" srcId="{3BE41AE5-3828-EA41-8D50-D8BF8A370497}" destId="{03EA6B55-489D-E04A-B8FB-A9D3302C326C}" srcOrd="0" destOrd="0" presId="urn:microsoft.com/office/officeart/2005/8/layout/vList5"/>
    <dgm:cxn modelId="{4D825FDD-5D44-6C4D-910E-0C84AD675A6C}" type="presParOf" srcId="{03EA6B55-489D-E04A-B8FB-A9D3302C326C}" destId="{ABDF7D6F-2DD5-3441-A5CE-B1BEADF37600}" srcOrd="0" destOrd="0" presId="urn:microsoft.com/office/officeart/2005/8/layout/vList5"/>
    <dgm:cxn modelId="{174CE74A-E14A-9F40-A665-8CD99DE2BC3D}" type="presParOf" srcId="{03EA6B55-489D-E04A-B8FB-A9D3302C326C}" destId="{5BBF8D97-3811-BD44-B8EC-46C851DE4A2F}" srcOrd="1" destOrd="0" presId="urn:microsoft.com/office/officeart/2005/8/layout/vList5"/>
    <dgm:cxn modelId="{CEEED0C3-4F1E-9945-B737-5F4A05E5E922}" type="presParOf" srcId="{3BE41AE5-3828-EA41-8D50-D8BF8A370497}" destId="{5C509E38-62D8-D743-B80B-DC894805BBAB}" srcOrd="1" destOrd="0" presId="urn:microsoft.com/office/officeart/2005/8/layout/vList5"/>
    <dgm:cxn modelId="{75D0F82C-959B-9943-BD6C-638AFF5669D0}" type="presParOf" srcId="{3BE41AE5-3828-EA41-8D50-D8BF8A370497}" destId="{0DBD9C6B-96ED-3149-B183-509697855923}" srcOrd="2" destOrd="0" presId="urn:microsoft.com/office/officeart/2005/8/layout/vList5"/>
    <dgm:cxn modelId="{94063D66-EA18-1445-A109-1B2E40A7490D}" type="presParOf" srcId="{0DBD9C6B-96ED-3149-B183-509697855923}" destId="{702A18A0-0BFF-7E44-80CE-51B552862DD8}" srcOrd="0" destOrd="0" presId="urn:microsoft.com/office/officeart/2005/8/layout/vList5"/>
    <dgm:cxn modelId="{CB59E455-169C-514A-837E-7D454E3AA7A9}" type="presParOf" srcId="{0DBD9C6B-96ED-3149-B183-509697855923}" destId="{9204A5C0-FD0E-5E47-97FF-EFFE4BB473D8}"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572FB42-23B7-344F-9A5F-BDD6A61C5244}"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43D70179-71EF-1449-B45E-C32024741B87}">
      <dgm:prSet/>
      <dgm:spPr/>
      <dgm:t>
        <a:bodyPr/>
        <a:lstStyle/>
        <a:p>
          <a:r>
            <a:rPr lang="en-US"/>
            <a:t>But the core objective of classification is legitimacy</a:t>
          </a:r>
        </a:p>
      </dgm:t>
    </dgm:pt>
    <dgm:pt modelId="{35FF348C-52F7-2C4E-873A-8E8BC3606BA1}" type="parTrans" cxnId="{94DC08C9-A945-ED45-BBF5-D030C602F295}">
      <dgm:prSet/>
      <dgm:spPr/>
      <dgm:t>
        <a:bodyPr/>
        <a:lstStyle/>
        <a:p>
          <a:endParaRPr lang="en-US"/>
        </a:p>
      </dgm:t>
    </dgm:pt>
    <dgm:pt modelId="{2D22ECB8-2B37-8A47-8280-22D4F1659D4A}" type="sibTrans" cxnId="{94DC08C9-A945-ED45-BBF5-D030C602F295}">
      <dgm:prSet/>
      <dgm:spPr/>
      <dgm:t>
        <a:bodyPr/>
        <a:lstStyle/>
        <a:p>
          <a:endParaRPr lang="en-US"/>
        </a:p>
      </dgm:t>
    </dgm:pt>
    <dgm:pt modelId="{81E344B7-5FC5-E245-A584-39868190EB9B}">
      <dgm:prSet/>
      <dgm:spPr/>
      <dgm:t>
        <a:bodyPr/>
        <a:lstStyle/>
        <a:p>
          <a:r>
            <a:rPr lang="en-US"/>
            <a:t>To that end constitutionalism can measure conformity either</a:t>
          </a:r>
        </a:p>
      </dgm:t>
    </dgm:pt>
    <dgm:pt modelId="{14DB4AAC-1C5F-B34D-90D6-25704687B467}" type="parTrans" cxnId="{856B46F8-4A43-C94B-8BF8-F875D5A05101}">
      <dgm:prSet/>
      <dgm:spPr/>
      <dgm:t>
        <a:bodyPr/>
        <a:lstStyle/>
        <a:p>
          <a:endParaRPr lang="en-US"/>
        </a:p>
      </dgm:t>
    </dgm:pt>
    <dgm:pt modelId="{2038FB27-DEC2-0E45-8A4D-6FE70C9FF2E1}" type="sibTrans" cxnId="{856B46F8-4A43-C94B-8BF8-F875D5A05101}">
      <dgm:prSet/>
      <dgm:spPr/>
      <dgm:t>
        <a:bodyPr/>
        <a:lstStyle/>
        <a:p>
          <a:endParaRPr lang="en-US"/>
        </a:p>
      </dgm:t>
    </dgm:pt>
    <dgm:pt modelId="{8D9DC73D-B4A7-1A47-A7F2-A98C80F1FB0E}">
      <dgm:prSet/>
      <dgm:spPr/>
      <dgm:t>
        <a:bodyPr/>
        <a:lstStyle/>
        <a:p>
          <a:r>
            <a:rPr lang="en-US"/>
            <a:t>To a universally accepted set of measurability markers OR</a:t>
          </a:r>
        </a:p>
      </dgm:t>
    </dgm:pt>
    <dgm:pt modelId="{F526349D-12FB-8E4A-A76A-527A0C7E8CC5}" type="parTrans" cxnId="{411712A5-0DD4-3C45-8C1C-427677D86608}">
      <dgm:prSet/>
      <dgm:spPr/>
      <dgm:t>
        <a:bodyPr/>
        <a:lstStyle/>
        <a:p>
          <a:endParaRPr lang="en-US"/>
        </a:p>
      </dgm:t>
    </dgm:pt>
    <dgm:pt modelId="{F650E292-AEA7-7541-BA32-B0566FC0C26D}" type="sibTrans" cxnId="{411712A5-0DD4-3C45-8C1C-427677D86608}">
      <dgm:prSet/>
      <dgm:spPr/>
      <dgm:t>
        <a:bodyPr/>
        <a:lstStyle/>
        <a:p>
          <a:endParaRPr lang="en-US"/>
        </a:p>
      </dgm:t>
    </dgm:pt>
    <dgm:pt modelId="{B13D2925-E4E9-CF43-86C3-36D17F575028}">
      <dgm:prSet/>
      <dgm:spPr/>
      <dgm:t>
        <a:bodyPr/>
        <a:lstStyle/>
        <a:p>
          <a:r>
            <a:rPr lang="en-US"/>
            <a:t>To national or contextually relevant markers</a:t>
          </a:r>
        </a:p>
      </dgm:t>
    </dgm:pt>
    <dgm:pt modelId="{9B9A503B-02C7-BA47-9A9D-C536F0181144}" type="parTrans" cxnId="{E682BC6C-A63F-344F-B2BE-3713D2D86F94}">
      <dgm:prSet/>
      <dgm:spPr/>
      <dgm:t>
        <a:bodyPr/>
        <a:lstStyle/>
        <a:p>
          <a:endParaRPr lang="en-US"/>
        </a:p>
      </dgm:t>
    </dgm:pt>
    <dgm:pt modelId="{8A7C5229-A775-C547-ADA3-3CA5B9EF28C2}" type="sibTrans" cxnId="{E682BC6C-A63F-344F-B2BE-3713D2D86F94}">
      <dgm:prSet/>
      <dgm:spPr/>
      <dgm:t>
        <a:bodyPr/>
        <a:lstStyle/>
        <a:p>
          <a:endParaRPr lang="en-US"/>
        </a:p>
      </dgm:t>
    </dgm:pt>
    <dgm:pt modelId="{0BFCEC1B-9BFD-3A44-A14B-8C2976068500}">
      <dgm:prSet/>
      <dgm:spPr/>
      <dgm:t>
        <a:bodyPr/>
        <a:lstStyle/>
        <a:p>
          <a:r>
            <a:rPr lang="en-US"/>
            <a:t>Legitimacy is a function of conformity to the ideal type</a:t>
          </a:r>
        </a:p>
      </dgm:t>
    </dgm:pt>
    <dgm:pt modelId="{1160EDE4-450D-1543-9912-1FABA0693896}" type="parTrans" cxnId="{CEFF147E-DE61-D543-AF30-C1E4DD2492AF}">
      <dgm:prSet/>
      <dgm:spPr/>
      <dgm:t>
        <a:bodyPr/>
        <a:lstStyle/>
        <a:p>
          <a:endParaRPr lang="en-US"/>
        </a:p>
      </dgm:t>
    </dgm:pt>
    <dgm:pt modelId="{A24FEB77-1A39-EC41-9425-00A93EDE11F0}" type="sibTrans" cxnId="{CEFF147E-DE61-D543-AF30-C1E4DD2492AF}">
      <dgm:prSet/>
      <dgm:spPr/>
      <dgm:t>
        <a:bodyPr/>
        <a:lstStyle/>
        <a:p>
          <a:endParaRPr lang="en-US"/>
        </a:p>
      </dgm:t>
    </dgm:pt>
    <dgm:pt modelId="{F3B1F557-56D2-2341-A5A4-C9AB120347CD}">
      <dgm:prSet/>
      <dgm:spPr/>
      <dgm:t>
        <a:bodyPr/>
        <a:lstStyle/>
        <a:p>
          <a:r>
            <a:rPr lang="en-US"/>
            <a:t>A means of constraining political choice in constitution making</a:t>
          </a:r>
        </a:p>
      </dgm:t>
    </dgm:pt>
    <dgm:pt modelId="{3A1E32A9-CFE1-3E41-9822-B3EA2AFF4181}" type="parTrans" cxnId="{C9EAF2D1-B723-094A-BC6A-2DF208855452}">
      <dgm:prSet/>
      <dgm:spPr/>
    </dgm:pt>
    <dgm:pt modelId="{ED8491FA-AE7C-CA40-9BB4-AE8538425B83}" type="sibTrans" cxnId="{C9EAF2D1-B723-094A-BC6A-2DF208855452}">
      <dgm:prSet/>
      <dgm:spPr/>
    </dgm:pt>
    <dgm:pt modelId="{2FAA5BF3-73E7-5347-8DA6-3A06A1E9E55E}" type="pres">
      <dgm:prSet presAssocID="{6572FB42-23B7-344F-9A5F-BDD6A61C5244}" presName="linear" presStyleCnt="0">
        <dgm:presLayoutVars>
          <dgm:animLvl val="lvl"/>
          <dgm:resizeHandles val="exact"/>
        </dgm:presLayoutVars>
      </dgm:prSet>
      <dgm:spPr/>
    </dgm:pt>
    <dgm:pt modelId="{D4869307-6DF6-3848-81A1-AC639CCEAD4D}" type="pres">
      <dgm:prSet presAssocID="{43D70179-71EF-1449-B45E-C32024741B87}" presName="parentText" presStyleLbl="node1" presStyleIdx="0" presStyleCnt="2">
        <dgm:presLayoutVars>
          <dgm:chMax val="0"/>
          <dgm:bulletEnabled val="1"/>
        </dgm:presLayoutVars>
      </dgm:prSet>
      <dgm:spPr/>
    </dgm:pt>
    <dgm:pt modelId="{35D73422-49A7-B946-A6C1-47702BA1C900}" type="pres">
      <dgm:prSet presAssocID="{43D70179-71EF-1449-B45E-C32024741B87}" presName="childText" presStyleLbl="revTx" presStyleIdx="0" presStyleCnt="2">
        <dgm:presLayoutVars>
          <dgm:bulletEnabled val="1"/>
        </dgm:presLayoutVars>
      </dgm:prSet>
      <dgm:spPr/>
    </dgm:pt>
    <dgm:pt modelId="{955BA51E-660A-9B41-9E64-FE08631A627C}" type="pres">
      <dgm:prSet presAssocID="{0BFCEC1B-9BFD-3A44-A14B-8C2976068500}" presName="parentText" presStyleLbl="node1" presStyleIdx="1" presStyleCnt="2">
        <dgm:presLayoutVars>
          <dgm:chMax val="0"/>
          <dgm:bulletEnabled val="1"/>
        </dgm:presLayoutVars>
      </dgm:prSet>
      <dgm:spPr/>
    </dgm:pt>
    <dgm:pt modelId="{BF8E5AF4-D516-124C-BD48-3EE4A47291CB}" type="pres">
      <dgm:prSet presAssocID="{0BFCEC1B-9BFD-3A44-A14B-8C2976068500}" presName="childText" presStyleLbl="revTx" presStyleIdx="1" presStyleCnt="2">
        <dgm:presLayoutVars>
          <dgm:bulletEnabled val="1"/>
        </dgm:presLayoutVars>
      </dgm:prSet>
      <dgm:spPr/>
    </dgm:pt>
  </dgm:ptLst>
  <dgm:cxnLst>
    <dgm:cxn modelId="{8BA2CE45-476A-2246-A817-01DE82E1512C}" type="presOf" srcId="{0BFCEC1B-9BFD-3A44-A14B-8C2976068500}" destId="{955BA51E-660A-9B41-9E64-FE08631A627C}" srcOrd="0" destOrd="0" presId="urn:microsoft.com/office/officeart/2005/8/layout/vList2"/>
    <dgm:cxn modelId="{E682BC6C-A63F-344F-B2BE-3713D2D86F94}" srcId="{81E344B7-5FC5-E245-A584-39868190EB9B}" destId="{B13D2925-E4E9-CF43-86C3-36D17F575028}" srcOrd="1" destOrd="0" parTransId="{9B9A503B-02C7-BA47-9A9D-C536F0181144}" sibTransId="{8A7C5229-A775-C547-ADA3-3CA5B9EF28C2}"/>
    <dgm:cxn modelId="{CEFF147E-DE61-D543-AF30-C1E4DD2492AF}" srcId="{6572FB42-23B7-344F-9A5F-BDD6A61C5244}" destId="{0BFCEC1B-9BFD-3A44-A14B-8C2976068500}" srcOrd="1" destOrd="0" parTransId="{1160EDE4-450D-1543-9912-1FABA0693896}" sibTransId="{A24FEB77-1A39-EC41-9425-00A93EDE11F0}"/>
    <dgm:cxn modelId="{C1E2F69F-F474-AB4D-B4CB-3D04F4C284BC}" type="presOf" srcId="{81E344B7-5FC5-E245-A584-39868190EB9B}" destId="{35D73422-49A7-B946-A6C1-47702BA1C900}" srcOrd="0" destOrd="0" presId="urn:microsoft.com/office/officeart/2005/8/layout/vList2"/>
    <dgm:cxn modelId="{3A3EFCA0-D427-3E41-84D0-5A28ED8FF3EE}" type="presOf" srcId="{43D70179-71EF-1449-B45E-C32024741B87}" destId="{D4869307-6DF6-3848-81A1-AC639CCEAD4D}" srcOrd="0" destOrd="0" presId="urn:microsoft.com/office/officeart/2005/8/layout/vList2"/>
    <dgm:cxn modelId="{BEED19A2-5F1A-0A49-8F3F-E1BAD9976493}" type="presOf" srcId="{F3B1F557-56D2-2341-A5A4-C9AB120347CD}" destId="{BF8E5AF4-D516-124C-BD48-3EE4A47291CB}" srcOrd="0" destOrd="0" presId="urn:microsoft.com/office/officeart/2005/8/layout/vList2"/>
    <dgm:cxn modelId="{411712A5-0DD4-3C45-8C1C-427677D86608}" srcId="{81E344B7-5FC5-E245-A584-39868190EB9B}" destId="{8D9DC73D-B4A7-1A47-A7F2-A98C80F1FB0E}" srcOrd="0" destOrd="0" parTransId="{F526349D-12FB-8E4A-A76A-527A0C7E8CC5}" sibTransId="{F650E292-AEA7-7541-BA32-B0566FC0C26D}"/>
    <dgm:cxn modelId="{2F50E1BB-9B4B-F444-8DAF-947D97324102}" type="presOf" srcId="{B13D2925-E4E9-CF43-86C3-36D17F575028}" destId="{35D73422-49A7-B946-A6C1-47702BA1C900}" srcOrd="0" destOrd="2" presId="urn:microsoft.com/office/officeart/2005/8/layout/vList2"/>
    <dgm:cxn modelId="{94DC08C9-A945-ED45-BBF5-D030C602F295}" srcId="{6572FB42-23B7-344F-9A5F-BDD6A61C5244}" destId="{43D70179-71EF-1449-B45E-C32024741B87}" srcOrd="0" destOrd="0" parTransId="{35FF348C-52F7-2C4E-873A-8E8BC3606BA1}" sibTransId="{2D22ECB8-2B37-8A47-8280-22D4F1659D4A}"/>
    <dgm:cxn modelId="{C9EAF2D1-B723-094A-BC6A-2DF208855452}" srcId="{0BFCEC1B-9BFD-3A44-A14B-8C2976068500}" destId="{F3B1F557-56D2-2341-A5A4-C9AB120347CD}" srcOrd="0" destOrd="0" parTransId="{3A1E32A9-CFE1-3E41-9822-B3EA2AFF4181}" sibTransId="{ED8491FA-AE7C-CA40-9BB4-AE8538425B83}"/>
    <dgm:cxn modelId="{FA465ED3-6F63-2A42-9C56-26CA1D75038A}" type="presOf" srcId="{8D9DC73D-B4A7-1A47-A7F2-A98C80F1FB0E}" destId="{35D73422-49A7-B946-A6C1-47702BA1C900}" srcOrd="0" destOrd="1" presId="urn:microsoft.com/office/officeart/2005/8/layout/vList2"/>
    <dgm:cxn modelId="{C9C806E2-A0B7-104B-A1F3-D6A3CB572C1F}" type="presOf" srcId="{6572FB42-23B7-344F-9A5F-BDD6A61C5244}" destId="{2FAA5BF3-73E7-5347-8DA6-3A06A1E9E55E}" srcOrd="0" destOrd="0" presId="urn:microsoft.com/office/officeart/2005/8/layout/vList2"/>
    <dgm:cxn modelId="{856B46F8-4A43-C94B-8BF8-F875D5A05101}" srcId="{43D70179-71EF-1449-B45E-C32024741B87}" destId="{81E344B7-5FC5-E245-A584-39868190EB9B}" srcOrd="0" destOrd="0" parTransId="{14DB4AAC-1C5F-B34D-90D6-25704687B467}" sibTransId="{2038FB27-DEC2-0E45-8A4D-6FE70C9FF2E1}"/>
    <dgm:cxn modelId="{BE6C5362-B035-3F4D-AB07-36978123D3FF}" type="presParOf" srcId="{2FAA5BF3-73E7-5347-8DA6-3A06A1E9E55E}" destId="{D4869307-6DF6-3848-81A1-AC639CCEAD4D}" srcOrd="0" destOrd="0" presId="urn:microsoft.com/office/officeart/2005/8/layout/vList2"/>
    <dgm:cxn modelId="{5E80C3F8-8C44-954B-99DC-82BE27AB42D4}" type="presParOf" srcId="{2FAA5BF3-73E7-5347-8DA6-3A06A1E9E55E}" destId="{35D73422-49A7-B946-A6C1-47702BA1C900}" srcOrd="1" destOrd="0" presId="urn:microsoft.com/office/officeart/2005/8/layout/vList2"/>
    <dgm:cxn modelId="{B68D3E32-7480-F247-90C2-E5B6D6E67AF3}" type="presParOf" srcId="{2FAA5BF3-73E7-5347-8DA6-3A06A1E9E55E}" destId="{955BA51E-660A-9B41-9E64-FE08631A627C}" srcOrd="2" destOrd="0" presId="urn:microsoft.com/office/officeart/2005/8/layout/vList2"/>
    <dgm:cxn modelId="{B139D785-EDD7-0047-94AD-4C20187D1509}" type="presParOf" srcId="{2FAA5BF3-73E7-5347-8DA6-3A06A1E9E55E}" destId="{BF8E5AF4-D516-124C-BD48-3EE4A47291C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F38EABD-4F0A-634C-B126-ACAED9B89334}"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38919187-9A3C-0A4E-8E4D-98F4443D7C19}">
      <dgm:prSet/>
      <dgm:spPr/>
      <dgm:t>
        <a:bodyPr/>
        <a:lstStyle/>
        <a:p>
          <a:r>
            <a:rPr lang="en-US"/>
            <a:t>The way that the constitutional law system protects its legitimacy by enforcing the rules of its own processes and ideologies </a:t>
          </a:r>
        </a:p>
      </dgm:t>
    </dgm:pt>
    <dgm:pt modelId="{EA5D9BE3-F233-214B-B17B-A6715CD0135F}" type="parTrans" cxnId="{7D40C360-95D6-A14C-A2C2-127E4AFADE9C}">
      <dgm:prSet/>
      <dgm:spPr/>
      <dgm:t>
        <a:bodyPr/>
        <a:lstStyle/>
        <a:p>
          <a:endParaRPr lang="en-US"/>
        </a:p>
      </dgm:t>
    </dgm:pt>
    <dgm:pt modelId="{62427959-6284-0E41-8E02-9F3FD914583F}" type="sibTrans" cxnId="{7D40C360-95D6-A14C-A2C2-127E4AFADE9C}">
      <dgm:prSet/>
      <dgm:spPr/>
      <dgm:t>
        <a:bodyPr/>
        <a:lstStyle/>
        <a:p>
          <a:endParaRPr lang="en-US"/>
        </a:p>
      </dgm:t>
    </dgm:pt>
    <dgm:pt modelId="{08E07EB6-25BA-9446-9502-4E18C7E58420}">
      <dgm:prSet/>
      <dgm:spPr/>
      <dgm:t>
        <a:bodyPr/>
        <a:lstStyle/>
        <a:p>
          <a:r>
            <a:rPr lang="en-US"/>
            <a:t>Mediates between the autonomy of law from the state and its intimate connection to the ideological basis on which the state was organized.</a:t>
          </a:r>
        </a:p>
      </dgm:t>
    </dgm:pt>
    <dgm:pt modelId="{F7557466-C960-5341-B497-82E67F1C52C0}" type="parTrans" cxnId="{08BEF3C9-7B12-BA49-867E-C4DB447FD1EB}">
      <dgm:prSet/>
      <dgm:spPr/>
      <dgm:t>
        <a:bodyPr/>
        <a:lstStyle/>
        <a:p>
          <a:endParaRPr lang="en-US"/>
        </a:p>
      </dgm:t>
    </dgm:pt>
    <dgm:pt modelId="{2CE2DECD-B8F7-4B44-90F1-0608B67C878E}" type="sibTrans" cxnId="{08BEF3C9-7B12-BA49-867E-C4DB447FD1EB}">
      <dgm:prSet/>
      <dgm:spPr/>
      <dgm:t>
        <a:bodyPr/>
        <a:lstStyle/>
        <a:p>
          <a:endParaRPr lang="en-US"/>
        </a:p>
      </dgm:t>
    </dgm:pt>
    <dgm:pt modelId="{24BC3F8A-1E1B-1042-9A22-929AEDB54918}">
      <dgm:prSet/>
      <dgm:spPr/>
      <dgm:t>
        <a:bodyPr/>
        <a:lstStyle/>
        <a:p>
          <a:r>
            <a:rPr lang="en-US"/>
            <a:t>Protection against arbitrariness</a:t>
          </a:r>
        </a:p>
      </dgm:t>
    </dgm:pt>
    <dgm:pt modelId="{EB18BCBF-11E8-9844-ACFD-317364840A7F}" type="parTrans" cxnId="{B0350038-FBA6-E243-9CCE-CD065F015EC8}">
      <dgm:prSet/>
      <dgm:spPr/>
      <dgm:t>
        <a:bodyPr/>
        <a:lstStyle/>
        <a:p>
          <a:endParaRPr lang="en-US"/>
        </a:p>
      </dgm:t>
    </dgm:pt>
    <dgm:pt modelId="{7CFE58F5-F80E-6A40-A617-D0318919EC6A}" type="sibTrans" cxnId="{B0350038-FBA6-E243-9CCE-CD065F015EC8}">
      <dgm:prSet/>
      <dgm:spPr/>
      <dgm:t>
        <a:bodyPr/>
        <a:lstStyle/>
        <a:p>
          <a:endParaRPr lang="en-US"/>
        </a:p>
      </dgm:t>
    </dgm:pt>
    <dgm:pt modelId="{96975B0A-25B9-6543-8769-011FC11EEBB4}">
      <dgm:prSet/>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a:t>In the sense that individual desire substitutes for law</a:t>
          </a:r>
        </a:p>
      </dgm:t>
    </dgm:pt>
    <dgm:pt modelId="{48C02B6C-E63E-C443-A253-EC19919A250C}" type="parTrans" cxnId="{85A0D194-215F-6943-870E-7E95DEF15EF9}">
      <dgm:prSet/>
      <dgm:spPr/>
      <dgm:t>
        <a:bodyPr/>
        <a:lstStyle/>
        <a:p>
          <a:endParaRPr lang="en-US"/>
        </a:p>
      </dgm:t>
    </dgm:pt>
    <dgm:pt modelId="{41EE4EB5-B2F3-FB4B-AEB8-94639BCBDFA7}" type="sibTrans" cxnId="{85A0D194-215F-6943-870E-7E95DEF15EF9}">
      <dgm:prSet/>
      <dgm:spPr/>
      <dgm:t>
        <a:bodyPr/>
        <a:lstStyle/>
        <a:p>
          <a:endParaRPr lang="en-US"/>
        </a:p>
      </dgm:t>
    </dgm:pt>
    <dgm:pt modelId="{1636F988-CF59-DE4C-8B69-7C1719D633F1}">
      <dgm:prSet/>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a:t>In the sense that administrators abuse their discretion under law</a:t>
          </a:r>
        </a:p>
      </dgm:t>
    </dgm:pt>
    <dgm:pt modelId="{4B3400AC-2915-234E-8EC9-A490D551CD92}" type="parTrans" cxnId="{09B0D073-3E9C-374A-8831-E1E2A7A5C7DE}">
      <dgm:prSet/>
      <dgm:spPr/>
      <dgm:t>
        <a:bodyPr/>
        <a:lstStyle/>
        <a:p>
          <a:endParaRPr lang="en-US"/>
        </a:p>
      </dgm:t>
    </dgm:pt>
    <dgm:pt modelId="{D87E83FF-0CCC-BE46-935B-5D0AC236930D}" type="sibTrans" cxnId="{09B0D073-3E9C-374A-8831-E1E2A7A5C7DE}">
      <dgm:prSet/>
      <dgm:spPr/>
      <dgm:t>
        <a:bodyPr/>
        <a:lstStyle/>
        <a:p>
          <a:endParaRPr lang="en-US"/>
        </a:p>
      </dgm:t>
    </dgm:pt>
    <dgm:pt modelId="{A3FD6A98-F79E-1C4E-B966-86FE597A9183}" type="pres">
      <dgm:prSet presAssocID="{8F38EABD-4F0A-634C-B126-ACAED9B89334}" presName="linear" presStyleCnt="0">
        <dgm:presLayoutVars>
          <dgm:animLvl val="lvl"/>
          <dgm:resizeHandles val="exact"/>
        </dgm:presLayoutVars>
      </dgm:prSet>
      <dgm:spPr/>
    </dgm:pt>
    <dgm:pt modelId="{0598ABE9-8557-2443-9CB6-8A64F77DC6F5}" type="pres">
      <dgm:prSet presAssocID="{38919187-9A3C-0A4E-8E4D-98F4443D7C19}" presName="parentText" presStyleLbl="node1" presStyleIdx="0" presStyleCnt="3">
        <dgm:presLayoutVars>
          <dgm:chMax val="0"/>
          <dgm:bulletEnabled val="1"/>
        </dgm:presLayoutVars>
      </dgm:prSet>
      <dgm:spPr/>
    </dgm:pt>
    <dgm:pt modelId="{47E4DB23-A3A5-C849-9A23-1FC2D718EAFD}" type="pres">
      <dgm:prSet presAssocID="{62427959-6284-0E41-8E02-9F3FD914583F}" presName="spacer" presStyleCnt="0"/>
      <dgm:spPr/>
    </dgm:pt>
    <dgm:pt modelId="{115AEAB5-6F4C-D14B-9A62-74D47AB31348}" type="pres">
      <dgm:prSet presAssocID="{08E07EB6-25BA-9446-9502-4E18C7E58420}" presName="parentText" presStyleLbl="node1" presStyleIdx="1" presStyleCnt="3">
        <dgm:presLayoutVars>
          <dgm:chMax val="0"/>
          <dgm:bulletEnabled val="1"/>
        </dgm:presLayoutVars>
      </dgm:prSet>
      <dgm:spPr/>
    </dgm:pt>
    <dgm:pt modelId="{D9710649-9686-6E45-A1D6-B52DCA49EAAC}" type="pres">
      <dgm:prSet presAssocID="{2CE2DECD-B8F7-4B44-90F1-0608B67C878E}" presName="spacer" presStyleCnt="0"/>
      <dgm:spPr/>
    </dgm:pt>
    <dgm:pt modelId="{084A88D9-AAD8-B849-BD75-8272AF8B037F}" type="pres">
      <dgm:prSet presAssocID="{24BC3F8A-1E1B-1042-9A22-929AEDB54918}" presName="parentText" presStyleLbl="node1" presStyleIdx="2" presStyleCnt="3">
        <dgm:presLayoutVars>
          <dgm:chMax val="0"/>
          <dgm:bulletEnabled val="1"/>
        </dgm:presLayoutVars>
      </dgm:prSet>
      <dgm:spPr/>
    </dgm:pt>
    <dgm:pt modelId="{6562B9A6-4C8D-BF41-BB23-ADA87F5CA40F}" type="pres">
      <dgm:prSet presAssocID="{24BC3F8A-1E1B-1042-9A22-929AEDB54918}" presName="childText" presStyleLbl="revTx" presStyleIdx="0" presStyleCnt="1">
        <dgm:presLayoutVars>
          <dgm:bulletEnabled val="1"/>
        </dgm:presLayoutVars>
      </dgm:prSet>
      <dgm:spPr/>
    </dgm:pt>
  </dgm:ptLst>
  <dgm:cxnLst>
    <dgm:cxn modelId="{E47DF136-31BF-4F42-B2B3-9F3801A7CC42}" type="presOf" srcId="{1636F988-CF59-DE4C-8B69-7C1719D633F1}" destId="{6562B9A6-4C8D-BF41-BB23-ADA87F5CA40F}" srcOrd="0" destOrd="1" presId="urn:microsoft.com/office/officeart/2005/8/layout/vList2"/>
    <dgm:cxn modelId="{B0350038-FBA6-E243-9CCE-CD065F015EC8}" srcId="{8F38EABD-4F0A-634C-B126-ACAED9B89334}" destId="{24BC3F8A-1E1B-1042-9A22-929AEDB54918}" srcOrd="2" destOrd="0" parTransId="{EB18BCBF-11E8-9844-ACFD-317364840A7F}" sibTransId="{7CFE58F5-F80E-6A40-A617-D0318919EC6A}"/>
    <dgm:cxn modelId="{D39B8257-1E91-8842-8E05-3BA6CD15B9B8}" type="presOf" srcId="{96975B0A-25B9-6543-8769-011FC11EEBB4}" destId="{6562B9A6-4C8D-BF41-BB23-ADA87F5CA40F}" srcOrd="0" destOrd="0" presId="urn:microsoft.com/office/officeart/2005/8/layout/vList2"/>
    <dgm:cxn modelId="{7D40C360-95D6-A14C-A2C2-127E4AFADE9C}" srcId="{8F38EABD-4F0A-634C-B126-ACAED9B89334}" destId="{38919187-9A3C-0A4E-8E4D-98F4443D7C19}" srcOrd="0" destOrd="0" parTransId="{EA5D9BE3-F233-214B-B17B-A6715CD0135F}" sibTransId="{62427959-6284-0E41-8E02-9F3FD914583F}"/>
    <dgm:cxn modelId="{09B0D073-3E9C-374A-8831-E1E2A7A5C7DE}" srcId="{24BC3F8A-1E1B-1042-9A22-929AEDB54918}" destId="{1636F988-CF59-DE4C-8B69-7C1719D633F1}" srcOrd="1" destOrd="0" parTransId="{4B3400AC-2915-234E-8EC9-A490D551CD92}" sibTransId="{D87E83FF-0CCC-BE46-935B-5D0AC236930D}"/>
    <dgm:cxn modelId="{CAEBB58E-33C4-164C-B73A-F30008541D36}" type="presOf" srcId="{8F38EABD-4F0A-634C-B126-ACAED9B89334}" destId="{A3FD6A98-F79E-1C4E-B966-86FE597A9183}" srcOrd="0" destOrd="0" presId="urn:microsoft.com/office/officeart/2005/8/layout/vList2"/>
    <dgm:cxn modelId="{85A0D194-215F-6943-870E-7E95DEF15EF9}" srcId="{24BC3F8A-1E1B-1042-9A22-929AEDB54918}" destId="{96975B0A-25B9-6543-8769-011FC11EEBB4}" srcOrd="0" destOrd="0" parTransId="{48C02B6C-E63E-C443-A253-EC19919A250C}" sibTransId="{41EE4EB5-B2F3-FB4B-AEB8-94639BCBDFA7}"/>
    <dgm:cxn modelId="{5238A3A1-4E9F-3648-AFCE-701FD76B891C}" type="presOf" srcId="{24BC3F8A-1E1B-1042-9A22-929AEDB54918}" destId="{084A88D9-AAD8-B849-BD75-8272AF8B037F}" srcOrd="0" destOrd="0" presId="urn:microsoft.com/office/officeart/2005/8/layout/vList2"/>
    <dgm:cxn modelId="{108694A9-D1B9-0544-A11D-A3F2D0B73393}" type="presOf" srcId="{08E07EB6-25BA-9446-9502-4E18C7E58420}" destId="{115AEAB5-6F4C-D14B-9A62-74D47AB31348}" srcOrd="0" destOrd="0" presId="urn:microsoft.com/office/officeart/2005/8/layout/vList2"/>
    <dgm:cxn modelId="{08BEF3C9-7B12-BA49-867E-C4DB447FD1EB}" srcId="{8F38EABD-4F0A-634C-B126-ACAED9B89334}" destId="{08E07EB6-25BA-9446-9502-4E18C7E58420}" srcOrd="1" destOrd="0" parTransId="{F7557466-C960-5341-B497-82E67F1C52C0}" sibTransId="{2CE2DECD-B8F7-4B44-90F1-0608B67C878E}"/>
    <dgm:cxn modelId="{184CC0D4-36D1-C84F-8CD6-EDB738EC5E42}" type="presOf" srcId="{38919187-9A3C-0A4E-8E4D-98F4443D7C19}" destId="{0598ABE9-8557-2443-9CB6-8A64F77DC6F5}" srcOrd="0" destOrd="0" presId="urn:microsoft.com/office/officeart/2005/8/layout/vList2"/>
    <dgm:cxn modelId="{71EDB20B-2EE0-F448-B420-65C40183C938}" type="presParOf" srcId="{A3FD6A98-F79E-1C4E-B966-86FE597A9183}" destId="{0598ABE9-8557-2443-9CB6-8A64F77DC6F5}" srcOrd="0" destOrd="0" presId="urn:microsoft.com/office/officeart/2005/8/layout/vList2"/>
    <dgm:cxn modelId="{4A63E7B7-274A-BF43-ACDC-A6C4C37047CA}" type="presParOf" srcId="{A3FD6A98-F79E-1C4E-B966-86FE597A9183}" destId="{47E4DB23-A3A5-C849-9A23-1FC2D718EAFD}" srcOrd="1" destOrd="0" presId="urn:microsoft.com/office/officeart/2005/8/layout/vList2"/>
    <dgm:cxn modelId="{AC9064E9-7628-7845-B81F-DA07E334F446}" type="presParOf" srcId="{A3FD6A98-F79E-1C4E-B966-86FE597A9183}" destId="{115AEAB5-6F4C-D14B-9A62-74D47AB31348}" srcOrd="2" destOrd="0" presId="urn:microsoft.com/office/officeart/2005/8/layout/vList2"/>
    <dgm:cxn modelId="{53E26565-0D1D-8B44-822F-973065061A8C}" type="presParOf" srcId="{A3FD6A98-F79E-1C4E-B966-86FE597A9183}" destId="{D9710649-9686-6E45-A1D6-B52DCA49EAAC}" srcOrd="3" destOrd="0" presId="urn:microsoft.com/office/officeart/2005/8/layout/vList2"/>
    <dgm:cxn modelId="{178CD8B5-F7D7-B041-859C-35F40028C3EF}" type="presParOf" srcId="{A3FD6A98-F79E-1C4E-B966-86FE597A9183}" destId="{084A88D9-AAD8-B849-BD75-8272AF8B037F}" srcOrd="4" destOrd="0" presId="urn:microsoft.com/office/officeart/2005/8/layout/vList2"/>
    <dgm:cxn modelId="{E0DF0127-980F-AC4A-888C-2413E60C46E9}" type="presParOf" srcId="{A3FD6A98-F79E-1C4E-B966-86FE597A9183}" destId="{6562B9A6-4C8D-BF41-BB23-ADA87F5CA40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5808C44-5478-A047-AFCC-0DADEDDA0A67}" type="doc">
      <dgm:prSet loTypeId="urn:microsoft.com/office/officeart/2005/8/layout/venn1" loCatId="relationship" qsTypeId="urn:microsoft.com/office/officeart/2005/8/quickstyle/simple1" qsCatId="simple" csTypeId="urn:microsoft.com/office/officeart/2005/8/colors/accent4_3" csCatId="accent4"/>
      <dgm:spPr/>
      <dgm:t>
        <a:bodyPr/>
        <a:lstStyle/>
        <a:p>
          <a:endParaRPr lang="en-US"/>
        </a:p>
      </dgm:t>
    </dgm:pt>
    <dgm:pt modelId="{24E344DA-2F0E-4744-AC8B-ED15812C9273}">
      <dgm:prSet/>
      <dgm:spPr/>
      <dgm:t>
        <a:bodyPr/>
        <a:lstStyle/>
        <a:p>
          <a:r>
            <a:rPr lang="en-US"/>
            <a:t>Distinct aspects:</a:t>
          </a:r>
        </a:p>
      </dgm:t>
    </dgm:pt>
    <dgm:pt modelId="{1FE5BA00-9FA8-7448-BE17-2D3903D8896E}" type="parTrans" cxnId="{E81292E2-FEFC-2A4A-86AD-9CCBBD6E2D36}">
      <dgm:prSet/>
      <dgm:spPr/>
      <dgm:t>
        <a:bodyPr/>
        <a:lstStyle/>
        <a:p>
          <a:endParaRPr lang="en-US"/>
        </a:p>
      </dgm:t>
    </dgm:pt>
    <dgm:pt modelId="{EF63C87D-8F0D-1849-B89F-12C16528148F}" type="sibTrans" cxnId="{E81292E2-FEFC-2A4A-86AD-9CCBBD6E2D36}">
      <dgm:prSet/>
      <dgm:spPr/>
      <dgm:t>
        <a:bodyPr/>
        <a:lstStyle/>
        <a:p>
          <a:endParaRPr lang="en-US"/>
        </a:p>
      </dgm:t>
    </dgm:pt>
    <dgm:pt modelId="{FA18E6A7-8A09-9A4E-838E-372F7EB9DB30}">
      <dgm:prSet/>
      <dgm:spPr/>
      <dgm:t>
        <a:bodyPr/>
        <a:lstStyle/>
        <a:p>
          <a:r>
            <a:rPr lang="en-US"/>
            <a:t>Following rules for the operation of the state</a:t>
          </a:r>
        </a:p>
      </dgm:t>
    </dgm:pt>
    <dgm:pt modelId="{E0F7F0C3-DB1F-6841-97CC-4FAA2B76D60D}" type="parTrans" cxnId="{FA024588-2DEC-F342-8D8E-D1BE9F9B224C}">
      <dgm:prSet/>
      <dgm:spPr/>
      <dgm:t>
        <a:bodyPr/>
        <a:lstStyle/>
        <a:p>
          <a:endParaRPr lang="en-US"/>
        </a:p>
      </dgm:t>
    </dgm:pt>
    <dgm:pt modelId="{AEB4D14F-535E-5C4A-86B9-3ACFAFC5116C}" type="sibTrans" cxnId="{FA024588-2DEC-F342-8D8E-D1BE9F9B224C}">
      <dgm:prSet/>
      <dgm:spPr/>
      <dgm:t>
        <a:bodyPr/>
        <a:lstStyle/>
        <a:p>
          <a:endParaRPr lang="en-US"/>
        </a:p>
      </dgm:t>
    </dgm:pt>
    <dgm:pt modelId="{AC448E38-2F56-3244-872D-F369078559EE}">
      <dgm:prSet/>
      <dgm:spPr/>
      <dgm:t>
        <a:bodyPr/>
        <a:lstStyle/>
        <a:p>
          <a:r>
            <a:rPr lang="en-US"/>
            <a:t>Limit ability to exceed authority</a:t>
          </a:r>
        </a:p>
      </dgm:t>
    </dgm:pt>
    <dgm:pt modelId="{0A656EDD-6802-4941-AAC2-9B1979EA06BC}" type="parTrans" cxnId="{CDF68738-8D7B-B045-B99E-0E706BC33FD2}">
      <dgm:prSet/>
      <dgm:spPr/>
      <dgm:t>
        <a:bodyPr/>
        <a:lstStyle/>
        <a:p>
          <a:endParaRPr lang="en-US"/>
        </a:p>
      </dgm:t>
    </dgm:pt>
    <dgm:pt modelId="{7E06FF81-EAAE-3648-A7E2-19C3853004E1}" type="sibTrans" cxnId="{CDF68738-8D7B-B045-B99E-0E706BC33FD2}">
      <dgm:prSet/>
      <dgm:spPr/>
      <dgm:t>
        <a:bodyPr/>
        <a:lstStyle/>
        <a:p>
          <a:endParaRPr lang="en-US"/>
        </a:p>
      </dgm:t>
    </dgm:pt>
    <dgm:pt modelId="{4636D093-F35C-9140-BE12-2EB1E2984402}">
      <dgm:prSet/>
      <dgm:spPr/>
      <dgm:t>
        <a:bodyPr/>
        <a:lstStyle/>
        <a:p>
          <a:r>
            <a:rPr lang="en-US"/>
            <a:t>Constrains exercise of discretion</a:t>
          </a:r>
        </a:p>
      </dgm:t>
    </dgm:pt>
    <dgm:pt modelId="{639D8B99-920D-4D40-A9C9-71042B71C8D6}" type="parTrans" cxnId="{83268D83-C130-7D4D-AF73-2CB4AE66BF8A}">
      <dgm:prSet/>
      <dgm:spPr/>
      <dgm:t>
        <a:bodyPr/>
        <a:lstStyle/>
        <a:p>
          <a:endParaRPr lang="en-US"/>
        </a:p>
      </dgm:t>
    </dgm:pt>
    <dgm:pt modelId="{3D97FC27-1EEC-7649-AE44-A1F1EF154E4E}" type="sibTrans" cxnId="{83268D83-C130-7D4D-AF73-2CB4AE66BF8A}">
      <dgm:prSet/>
      <dgm:spPr/>
      <dgm:t>
        <a:bodyPr/>
        <a:lstStyle/>
        <a:p>
          <a:endParaRPr lang="en-US"/>
        </a:p>
      </dgm:t>
    </dgm:pt>
    <dgm:pt modelId="{0917E158-F86D-034C-A590-997B86F4B8C0}">
      <dgm:prSet/>
      <dgm:spPr/>
      <dgm:t>
        <a:bodyPr/>
        <a:lstStyle/>
        <a:p>
          <a:r>
            <a:rPr lang="en-US"/>
            <a:t>Ensure that core political values are not violated</a:t>
          </a:r>
        </a:p>
      </dgm:t>
    </dgm:pt>
    <dgm:pt modelId="{72B6EDA8-C5AE-4F48-9151-8C3E10E4939D}" type="parTrans" cxnId="{283AADFF-A2D3-A54C-A857-AF247DF8FD8D}">
      <dgm:prSet/>
      <dgm:spPr/>
      <dgm:t>
        <a:bodyPr/>
        <a:lstStyle/>
        <a:p>
          <a:endParaRPr lang="en-US"/>
        </a:p>
      </dgm:t>
    </dgm:pt>
    <dgm:pt modelId="{9D09FCCA-D3AD-7343-A52A-63D624C41CEC}" type="sibTrans" cxnId="{283AADFF-A2D3-A54C-A857-AF247DF8FD8D}">
      <dgm:prSet/>
      <dgm:spPr/>
      <dgm:t>
        <a:bodyPr/>
        <a:lstStyle/>
        <a:p>
          <a:endParaRPr lang="en-US"/>
        </a:p>
      </dgm:t>
    </dgm:pt>
    <dgm:pt modelId="{91DB4811-7999-7444-822B-5D2F5C23C581}" type="pres">
      <dgm:prSet presAssocID="{45808C44-5478-A047-AFCC-0DADEDDA0A67}" presName="compositeShape" presStyleCnt="0">
        <dgm:presLayoutVars>
          <dgm:chMax val="7"/>
          <dgm:dir/>
          <dgm:resizeHandles val="exact"/>
        </dgm:presLayoutVars>
      </dgm:prSet>
      <dgm:spPr/>
    </dgm:pt>
    <dgm:pt modelId="{29EB8A69-C5FE-174A-A88C-5DCF321C3616}" type="pres">
      <dgm:prSet presAssocID="{24E344DA-2F0E-4744-AC8B-ED15812C9273}" presName="circ1TxSh" presStyleLbl="vennNode1" presStyleIdx="0" presStyleCnt="1"/>
      <dgm:spPr/>
    </dgm:pt>
  </dgm:ptLst>
  <dgm:cxnLst>
    <dgm:cxn modelId="{CDF68738-8D7B-B045-B99E-0E706BC33FD2}" srcId="{24E344DA-2F0E-4744-AC8B-ED15812C9273}" destId="{AC448E38-2F56-3244-872D-F369078559EE}" srcOrd="1" destOrd="0" parTransId="{0A656EDD-6802-4941-AAC2-9B1979EA06BC}" sibTransId="{7E06FF81-EAAE-3648-A7E2-19C3853004E1}"/>
    <dgm:cxn modelId="{7F6B6D3D-D245-5D41-AF6D-969CDD666C10}" type="presOf" srcId="{24E344DA-2F0E-4744-AC8B-ED15812C9273}" destId="{29EB8A69-C5FE-174A-A88C-5DCF321C3616}" srcOrd="0" destOrd="0" presId="urn:microsoft.com/office/officeart/2005/8/layout/venn1"/>
    <dgm:cxn modelId="{21199A51-4FB3-9740-AABB-5C3B417A70F4}" type="presOf" srcId="{FA18E6A7-8A09-9A4E-838E-372F7EB9DB30}" destId="{29EB8A69-C5FE-174A-A88C-5DCF321C3616}" srcOrd="0" destOrd="1" presId="urn:microsoft.com/office/officeart/2005/8/layout/venn1"/>
    <dgm:cxn modelId="{31655060-A9AD-B747-A1BD-3A74F28F8B17}" type="presOf" srcId="{45808C44-5478-A047-AFCC-0DADEDDA0A67}" destId="{91DB4811-7999-7444-822B-5D2F5C23C581}" srcOrd="0" destOrd="0" presId="urn:microsoft.com/office/officeart/2005/8/layout/venn1"/>
    <dgm:cxn modelId="{437B0670-FB18-004C-A13C-C0BF78A92C4C}" type="presOf" srcId="{4636D093-F35C-9140-BE12-2EB1E2984402}" destId="{29EB8A69-C5FE-174A-A88C-5DCF321C3616}" srcOrd="0" destOrd="3" presId="urn:microsoft.com/office/officeart/2005/8/layout/venn1"/>
    <dgm:cxn modelId="{83268D83-C130-7D4D-AF73-2CB4AE66BF8A}" srcId="{24E344DA-2F0E-4744-AC8B-ED15812C9273}" destId="{4636D093-F35C-9140-BE12-2EB1E2984402}" srcOrd="2" destOrd="0" parTransId="{639D8B99-920D-4D40-A9C9-71042B71C8D6}" sibTransId="{3D97FC27-1EEC-7649-AE44-A1F1EF154E4E}"/>
    <dgm:cxn modelId="{FA024588-2DEC-F342-8D8E-D1BE9F9B224C}" srcId="{24E344DA-2F0E-4744-AC8B-ED15812C9273}" destId="{FA18E6A7-8A09-9A4E-838E-372F7EB9DB30}" srcOrd="0" destOrd="0" parTransId="{E0F7F0C3-DB1F-6841-97CC-4FAA2B76D60D}" sibTransId="{AEB4D14F-535E-5C4A-86B9-3ACFAFC5116C}"/>
    <dgm:cxn modelId="{699134A6-4236-EB4A-A146-5D5901705360}" type="presOf" srcId="{0917E158-F86D-034C-A590-997B86F4B8C0}" destId="{29EB8A69-C5FE-174A-A88C-5DCF321C3616}" srcOrd="0" destOrd="4" presId="urn:microsoft.com/office/officeart/2005/8/layout/venn1"/>
    <dgm:cxn modelId="{E81292E2-FEFC-2A4A-86AD-9CCBBD6E2D36}" srcId="{45808C44-5478-A047-AFCC-0DADEDDA0A67}" destId="{24E344DA-2F0E-4744-AC8B-ED15812C9273}" srcOrd="0" destOrd="0" parTransId="{1FE5BA00-9FA8-7448-BE17-2D3903D8896E}" sibTransId="{EF63C87D-8F0D-1849-B89F-12C16528148F}"/>
    <dgm:cxn modelId="{690A5FFA-78A1-B243-94DF-E3642D7E963E}" type="presOf" srcId="{AC448E38-2F56-3244-872D-F369078559EE}" destId="{29EB8A69-C5FE-174A-A88C-5DCF321C3616}" srcOrd="0" destOrd="2" presId="urn:microsoft.com/office/officeart/2005/8/layout/venn1"/>
    <dgm:cxn modelId="{283AADFF-A2D3-A54C-A857-AF247DF8FD8D}" srcId="{24E344DA-2F0E-4744-AC8B-ED15812C9273}" destId="{0917E158-F86D-034C-A590-997B86F4B8C0}" srcOrd="3" destOrd="0" parTransId="{72B6EDA8-C5AE-4F48-9151-8C3E10E4939D}" sibTransId="{9D09FCCA-D3AD-7343-A52A-63D624C41CEC}"/>
    <dgm:cxn modelId="{8A0D7AE0-80C7-BE40-B26C-E6ECA8ADE46E}" type="presParOf" srcId="{91DB4811-7999-7444-822B-5D2F5C23C581}" destId="{29EB8A69-C5FE-174A-A88C-5DCF321C3616}" srcOrd="0"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0D96E33-2545-4D4C-909D-ECB3DA45E8F1}" type="doc">
      <dgm:prSet loTypeId="urn:microsoft.com/office/officeart/2005/8/layout/default" loCatId="relationship" qsTypeId="urn:microsoft.com/office/officeart/2005/8/quickstyle/simple3" qsCatId="simple" csTypeId="urn:microsoft.com/office/officeart/2005/8/colors/colorful5" csCatId="colorful"/>
      <dgm:spPr/>
      <dgm:t>
        <a:bodyPr/>
        <a:lstStyle/>
        <a:p>
          <a:endParaRPr lang="en-US"/>
        </a:p>
      </dgm:t>
    </dgm:pt>
    <dgm:pt modelId="{0F87661C-A4AB-F949-AF39-294ECFCB78A4}">
      <dgm:prSet/>
      <dgm:spPr/>
      <dgm:t>
        <a:bodyPr/>
        <a:lstStyle/>
        <a:p>
          <a:r>
            <a:rPr lang="en-US"/>
            <a:t>Democracy and its interpretation</a:t>
          </a:r>
        </a:p>
      </dgm:t>
    </dgm:pt>
    <dgm:pt modelId="{D0A1DF95-A762-3149-A686-C406AE9AAA59}" type="parTrans" cxnId="{762D08BE-71FC-434A-8819-6C27DF41A5DA}">
      <dgm:prSet/>
      <dgm:spPr/>
      <dgm:t>
        <a:bodyPr/>
        <a:lstStyle/>
        <a:p>
          <a:endParaRPr lang="en-US"/>
        </a:p>
      </dgm:t>
    </dgm:pt>
    <dgm:pt modelId="{F87BAD04-CA83-CE42-9469-EE43D6E451A0}" type="sibTrans" cxnId="{762D08BE-71FC-434A-8819-6C27DF41A5DA}">
      <dgm:prSet/>
      <dgm:spPr/>
      <dgm:t>
        <a:bodyPr/>
        <a:lstStyle/>
        <a:p>
          <a:endParaRPr lang="en-US"/>
        </a:p>
      </dgm:t>
    </dgm:pt>
    <dgm:pt modelId="{7F90B3BE-A9A4-2D43-9DBB-B455BB002FC3}">
      <dgm:prSet/>
      <dgm:spPr/>
      <dgm:t>
        <a:bodyPr/>
        <a:lstStyle/>
        <a:p>
          <a:r>
            <a:rPr lang="en-US"/>
            <a:t>Civil and political rights</a:t>
          </a:r>
        </a:p>
      </dgm:t>
    </dgm:pt>
    <dgm:pt modelId="{442454F7-9A77-984E-AEA4-3940996E699B}" type="parTrans" cxnId="{F71C1928-C009-524C-9DFC-B13FBB4D1DB0}">
      <dgm:prSet/>
      <dgm:spPr/>
      <dgm:t>
        <a:bodyPr/>
        <a:lstStyle/>
        <a:p>
          <a:endParaRPr lang="en-US"/>
        </a:p>
      </dgm:t>
    </dgm:pt>
    <dgm:pt modelId="{492AA7E9-6959-E148-A9B2-10E8A1548022}" type="sibTrans" cxnId="{F71C1928-C009-524C-9DFC-B13FBB4D1DB0}">
      <dgm:prSet/>
      <dgm:spPr/>
      <dgm:t>
        <a:bodyPr/>
        <a:lstStyle/>
        <a:p>
          <a:endParaRPr lang="en-US"/>
        </a:p>
      </dgm:t>
    </dgm:pt>
    <dgm:pt modelId="{7BFA6D88-EBF4-3148-A00A-EFA475259131}">
      <dgm:prSet/>
      <dgm:spPr/>
      <dgm:t>
        <a:bodyPr/>
        <a:lstStyle/>
        <a:p>
          <a:r>
            <a:rPr lang="en-US"/>
            <a:t>Social, economic, and cultural rights</a:t>
          </a:r>
        </a:p>
      </dgm:t>
    </dgm:pt>
    <dgm:pt modelId="{53BD2F74-F264-FF42-B223-EFE2F86504B6}" type="parTrans" cxnId="{0537A3B7-FF55-CD46-B4B7-139AF37CA2B4}">
      <dgm:prSet/>
      <dgm:spPr/>
      <dgm:t>
        <a:bodyPr/>
        <a:lstStyle/>
        <a:p>
          <a:endParaRPr lang="en-US"/>
        </a:p>
      </dgm:t>
    </dgm:pt>
    <dgm:pt modelId="{C8D38AB1-0A54-A041-83FE-7C391476EA8E}" type="sibTrans" cxnId="{0537A3B7-FF55-CD46-B4B7-139AF37CA2B4}">
      <dgm:prSet/>
      <dgm:spPr/>
      <dgm:t>
        <a:bodyPr/>
        <a:lstStyle/>
        <a:p>
          <a:endParaRPr lang="en-US"/>
        </a:p>
      </dgm:t>
    </dgm:pt>
    <dgm:pt modelId="{CB082512-CA70-444B-81EA-97B84A3A6B00}">
      <dgm:prSet/>
      <dgm:spPr/>
      <dgm:t>
        <a:bodyPr/>
        <a:lstStyle/>
        <a:p>
          <a:r>
            <a:rPr lang="en-US"/>
            <a:t>The economic organization of the state</a:t>
          </a:r>
        </a:p>
      </dgm:t>
    </dgm:pt>
    <dgm:pt modelId="{02D21C1B-649C-AA42-932B-FC1531F3B14C}" type="parTrans" cxnId="{9A794E16-268B-7D49-9F23-C8E85E1656D4}">
      <dgm:prSet/>
      <dgm:spPr/>
      <dgm:t>
        <a:bodyPr/>
        <a:lstStyle/>
        <a:p>
          <a:endParaRPr lang="en-US"/>
        </a:p>
      </dgm:t>
    </dgm:pt>
    <dgm:pt modelId="{B0F07A78-5CA5-EF43-A3E0-65A235BA00B8}" type="sibTrans" cxnId="{9A794E16-268B-7D49-9F23-C8E85E1656D4}">
      <dgm:prSet/>
      <dgm:spPr/>
      <dgm:t>
        <a:bodyPr/>
        <a:lstStyle/>
        <a:p>
          <a:endParaRPr lang="en-US"/>
        </a:p>
      </dgm:t>
    </dgm:pt>
    <dgm:pt modelId="{49B4C690-1173-6E4A-B6AC-E2BBB1F23EB8}">
      <dgm:prSet/>
      <dgm:spPr/>
      <dgm:t>
        <a:bodyPr/>
        <a:lstStyle/>
        <a:p>
          <a:r>
            <a:rPr lang="en-US"/>
            <a:t>The distribution of political power among the people </a:t>
          </a:r>
        </a:p>
      </dgm:t>
    </dgm:pt>
    <dgm:pt modelId="{316C0235-FB15-0E43-BAFF-5B697C878C3D}" type="parTrans" cxnId="{256A3B1D-5E50-E34B-9BDD-F3AC49E66F18}">
      <dgm:prSet/>
      <dgm:spPr/>
      <dgm:t>
        <a:bodyPr/>
        <a:lstStyle/>
        <a:p>
          <a:endParaRPr lang="en-US"/>
        </a:p>
      </dgm:t>
    </dgm:pt>
    <dgm:pt modelId="{453B4A26-B984-FF44-B62E-595591FCACFF}" type="sibTrans" cxnId="{256A3B1D-5E50-E34B-9BDD-F3AC49E66F18}">
      <dgm:prSet/>
      <dgm:spPr/>
      <dgm:t>
        <a:bodyPr/>
        <a:lstStyle/>
        <a:p>
          <a:endParaRPr lang="en-US"/>
        </a:p>
      </dgm:t>
    </dgm:pt>
    <dgm:pt modelId="{27DD3038-B7DD-5746-8794-55E20FCE25F9}" type="pres">
      <dgm:prSet presAssocID="{F0D96E33-2545-4D4C-909D-ECB3DA45E8F1}" presName="diagram" presStyleCnt="0">
        <dgm:presLayoutVars>
          <dgm:dir/>
          <dgm:resizeHandles val="exact"/>
        </dgm:presLayoutVars>
      </dgm:prSet>
      <dgm:spPr/>
    </dgm:pt>
    <dgm:pt modelId="{ECF31D38-E875-954B-BC54-1BAFE3FC36C2}" type="pres">
      <dgm:prSet presAssocID="{0F87661C-A4AB-F949-AF39-294ECFCB78A4}" presName="node" presStyleLbl="node1" presStyleIdx="0" presStyleCnt="5">
        <dgm:presLayoutVars>
          <dgm:bulletEnabled val="1"/>
        </dgm:presLayoutVars>
      </dgm:prSet>
      <dgm:spPr/>
    </dgm:pt>
    <dgm:pt modelId="{B8797CA4-C188-2147-AAC3-C1C34023EAD5}" type="pres">
      <dgm:prSet presAssocID="{F87BAD04-CA83-CE42-9469-EE43D6E451A0}" presName="sibTrans" presStyleCnt="0"/>
      <dgm:spPr/>
    </dgm:pt>
    <dgm:pt modelId="{49A64468-F200-2B40-B6AB-561923983A82}" type="pres">
      <dgm:prSet presAssocID="{7F90B3BE-A9A4-2D43-9DBB-B455BB002FC3}" presName="node" presStyleLbl="node1" presStyleIdx="1" presStyleCnt="5">
        <dgm:presLayoutVars>
          <dgm:bulletEnabled val="1"/>
        </dgm:presLayoutVars>
      </dgm:prSet>
      <dgm:spPr/>
    </dgm:pt>
    <dgm:pt modelId="{11BBEA5F-26D0-AD4B-BB5D-A7088CCC1DA0}" type="pres">
      <dgm:prSet presAssocID="{492AA7E9-6959-E148-A9B2-10E8A1548022}" presName="sibTrans" presStyleCnt="0"/>
      <dgm:spPr/>
    </dgm:pt>
    <dgm:pt modelId="{6F042A05-5C08-924D-9AAC-24DC9CCC036C}" type="pres">
      <dgm:prSet presAssocID="{7BFA6D88-EBF4-3148-A00A-EFA475259131}" presName="node" presStyleLbl="node1" presStyleIdx="2" presStyleCnt="5">
        <dgm:presLayoutVars>
          <dgm:bulletEnabled val="1"/>
        </dgm:presLayoutVars>
      </dgm:prSet>
      <dgm:spPr/>
    </dgm:pt>
    <dgm:pt modelId="{BC67B1BD-E294-A341-8422-E47AACBA8097}" type="pres">
      <dgm:prSet presAssocID="{C8D38AB1-0A54-A041-83FE-7C391476EA8E}" presName="sibTrans" presStyleCnt="0"/>
      <dgm:spPr/>
    </dgm:pt>
    <dgm:pt modelId="{70CC481A-30B4-844C-AE0E-1289A3FAFA13}" type="pres">
      <dgm:prSet presAssocID="{CB082512-CA70-444B-81EA-97B84A3A6B00}" presName="node" presStyleLbl="node1" presStyleIdx="3" presStyleCnt="5">
        <dgm:presLayoutVars>
          <dgm:bulletEnabled val="1"/>
        </dgm:presLayoutVars>
      </dgm:prSet>
      <dgm:spPr/>
    </dgm:pt>
    <dgm:pt modelId="{914C6D67-9E08-B44D-99E5-4131F2AFD03A}" type="pres">
      <dgm:prSet presAssocID="{B0F07A78-5CA5-EF43-A3E0-65A235BA00B8}" presName="sibTrans" presStyleCnt="0"/>
      <dgm:spPr/>
    </dgm:pt>
    <dgm:pt modelId="{5ABD147E-DF5F-F74F-91E8-D853094C613C}" type="pres">
      <dgm:prSet presAssocID="{49B4C690-1173-6E4A-B6AC-E2BBB1F23EB8}" presName="node" presStyleLbl="node1" presStyleIdx="4" presStyleCnt="5">
        <dgm:presLayoutVars>
          <dgm:bulletEnabled val="1"/>
        </dgm:presLayoutVars>
      </dgm:prSet>
      <dgm:spPr/>
    </dgm:pt>
  </dgm:ptLst>
  <dgm:cxnLst>
    <dgm:cxn modelId="{D64ACC01-1F62-7844-9B10-72C62778F7A6}" type="presOf" srcId="{F0D96E33-2545-4D4C-909D-ECB3DA45E8F1}" destId="{27DD3038-B7DD-5746-8794-55E20FCE25F9}" srcOrd="0" destOrd="0" presId="urn:microsoft.com/office/officeart/2005/8/layout/default"/>
    <dgm:cxn modelId="{9A794E16-268B-7D49-9F23-C8E85E1656D4}" srcId="{F0D96E33-2545-4D4C-909D-ECB3DA45E8F1}" destId="{CB082512-CA70-444B-81EA-97B84A3A6B00}" srcOrd="3" destOrd="0" parTransId="{02D21C1B-649C-AA42-932B-FC1531F3B14C}" sibTransId="{B0F07A78-5CA5-EF43-A3E0-65A235BA00B8}"/>
    <dgm:cxn modelId="{FE13201C-14F7-9040-8B29-46DD562A5EAF}" type="presOf" srcId="{7F90B3BE-A9A4-2D43-9DBB-B455BB002FC3}" destId="{49A64468-F200-2B40-B6AB-561923983A82}" srcOrd="0" destOrd="0" presId="urn:microsoft.com/office/officeart/2005/8/layout/default"/>
    <dgm:cxn modelId="{256A3B1D-5E50-E34B-9BDD-F3AC49E66F18}" srcId="{F0D96E33-2545-4D4C-909D-ECB3DA45E8F1}" destId="{49B4C690-1173-6E4A-B6AC-E2BBB1F23EB8}" srcOrd="4" destOrd="0" parTransId="{316C0235-FB15-0E43-BAFF-5B697C878C3D}" sibTransId="{453B4A26-B984-FF44-B62E-595591FCACFF}"/>
    <dgm:cxn modelId="{F71C1928-C009-524C-9DFC-B13FBB4D1DB0}" srcId="{F0D96E33-2545-4D4C-909D-ECB3DA45E8F1}" destId="{7F90B3BE-A9A4-2D43-9DBB-B455BB002FC3}" srcOrd="1" destOrd="0" parTransId="{442454F7-9A77-984E-AEA4-3940996E699B}" sibTransId="{492AA7E9-6959-E148-A9B2-10E8A1548022}"/>
    <dgm:cxn modelId="{79CBEC29-8FCA-654B-9E96-FCD8D61E7E75}" type="presOf" srcId="{0F87661C-A4AB-F949-AF39-294ECFCB78A4}" destId="{ECF31D38-E875-954B-BC54-1BAFE3FC36C2}" srcOrd="0" destOrd="0" presId="urn:microsoft.com/office/officeart/2005/8/layout/default"/>
    <dgm:cxn modelId="{E759726E-72C4-B240-B66E-D6829FBADCC8}" type="presOf" srcId="{49B4C690-1173-6E4A-B6AC-E2BBB1F23EB8}" destId="{5ABD147E-DF5F-F74F-91E8-D853094C613C}" srcOrd="0" destOrd="0" presId="urn:microsoft.com/office/officeart/2005/8/layout/default"/>
    <dgm:cxn modelId="{2083B0AD-3122-7B4F-9B05-4D650677C5CC}" type="presOf" srcId="{7BFA6D88-EBF4-3148-A00A-EFA475259131}" destId="{6F042A05-5C08-924D-9AAC-24DC9CCC036C}" srcOrd="0" destOrd="0" presId="urn:microsoft.com/office/officeart/2005/8/layout/default"/>
    <dgm:cxn modelId="{0537A3B7-FF55-CD46-B4B7-139AF37CA2B4}" srcId="{F0D96E33-2545-4D4C-909D-ECB3DA45E8F1}" destId="{7BFA6D88-EBF4-3148-A00A-EFA475259131}" srcOrd="2" destOrd="0" parTransId="{53BD2F74-F264-FF42-B223-EFE2F86504B6}" sibTransId="{C8D38AB1-0A54-A041-83FE-7C391476EA8E}"/>
    <dgm:cxn modelId="{762D08BE-71FC-434A-8819-6C27DF41A5DA}" srcId="{F0D96E33-2545-4D4C-909D-ECB3DA45E8F1}" destId="{0F87661C-A4AB-F949-AF39-294ECFCB78A4}" srcOrd="0" destOrd="0" parTransId="{D0A1DF95-A762-3149-A686-C406AE9AAA59}" sibTransId="{F87BAD04-CA83-CE42-9469-EE43D6E451A0}"/>
    <dgm:cxn modelId="{961503F7-3879-3140-A0B0-CC9373CA1E4B}" type="presOf" srcId="{CB082512-CA70-444B-81EA-97B84A3A6B00}" destId="{70CC481A-30B4-844C-AE0E-1289A3FAFA13}" srcOrd="0" destOrd="0" presId="urn:microsoft.com/office/officeart/2005/8/layout/default"/>
    <dgm:cxn modelId="{D558CB51-9618-3D4E-A019-1E072ED53349}" type="presParOf" srcId="{27DD3038-B7DD-5746-8794-55E20FCE25F9}" destId="{ECF31D38-E875-954B-BC54-1BAFE3FC36C2}" srcOrd="0" destOrd="0" presId="urn:microsoft.com/office/officeart/2005/8/layout/default"/>
    <dgm:cxn modelId="{3AD178D9-775D-1440-8794-590EFD47B8E2}" type="presParOf" srcId="{27DD3038-B7DD-5746-8794-55E20FCE25F9}" destId="{B8797CA4-C188-2147-AAC3-C1C34023EAD5}" srcOrd="1" destOrd="0" presId="urn:microsoft.com/office/officeart/2005/8/layout/default"/>
    <dgm:cxn modelId="{E12F2F5A-0856-E247-9444-36E89C556F1D}" type="presParOf" srcId="{27DD3038-B7DD-5746-8794-55E20FCE25F9}" destId="{49A64468-F200-2B40-B6AB-561923983A82}" srcOrd="2" destOrd="0" presId="urn:microsoft.com/office/officeart/2005/8/layout/default"/>
    <dgm:cxn modelId="{6374F3A6-1748-9344-9DFD-FA443B0AF492}" type="presParOf" srcId="{27DD3038-B7DD-5746-8794-55E20FCE25F9}" destId="{11BBEA5F-26D0-AD4B-BB5D-A7088CCC1DA0}" srcOrd="3" destOrd="0" presId="urn:microsoft.com/office/officeart/2005/8/layout/default"/>
    <dgm:cxn modelId="{B58B9857-C919-514F-9EBB-96D414F1C2FE}" type="presParOf" srcId="{27DD3038-B7DD-5746-8794-55E20FCE25F9}" destId="{6F042A05-5C08-924D-9AAC-24DC9CCC036C}" srcOrd="4" destOrd="0" presId="urn:microsoft.com/office/officeart/2005/8/layout/default"/>
    <dgm:cxn modelId="{ADC5EE4B-CFCE-4B48-AAFA-2F12DA260D1D}" type="presParOf" srcId="{27DD3038-B7DD-5746-8794-55E20FCE25F9}" destId="{BC67B1BD-E294-A341-8422-E47AACBA8097}" srcOrd="5" destOrd="0" presId="urn:microsoft.com/office/officeart/2005/8/layout/default"/>
    <dgm:cxn modelId="{EA42AFA6-DBAA-6A47-A2DC-C4F25A0552BF}" type="presParOf" srcId="{27DD3038-B7DD-5746-8794-55E20FCE25F9}" destId="{70CC481A-30B4-844C-AE0E-1289A3FAFA13}" srcOrd="6" destOrd="0" presId="urn:microsoft.com/office/officeart/2005/8/layout/default"/>
    <dgm:cxn modelId="{774CC239-0645-4D4B-85A2-D44C1E16279A}" type="presParOf" srcId="{27DD3038-B7DD-5746-8794-55E20FCE25F9}" destId="{914C6D67-9E08-B44D-99E5-4131F2AFD03A}" srcOrd="7" destOrd="0" presId="urn:microsoft.com/office/officeart/2005/8/layout/default"/>
    <dgm:cxn modelId="{B9A37526-390E-A64F-A649-0265BE6841F8}" type="presParOf" srcId="{27DD3038-B7DD-5746-8794-55E20FCE25F9}" destId="{5ABD147E-DF5F-F74F-91E8-D853094C613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EF76624-0817-5341-A9F7-E03F186C486D}" type="doc">
      <dgm:prSet loTypeId="urn:microsoft.com/office/officeart/2005/8/layout/chevron2" loCatId="process" qsTypeId="urn:microsoft.com/office/officeart/2005/8/quickstyle/simple3" qsCatId="simple" csTypeId="urn:microsoft.com/office/officeart/2005/8/colors/colorful2" csCatId="colorful"/>
      <dgm:spPr/>
      <dgm:t>
        <a:bodyPr/>
        <a:lstStyle/>
        <a:p>
          <a:endParaRPr lang="en-US"/>
        </a:p>
      </dgm:t>
    </dgm:pt>
    <dgm:pt modelId="{9DFB950D-95F6-7342-A2B3-86DEA961577A}">
      <dgm:prSet/>
      <dgm:spPr/>
      <dgm:t>
        <a:bodyPr/>
        <a:lstStyle/>
        <a:p>
          <a:r>
            <a:rPr lang="en-US"/>
            <a:t>If </a:t>
          </a:r>
        </a:p>
      </dgm:t>
    </dgm:pt>
    <dgm:pt modelId="{D55BDCC8-C2D9-C049-AB3C-C75A99123719}" type="parTrans" cxnId="{F10A8309-A93A-5D43-8802-400759D25223}">
      <dgm:prSet/>
      <dgm:spPr/>
      <dgm:t>
        <a:bodyPr/>
        <a:lstStyle/>
        <a:p>
          <a:endParaRPr lang="en-US"/>
        </a:p>
      </dgm:t>
    </dgm:pt>
    <dgm:pt modelId="{123884DB-2487-114A-80A3-F8F121857A7D}" type="sibTrans" cxnId="{F10A8309-A93A-5D43-8802-400759D25223}">
      <dgm:prSet/>
      <dgm:spPr/>
      <dgm:t>
        <a:bodyPr/>
        <a:lstStyle/>
        <a:p>
          <a:endParaRPr lang="en-US"/>
        </a:p>
      </dgm:t>
    </dgm:pt>
    <dgm:pt modelId="{3EE640AC-73D2-0645-81EB-E00359BD4F3C}">
      <dgm:prSet/>
      <dgm:spPr/>
      <dgm:t>
        <a:bodyPr/>
        <a:lstStyle/>
        <a:p>
          <a:r>
            <a:rPr lang="en-US"/>
            <a:t>constitutions can be understood as the legalization of politics or its implementation through administrative institutions</a:t>
          </a:r>
        </a:p>
      </dgm:t>
    </dgm:pt>
    <dgm:pt modelId="{0D30F6A2-BDA4-774A-A45E-7E33F761F134}" type="parTrans" cxnId="{39585AB1-4429-0A44-A75C-B7B6648A9D6C}">
      <dgm:prSet/>
      <dgm:spPr/>
      <dgm:t>
        <a:bodyPr/>
        <a:lstStyle/>
        <a:p>
          <a:endParaRPr lang="en-US"/>
        </a:p>
      </dgm:t>
    </dgm:pt>
    <dgm:pt modelId="{19A6059E-42D2-3443-AA20-E2EFE5C3B200}" type="sibTrans" cxnId="{39585AB1-4429-0A44-A75C-B7B6648A9D6C}">
      <dgm:prSet/>
      <dgm:spPr/>
      <dgm:t>
        <a:bodyPr/>
        <a:lstStyle/>
        <a:p>
          <a:endParaRPr lang="en-US"/>
        </a:p>
      </dgm:t>
    </dgm:pt>
    <dgm:pt modelId="{FAF41525-6FF0-B143-9051-AC2B15FCDADD}">
      <dgm:prSet/>
      <dgm:spPr/>
      <dgm:t>
        <a:bodyPr/>
        <a:lstStyle/>
        <a:p>
          <a:r>
            <a:rPr lang="en-US"/>
            <a:t>Then</a:t>
          </a:r>
        </a:p>
      </dgm:t>
    </dgm:pt>
    <dgm:pt modelId="{10BBE4E1-40DD-A24B-B46D-CBDD17BC22BB}" type="parTrans" cxnId="{65CA0F6D-EC98-214F-8E42-5B8C151AE24B}">
      <dgm:prSet/>
      <dgm:spPr/>
      <dgm:t>
        <a:bodyPr/>
        <a:lstStyle/>
        <a:p>
          <a:endParaRPr lang="en-US"/>
        </a:p>
      </dgm:t>
    </dgm:pt>
    <dgm:pt modelId="{A435D1AF-2AB1-D04A-A631-590886FBDB7A}" type="sibTrans" cxnId="{65CA0F6D-EC98-214F-8E42-5B8C151AE24B}">
      <dgm:prSet/>
      <dgm:spPr/>
      <dgm:t>
        <a:bodyPr/>
        <a:lstStyle/>
        <a:p>
          <a:endParaRPr lang="en-US"/>
        </a:p>
      </dgm:t>
    </dgm:pt>
    <dgm:pt modelId="{AFE86EEE-FAED-EB43-9AF7-2D43913FB068}">
      <dgm:prSet/>
      <dgm:spPr/>
      <dgm:t>
        <a:bodyPr/>
        <a:lstStyle/>
        <a:p>
          <a:r>
            <a:rPr lang="en-US"/>
            <a:t>Constitutionalism is the analytics, rating system, and means of disciplining constitutions. </a:t>
          </a:r>
        </a:p>
      </dgm:t>
    </dgm:pt>
    <dgm:pt modelId="{F7C2B9F9-894F-2541-A830-F5BC7305E09E}" type="parTrans" cxnId="{48C5D9C9-AA13-CA40-BC78-CBDB3E00D753}">
      <dgm:prSet/>
      <dgm:spPr/>
      <dgm:t>
        <a:bodyPr/>
        <a:lstStyle/>
        <a:p>
          <a:endParaRPr lang="en-US"/>
        </a:p>
      </dgm:t>
    </dgm:pt>
    <dgm:pt modelId="{5DDDD61F-2E4B-A44D-BA1B-4DD37F09A310}" type="sibTrans" cxnId="{48C5D9C9-AA13-CA40-BC78-CBDB3E00D753}">
      <dgm:prSet/>
      <dgm:spPr/>
      <dgm:t>
        <a:bodyPr/>
        <a:lstStyle/>
        <a:p>
          <a:endParaRPr lang="en-US"/>
        </a:p>
      </dgm:t>
    </dgm:pt>
    <dgm:pt modelId="{08324D7D-B65F-2B40-846C-2E9A6919F5BC}" type="pres">
      <dgm:prSet presAssocID="{0EF76624-0817-5341-A9F7-E03F186C486D}" presName="linearFlow" presStyleCnt="0">
        <dgm:presLayoutVars>
          <dgm:dir/>
          <dgm:animLvl val="lvl"/>
          <dgm:resizeHandles val="exact"/>
        </dgm:presLayoutVars>
      </dgm:prSet>
      <dgm:spPr/>
    </dgm:pt>
    <dgm:pt modelId="{D72757D0-688E-834F-B641-E29E3C65F23B}" type="pres">
      <dgm:prSet presAssocID="{9DFB950D-95F6-7342-A2B3-86DEA961577A}" presName="composite" presStyleCnt="0"/>
      <dgm:spPr/>
    </dgm:pt>
    <dgm:pt modelId="{ABD931BF-6750-4A4E-AD0C-FB4A86E09A68}" type="pres">
      <dgm:prSet presAssocID="{9DFB950D-95F6-7342-A2B3-86DEA961577A}" presName="parentText" presStyleLbl="alignNode1" presStyleIdx="0" presStyleCnt="2">
        <dgm:presLayoutVars>
          <dgm:chMax val="1"/>
          <dgm:bulletEnabled val="1"/>
        </dgm:presLayoutVars>
      </dgm:prSet>
      <dgm:spPr/>
    </dgm:pt>
    <dgm:pt modelId="{5582EAE9-31D8-954B-B5BE-235D440C2ADB}" type="pres">
      <dgm:prSet presAssocID="{9DFB950D-95F6-7342-A2B3-86DEA961577A}" presName="descendantText" presStyleLbl="alignAcc1" presStyleIdx="0" presStyleCnt="2">
        <dgm:presLayoutVars>
          <dgm:bulletEnabled val="1"/>
        </dgm:presLayoutVars>
      </dgm:prSet>
      <dgm:spPr/>
    </dgm:pt>
    <dgm:pt modelId="{7815F841-A56B-7D45-B67F-0B45CC46585A}" type="pres">
      <dgm:prSet presAssocID="{123884DB-2487-114A-80A3-F8F121857A7D}" presName="sp" presStyleCnt="0"/>
      <dgm:spPr/>
    </dgm:pt>
    <dgm:pt modelId="{037C08C7-B563-6F47-9273-9263643C2AEC}" type="pres">
      <dgm:prSet presAssocID="{FAF41525-6FF0-B143-9051-AC2B15FCDADD}" presName="composite" presStyleCnt="0"/>
      <dgm:spPr/>
    </dgm:pt>
    <dgm:pt modelId="{BA1D34AA-DEC0-4742-A628-5EA5D96C6ACB}" type="pres">
      <dgm:prSet presAssocID="{FAF41525-6FF0-B143-9051-AC2B15FCDADD}" presName="parentText" presStyleLbl="alignNode1" presStyleIdx="1" presStyleCnt="2">
        <dgm:presLayoutVars>
          <dgm:chMax val="1"/>
          <dgm:bulletEnabled val="1"/>
        </dgm:presLayoutVars>
      </dgm:prSet>
      <dgm:spPr/>
    </dgm:pt>
    <dgm:pt modelId="{83CD91A0-1532-A046-9AC9-597B487CC320}" type="pres">
      <dgm:prSet presAssocID="{FAF41525-6FF0-B143-9051-AC2B15FCDADD}" presName="descendantText" presStyleLbl="alignAcc1" presStyleIdx="1" presStyleCnt="2">
        <dgm:presLayoutVars>
          <dgm:bulletEnabled val="1"/>
        </dgm:presLayoutVars>
      </dgm:prSet>
      <dgm:spPr/>
    </dgm:pt>
  </dgm:ptLst>
  <dgm:cxnLst>
    <dgm:cxn modelId="{F10A8309-A93A-5D43-8802-400759D25223}" srcId="{0EF76624-0817-5341-A9F7-E03F186C486D}" destId="{9DFB950D-95F6-7342-A2B3-86DEA961577A}" srcOrd="0" destOrd="0" parTransId="{D55BDCC8-C2D9-C049-AB3C-C75A99123719}" sibTransId="{123884DB-2487-114A-80A3-F8F121857A7D}"/>
    <dgm:cxn modelId="{BD63D965-8626-D540-BFA0-78660548D430}" type="presOf" srcId="{FAF41525-6FF0-B143-9051-AC2B15FCDADD}" destId="{BA1D34AA-DEC0-4742-A628-5EA5D96C6ACB}" srcOrd="0" destOrd="0" presId="urn:microsoft.com/office/officeart/2005/8/layout/chevron2"/>
    <dgm:cxn modelId="{069A0F67-AF3A-484B-A769-A10AD8FF9B69}" type="presOf" srcId="{3EE640AC-73D2-0645-81EB-E00359BD4F3C}" destId="{5582EAE9-31D8-954B-B5BE-235D440C2ADB}" srcOrd="0" destOrd="0" presId="urn:microsoft.com/office/officeart/2005/8/layout/chevron2"/>
    <dgm:cxn modelId="{65CA0F6D-EC98-214F-8E42-5B8C151AE24B}" srcId="{0EF76624-0817-5341-A9F7-E03F186C486D}" destId="{FAF41525-6FF0-B143-9051-AC2B15FCDADD}" srcOrd="1" destOrd="0" parTransId="{10BBE4E1-40DD-A24B-B46D-CBDD17BC22BB}" sibTransId="{A435D1AF-2AB1-D04A-A631-590886FBDB7A}"/>
    <dgm:cxn modelId="{2F62ADAD-9A6E-DB4F-A357-09778CBD0517}" type="presOf" srcId="{0EF76624-0817-5341-A9F7-E03F186C486D}" destId="{08324D7D-B65F-2B40-846C-2E9A6919F5BC}" srcOrd="0" destOrd="0" presId="urn:microsoft.com/office/officeart/2005/8/layout/chevron2"/>
    <dgm:cxn modelId="{39585AB1-4429-0A44-A75C-B7B6648A9D6C}" srcId="{9DFB950D-95F6-7342-A2B3-86DEA961577A}" destId="{3EE640AC-73D2-0645-81EB-E00359BD4F3C}" srcOrd="0" destOrd="0" parTransId="{0D30F6A2-BDA4-774A-A45E-7E33F761F134}" sibTransId="{19A6059E-42D2-3443-AA20-E2EFE5C3B200}"/>
    <dgm:cxn modelId="{C14DE7BB-9635-7847-B730-E1CFE155959F}" type="presOf" srcId="{9DFB950D-95F6-7342-A2B3-86DEA961577A}" destId="{ABD931BF-6750-4A4E-AD0C-FB4A86E09A68}" srcOrd="0" destOrd="0" presId="urn:microsoft.com/office/officeart/2005/8/layout/chevron2"/>
    <dgm:cxn modelId="{48C5D9C9-AA13-CA40-BC78-CBDB3E00D753}" srcId="{FAF41525-6FF0-B143-9051-AC2B15FCDADD}" destId="{AFE86EEE-FAED-EB43-9AF7-2D43913FB068}" srcOrd="0" destOrd="0" parTransId="{F7C2B9F9-894F-2541-A830-F5BC7305E09E}" sibTransId="{5DDDD61F-2E4B-A44D-BA1B-4DD37F09A310}"/>
    <dgm:cxn modelId="{E170BBF2-F988-8C44-BFDD-5218F537AA58}" type="presOf" srcId="{AFE86EEE-FAED-EB43-9AF7-2D43913FB068}" destId="{83CD91A0-1532-A046-9AC9-597B487CC320}" srcOrd="0" destOrd="0" presId="urn:microsoft.com/office/officeart/2005/8/layout/chevron2"/>
    <dgm:cxn modelId="{5A2B49A4-8472-7146-82D9-63309476DC0A}" type="presParOf" srcId="{08324D7D-B65F-2B40-846C-2E9A6919F5BC}" destId="{D72757D0-688E-834F-B641-E29E3C65F23B}" srcOrd="0" destOrd="0" presId="urn:microsoft.com/office/officeart/2005/8/layout/chevron2"/>
    <dgm:cxn modelId="{3D2D1DEC-2256-4146-A368-226A3B6361E9}" type="presParOf" srcId="{D72757D0-688E-834F-B641-E29E3C65F23B}" destId="{ABD931BF-6750-4A4E-AD0C-FB4A86E09A68}" srcOrd="0" destOrd="0" presId="urn:microsoft.com/office/officeart/2005/8/layout/chevron2"/>
    <dgm:cxn modelId="{0FF74D0E-58B9-DA48-8B67-6AE25E62BF9B}" type="presParOf" srcId="{D72757D0-688E-834F-B641-E29E3C65F23B}" destId="{5582EAE9-31D8-954B-B5BE-235D440C2ADB}" srcOrd="1" destOrd="0" presId="urn:microsoft.com/office/officeart/2005/8/layout/chevron2"/>
    <dgm:cxn modelId="{549A4A15-9C9E-0B43-9A05-67DBA5AB9892}" type="presParOf" srcId="{08324D7D-B65F-2B40-846C-2E9A6919F5BC}" destId="{7815F841-A56B-7D45-B67F-0B45CC46585A}" srcOrd="1" destOrd="0" presId="urn:microsoft.com/office/officeart/2005/8/layout/chevron2"/>
    <dgm:cxn modelId="{20B5A631-85BC-8C42-B31E-AFA51072E9F0}" type="presParOf" srcId="{08324D7D-B65F-2B40-846C-2E9A6919F5BC}" destId="{037C08C7-B563-6F47-9273-9263643C2AEC}" srcOrd="2" destOrd="0" presId="urn:microsoft.com/office/officeart/2005/8/layout/chevron2"/>
    <dgm:cxn modelId="{33E5C94F-97E1-D345-99B2-F54D50DCF666}" type="presParOf" srcId="{037C08C7-B563-6F47-9273-9263643C2AEC}" destId="{BA1D34AA-DEC0-4742-A628-5EA5D96C6ACB}" srcOrd="0" destOrd="0" presId="urn:microsoft.com/office/officeart/2005/8/layout/chevron2"/>
    <dgm:cxn modelId="{EC323B63-28C3-8B4C-87AC-951835093DB9}" type="presParOf" srcId="{037C08C7-B563-6F47-9273-9263643C2AEC}" destId="{83CD91A0-1532-A046-9AC9-597B487CC32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965E55-A40B-6A48-AD4E-A43A13AB4CDB}"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4B0DF610-B806-9A49-9325-030B01D457D2}">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rect">
            <a:fillToRect l="100000" t="100000"/>
          </a:path>
          <a:tileRect r="-100000" b="-100000"/>
        </a:gradFill>
      </dgm:spPr>
      <dgm:t>
        <a:bodyPr/>
        <a:lstStyle/>
        <a:p>
          <a:r>
            <a:rPr lang="en-US" dirty="0"/>
            <a:t>We pay special attention to the evolution of constitutional form and function(there is no sequence of evolution, but only time.): </a:t>
          </a:r>
        </a:p>
      </dgm:t>
    </dgm:pt>
    <dgm:pt modelId="{7F007C74-DD2D-784D-A735-0C4E4050145C}" type="parTrans" cxnId="{EE24DA28-563F-1046-8A10-2C3CDA756DF7}">
      <dgm:prSet/>
      <dgm:spPr/>
      <dgm:t>
        <a:bodyPr/>
        <a:lstStyle/>
        <a:p>
          <a:endParaRPr lang="en-US"/>
        </a:p>
      </dgm:t>
    </dgm:pt>
    <dgm:pt modelId="{8E2B6631-F4D1-BE46-8A52-1942287B22D8}" type="sibTrans" cxnId="{EE24DA28-563F-1046-8A10-2C3CDA756DF7}">
      <dgm:prSet/>
      <dgm:spPr/>
      <dgm:t>
        <a:bodyPr/>
        <a:lstStyle/>
        <a:p>
          <a:endParaRPr lang="en-US"/>
        </a:p>
      </dgm:t>
    </dgm:pt>
    <dgm:pt modelId="{C77FDF5C-087C-8148-A978-368AD44D8E5F}">
      <dgm:prSet/>
      <dgm:spPr>
        <a:solidFill>
          <a:schemeClr val="accent2">
            <a:lumMod val="20000"/>
            <a:lumOff val="80000"/>
          </a:schemeClr>
        </a:solidFill>
      </dgm:spPr>
      <dgm:t>
        <a:bodyPr/>
        <a:lstStyle/>
        <a:p>
          <a:r>
            <a:rPr lang="en-US" dirty="0"/>
            <a:t>(1) first generation constitutions – principally the United States the United Kingdom and France; </a:t>
          </a:r>
        </a:p>
      </dgm:t>
    </dgm:pt>
    <dgm:pt modelId="{546F2488-7B55-E444-B26E-AFB1B9D8C341}" type="parTrans" cxnId="{36F68E78-7EE8-4344-8847-E6BECB7441E4}">
      <dgm:prSet/>
      <dgm:spPr/>
      <dgm:t>
        <a:bodyPr/>
        <a:lstStyle/>
        <a:p>
          <a:endParaRPr lang="en-US"/>
        </a:p>
      </dgm:t>
    </dgm:pt>
    <dgm:pt modelId="{245AA898-48C1-B146-9BD2-8692CF4FB90D}" type="sibTrans" cxnId="{36F68E78-7EE8-4344-8847-E6BECB7441E4}">
      <dgm:prSet/>
      <dgm:spPr/>
      <dgm:t>
        <a:bodyPr/>
        <a:lstStyle/>
        <a:p>
          <a:endParaRPr lang="en-US"/>
        </a:p>
      </dgm:t>
    </dgm:pt>
    <dgm:pt modelId="{07DDDE78-414D-DB46-B8CB-619C10196DE3}">
      <dgm:prSet/>
      <dgm:spPr>
        <a:solidFill>
          <a:schemeClr val="accent2">
            <a:lumMod val="20000"/>
            <a:lumOff val="80000"/>
          </a:schemeClr>
        </a:solidFill>
      </dgm:spPr>
      <dgm:t>
        <a:bodyPr/>
        <a:lstStyle/>
        <a:p>
          <a:r>
            <a:rPr lang="en-US" dirty="0"/>
            <a:t>(2) second generation constitutions created in the aftermath of the Second World War  – principally those of Germany and Japan; </a:t>
          </a:r>
        </a:p>
      </dgm:t>
    </dgm:pt>
    <dgm:pt modelId="{9111BB2D-02DB-2640-9CCB-CBA5B9B079AF}" type="parTrans" cxnId="{5D561994-DE69-E146-9FFE-3B792BAF6C42}">
      <dgm:prSet/>
      <dgm:spPr/>
      <dgm:t>
        <a:bodyPr/>
        <a:lstStyle/>
        <a:p>
          <a:endParaRPr lang="en-US"/>
        </a:p>
      </dgm:t>
    </dgm:pt>
    <dgm:pt modelId="{F3BDD577-0529-DF43-A1BB-5E72F30366EB}" type="sibTrans" cxnId="{5D561994-DE69-E146-9FFE-3B792BAF6C42}">
      <dgm:prSet/>
      <dgm:spPr/>
      <dgm:t>
        <a:bodyPr/>
        <a:lstStyle/>
        <a:p>
          <a:endParaRPr lang="en-US"/>
        </a:p>
      </dgm:t>
    </dgm:pt>
    <dgm:pt modelId="{5B91B352-34AF-9548-BDD9-FD43E1FBA185}">
      <dgm:prSet/>
      <dgm:spPr>
        <a:solidFill>
          <a:schemeClr val="accent2">
            <a:lumMod val="20000"/>
            <a:lumOff val="80000"/>
          </a:schemeClr>
        </a:solidFill>
      </dgm:spPr>
      <dgm:t>
        <a:bodyPr/>
        <a:lstStyle/>
        <a:p>
          <a:r>
            <a:rPr lang="en-US" dirty="0"/>
            <a:t>(3) third generation constitutions adopted after the fall of the Soviet Union– from those adopted in Eastern Europe, Latin America and South Africa; </a:t>
          </a:r>
        </a:p>
      </dgm:t>
    </dgm:pt>
    <dgm:pt modelId="{EA8A0617-E444-4B43-B51D-9A4CECE577F1}" type="parTrans" cxnId="{F8D6CD9A-5501-5244-B67D-0B09C6DF79D7}">
      <dgm:prSet/>
      <dgm:spPr/>
      <dgm:t>
        <a:bodyPr/>
        <a:lstStyle/>
        <a:p>
          <a:endParaRPr lang="en-US"/>
        </a:p>
      </dgm:t>
    </dgm:pt>
    <dgm:pt modelId="{0C462E36-6181-394D-ABC8-389B439DACA3}" type="sibTrans" cxnId="{F8D6CD9A-5501-5244-B67D-0B09C6DF79D7}">
      <dgm:prSet/>
      <dgm:spPr/>
      <dgm:t>
        <a:bodyPr/>
        <a:lstStyle/>
        <a:p>
          <a:endParaRPr lang="en-US"/>
        </a:p>
      </dgm:t>
    </dgm:pt>
    <dgm:pt modelId="{9F3ABAE5-C78F-A546-9BD4-535F4120AB54}">
      <dgm:prSet/>
      <dgm:spPr>
        <a:solidFill>
          <a:schemeClr val="accent2">
            <a:lumMod val="20000"/>
            <a:lumOff val="80000"/>
          </a:schemeClr>
        </a:solidFill>
      </dgm:spPr>
      <dgm:t>
        <a:bodyPr/>
        <a:lstStyle/>
        <a:p>
          <a:r>
            <a:rPr lang="en-US" dirty="0"/>
            <a:t>(4) fourth generation constitutions proposed and enacted for theocratic states and proposed for the emerging political orders in Afghanistan and Iraq; and then explore </a:t>
          </a:r>
        </a:p>
      </dgm:t>
    </dgm:pt>
    <dgm:pt modelId="{5967DCA7-C545-EB41-81FC-D2AC2517D179}" type="parTrans" cxnId="{3DCD9A74-4960-9140-98BF-B6C895EF7DA5}">
      <dgm:prSet/>
      <dgm:spPr/>
      <dgm:t>
        <a:bodyPr/>
        <a:lstStyle/>
        <a:p>
          <a:endParaRPr lang="en-US"/>
        </a:p>
      </dgm:t>
    </dgm:pt>
    <dgm:pt modelId="{B0D740B2-1DAA-3541-8611-AC76EC1C6A4A}" type="sibTrans" cxnId="{3DCD9A74-4960-9140-98BF-B6C895EF7DA5}">
      <dgm:prSet/>
      <dgm:spPr/>
      <dgm:t>
        <a:bodyPr/>
        <a:lstStyle/>
        <a:p>
          <a:endParaRPr lang="en-US"/>
        </a:p>
      </dgm:t>
    </dgm:pt>
    <dgm:pt modelId="{9D058BD3-D8BD-6543-813A-4F1424CD35A1}">
      <dgm:prSet/>
      <dgm:spPr>
        <a:solidFill>
          <a:schemeClr val="accent2">
            <a:lumMod val="20000"/>
            <a:lumOff val="80000"/>
          </a:schemeClr>
        </a:solidFill>
      </dgm:spPr>
      <dgm:t>
        <a:bodyPr/>
        <a:lstStyle/>
        <a:p>
          <a:r>
            <a:rPr lang="en-US" dirty="0"/>
            <a:t>(5) a possible stage of fifth generation constitutions in the new era.</a:t>
          </a:r>
        </a:p>
      </dgm:t>
    </dgm:pt>
    <dgm:pt modelId="{7FE736FC-48A0-C549-A9A7-739D2BEE26E7}" type="parTrans" cxnId="{626BAEC0-C2AF-C042-8F99-D48EABC6A4DC}">
      <dgm:prSet/>
      <dgm:spPr/>
      <dgm:t>
        <a:bodyPr/>
        <a:lstStyle/>
        <a:p>
          <a:endParaRPr lang="en-US"/>
        </a:p>
      </dgm:t>
    </dgm:pt>
    <dgm:pt modelId="{F74C1A78-0F5D-944F-8F09-A26B28329A8C}" type="sibTrans" cxnId="{626BAEC0-C2AF-C042-8F99-D48EABC6A4DC}">
      <dgm:prSet/>
      <dgm:spPr/>
      <dgm:t>
        <a:bodyPr/>
        <a:lstStyle/>
        <a:p>
          <a:endParaRPr lang="en-US"/>
        </a:p>
      </dgm:t>
    </dgm:pt>
    <dgm:pt modelId="{5126C009-0A22-DB43-B14A-D9E08A3C7F23}" type="pres">
      <dgm:prSet presAssocID="{84965E55-A40B-6A48-AD4E-A43A13AB4CDB}" presName="linear" presStyleCnt="0">
        <dgm:presLayoutVars>
          <dgm:animLvl val="lvl"/>
          <dgm:resizeHandles val="exact"/>
        </dgm:presLayoutVars>
      </dgm:prSet>
      <dgm:spPr/>
    </dgm:pt>
    <dgm:pt modelId="{FB6A6ED8-0EEE-5844-A0CF-7E08438B4507}" type="pres">
      <dgm:prSet presAssocID="{4B0DF610-B806-9A49-9325-030B01D457D2}" presName="parentText" presStyleLbl="node1" presStyleIdx="0" presStyleCnt="1">
        <dgm:presLayoutVars>
          <dgm:chMax val="0"/>
          <dgm:bulletEnabled val="1"/>
        </dgm:presLayoutVars>
      </dgm:prSet>
      <dgm:spPr/>
    </dgm:pt>
    <dgm:pt modelId="{B5836DE5-D603-324D-BB2C-9E3DB0328F3C}" type="pres">
      <dgm:prSet presAssocID="{4B0DF610-B806-9A49-9325-030B01D457D2}" presName="childText" presStyleLbl="revTx" presStyleIdx="0" presStyleCnt="1">
        <dgm:presLayoutVars>
          <dgm:bulletEnabled val="1"/>
        </dgm:presLayoutVars>
      </dgm:prSet>
      <dgm:spPr/>
    </dgm:pt>
  </dgm:ptLst>
  <dgm:cxnLst>
    <dgm:cxn modelId="{28CB461D-2244-EB4C-BD00-6314B339B21C}" type="presOf" srcId="{84965E55-A40B-6A48-AD4E-A43A13AB4CDB}" destId="{5126C009-0A22-DB43-B14A-D9E08A3C7F23}" srcOrd="0" destOrd="0" presId="urn:microsoft.com/office/officeart/2005/8/layout/vList2"/>
    <dgm:cxn modelId="{BD8B991E-A0D9-0A4A-BF59-06F22E04B896}" type="presOf" srcId="{C77FDF5C-087C-8148-A978-368AD44D8E5F}" destId="{B5836DE5-D603-324D-BB2C-9E3DB0328F3C}" srcOrd="0" destOrd="0" presId="urn:microsoft.com/office/officeart/2005/8/layout/vList2"/>
    <dgm:cxn modelId="{EE24DA28-563F-1046-8A10-2C3CDA756DF7}" srcId="{84965E55-A40B-6A48-AD4E-A43A13AB4CDB}" destId="{4B0DF610-B806-9A49-9325-030B01D457D2}" srcOrd="0" destOrd="0" parTransId="{7F007C74-DD2D-784D-A735-0C4E4050145C}" sibTransId="{8E2B6631-F4D1-BE46-8A52-1942287B22D8}"/>
    <dgm:cxn modelId="{31732129-F7B5-CD44-B16A-881034468375}" type="presOf" srcId="{5B91B352-34AF-9548-BDD9-FD43E1FBA185}" destId="{B5836DE5-D603-324D-BB2C-9E3DB0328F3C}" srcOrd="0" destOrd="2" presId="urn:microsoft.com/office/officeart/2005/8/layout/vList2"/>
    <dgm:cxn modelId="{AAD22E36-384D-2B44-BD1D-79298DE65C41}" type="presOf" srcId="{9F3ABAE5-C78F-A546-9BD4-535F4120AB54}" destId="{B5836DE5-D603-324D-BB2C-9E3DB0328F3C}" srcOrd="0" destOrd="3" presId="urn:microsoft.com/office/officeart/2005/8/layout/vList2"/>
    <dgm:cxn modelId="{3DCD9A74-4960-9140-98BF-B6C895EF7DA5}" srcId="{4B0DF610-B806-9A49-9325-030B01D457D2}" destId="{9F3ABAE5-C78F-A546-9BD4-535F4120AB54}" srcOrd="3" destOrd="0" parTransId="{5967DCA7-C545-EB41-81FC-D2AC2517D179}" sibTransId="{B0D740B2-1DAA-3541-8611-AC76EC1C6A4A}"/>
    <dgm:cxn modelId="{36F68E78-7EE8-4344-8847-E6BECB7441E4}" srcId="{4B0DF610-B806-9A49-9325-030B01D457D2}" destId="{C77FDF5C-087C-8148-A978-368AD44D8E5F}" srcOrd="0" destOrd="0" parTransId="{546F2488-7B55-E444-B26E-AFB1B9D8C341}" sibTransId="{245AA898-48C1-B146-9BD2-8692CF4FB90D}"/>
    <dgm:cxn modelId="{5D561994-DE69-E146-9FFE-3B792BAF6C42}" srcId="{4B0DF610-B806-9A49-9325-030B01D457D2}" destId="{07DDDE78-414D-DB46-B8CB-619C10196DE3}" srcOrd="1" destOrd="0" parTransId="{9111BB2D-02DB-2640-9CCB-CBA5B9B079AF}" sibTransId="{F3BDD577-0529-DF43-A1BB-5E72F30366EB}"/>
    <dgm:cxn modelId="{022C7198-DB6E-F444-AF95-1EEDC50B088E}" type="presOf" srcId="{9D058BD3-D8BD-6543-813A-4F1424CD35A1}" destId="{B5836DE5-D603-324D-BB2C-9E3DB0328F3C}" srcOrd="0" destOrd="4" presId="urn:microsoft.com/office/officeart/2005/8/layout/vList2"/>
    <dgm:cxn modelId="{F8D6CD9A-5501-5244-B67D-0B09C6DF79D7}" srcId="{4B0DF610-B806-9A49-9325-030B01D457D2}" destId="{5B91B352-34AF-9548-BDD9-FD43E1FBA185}" srcOrd="2" destOrd="0" parTransId="{EA8A0617-E444-4B43-B51D-9A4CECE577F1}" sibTransId="{0C462E36-6181-394D-ABC8-389B439DACA3}"/>
    <dgm:cxn modelId="{626BAEC0-C2AF-C042-8F99-D48EABC6A4DC}" srcId="{4B0DF610-B806-9A49-9325-030B01D457D2}" destId="{9D058BD3-D8BD-6543-813A-4F1424CD35A1}" srcOrd="4" destOrd="0" parTransId="{7FE736FC-48A0-C549-A9A7-739D2BEE26E7}" sibTransId="{F74C1A78-0F5D-944F-8F09-A26B28329A8C}"/>
    <dgm:cxn modelId="{A6653CD4-F9B0-B04A-B686-672034329482}" type="presOf" srcId="{4B0DF610-B806-9A49-9325-030B01D457D2}" destId="{FB6A6ED8-0EEE-5844-A0CF-7E08438B4507}" srcOrd="0" destOrd="0" presId="urn:microsoft.com/office/officeart/2005/8/layout/vList2"/>
    <dgm:cxn modelId="{C2250FFA-4267-5A4D-939F-A2EA24E53181}" type="presOf" srcId="{07DDDE78-414D-DB46-B8CB-619C10196DE3}" destId="{B5836DE5-D603-324D-BB2C-9E3DB0328F3C}" srcOrd="0" destOrd="1" presId="urn:microsoft.com/office/officeart/2005/8/layout/vList2"/>
    <dgm:cxn modelId="{ECF343BD-8F23-9242-A0AA-C9A601837597}" type="presParOf" srcId="{5126C009-0A22-DB43-B14A-D9E08A3C7F23}" destId="{FB6A6ED8-0EEE-5844-A0CF-7E08438B4507}" srcOrd="0" destOrd="0" presId="urn:microsoft.com/office/officeart/2005/8/layout/vList2"/>
    <dgm:cxn modelId="{DEA15061-57C8-FD48-B562-23057A024FF9}" type="presParOf" srcId="{5126C009-0A22-DB43-B14A-D9E08A3C7F23}" destId="{B5836DE5-D603-324D-BB2C-9E3DB0328F3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A8F3705-F0D2-5342-A78F-CE42CD0B1B15}" type="doc">
      <dgm:prSet loTypeId="urn:microsoft.com/office/officeart/2009/3/layout/StepUpProcess" loCatId="relationship" qsTypeId="urn:microsoft.com/office/officeart/2005/8/quickstyle/simple1" qsCatId="simple" csTypeId="urn:microsoft.com/office/officeart/2005/8/colors/accent1_2" csCatId="accent1"/>
      <dgm:spPr/>
      <dgm:t>
        <a:bodyPr/>
        <a:lstStyle/>
        <a:p>
          <a:endParaRPr lang="en-US"/>
        </a:p>
      </dgm:t>
    </dgm:pt>
    <dgm:pt modelId="{0968E80D-2722-A04F-BCF7-8B07DA73F2B0}">
      <dgm:prSet/>
      <dgm:spPr/>
      <dgm:t>
        <a:bodyPr/>
        <a:lstStyle/>
        <a:p>
          <a:r>
            <a:rPr lang="en-US"/>
            <a:t>It follows then:</a:t>
          </a:r>
        </a:p>
      </dgm:t>
    </dgm:pt>
    <dgm:pt modelId="{5318610C-4841-2547-8A01-63B3C452DE5F}" type="parTrans" cxnId="{A6A82149-3D6A-2B44-80E0-7CEFB3692B83}">
      <dgm:prSet/>
      <dgm:spPr/>
      <dgm:t>
        <a:bodyPr/>
        <a:lstStyle/>
        <a:p>
          <a:endParaRPr lang="en-US"/>
        </a:p>
      </dgm:t>
    </dgm:pt>
    <dgm:pt modelId="{47606E34-05A5-FD4B-887B-AAA0CCD5B684}" type="sibTrans" cxnId="{A6A82149-3D6A-2B44-80E0-7CEFB3692B83}">
      <dgm:prSet/>
      <dgm:spPr/>
      <dgm:t>
        <a:bodyPr/>
        <a:lstStyle/>
        <a:p>
          <a:endParaRPr lang="en-US"/>
        </a:p>
      </dgm:t>
    </dgm:pt>
    <dgm:pt modelId="{C4D2C97F-85CA-6949-BD6D-80090061A67D}">
      <dgm:prSet/>
      <dgm:spPr/>
      <dgm:t>
        <a:bodyPr/>
        <a:lstStyle/>
        <a:p>
          <a:r>
            <a:rPr lang="en-US"/>
            <a:t>That constitutions are the data sets for constitutionalism</a:t>
          </a:r>
        </a:p>
      </dgm:t>
    </dgm:pt>
    <dgm:pt modelId="{8627D818-AE89-3A47-A1A0-27DE50768EF4}" type="parTrans" cxnId="{3ECCA397-3584-FC40-AD51-7DDB643AF7A4}">
      <dgm:prSet/>
      <dgm:spPr/>
      <dgm:t>
        <a:bodyPr/>
        <a:lstStyle/>
        <a:p>
          <a:endParaRPr lang="en-US"/>
        </a:p>
      </dgm:t>
    </dgm:pt>
    <dgm:pt modelId="{FB10FF6B-2EAF-9246-85AB-1E66E63BFB29}" type="sibTrans" cxnId="{3ECCA397-3584-FC40-AD51-7DDB643AF7A4}">
      <dgm:prSet/>
      <dgm:spPr/>
      <dgm:t>
        <a:bodyPr/>
        <a:lstStyle/>
        <a:p>
          <a:endParaRPr lang="en-US"/>
        </a:p>
      </dgm:t>
    </dgm:pt>
    <dgm:pt modelId="{3EFB3CEB-DC98-924F-9E01-545315603099}">
      <dgm:prSet/>
      <dgm:spPr/>
      <dgm:t>
        <a:bodyPr/>
        <a:lstStyle/>
        <a:p>
          <a:r>
            <a:rPr lang="en-US"/>
            <a:t>The principles of constitutionalism serve as the basis for identifying and extracting relevant data from constitutions (as written or as implemented)</a:t>
          </a:r>
        </a:p>
      </dgm:t>
    </dgm:pt>
    <dgm:pt modelId="{6521190B-A008-9243-9342-BF20CEDABECA}" type="parTrans" cxnId="{68846EE6-4D6F-E146-807D-3B52E52134DA}">
      <dgm:prSet/>
      <dgm:spPr/>
      <dgm:t>
        <a:bodyPr/>
        <a:lstStyle/>
        <a:p>
          <a:endParaRPr lang="en-US"/>
        </a:p>
      </dgm:t>
    </dgm:pt>
    <dgm:pt modelId="{8F619189-B7D9-C547-B338-2C9342F1BB78}" type="sibTrans" cxnId="{68846EE6-4D6F-E146-807D-3B52E52134DA}">
      <dgm:prSet/>
      <dgm:spPr/>
      <dgm:t>
        <a:bodyPr/>
        <a:lstStyle/>
        <a:p>
          <a:endParaRPr lang="en-US"/>
        </a:p>
      </dgm:t>
    </dgm:pt>
    <dgm:pt modelId="{0DEB28F6-7A0C-D84A-AE2E-76E4BD562892}" type="pres">
      <dgm:prSet presAssocID="{5A8F3705-F0D2-5342-A78F-CE42CD0B1B15}" presName="rootnode" presStyleCnt="0">
        <dgm:presLayoutVars>
          <dgm:chMax/>
          <dgm:chPref/>
          <dgm:dir/>
          <dgm:animLvl val="lvl"/>
        </dgm:presLayoutVars>
      </dgm:prSet>
      <dgm:spPr/>
    </dgm:pt>
    <dgm:pt modelId="{50D9D679-C5D2-DE48-B52C-F0B9CF76C574}" type="pres">
      <dgm:prSet presAssocID="{0968E80D-2722-A04F-BCF7-8B07DA73F2B0}" presName="composite" presStyleCnt="0"/>
      <dgm:spPr/>
    </dgm:pt>
    <dgm:pt modelId="{7E994C18-8405-F149-ACF3-AC15E0ED0D33}" type="pres">
      <dgm:prSet presAssocID="{0968E80D-2722-A04F-BCF7-8B07DA73F2B0}" presName="LShape" presStyleLbl="alignNode1" presStyleIdx="0" presStyleCnt="1"/>
      <dgm:spPr/>
    </dgm:pt>
    <dgm:pt modelId="{732D7047-16B9-E849-B096-987E945AA7B9}" type="pres">
      <dgm:prSet presAssocID="{0968E80D-2722-A04F-BCF7-8B07DA73F2B0}" presName="ParentText" presStyleLbl="revTx" presStyleIdx="0" presStyleCnt="1">
        <dgm:presLayoutVars>
          <dgm:chMax val="0"/>
          <dgm:chPref val="0"/>
          <dgm:bulletEnabled val="1"/>
        </dgm:presLayoutVars>
      </dgm:prSet>
      <dgm:spPr/>
    </dgm:pt>
  </dgm:ptLst>
  <dgm:cxnLst>
    <dgm:cxn modelId="{6546DC0A-45D1-354C-B121-A1F10DDEEEC3}" type="presOf" srcId="{3EFB3CEB-DC98-924F-9E01-545315603099}" destId="{732D7047-16B9-E849-B096-987E945AA7B9}" srcOrd="0" destOrd="2" presId="urn:microsoft.com/office/officeart/2009/3/layout/StepUpProcess"/>
    <dgm:cxn modelId="{CD119F29-5A86-2C42-A41C-3B84C38504C1}" type="presOf" srcId="{C4D2C97F-85CA-6949-BD6D-80090061A67D}" destId="{732D7047-16B9-E849-B096-987E945AA7B9}" srcOrd="0" destOrd="1" presId="urn:microsoft.com/office/officeart/2009/3/layout/StepUpProcess"/>
    <dgm:cxn modelId="{587DB030-0215-6C41-B864-7AB249FA6B46}" type="presOf" srcId="{5A8F3705-F0D2-5342-A78F-CE42CD0B1B15}" destId="{0DEB28F6-7A0C-D84A-AE2E-76E4BD562892}" srcOrd="0" destOrd="0" presId="urn:microsoft.com/office/officeart/2009/3/layout/StepUpProcess"/>
    <dgm:cxn modelId="{A6A82149-3D6A-2B44-80E0-7CEFB3692B83}" srcId="{5A8F3705-F0D2-5342-A78F-CE42CD0B1B15}" destId="{0968E80D-2722-A04F-BCF7-8B07DA73F2B0}" srcOrd="0" destOrd="0" parTransId="{5318610C-4841-2547-8A01-63B3C452DE5F}" sibTransId="{47606E34-05A5-FD4B-887B-AAA0CCD5B684}"/>
    <dgm:cxn modelId="{5824AA70-B8D7-5F4B-8F17-278AD12B53A7}" type="presOf" srcId="{0968E80D-2722-A04F-BCF7-8B07DA73F2B0}" destId="{732D7047-16B9-E849-B096-987E945AA7B9}" srcOrd="0" destOrd="0" presId="urn:microsoft.com/office/officeart/2009/3/layout/StepUpProcess"/>
    <dgm:cxn modelId="{3ECCA397-3584-FC40-AD51-7DDB643AF7A4}" srcId="{0968E80D-2722-A04F-BCF7-8B07DA73F2B0}" destId="{C4D2C97F-85CA-6949-BD6D-80090061A67D}" srcOrd="0" destOrd="0" parTransId="{8627D818-AE89-3A47-A1A0-27DE50768EF4}" sibTransId="{FB10FF6B-2EAF-9246-85AB-1E66E63BFB29}"/>
    <dgm:cxn modelId="{68846EE6-4D6F-E146-807D-3B52E52134DA}" srcId="{0968E80D-2722-A04F-BCF7-8B07DA73F2B0}" destId="{3EFB3CEB-DC98-924F-9E01-545315603099}" srcOrd="1" destOrd="0" parTransId="{6521190B-A008-9243-9342-BF20CEDABECA}" sibTransId="{8F619189-B7D9-C547-B338-2C9342F1BB78}"/>
    <dgm:cxn modelId="{C526C4CD-9207-A842-A055-74CD636235E6}" type="presParOf" srcId="{0DEB28F6-7A0C-D84A-AE2E-76E4BD562892}" destId="{50D9D679-C5D2-DE48-B52C-F0B9CF76C574}" srcOrd="0" destOrd="0" presId="urn:microsoft.com/office/officeart/2009/3/layout/StepUpProcess"/>
    <dgm:cxn modelId="{656BB814-6659-E146-8D05-E2B13867ED8B}" type="presParOf" srcId="{50D9D679-C5D2-DE48-B52C-F0B9CF76C574}" destId="{7E994C18-8405-F149-ACF3-AC15E0ED0D33}" srcOrd="0" destOrd="0" presId="urn:microsoft.com/office/officeart/2009/3/layout/StepUpProcess"/>
    <dgm:cxn modelId="{7FD07434-CECB-644D-9D52-B12B5AE997B0}" type="presParOf" srcId="{50D9D679-C5D2-DE48-B52C-F0B9CF76C574}" destId="{732D7047-16B9-E849-B096-987E945AA7B9}" srcOrd="1" destOrd="0" presId="urn:microsoft.com/office/officeart/2009/3/layout/StepUp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B7F42FE-343A-444A-A067-B4E24BD265FC}"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US"/>
        </a:p>
      </dgm:t>
    </dgm:pt>
    <dgm:pt modelId="{2088C12E-55B0-D840-8773-D8066E6C8336}">
      <dgm:prSet/>
      <dgm: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dgm:spPr>
      <dgm:t>
        <a:bodyPr/>
        <a:lstStyle/>
        <a:p>
          <a:r>
            <a:rPr lang="en-US"/>
            <a:t>Three basic analytic approaches to the study of constitutions</a:t>
          </a:r>
        </a:p>
      </dgm:t>
    </dgm:pt>
    <dgm:pt modelId="{34451101-E4FD-3E4F-981D-2C3D05A08C55}" type="parTrans" cxnId="{4043BB3B-111A-D243-AFEC-EB8DA73C1B8D}">
      <dgm:prSet/>
      <dgm:spPr/>
      <dgm:t>
        <a:bodyPr/>
        <a:lstStyle/>
        <a:p>
          <a:endParaRPr lang="en-US"/>
        </a:p>
      </dgm:t>
    </dgm:pt>
    <dgm:pt modelId="{AF7C7DAB-07D8-1143-B9A9-0D7D442CFCAE}" type="sibTrans" cxnId="{4043BB3B-111A-D243-AFEC-EB8DA73C1B8D}">
      <dgm:prSet/>
      <dgm:spPr/>
      <dgm:t>
        <a:bodyPr/>
        <a:lstStyle/>
        <a:p>
          <a:endParaRPr lang="en-US"/>
        </a:p>
      </dgm:t>
    </dgm:pt>
    <dgm:pt modelId="{1653BA47-0143-1740-8165-72EC20750315}">
      <dgm:prSet custT="1"/>
      <dgm:spPr>
        <a:solidFill>
          <a:schemeClr val="tx2">
            <a:lumMod val="20000"/>
            <a:lumOff val="80000"/>
            <a:alpha val="90000"/>
          </a:schemeClr>
        </a:solidFill>
      </dgm:spPr>
      <dgm:t>
        <a:bodyPr/>
        <a:lstStyle/>
        <a:p>
          <a:r>
            <a:rPr lang="en-US" sz="2000" b="1"/>
            <a:t>Descriptive</a:t>
          </a:r>
          <a:endParaRPr lang="en-US" sz="2000"/>
        </a:p>
      </dgm:t>
    </dgm:pt>
    <dgm:pt modelId="{97E247BE-EA3D-7D4D-B78E-2719213CDF3B}" type="parTrans" cxnId="{086BD566-E632-DF46-BAB8-2A8E50083747}">
      <dgm:prSet/>
      <dgm:spPr/>
      <dgm:t>
        <a:bodyPr/>
        <a:lstStyle/>
        <a:p>
          <a:endParaRPr lang="en-US"/>
        </a:p>
      </dgm:t>
    </dgm:pt>
    <dgm:pt modelId="{8FCA8685-B53D-3F40-A090-C89026E79FA1}" type="sibTrans" cxnId="{086BD566-E632-DF46-BAB8-2A8E50083747}">
      <dgm:prSet/>
      <dgm:spPr/>
      <dgm:t>
        <a:bodyPr/>
        <a:lstStyle/>
        <a:p>
          <a:endParaRPr lang="en-US"/>
        </a:p>
      </dgm:t>
    </dgm:pt>
    <dgm:pt modelId="{17211E9E-3B8E-E642-8316-2DEBBB796194}">
      <dgm:prSet custT="1"/>
      <dgm:spPr>
        <a:solidFill>
          <a:schemeClr val="tx2">
            <a:lumMod val="20000"/>
            <a:lumOff val="80000"/>
            <a:alpha val="90000"/>
          </a:schemeClr>
        </a:solidFill>
      </dgm:spPr>
      <dgm:t>
        <a:bodyPr/>
        <a:lstStyle/>
        <a:p>
          <a:r>
            <a:rPr lang="en-US" sz="1800"/>
            <a:t>By characteristics (judicial review, direct elections, type of legislature, etc.)</a:t>
          </a:r>
        </a:p>
      </dgm:t>
    </dgm:pt>
    <dgm:pt modelId="{DDA0A0C4-B877-E844-9E7B-4445FB01627B}" type="parTrans" cxnId="{64AFD917-77D2-0245-B863-5463B2CB225A}">
      <dgm:prSet/>
      <dgm:spPr/>
      <dgm:t>
        <a:bodyPr/>
        <a:lstStyle/>
        <a:p>
          <a:endParaRPr lang="en-US"/>
        </a:p>
      </dgm:t>
    </dgm:pt>
    <dgm:pt modelId="{7BC04D85-2776-6342-B839-4B5CB3F82801}" type="sibTrans" cxnId="{64AFD917-77D2-0245-B863-5463B2CB225A}">
      <dgm:prSet/>
      <dgm:spPr/>
      <dgm:t>
        <a:bodyPr/>
        <a:lstStyle/>
        <a:p>
          <a:endParaRPr lang="en-US"/>
        </a:p>
      </dgm:t>
    </dgm:pt>
    <dgm:pt modelId="{3FCA0987-EA1A-0F49-BADB-3CA9903233E8}">
      <dgm:prSet custT="1"/>
      <dgm:spPr>
        <a:solidFill>
          <a:schemeClr val="accent2">
            <a:lumMod val="20000"/>
            <a:lumOff val="80000"/>
            <a:alpha val="90000"/>
          </a:schemeClr>
        </a:solidFill>
      </dgm:spPr>
      <dgm:t>
        <a:bodyPr/>
        <a:lstStyle/>
        <a:p>
          <a:r>
            <a:rPr lang="en-US" sz="2000" b="1"/>
            <a:t>Normative</a:t>
          </a:r>
          <a:endParaRPr lang="en-US" sz="2000"/>
        </a:p>
      </dgm:t>
    </dgm:pt>
    <dgm:pt modelId="{937083FE-9C9C-6642-B20E-98189BF8A124}" type="parTrans" cxnId="{1AAA12F5-2E78-6F48-A744-57306AAA1EB6}">
      <dgm:prSet/>
      <dgm:spPr/>
      <dgm:t>
        <a:bodyPr/>
        <a:lstStyle/>
        <a:p>
          <a:endParaRPr lang="en-US"/>
        </a:p>
      </dgm:t>
    </dgm:pt>
    <dgm:pt modelId="{5D8381CA-196F-0041-8EB4-B8A379DCA166}" type="sibTrans" cxnId="{1AAA12F5-2E78-6F48-A744-57306AAA1EB6}">
      <dgm:prSet/>
      <dgm:spPr/>
      <dgm:t>
        <a:bodyPr/>
        <a:lstStyle/>
        <a:p>
          <a:endParaRPr lang="en-US"/>
        </a:p>
      </dgm:t>
    </dgm:pt>
    <dgm:pt modelId="{87AE4986-774F-8445-9372-C7A16FF0E8A5}">
      <dgm:prSet custT="1"/>
      <dgm:spPr>
        <a:solidFill>
          <a:schemeClr val="accent2">
            <a:lumMod val="20000"/>
            <a:lumOff val="80000"/>
            <a:alpha val="90000"/>
          </a:schemeClr>
        </a:solidFill>
      </dgm:spPr>
      <dgm:t>
        <a:bodyPr/>
        <a:lstStyle/>
        <a:p>
          <a:r>
            <a:rPr lang="en-US" sz="1800"/>
            <a:t>Ratings</a:t>
          </a:r>
        </a:p>
      </dgm:t>
    </dgm:pt>
    <dgm:pt modelId="{A7BADED4-A60D-7743-BD43-7E971E7801E4}" type="parTrans" cxnId="{777D2768-7AEF-FC40-870D-4A2D894CD642}">
      <dgm:prSet/>
      <dgm:spPr/>
      <dgm:t>
        <a:bodyPr/>
        <a:lstStyle/>
        <a:p>
          <a:endParaRPr lang="en-US"/>
        </a:p>
      </dgm:t>
    </dgm:pt>
    <dgm:pt modelId="{7CB71693-1C17-D441-95AF-63EF6634B7ED}" type="sibTrans" cxnId="{777D2768-7AEF-FC40-870D-4A2D894CD642}">
      <dgm:prSet/>
      <dgm:spPr/>
      <dgm:t>
        <a:bodyPr/>
        <a:lstStyle/>
        <a:p>
          <a:endParaRPr lang="en-US"/>
        </a:p>
      </dgm:t>
    </dgm:pt>
    <dgm:pt modelId="{3FC24B12-8C3D-AB45-9871-8F7FBAEB401D}">
      <dgm:prSet custT="1"/>
      <dgm:spPr>
        <a:solidFill>
          <a:schemeClr val="accent2">
            <a:lumMod val="20000"/>
            <a:lumOff val="80000"/>
            <a:alpha val="90000"/>
          </a:schemeClr>
        </a:solidFill>
      </dgm:spPr>
      <dgm:t>
        <a:bodyPr/>
        <a:lstStyle/>
        <a:p>
          <a:r>
            <a:rPr lang="en-US" sz="1800"/>
            <a:t>Based on assigning positive or negative values to relevant characteristics</a:t>
          </a:r>
        </a:p>
      </dgm:t>
    </dgm:pt>
    <dgm:pt modelId="{787125B1-E35A-4D4D-93B3-CEFEE9AC620E}" type="parTrans" cxnId="{0AB09B98-F8DD-A745-898E-9704C5168EC7}">
      <dgm:prSet/>
      <dgm:spPr/>
      <dgm:t>
        <a:bodyPr/>
        <a:lstStyle/>
        <a:p>
          <a:endParaRPr lang="en-US"/>
        </a:p>
      </dgm:t>
    </dgm:pt>
    <dgm:pt modelId="{9B3A0E85-1D58-4247-B334-7815533CF57C}" type="sibTrans" cxnId="{0AB09B98-F8DD-A745-898E-9704C5168EC7}">
      <dgm:prSet/>
      <dgm:spPr/>
      <dgm:t>
        <a:bodyPr/>
        <a:lstStyle/>
        <a:p>
          <a:endParaRPr lang="en-US"/>
        </a:p>
      </dgm:t>
    </dgm:pt>
    <dgm:pt modelId="{6D4758C3-5BFD-B848-92B3-D8F4821393EB}">
      <dgm:prSet custT="1"/>
      <dgm:spPr>
        <a:solidFill>
          <a:schemeClr val="accent4">
            <a:lumMod val="20000"/>
            <a:lumOff val="80000"/>
            <a:alpha val="90000"/>
          </a:schemeClr>
        </a:solidFill>
      </dgm:spPr>
      <dgm:t>
        <a:bodyPr/>
        <a:lstStyle/>
        <a:p>
          <a:r>
            <a:rPr lang="en-US" sz="2000" b="1"/>
            <a:t>Consequential </a:t>
          </a:r>
          <a:endParaRPr lang="en-US" sz="2000"/>
        </a:p>
      </dgm:t>
    </dgm:pt>
    <dgm:pt modelId="{ED5DEA8E-C196-D149-896A-A3559DFD69DC}" type="parTrans" cxnId="{8073592C-72EC-494B-B2BE-32468588601C}">
      <dgm:prSet/>
      <dgm:spPr/>
      <dgm:t>
        <a:bodyPr/>
        <a:lstStyle/>
        <a:p>
          <a:endParaRPr lang="en-US"/>
        </a:p>
      </dgm:t>
    </dgm:pt>
    <dgm:pt modelId="{7F223E88-E7D7-4A42-9882-97103D957919}" type="sibTrans" cxnId="{8073592C-72EC-494B-B2BE-32468588601C}">
      <dgm:prSet/>
      <dgm:spPr/>
      <dgm:t>
        <a:bodyPr/>
        <a:lstStyle/>
        <a:p>
          <a:endParaRPr lang="en-US"/>
        </a:p>
      </dgm:t>
    </dgm:pt>
    <dgm:pt modelId="{B5E86F26-E4ED-A24D-8F40-C5F88E46CC8B}">
      <dgm:prSet custT="1"/>
      <dgm:spPr>
        <a:solidFill>
          <a:schemeClr val="accent4">
            <a:lumMod val="20000"/>
            <a:lumOff val="80000"/>
            <a:alpha val="90000"/>
          </a:schemeClr>
        </a:solidFill>
      </dgm:spPr>
      <dgm:t>
        <a:bodyPr/>
        <a:lstStyle/>
        <a:p>
          <a:r>
            <a:rPr lang="en-US" sz="1400"/>
            <a:t>Rating legitimacy (algorithms)</a:t>
          </a:r>
        </a:p>
      </dgm:t>
    </dgm:pt>
    <dgm:pt modelId="{D41CFD8F-D0D3-C14E-8654-E074E49AB93A}" type="parTrans" cxnId="{63AAB779-3E13-6A48-AAE2-9882840B62C2}">
      <dgm:prSet/>
      <dgm:spPr/>
      <dgm:t>
        <a:bodyPr/>
        <a:lstStyle/>
        <a:p>
          <a:endParaRPr lang="en-US"/>
        </a:p>
      </dgm:t>
    </dgm:pt>
    <dgm:pt modelId="{EAFAFD83-B27B-9B49-AD60-EFA017A0B30D}" type="sibTrans" cxnId="{63AAB779-3E13-6A48-AAE2-9882840B62C2}">
      <dgm:prSet/>
      <dgm:spPr/>
      <dgm:t>
        <a:bodyPr/>
        <a:lstStyle/>
        <a:p>
          <a:endParaRPr lang="en-US"/>
        </a:p>
      </dgm:t>
    </dgm:pt>
    <dgm:pt modelId="{065AC360-D0BE-3E4C-8C6C-32C2099C6ECD}">
      <dgm:prSet custT="1"/>
      <dgm:spPr>
        <a:solidFill>
          <a:schemeClr val="accent4">
            <a:lumMod val="20000"/>
            <a:lumOff val="80000"/>
            <a:alpha val="90000"/>
          </a:schemeClr>
        </a:solidFill>
      </dgm:spPr>
      <dgm:t>
        <a:bodyPr/>
        <a:lstStyle/>
        <a:p>
          <a:r>
            <a:rPr lang="en-US" sz="1400"/>
            <a:t>If YES then privileges of the international order are available</a:t>
          </a:r>
        </a:p>
      </dgm:t>
    </dgm:pt>
    <dgm:pt modelId="{EB215B33-6224-4A47-B3BB-1D71F08486E3}" type="parTrans" cxnId="{F9DF66BD-9FC9-4C44-B911-32B973CE368B}">
      <dgm:prSet/>
      <dgm:spPr/>
      <dgm:t>
        <a:bodyPr/>
        <a:lstStyle/>
        <a:p>
          <a:endParaRPr lang="en-US"/>
        </a:p>
      </dgm:t>
    </dgm:pt>
    <dgm:pt modelId="{D5C2E40D-F446-4D4E-9BD1-96528A34326C}" type="sibTrans" cxnId="{F9DF66BD-9FC9-4C44-B911-32B973CE368B}">
      <dgm:prSet/>
      <dgm:spPr/>
      <dgm:t>
        <a:bodyPr/>
        <a:lstStyle/>
        <a:p>
          <a:endParaRPr lang="en-US"/>
        </a:p>
      </dgm:t>
    </dgm:pt>
    <dgm:pt modelId="{82327E23-9149-F344-B764-76D80ED4CB96}">
      <dgm:prSet custT="1"/>
      <dgm:spPr>
        <a:solidFill>
          <a:schemeClr val="accent4">
            <a:lumMod val="20000"/>
            <a:lumOff val="80000"/>
            <a:alpha val="90000"/>
          </a:schemeClr>
        </a:solidFill>
      </dgm:spPr>
      <dgm:t>
        <a:bodyPr/>
        <a:lstStyle/>
        <a:p>
          <a:r>
            <a:rPr lang="en-US" sz="1400"/>
            <a:t>If NO then restrictions apply (no access, foreign states may encourage rebellion at home and consider intervention from abroad; Honduras 2009)</a:t>
          </a:r>
        </a:p>
      </dgm:t>
    </dgm:pt>
    <dgm:pt modelId="{347F5449-BF2C-0341-BDC5-BE7656AA87D5}" type="parTrans" cxnId="{2A1EEC3F-8689-1A44-AAB1-3C324915D1A8}">
      <dgm:prSet/>
      <dgm:spPr/>
      <dgm:t>
        <a:bodyPr/>
        <a:lstStyle/>
        <a:p>
          <a:endParaRPr lang="en-US"/>
        </a:p>
      </dgm:t>
    </dgm:pt>
    <dgm:pt modelId="{735D841E-B595-1E4D-9D3B-C279E7477BE6}" type="sibTrans" cxnId="{2A1EEC3F-8689-1A44-AAB1-3C324915D1A8}">
      <dgm:prSet/>
      <dgm:spPr/>
      <dgm:t>
        <a:bodyPr/>
        <a:lstStyle/>
        <a:p>
          <a:endParaRPr lang="en-US"/>
        </a:p>
      </dgm:t>
    </dgm:pt>
    <dgm:pt modelId="{BCEDCB3E-9205-8040-AF40-958A2A0BAD92}">
      <dgm:prSet custT="1"/>
      <dgm:spPr>
        <a:solidFill>
          <a:schemeClr val="accent4">
            <a:lumMod val="20000"/>
            <a:lumOff val="80000"/>
            <a:alpha val="90000"/>
          </a:schemeClr>
        </a:solidFill>
      </dgm:spPr>
      <dgm:t>
        <a:bodyPr/>
        <a:lstStyle/>
        <a:p>
          <a:r>
            <a:rPr lang="en-US" sz="1400"/>
            <a:t>Ratings other characteristics</a:t>
          </a:r>
        </a:p>
      </dgm:t>
    </dgm:pt>
    <dgm:pt modelId="{0EBE12D2-A297-C54E-A545-3B5ADD5E8851}" type="parTrans" cxnId="{DEFA7B32-6C3F-6B4E-9000-1F77B443C83C}">
      <dgm:prSet/>
      <dgm:spPr/>
      <dgm:t>
        <a:bodyPr/>
        <a:lstStyle/>
        <a:p>
          <a:endParaRPr lang="en-US"/>
        </a:p>
      </dgm:t>
    </dgm:pt>
    <dgm:pt modelId="{AC0CB373-8FE7-2641-AB2C-A5FD99175A3C}" type="sibTrans" cxnId="{DEFA7B32-6C3F-6B4E-9000-1F77B443C83C}">
      <dgm:prSet/>
      <dgm:spPr/>
      <dgm:t>
        <a:bodyPr/>
        <a:lstStyle/>
        <a:p>
          <a:endParaRPr lang="en-US"/>
        </a:p>
      </dgm:t>
    </dgm:pt>
    <dgm:pt modelId="{CEC864DB-4860-504C-9AEF-8B02AF4AE0D9}">
      <dgm:prSet custT="1"/>
      <dgm:spPr>
        <a:solidFill>
          <a:schemeClr val="accent4">
            <a:lumMod val="20000"/>
            <a:lumOff val="80000"/>
            <a:alpha val="90000"/>
          </a:schemeClr>
        </a:solidFill>
      </dgm:spPr>
      <dgm:t>
        <a:bodyPr/>
        <a:lstStyle/>
        <a:p>
          <a:r>
            <a:rPr lang="en-US" sz="1400"/>
            <a:t>Governance (corruption)</a:t>
          </a:r>
        </a:p>
      </dgm:t>
    </dgm:pt>
    <dgm:pt modelId="{351F494A-CF2A-9145-8D14-B6E7BD57C758}" type="parTrans" cxnId="{DEAA79D5-ED29-2844-A749-04C45FAF4ACE}">
      <dgm:prSet/>
      <dgm:spPr/>
      <dgm:t>
        <a:bodyPr/>
        <a:lstStyle/>
        <a:p>
          <a:endParaRPr lang="en-US"/>
        </a:p>
      </dgm:t>
    </dgm:pt>
    <dgm:pt modelId="{7B9BA9ED-F784-6B47-A6CF-37D49B4CCCB0}" type="sibTrans" cxnId="{DEAA79D5-ED29-2844-A749-04C45FAF4ACE}">
      <dgm:prSet/>
      <dgm:spPr/>
      <dgm:t>
        <a:bodyPr/>
        <a:lstStyle/>
        <a:p>
          <a:endParaRPr lang="en-US"/>
        </a:p>
      </dgm:t>
    </dgm:pt>
    <dgm:pt modelId="{1ADBD2C1-F76C-A343-A778-0CB04697E091}">
      <dgm:prSet custT="1"/>
      <dgm:spPr>
        <a:solidFill>
          <a:schemeClr val="accent4">
            <a:lumMod val="20000"/>
            <a:lumOff val="80000"/>
            <a:alpha val="90000"/>
          </a:schemeClr>
        </a:solidFill>
      </dgm:spPr>
      <dgm:t>
        <a:bodyPr/>
        <a:lstStyle/>
        <a:p>
          <a:r>
            <a:rPr lang="en-US" sz="1400"/>
            <a:t>Judicial ractice</a:t>
          </a:r>
        </a:p>
      </dgm:t>
    </dgm:pt>
    <dgm:pt modelId="{D35644A9-8873-BE45-A615-330F80479A68}" type="parTrans" cxnId="{4A79BCF8-3921-7A41-B279-DD2205F3DDE9}">
      <dgm:prSet/>
      <dgm:spPr/>
      <dgm:t>
        <a:bodyPr/>
        <a:lstStyle/>
        <a:p>
          <a:endParaRPr lang="en-US"/>
        </a:p>
      </dgm:t>
    </dgm:pt>
    <dgm:pt modelId="{9860BE24-1234-3F46-BE52-4B5DF5DBFF77}" type="sibTrans" cxnId="{4A79BCF8-3921-7A41-B279-DD2205F3DDE9}">
      <dgm:prSet/>
      <dgm:spPr/>
      <dgm:t>
        <a:bodyPr/>
        <a:lstStyle/>
        <a:p>
          <a:endParaRPr lang="en-US"/>
        </a:p>
      </dgm:t>
    </dgm:pt>
    <dgm:pt modelId="{0796B8EA-40DC-BD44-AF40-6B3F656826CD}">
      <dgm:prSet custT="1"/>
      <dgm:spPr>
        <a:solidFill>
          <a:schemeClr val="accent4">
            <a:lumMod val="20000"/>
            <a:lumOff val="80000"/>
            <a:alpha val="90000"/>
          </a:schemeClr>
        </a:solidFill>
      </dgm:spPr>
      <dgm:t>
        <a:bodyPr/>
        <a:lstStyle/>
        <a:p>
          <a:r>
            <a:rPr lang="en-US" sz="1400"/>
            <a:t>Extent of voter suppression</a:t>
          </a:r>
        </a:p>
      </dgm:t>
    </dgm:pt>
    <dgm:pt modelId="{245ADDFF-3A49-DB47-8D52-DC8315669493}" type="parTrans" cxnId="{E0DD720C-1EE8-C04A-AD72-B85A732AB072}">
      <dgm:prSet/>
      <dgm:spPr/>
      <dgm:t>
        <a:bodyPr/>
        <a:lstStyle/>
        <a:p>
          <a:endParaRPr lang="en-US"/>
        </a:p>
      </dgm:t>
    </dgm:pt>
    <dgm:pt modelId="{84AAD269-6761-2746-902B-A1BEAFF13E12}" type="sibTrans" cxnId="{E0DD720C-1EE8-C04A-AD72-B85A732AB072}">
      <dgm:prSet/>
      <dgm:spPr/>
      <dgm:t>
        <a:bodyPr/>
        <a:lstStyle/>
        <a:p>
          <a:endParaRPr lang="en-US"/>
        </a:p>
      </dgm:t>
    </dgm:pt>
    <dgm:pt modelId="{312CB92A-8BCC-4F41-BDC2-12991B5BC493}">
      <dgm:prSet custT="1"/>
      <dgm:spPr>
        <a:solidFill>
          <a:schemeClr val="accent4">
            <a:lumMod val="20000"/>
            <a:lumOff val="80000"/>
            <a:alpha val="90000"/>
          </a:schemeClr>
        </a:solidFill>
      </dgm:spPr>
      <dgm:t>
        <a:bodyPr/>
        <a:lstStyle/>
        <a:p>
          <a:r>
            <a:rPr lang="en-US" sz="1400"/>
            <a:t>Civil society protection </a:t>
          </a:r>
        </a:p>
      </dgm:t>
    </dgm:pt>
    <dgm:pt modelId="{8DB1421A-78FF-A942-8E43-0BE56C0158AC}" type="parTrans" cxnId="{17ACD036-7CD2-3C4A-9420-788FD9B60873}">
      <dgm:prSet/>
      <dgm:spPr/>
      <dgm:t>
        <a:bodyPr/>
        <a:lstStyle/>
        <a:p>
          <a:endParaRPr lang="en-US"/>
        </a:p>
      </dgm:t>
    </dgm:pt>
    <dgm:pt modelId="{8C3E2B21-C1E1-444E-BF6D-7A07DF15630A}" type="sibTrans" cxnId="{17ACD036-7CD2-3C4A-9420-788FD9B60873}">
      <dgm:prSet/>
      <dgm:spPr/>
      <dgm:t>
        <a:bodyPr/>
        <a:lstStyle/>
        <a:p>
          <a:endParaRPr lang="en-US"/>
        </a:p>
      </dgm:t>
    </dgm:pt>
    <dgm:pt modelId="{D0396085-CF6B-834F-B3A9-1AF7A815C28E}" type="pres">
      <dgm:prSet presAssocID="{9B7F42FE-343A-444A-A067-B4E24BD265FC}" presName="Name0" presStyleCnt="0">
        <dgm:presLayoutVars>
          <dgm:chMax val="3"/>
          <dgm:chPref val="1"/>
          <dgm:dir/>
          <dgm:animLvl val="lvl"/>
          <dgm:resizeHandles/>
        </dgm:presLayoutVars>
      </dgm:prSet>
      <dgm:spPr/>
    </dgm:pt>
    <dgm:pt modelId="{DD796457-C107-764C-9CBB-141387D54D61}" type="pres">
      <dgm:prSet presAssocID="{9B7F42FE-343A-444A-A067-B4E24BD265FC}" presName="outerBox" presStyleCnt="0"/>
      <dgm:spPr/>
    </dgm:pt>
    <dgm:pt modelId="{DEEA87F6-255A-4A42-A939-53BC1CE390C3}" type="pres">
      <dgm:prSet presAssocID="{9B7F42FE-343A-444A-A067-B4E24BD265FC}" presName="outerBoxParent" presStyleLbl="node1" presStyleIdx="0" presStyleCnt="1"/>
      <dgm:spPr/>
    </dgm:pt>
    <dgm:pt modelId="{0AD28E9C-FDEF-3C44-BD60-DDA49B66537F}" type="pres">
      <dgm:prSet presAssocID="{9B7F42FE-343A-444A-A067-B4E24BD265FC}" presName="outerBoxChildren" presStyleCnt="0"/>
      <dgm:spPr/>
    </dgm:pt>
    <dgm:pt modelId="{47CFAF64-E735-534C-9B3D-81AC3F42A6A8}" type="pres">
      <dgm:prSet presAssocID="{1653BA47-0143-1740-8165-72EC20750315}" presName="oChild" presStyleLbl="fgAcc1" presStyleIdx="0" presStyleCnt="3">
        <dgm:presLayoutVars>
          <dgm:bulletEnabled val="1"/>
        </dgm:presLayoutVars>
      </dgm:prSet>
      <dgm:spPr/>
    </dgm:pt>
    <dgm:pt modelId="{E6780A60-2F00-9F4D-A7AF-E729843F02BE}" type="pres">
      <dgm:prSet presAssocID="{8FCA8685-B53D-3F40-A090-C89026E79FA1}" presName="outerSibTrans" presStyleCnt="0"/>
      <dgm:spPr/>
    </dgm:pt>
    <dgm:pt modelId="{E05CEDD3-32CA-4A4D-A7AF-2DD2287D6A3F}" type="pres">
      <dgm:prSet presAssocID="{3FCA0987-EA1A-0F49-BADB-3CA9903233E8}" presName="oChild" presStyleLbl="fgAcc1" presStyleIdx="1" presStyleCnt="3" custScaleY="116965">
        <dgm:presLayoutVars>
          <dgm:bulletEnabled val="1"/>
        </dgm:presLayoutVars>
      </dgm:prSet>
      <dgm:spPr/>
    </dgm:pt>
    <dgm:pt modelId="{7D336694-76F2-2D45-AC76-3AAA66B50D69}" type="pres">
      <dgm:prSet presAssocID="{5D8381CA-196F-0041-8EB4-B8A379DCA166}" presName="outerSibTrans" presStyleCnt="0"/>
      <dgm:spPr/>
    </dgm:pt>
    <dgm:pt modelId="{4B1B4E31-8FA8-7742-8FFC-9332BF054441}" type="pres">
      <dgm:prSet presAssocID="{6D4758C3-5BFD-B848-92B3-D8F4821393EB}" presName="oChild" presStyleLbl="fgAcc1" presStyleIdx="2" presStyleCnt="3" custScaleY="132027">
        <dgm:presLayoutVars>
          <dgm:bulletEnabled val="1"/>
        </dgm:presLayoutVars>
      </dgm:prSet>
      <dgm:spPr/>
    </dgm:pt>
  </dgm:ptLst>
  <dgm:cxnLst>
    <dgm:cxn modelId="{E0DD720C-1EE8-C04A-AD72-B85A732AB072}" srcId="{BCEDCB3E-9205-8040-AF40-958A2A0BAD92}" destId="{0796B8EA-40DC-BD44-AF40-6B3F656826CD}" srcOrd="2" destOrd="0" parTransId="{245ADDFF-3A49-DB47-8D52-DC8315669493}" sibTransId="{84AAD269-6761-2746-902B-A1BEAFF13E12}"/>
    <dgm:cxn modelId="{64AFD917-77D2-0245-B863-5463B2CB225A}" srcId="{1653BA47-0143-1740-8165-72EC20750315}" destId="{17211E9E-3B8E-E642-8316-2DEBBB796194}" srcOrd="0" destOrd="0" parTransId="{DDA0A0C4-B877-E844-9E7B-4445FB01627B}" sibTransId="{7BC04D85-2776-6342-B839-4B5CB3F82801}"/>
    <dgm:cxn modelId="{8073592C-72EC-494B-B2BE-32468588601C}" srcId="{2088C12E-55B0-D840-8773-D8066E6C8336}" destId="{6D4758C3-5BFD-B848-92B3-D8F4821393EB}" srcOrd="2" destOrd="0" parTransId="{ED5DEA8E-C196-D149-896A-A3559DFD69DC}" sibTransId="{7F223E88-E7D7-4A42-9882-97103D957919}"/>
    <dgm:cxn modelId="{DEFA7B32-6C3F-6B4E-9000-1F77B443C83C}" srcId="{6D4758C3-5BFD-B848-92B3-D8F4821393EB}" destId="{BCEDCB3E-9205-8040-AF40-958A2A0BAD92}" srcOrd="1" destOrd="0" parTransId="{0EBE12D2-A297-C54E-A545-3B5ADD5E8851}" sibTransId="{AC0CB373-8FE7-2641-AB2C-A5FD99175A3C}"/>
    <dgm:cxn modelId="{17ACD036-7CD2-3C4A-9420-788FD9B60873}" srcId="{BCEDCB3E-9205-8040-AF40-958A2A0BAD92}" destId="{312CB92A-8BCC-4F41-BDC2-12991B5BC493}" srcOrd="3" destOrd="0" parTransId="{8DB1421A-78FF-A942-8E43-0BE56C0158AC}" sibTransId="{8C3E2B21-C1E1-444E-BF6D-7A07DF15630A}"/>
    <dgm:cxn modelId="{5B8F8C39-FCD8-404D-BFF4-4443106FAE65}" type="presOf" srcId="{87AE4986-774F-8445-9372-C7A16FF0E8A5}" destId="{E05CEDD3-32CA-4A4D-A7AF-2DD2287D6A3F}" srcOrd="0" destOrd="1" presId="urn:microsoft.com/office/officeart/2005/8/layout/target2"/>
    <dgm:cxn modelId="{4043BB3B-111A-D243-AFEC-EB8DA73C1B8D}" srcId="{9B7F42FE-343A-444A-A067-B4E24BD265FC}" destId="{2088C12E-55B0-D840-8773-D8066E6C8336}" srcOrd="0" destOrd="0" parTransId="{34451101-E4FD-3E4F-981D-2C3D05A08C55}" sibTransId="{AF7C7DAB-07D8-1143-B9A9-0D7D442CFCAE}"/>
    <dgm:cxn modelId="{2A1EEC3F-8689-1A44-AAB1-3C324915D1A8}" srcId="{B5E86F26-E4ED-A24D-8F40-C5F88E46CC8B}" destId="{82327E23-9149-F344-B764-76D80ED4CB96}" srcOrd="1" destOrd="0" parTransId="{347F5449-BF2C-0341-BDC5-BE7656AA87D5}" sibTransId="{735D841E-B595-1E4D-9D3B-C279E7477BE6}"/>
    <dgm:cxn modelId="{40CF7E44-DCBC-0F46-B0EC-7EA7CF4AE8C8}" type="presOf" srcId="{3FC24B12-8C3D-AB45-9871-8F7FBAEB401D}" destId="{E05CEDD3-32CA-4A4D-A7AF-2DD2287D6A3F}" srcOrd="0" destOrd="2" presId="urn:microsoft.com/office/officeart/2005/8/layout/target2"/>
    <dgm:cxn modelId="{92EAF149-5860-8B4E-9043-764BD42F5A40}" type="presOf" srcId="{312CB92A-8BCC-4F41-BDC2-12991B5BC493}" destId="{4B1B4E31-8FA8-7742-8FFC-9332BF054441}" srcOrd="0" destOrd="8" presId="urn:microsoft.com/office/officeart/2005/8/layout/target2"/>
    <dgm:cxn modelId="{CC99B64D-C584-2049-8D25-FD67EAA9BCC9}" type="presOf" srcId="{1ADBD2C1-F76C-A343-A778-0CB04697E091}" destId="{4B1B4E31-8FA8-7742-8FFC-9332BF054441}" srcOrd="0" destOrd="6" presId="urn:microsoft.com/office/officeart/2005/8/layout/target2"/>
    <dgm:cxn modelId="{CD653D5E-0710-B045-89AA-A7507D59E7AB}" type="presOf" srcId="{065AC360-D0BE-3E4C-8C6C-32C2099C6ECD}" destId="{4B1B4E31-8FA8-7742-8FFC-9332BF054441}" srcOrd="0" destOrd="2" presId="urn:microsoft.com/office/officeart/2005/8/layout/target2"/>
    <dgm:cxn modelId="{7812845F-EF2F-3149-A755-CDB575237FBB}" type="presOf" srcId="{82327E23-9149-F344-B764-76D80ED4CB96}" destId="{4B1B4E31-8FA8-7742-8FFC-9332BF054441}" srcOrd="0" destOrd="3" presId="urn:microsoft.com/office/officeart/2005/8/layout/target2"/>
    <dgm:cxn modelId="{086BD566-E632-DF46-BAB8-2A8E50083747}" srcId="{2088C12E-55B0-D840-8773-D8066E6C8336}" destId="{1653BA47-0143-1740-8165-72EC20750315}" srcOrd="0" destOrd="0" parTransId="{97E247BE-EA3D-7D4D-B78E-2719213CDF3B}" sibTransId="{8FCA8685-B53D-3F40-A090-C89026E79FA1}"/>
    <dgm:cxn modelId="{777D2768-7AEF-FC40-870D-4A2D894CD642}" srcId="{3FCA0987-EA1A-0F49-BADB-3CA9903233E8}" destId="{87AE4986-774F-8445-9372-C7A16FF0E8A5}" srcOrd="0" destOrd="0" parTransId="{A7BADED4-A60D-7743-BD43-7E971E7801E4}" sibTransId="{7CB71693-1C17-D441-95AF-63EF6634B7ED}"/>
    <dgm:cxn modelId="{14D0F16A-A685-244B-851A-A76B6FF0B392}" type="presOf" srcId="{3FCA0987-EA1A-0F49-BADB-3CA9903233E8}" destId="{E05CEDD3-32CA-4A4D-A7AF-2DD2287D6A3F}" srcOrd="0" destOrd="0" presId="urn:microsoft.com/office/officeart/2005/8/layout/target2"/>
    <dgm:cxn modelId="{63AAB779-3E13-6A48-AAE2-9882840B62C2}" srcId="{6D4758C3-5BFD-B848-92B3-D8F4821393EB}" destId="{B5E86F26-E4ED-A24D-8F40-C5F88E46CC8B}" srcOrd="0" destOrd="0" parTransId="{D41CFD8F-D0D3-C14E-8654-E074E49AB93A}" sibTransId="{EAFAFD83-B27B-9B49-AD60-EFA017A0B30D}"/>
    <dgm:cxn modelId="{E272DC8B-955C-DA44-AD80-6C5D122D244F}" type="presOf" srcId="{BCEDCB3E-9205-8040-AF40-958A2A0BAD92}" destId="{4B1B4E31-8FA8-7742-8FFC-9332BF054441}" srcOrd="0" destOrd="4" presId="urn:microsoft.com/office/officeart/2005/8/layout/target2"/>
    <dgm:cxn modelId="{8A817E90-E66C-AA4D-95F7-88ABFE1C227E}" type="presOf" srcId="{6D4758C3-5BFD-B848-92B3-D8F4821393EB}" destId="{4B1B4E31-8FA8-7742-8FFC-9332BF054441}" srcOrd="0" destOrd="0" presId="urn:microsoft.com/office/officeart/2005/8/layout/target2"/>
    <dgm:cxn modelId="{23FD4096-25D6-1246-89B9-4D0AA140EE9A}" type="presOf" srcId="{1653BA47-0143-1740-8165-72EC20750315}" destId="{47CFAF64-E735-534C-9B3D-81AC3F42A6A8}" srcOrd="0" destOrd="0" presId="urn:microsoft.com/office/officeart/2005/8/layout/target2"/>
    <dgm:cxn modelId="{0AB09B98-F8DD-A745-898E-9704C5168EC7}" srcId="{3FCA0987-EA1A-0F49-BADB-3CA9903233E8}" destId="{3FC24B12-8C3D-AB45-9871-8F7FBAEB401D}" srcOrd="1" destOrd="0" parTransId="{787125B1-E35A-4D4D-93B3-CEFEE9AC620E}" sibTransId="{9B3A0E85-1D58-4247-B334-7815533CF57C}"/>
    <dgm:cxn modelId="{D1044399-71B0-634D-BFB8-A7C1108CF9C4}" type="presOf" srcId="{2088C12E-55B0-D840-8773-D8066E6C8336}" destId="{DEEA87F6-255A-4A42-A939-53BC1CE390C3}" srcOrd="0" destOrd="0" presId="urn:microsoft.com/office/officeart/2005/8/layout/target2"/>
    <dgm:cxn modelId="{0FEEC5AC-5F1B-5547-BC1F-D0A38CDC4EFC}" type="presOf" srcId="{B5E86F26-E4ED-A24D-8F40-C5F88E46CC8B}" destId="{4B1B4E31-8FA8-7742-8FFC-9332BF054441}" srcOrd="0" destOrd="1" presId="urn:microsoft.com/office/officeart/2005/8/layout/target2"/>
    <dgm:cxn modelId="{546008AF-E6C3-1541-921C-678A6BDB7A55}" type="presOf" srcId="{CEC864DB-4860-504C-9AEF-8B02AF4AE0D9}" destId="{4B1B4E31-8FA8-7742-8FFC-9332BF054441}" srcOrd="0" destOrd="5" presId="urn:microsoft.com/office/officeart/2005/8/layout/target2"/>
    <dgm:cxn modelId="{F9DF66BD-9FC9-4C44-B911-32B973CE368B}" srcId="{B5E86F26-E4ED-A24D-8F40-C5F88E46CC8B}" destId="{065AC360-D0BE-3E4C-8C6C-32C2099C6ECD}" srcOrd="0" destOrd="0" parTransId="{EB215B33-6224-4A47-B3BB-1D71F08486E3}" sibTransId="{D5C2E40D-F446-4D4E-9BD1-96528A34326C}"/>
    <dgm:cxn modelId="{DEAA79D5-ED29-2844-A749-04C45FAF4ACE}" srcId="{BCEDCB3E-9205-8040-AF40-958A2A0BAD92}" destId="{CEC864DB-4860-504C-9AEF-8B02AF4AE0D9}" srcOrd="0" destOrd="0" parTransId="{351F494A-CF2A-9145-8D14-B6E7BD57C758}" sibTransId="{7B9BA9ED-F784-6B47-A6CF-37D49B4CCCB0}"/>
    <dgm:cxn modelId="{E364C2DA-A42B-5649-9AEA-1A96350BE3D0}" type="presOf" srcId="{17211E9E-3B8E-E642-8316-2DEBBB796194}" destId="{47CFAF64-E735-534C-9B3D-81AC3F42A6A8}" srcOrd="0" destOrd="1" presId="urn:microsoft.com/office/officeart/2005/8/layout/target2"/>
    <dgm:cxn modelId="{7CB635E8-4750-5A47-BFC9-8CFA019E1CF3}" type="presOf" srcId="{9B7F42FE-343A-444A-A067-B4E24BD265FC}" destId="{D0396085-CF6B-834F-B3A9-1AF7A815C28E}" srcOrd="0" destOrd="0" presId="urn:microsoft.com/office/officeart/2005/8/layout/target2"/>
    <dgm:cxn modelId="{1AAA12F5-2E78-6F48-A744-57306AAA1EB6}" srcId="{2088C12E-55B0-D840-8773-D8066E6C8336}" destId="{3FCA0987-EA1A-0F49-BADB-3CA9903233E8}" srcOrd="1" destOrd="0" parTransId="{937083FE-9C9C-6642-B20E-98189BF8A124}" sibTransId="{5D8381CA-196F-0041-8EB4-B8A379DCA166}"/>
    <dgm:cxn modelId="{4A79BCF8-3921-7A41-B279-DD2205F3DDE9}" srcId="{BCEDCB3E-9205-8040-AF40-958A2A0BAD92}" destId="{1ADBD2C1-F76C-A343-A778-0CB04697E091}" srcOrd="1" destOrd="0" parTransId="{D35644A9-8873-BE45-A615-330F80479A68}" sibTransId="{9860BE24-1234-3F46-BE52-4B5DF5DBFF77}"/>
    <dgm:cxn modelId="{EB4E38FA-7B1E-A245-8C25-19EED26A75A2}" type="presOf" srcId="{0796B8EA-40DC-BD44-AF40-6B3F656826CD}" destId="{4B1B4E31-8FA8-7742-8FFC-9332BF054441}" srcOrd="0" destOrd="7" presId="urn:microsoft.com/office/officeart/2005/8/layout/target2"/>
    <dgm:cxn modelId="{7FE47F20-D613-DA4C-A987-EC3B86A6F72A}" type="presParOf" srcId="{D0396085-CF6B-834F-B3A9-1AF7A815C28E}" destId="{DD796457-C107-764C-9CBB-141387D54D61}" srcOrd="0" destOrd="0" presId="urn:microsoft.com/office/officeart/2005/8/layout/target2"/>
    <dgm:cxn modelId="{34E78FB8-213E-C74B-86AA-FF1D9A8B3E97}" type="presParOf" srcId="{DD796457-C107-764C-9CBB-141387D54D61}" destId="{DEEA87F6-255A-4A42-A939-53BC1CE390C3}" srcOrd="0" destOrd="0" presId="urn:microsoft.com/office/officeart/2005/8/layout/target2"/>
    <dgm:cxn modelId="{721C30CC-3838-834D-A1FE-EDA5638E19A9}" type="presParOf" srcId="{DD796457-C107-764C-9CBB-141387D54D61}" destId="{0AD28E9C-FDEF-3C44-BD60-DDA49B66537F}" srcOrd="1" destOrd="0" presId="urn:microsoft.com/office/officeart/2005/8/layout/target2"/>
    <dgm:cxn modelId="{60223748-D1AC-6049-9DC6-C0A07B8DFD8D}" type="presParOf" srcId="{0AD28E9C-FDEF-3C44-BD60-DDA49B66537F}" destId="{47CFAF64-E735-534C-9B3D-81AC3F42A6A8}" srcOrd="0" destOrd="0" presId="urn:microsoft.com/office/officeart/2005/8/layout/target2"/>
    <dgm:cxn modelId="{35650C20-5624-4E47-A4A7-3E297053E700}" type="presParOf" srcId="{0AD28E9C-FDEF-3C44-BD60-DDA49B66537F}" destId="{E6780A60-2F00-9F4D-A7AF-E729843F02BE}" srcOrd="1" destOrd="0" presId="urn:microsoft.com/office/officeart/2005/8/layout/target2"/>
    <dgm:cxn modelId="{4A891FD3-19A3-5144-8BD6-C0AE5246C8A6}" type="presParOf" srcId="{0AD28E9C-FDEF-3C44-BD60-DDA49B66537F}" destId="{E05CEDD3-32CA-4A4D-A7AF-2DD2287D6A3F}" srcOrd="2" destOrd="0" presId="urn:microsoft.com/office/officeart/2005/8/layout/target2"/>
    <dgm:cxn modelId="{25FF3392-2F22-0D40-B93F-21A8A168181E}" type="presParOf" srcId="{0AD28E9C-FDEF-3C44-BD60-DDA49B66537F}" destId="{7D336694-76F2-2D45-AC76-3AAA66B50D69}" srcOrd="3" destOrd="0" presId="urn:microsoft.com/office/officeart/2005/8/layout/target2"/>
    <dgm:cxn modelId="{243783DB-3720-0741-9E9E-7B10DB91D7DD}" type="presParOf" srcId="{0AD28E9C-FDEF-3C44-BD60-DDA49B66537F}" destId="{4B1B4E31-8FA8-7742-8FFC-9332BF054441}" srcOrd="4"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121AAB-5872-F843-AAC7-60F576AA53B4}"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FDA9EEC7-F884-3448-8D33-E4E44E475EC5}">
      <dgm:prSet/>
      <dgm: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dgm:spPr>
      <dgm:t>
        <a:bodyPr/>
        <a:lstStyle/>
        <a:p>
          <a:r>
            <a:rPr lang="zh-CN"/>
            <a:t>我们对宪法的形式和功能及其演变给予特别的关注（代际之间只有时间顺序的差异，并非进化关系）</a:t>
          </a:r>
          <a:endParaRPr lang="en-US" dirty="0"/>
        </a:p>
      </dgm:t>
    </dgm:pt>
    <dgm:pt modelId="{35F071E3-FFA7-E748-A412-D4A64EEB5F44}" type="parTrans" cxnId="{8E046E77-1CCF-5B41-A245-0D211C4CCCEC}">
      <dgm:prSet/>
      <dgm:spPr/>
      <dgm:t>
        <a:bodyPr/>
        <a:lstStyle/>
        <a:p>
          <a:endParaRPr lang="en-US"/>
        </a:p>
      </dgm:t>
    </dgm:pt>
    <dgm:pt modelId="{71D09A3C-9996-2F47-80C5-80BA9EBB8C0C}" type="sibTrans" cxnId="{8E046E77-1CCF-5B41-A245-0D211C4CCCEC}">
      <dgm:prSet/>
      <dgm:spPr/>
      <dgm:t>
        <a:bodyPr/>
        <a:lstStyle/>
        <a:p>
          <a:endParaRPr lang="en-US"/>
        </a:p>
      </dgm:t>
    </dgm:pt>
    <dgm:pt modelId="{C5512832-8980-2642-B10F-8C096F40E379}">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dirty="0"/>
            <a:t>(1</a:t>
          </a:r>
          <a:r>
            <a:rPr lang="zh-CN"/>
            <a:t>）第一代宪法，主要是美国，英国和法国； </a:t>
          </a:r>
          <a:endParaRPr lang="en-US" dirty="0"/>
        </a:p>
      </dgm:t>
    </dgm:pt>
    <dgm:pt modelId="{8D9ADEB8-BD81-7542-B433-C28590909576}" type="parTrans" cxnId="{36E445CC-CD03-B14A-B81C-ECA3515141E6}">
      <dgm:prSet/>
      <dgm:spPr/>
      <dgm:t>
        <a:bodyPr/>
        <a:lstStyle/>
        <a:p>
          <a:endParaRPr lang="en-US"/>
        </a:p>
      </dgm:t>
    </dgm:pt>
    <dgm:pt modelId="{2CD012B7-F577-DF42-9D13-899DE73AB809}" type="sibTrans" cxnId="{36E445CC-CD03-B14A-B81C-ECA3515141E6}">
      <dgm:prSet/>
      <dgm:spPr/>
      <dgm:t>
        <a:bodyPr/>
        <a:lstStyle/>
        <a:p>
          <a:endParaRPr lang="en-US"/>
        </a:p>
      </dgm:t>
    </dgm:pt>
    <dgm:pt modelId="{3B858C1F-71F1-AF41-B131-61EF5FD09DB3}">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zh-CN"/>
            <a:t>（</a:t>
          </a:r>
          <a:r>
            <a:rPr lang="en-US" dirty="0"/>
            <a:t>2</a:t>
          </a:r>
          <a:r>
            <a:rPr lang="zh-CN"/>
            <a:t>）第二次世界大战后产生的第二代宪法，主要是德国和日本的宪法； </a:t>
          </a:r>
          <a:endParaRPr lang="en-US" dirty="0"/>
        </a:p>
      </dgm:t>
    </dgm:pt>
    <dgm:pt modelId="{32BDC497-2503-784F-A93F-040AEFE5DF71}" type="parTrans" cxnId="{063BB0EF-22CE-4346-B2B9-57C36C613507}">
      <dgm:prSet/>
      <dgm:spPr/>
      <dgm:t>
        <a:bodyPr/>
        <a:lstStyle/>
        <a:p>
          <a:endParaRPr lang="en-US"/>
        </a:p>
      </dgm:t>
    </dgm:pt>
    <dgm:pt modelId="{4BB53233-9459-694E-83E8-087CDFA47488}" type="sibTrans" cxnId="{063BB0EF-22CE-4346-B2B9-57C36C613507}">
      <dgm:prSet/>
      <dgm:spPr/>
      <dgm:t>
        <a:bodyPr/>
        <a:lstStyle/>
        <a:p>
          <a:endParaRPr lang="en-US"/>
        </a:p>
      </dgm:t>
    </dgm:pt>
    <dgm:pt modelId="{67DFBEC1-5C4A-9A4E-B59B-81EA8052F045}">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zh-CN"/>
            <a:t>（</a:t>
          </a:r>
          <a:r>
            <a:rPr lang="en-US" dirty="0"/>
            <a:t>3</a:t>
          </a:r>
          <a:r>
            <a:rPr lang="zh-CN"/>
            <a:t>）苏联解体后的第三代宪法，东欧，拉丁美洲和南非采用的宪法；</a:t>
          </a:r>
          <a:endParaRPr lang="en-US" dirty="0"/>
        </a:p>
      </dgm:t>
    </dgm:pt>
    <dgm:pt modelId="{E8339F7E-A586-C443-80FA-E3E505822AEF}" type="parTrans" cxnId="{BB6C60B6-7AD6-CA4B-B442-6EC98B378E23}">
      <dgm:prSet/>
      <dgm:spPr/>
      <dgm:t>
        <a:bodyPr/>
        <a:lstStyle/>
        <a:p>
          <a:endParaRPr lang="en-US"/>
        </a:p>
      </dgm:t>
    </dgm:pt>
    <dgm:pt modelId="{C65B3B82-1AFE-3F43-B87B-372F532199FF}" type="sibTrans" cxnId="{BB6C60B6-7AD6-CA4B-B442-6EC98B378E23}">
      <dgm:prSet/>
      <dgm:spPr/>
      <dgm:t>
        <a:bodyPr/>
        <a:lstStyle/>
        <a:p>
          <a:endParaRPr lang="en-US"/>
        </a:p>
      </dgm:t>
    </dgm:pt>
    <dgm:pt modelId="{D008D088-9B14-F14C-BD6C-8E263B383E22}">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zh-CN"/>
            <a:t>（</a:t>
          </a:r>
          <a:r>
            <a:rPr lang="en-US" dirty="0"/>
            <a:t>4</a:t>
          </a:r>
          <a:r>
            <a:rPr lang="zh-CN"/>
            <a:t>）第四代宪法，主要为神权国家提出和颁布，以及为阿富汗和伊拉克新兴的政治秩序所采纳；然后我们将探讨</a:t>
          </a:r>
          <a:endParaRPr lang="en-US" dirty="0"/>
        </a:p>
      </dgm:t>
    </dgm:pt>
    <dgm:pt modelId="{8ADA7A38-AC74-D24B-B13B-5EF14BE3E777}" type="parTrans" cxnId="{2D98FE8D-2572-ED41-9924-EF75E366E36D}">
      <dgm:prSet/>
      <dgm:spPr/>
      <dgm:t>
        <a:bodyPr/>
        <a:lstStyle/>
        <a:p>
          <a:endParaRPr lang="en-US"/>
        </a:p>
      </dgm:t>
    </dgm:pt>
    <dgm:pt modelId="{D6C75AD3-442D-6345-8C30-DFA11B69101E}" type="sibTrans" cxnId="{2D98FE8D-2572-ED41-9924-EF75E366E36D}">
      <dgm:prSet/>
      <dgm:spPr/>
      <dgm:t>
        <a:bodyPr/>
        <a:lstStyle/>
        <a:p>
          <a:endParaRPr lang="en-US"/>
        </a:p>
      </dgm:t>
    </dgm:pt>
    <dgm:pt modelId="{FD6C5D34-A76C-DA45-96D7-C33B6F99BAE9}">
      <dgm:prSet/>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zh-CN"/>
            <a:t>（</a:t>
          </a:r>
          <a:r>
            <a:rPr lang="en-US" dirty="0"/>
            <a:t>5</a:t>
          </a:r>
          <a:r>
            <a:rPr lang="zh-CN"/>
            <a:t>）新时代第五代宪法的可能阶段。</a:t>
          </a:r>
          <a:endParaRPr lang="en-US" dirty="0"/>
        </a:p>
      </dgm:t>
    </dgm:pt>
    <dgm:pt modelId="{8B206B4D-242A-8041-ABD3-B9E54F2D83D1}" type="parTrans" cxnId="{6AAEDB48-030D-E040-B04F-746F7596EF9D}">
      <dgm:prSet/>
      <dgm:spPr/>
      <dgm:t>
        <a:bodyPr/>
        <a:lstStyle/>
        <a:p>
          <a:endParaRPr lang="en-US"/>
        </a:p>
      </dgm:t>
    </dgm:pt>
    <dgm:pt modelId="{9587977F-BDC6-A844-B938-001010744ECE}" type="sibTrans" cxnId="{6AAEDB48-030D-E040-B04F-746F7596EF9D}">
      <dgm:prSet/>
      <dgm:spPr/>
      <dgm:t>
        <a:bodyPr/>
        <a:lstStyle/>
        <a:p>
          <a:endParaRPr lang="en-US"/>
        </a:p>
      </dgm:t>
    </dgm:pt>
    <dgm:pt modelId="{517DC81D-D41A-F64C-8151-5215F9F501C9}" type="pres">
      <dgm:prSet presAssocID="{F5121AAB-5872-F843-AAC7-60F576AA53B4}" presName="linear" presStyleCnt="0">
        <dgm:presLayoutVars>
          <dgm:animLvl val="lvl"/>
          <dgm:resizeHandles val="exact"/>
        </dgm:presLayoutVars>
      </dgm:prSet>
      <dgm:spPr/>
    </dgm:pt>
    <dgm:pt modelId="{62DBB4A5-2394-4046-B34F-FA61FC260858}" type="pres">
      <dgm:prSet presAssocID="{FDA9EEC7-F884-3448-8D33-E4E44E475EC5}" presName="parentText" presStyleLbl="node1" presStyleIdx="0" presStyleCnt="1">
        <dgm:presLayoutVars>
          <dgm:chMax val="0"/>
          <dgm:bulletEnabled val="1"/>
        </dgm:presLayoutVars>
      </dgm:prSet>
      <dgm:spPr/>
    </dgm:pt>
    <dgm:pt modelId="{CD9A20A7-585E-9F41-A01E-150E12E57989}" type="pres">
      <dgm:prSet presAssocID="{FDA9EEC7-F884-3448-8D33-E4E44E475EC5}" presName="childText" presStyleLbl="revTx" presStyleIdx="0" presStyleCnt="1">
        <dgm:presLayoutVars>
          <dgm:bulletEnabled val="1"/>
        </dgm:presLayoutVars>
      </dgm:prSet>
      <dgm:spPr/>
    </dgm:pt>
  </dgm:ptLst>
  <dgm:cxnLst>
    <dgm:cxn modelId="{20199A0E-355D-D140-A376-7FE6A157D8CE}" type="presOf" srcId="{3B858C1F-71F1-AF41-B131-61EF5FD09DB3}" destId="{CD9A20A7-585E-9F41-A01E-150E12E57989}" srcOrd="0" destOrd="1" presId="urn:microsoft.com/office/officeart/2005/8/layout/vList2"/>
    <dgm:cxn modelId="{5DC6813C-9007-A04D-B1F1-7708B2666C72}" type="presOf" srcId="{D008D088-9B14-F14C-BD6C-8E263B383E22}" destId="{CD9A20A7-585E-9F41-A01E-150E12E57989}" srcOrd="0" destOrd="3" presId="urn:microsoft.com/office/officeart/2005/8/layout/vList2"/>
    <dgm:cxn modelId="{6AAEDB48-030D-E040-B04F-746F7596EF9D}" srcId="{FDA9EEC7-F884-3448-8D33-E4E44E475EC5}" destId="{FD6C5D34-A76C-DA45-96D7-C33B6F99BAE9}" srcOrd="4" destOrd="0" parTransId="{8B206B4D-242A-8041-ABD3-B9E54F2D83D1}" sibTransId="{9587977F-BDC6-A844-B938-001010744ECE}"/>
    <dgm:cxn modelId="{8E046E77-1CCF-5B41-A245-0D211C4CCCEC}" srcId="{F5121AAB-5872-F843-AAC7-60F576AA53B4}" destId="{FDA9EEC7-F884-3448-8D33-E4E44E475EC5}" srcOrd="0" destOrd="0" parTransId="{35F071E3-FFA7-E748-A412-D4A64EEB5F44}" sibTransId="{71D09A3C-9996-2F47-80C5-80BA9EBB8C0C}"/>
    <dgm:cxn modelId="{756A5583-834A-D243-95D4-D9BEE45764EA}" type="presOf" srcId="{F5121AAB-5872-F843-AAC7-60F576AA53B4}" destId="{517DC81D-D41A-F64C-8151-5215F9F501C9}" srcOrd="0" destOrd="0" presId="urn:microsoft.com/office/officeart/2005/8/layout/vList2"/>
    <dgm:cxn modelId="{2D98FE8D-2572-ED41-9924-EF75E366E36D}" srcId="{FDA9EEC7-F884-3448-8D33-E4E44E475EC5}" destId="{D008D088-9B14-F14C-BD6C-8E263B383E22}" srcOrd="3" destOrd="0" parTransId="{8ADA7A38-AC74-D24B-B13B-5EF14BE3E777}" sibTransId="{D6C75AD3-442D-6345-8C30-DFA11B69101E}"/>
    <dgm:cxn modelId="{7312A18E-5962-194A-91D8-D7A69EE06778}" type="presOf" srcId="{FD6C5D34-A76C-DA45-96D7-C33B6F99BAE9}" destId="{CD9A20A7-585E-9F41-A01E-150E12E57989}" srcOrd="0" destOrd="4" presId="urn:microsoft.com/office/officeart/2005/8/layout/vList2"/>
    <dgm:cxn modelId="{25528B9D-9423-6C40-94DA-C3569A8CA3FD}" type="presOf" srcId="{C5512832-8980-2642-B10F-8C096F40E379}" destId="{CD9A20A7-585E-9F41-A01E-150E12E57989}" srcOrd="0" destOrd="0" presId="urn:microsoft.com/office/officeart/2005/8/layout/vList2"/>
    <dgm:cxn modelId="{FBAA08A0-D3B0-3144-AE1E-45719420D612}" type="presOf" srcId="{FDA9EEC7-F884-3448-8D33-E4E44E475EC5}" destId="{62DBB4A5-2394-4046-B34F-FA61FC260858}" srcOrd="0" destOrd="0" presId="urn:microsoft.com/office/officeart/2005/8/layout/vList2"/>
    <dgm:cxn modelId="{BB6C60B6-7AD6-CA4B-B442-6EC98B378E23}" srcId="{FDA9EEC7-F884-3448-8D33-E4E44E475EC5}" destId="{67DFBEC1-5C4A-9A4E-B59B-81EA8052F045}" srcOrd="2" destOrd="0" parTransId="{E8339F7E-A586-C443-80FA-E3E505822AEF}" sibTransId="{C65B3B82-1AFE-3F43-B87B-372F532199FF}"/>
    <dgm:cxn modelId="{4D9DF8BF-89A2-C746-B51F-941CE9160D61}" type="presOf" srcId="{67DFBEC1-5C4A-9A4E-B59B-81EA8052F045}" destId="{CD9A20A7-585E-9F41-A01E-150E12E57989}" srcOrd="0" destOrd="2" presId="urn:microsoft.com/office/officeart/2005/8/layout/vList2"/>
    <dgm:cxn modelId="{36E445CC-CD03-B14A-B81C-ECA3515141E6}" srcId="{FDA9EEC7-F884-3448-8D33-E4E44E475EC5}" destId="{C5512832-8980-2642-B10F-8C096F40E379}" srcOrd="0" destOrd="0" parTransId="{8D9ADEB8-BD81-7542-B433-C28590909576}" sibTransId="{2CD012B7-F577-DF42-9D13-899DE73AB809}"/>
    <dgm:cxn modelId="{063BB0EF-22CE-4346-B2B9-57C36C613507}" srcId="{FDA9EEC7-F884-3448-8D33-E4E44E475EC5}" destId="{3B858C1F-71F1-AF41-B131-61EF5FD09DB3}" srcOrd="1" destOrd="0" parTransId="{32BDC497-2503-784F-A93F-040AEFE5DF71}" sibTransId="{4BB53233-9459-694E-83E8-087CDFA47488}"/>
    <dgm:cxn modelId="{1C4EA5E8-2815-3A44-8395-1E8BECE3F882}" type="presParOf" srcId="{517DC81D-D41A-F64C-8151-5215F9F501C9}" destId="{62DBB4A5-2394-4046-B34F-FA61FC260858}" srcOrd="0" destOrd="0" presId="urn:microsoft.com/office/officeart/2005/8/layout/vList2"/>
    <dgm:cxn modelId="{16CDE424-729E-6C40-91CD-FC5CE6E5A1D9}" type="presParOf" srcId="{517DC81D-D41A-F64C-8151-5215F9F501C9}" destId="{CD9A20A7-585E-9F41-A01E-150E12E57989}"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87C742-8A3B-3A4B-88CA-A3BA97CEADF6}" type="doc">
      <dgm:prSet loTypeId="urn:microsoft.com/office/officeart/2005/8/layout/hierarchy4" loCatId="list" qsTypeId="urn:microsoft.com/office/officeart/2005/8/quickstyle/simple3" qsCatId="simple" csTypeId="urn:microsoft.com/office/officeart/2005/8/colors/colorful5" csCatId="colorful" phldr="1"/>
      <dgm:spPr/>
      <dgm:t>
        <a:bodyPr/>
        <a:lstStyle/>
        <a:p>
          <a:endParaRPr lang="en-US"/>
        </a:p>
      </dgm:t>
    </dgm:pt>
    <dgm:pt modelId="{2EB2BE04-48EB-5242-9074-BD4D2B27CFB3}">
      <dgm:prSet/>
      <dgm:spPr/>
      <dgm:t>
        <a:bodyPr/>
        <a:lstStyle/>
        <a:p>
          <a:r>
            <a:rPr lang="en-US" dirty="0"/>
            <a:t>Introduction— </a:t>
          </a:r>
        </a:p>
      </dgm:t>
    </dgm:pt>
    <dgm:pt modelId="{D61C5889-E502-4A45-9299-CF7410FB3156}" type="parTrans" cxnId="{B673C061-8FE1-8048-A95A-5E1AF9683393}">
      <dgm:prSet/>
      <dgm:spPr/>
      <dgm:t>
        <a:bodyPr/>
        <a:lstStyle/>
        <a:p>
          <a:endParaRPr lang="en-US"/>
        </a:p>
      </dgm:t>
    </dgm:pt>
    <dgm:pt modelId="{7659C401-4A7E-1C4C-B7DE-3292D3FF3F25}" type="sibTrans" cxnId="{B673C061-8FE1-8048-A95A-5E1AF9683393}">
      <dgm:prSet/>
      <dgm:spPr/>
      <dgm:t>
        <a:bodyPr/>
        <a:lstStyle/>
        <a:p>
          <a:endParaRPr lang="en-US"/>
        </a:p>
      </dgm:t>
    </dgm:pt>
    <dgm:pt modelId="{1363B8E0-0A67-CA4E-B5F9-148DFB4F4BF1}">
      <dgm:prSet custT="1"/>
      <dgm:spPr/>
      <dgm:t>
        <a:bodyPr/>
        <a:lstStyle/>
        <a:p>
          <a:r>
            <a:rPr lang="en-US" sz="1400" b="1" dirty="0"/>
            <a:t>Nature and character of constitutions</a:t>
          </a:r>
          <a:r>
            <a:rPr lang="en-US" sz="1300" dirty="0"/>
            <a:t>; </a:t>
          </a:r>
        </a:p>
      </dgm:t>
    </dgm:pt>
    <dgm:pt modelId="{DCDE95FA-C4B2-394B-9327-9579E74AA195}" type="parTrans" cxnId="{D75CC8EA-58C9-8341-8DB4-56A55DD1F475}">
      <dgm:prSet/>
      <dgm:spPr/>
      <dgm:t>
        <a:bodyPr/>
        <a:lstStyle/>
        <a:p>
          <a:endParaRPr lang="en-US"/>
        </a:p>
      </dgm:t>
    </dgm:pt>
    <dgm:pt modelId="{95A9800B-CD8B-2444-BEE3-39129F9EAE18}" type="sibTrans" cxnId="{D75CC8EA-58C9-8341-8DB4-56A55DD1F475}">
      <dgm:prSet/>
      <dgm:spPr/>
      <dgm:t>
        <a:bodyPr/>
        <a:lstStyle/>
        <a:p>
          <a:endParaRPr lang="en-US"/>
        </a:p>
      </dgm:t>
    </dgm:pt>
    <dgm:pt modelId="{14D0D27B-1178-7141-9AF5-60512B6B611D}">
      <dgm:prSet custT="1"/>
      <dgm:spPr/>
      <dgm:t>
        <a:bodyPr/>
        <a:lstStyle/>
        <a:p>
          <a:r>
            <a:rPr lang="en-US" sz="1600" dirty="0"/>
            <a:t>Constitutions and theoretical paths to constitutionalism in national and international context</a:t>
          </a:r>
          <a:r>
            <a:rPr lang="en-US" sz="1300" dirty="0"/>
            <a:t>.</a:t>
          </a:r>
        </a:p>
      </dgm:t>
    </dgm:pt>
    <dgm:pt modelId="{C51DE32D-75A4-7C4F-A9DE-23097C3D9AFA}" type="parTrans" cxnId="{86734E8C-5A33-344B-BDFE-DDCF0C0C397B}">
      <dgm:prSet/>
      <dgm:spPr/>
      <dgm:t>
        <a:bodyPr/>
        <a:lstStyle/>
        <a:p>
          <a:endParaRPr lang="en-US"/>
        </a:p>
      </dgm:t>
    </dgm:pt>
    <dgm:pt modelId="{E28610AA-8CBD-DC4F-8473-0D68BAAEC7C3}" type="sibTrans" cxnId="{86734E8C-5A33-344B-BDFE-DDCF0C0C397B}">
      <dgm:prSet/>
      <dgm:spPr/>
      <dgm:t>
        <a:bodyPr/>
        <a:lstStyle/>
        <a:p>
          <a:endParaRPr lang="en-US"/>
        </a:p>
      </dgm:t>
    </dgm:pt>
    <dgm:pt modelId="{6BE2FF3B-4975-B84F-A8C4-1569393682D2}">
      <dgm:prSet/>
      <dgm:spPr/>
      <dgm:t>
        <a:bodyPr/>
        <a:lstStyle/>
        <a:p>
          <a:r>
            <a:rPr lang="en-US" dirty="0"/>
            <a:t>What are they, </a:t>
          </a:r>
        </a:p>
      </dgm:t>
    </dgm:pt>
    <dgm:pt modelId="{1FFB079F-D3AF-AC49-AA32-864C254E7099}" type="parTrans" cxnId="{3664B5CA-CE82-C049-A2F4-09495EBECE34}">
      <dgm:prSet/>
      <dgm:spPr/>
      <dgm:t>
        <a:bodyPr/>
        <a:lstStyle/>
        <a:p>
          <a:endParaRPr lang="en-US"/>
        </a:p>
      </dgm:t>
    </dgm:pt>
    <dgm:pt modelId="{D809C17D-F51E-BE47-AC43-0311877D82C8}" type="sibTrans" cxnId="{3664B5CA-CE82-C049-A2F4-09495EBECE34}">
      <dgm:prSet/>
      <dgm:spPr/>
      <dgm:t>
        <a:bodyPr/>
        <a:lstStyle/>
        <a:p>
          <a:endParaRPr lang="en-US"/>
        </a:p>
      </dgm:t>
    </dgm:pt>
    <dgm:pt modelId="{DD3C3CD4-5DDE-D24B-A48F-9E4EAAA27AFF}">
      <dgm:prSet/>
      <dgm:spPr/>
      <dgm:t>
        <a:bodyPr/>
        <a:lstStyle/>
        <a:p>
          <a:r>
            <a:rPr lang="en-US" dirty="0"/>
            <a:t>how do they differ from statutes or other laws; </a:t>
          </a:r>
        </a:p>
      </dgm:t>
    </dgm:pt>
    <dgm:pt modelId="{034FD969-CE56-2444-B920-73EE5DED268F}" type="parTrans" cxnId="{F040135B-D451-634F-BD8C-B75EA6CD9031}">
      <dgm:prSet/>
      <dgm:spPr/>
      <dgm:t>
        <a:bodyPr/>
        <a:lstStyle/>
        <a:p>
          <a:endParaRPr lang="en-US"/>
        </a:p>
      </dgm:t>
    </dgm:pt>
    <dgm:pt modelId="{DAD9CE95-59B3-B347-8F60-33F9B1C213DC}" type="sibTrans" cxnId="{F040135B-D451-634F-BD8C-B75EA6CD9031}">
      <dgm:prSet/>
      <dgm:spPr/>
      <dgm:t>
        <a:bodyPr/>
        <a:lstStyle/>
        <a:p>
          <a:endParaRPr lang="en-US"/>
        </a:p>
      </dgm:t>
    </dgm:pt>
    <dgm:pt modelId="{4F25F561-000D-154F-805F-B083B0239428}">
      <dgm:prSet/>
      <dgm:spPr/>
      <dgm:t>
        <a:bodyPr/>
        <a:lstStyle/>
        <a:p>
          <a:r>
            <a:rPr lang="en-US" dirty="0"/>
            <a:t>must constitutions be written; </a:t>
          </a:r>
        </a:p>
      </dgm:t>
    </dgm:pt>
    <dgm:pt modelId="{D9A1B39D-E6C7-7D43-A977-839D262B1BBA}" type="parTrans" cxnId="{6C494C38-C75C-2547-A923-204D0B432ED8}">
      <dgm:prSet/>
      <dgm:spPr/>
      <dgm:t>
        <a:bodyPr/>
        <a:lstStyle/>
        <a:p>
          <a:endParaRPr lang="en-US"/>
        </a:p>
      </dgm:t>
    </dgm:pt>
    <dgm:pt modelId="{A77790B5-E2F1-8C47-A1E7-E7AF4192975A}" type="sibTrans" cxnId="{6C494C38-C75C-2547-A923-204D0B432ED8}">
      <dgm:prSet/>
      <dgm:spPr/>
      <dgm:t>
        <a:bodyPr/>
        <a:lstStyle/>
        <a:p>
          <a:endParaRPr lang="en-US"/>
        </a:p>
      </dgm:t>
    </dgm:pt>
    <dgm:pt modelId="{74776DDE-A001-2240-B607-491C438C24D8}">
      <dgm:prSet/>
      <dgm:spPr/>
      <dgm:t>
        <a:bodyPr/>
        <a:lstStyle/>
        <a:p>
          <a:r>
            <a:rPr lang="en-US" dirty="0"/>
            <a:t>must be found in unitary documents; and the like.</a:t>
          </a:r>
        </a:p>
      </dgm:t>
    </dgm:pt>
    <dgm:pt modelId="{F183882B-DFB5-5740-A4D2-021F1672FD92}" type="parTrans" cxnId="{4C0744F0-5DA9-9646-94DD-540EB71C032D}">
      <dgm:prSet/>
      <dgm:spPr/>
      <dgm:t>
        <a:bodyPr/>
        <a:lstStyle/>
        <a:p>
          <a:endParaRPr lang="en-US"/>
        </a:p>
      </dgm:t>
    </dgm:pt>
    <dgm:pt modelId="{DFF5C18B-4432-6747-A3F5-ADDE5B6C631A}" type="sibTrans" cxnId="{4C0744F0-5DA9-9646-94DD-540EB71C032D}">
      <dgm:prSet/>
      <dgm:spPr/>
      <dgm:t>
        <a:bodyPr/>
        <a:lstStyle/>
        <a:p>
          <a:endParaRPr lang="en-US"/>
        </a:p>
      </dgm:t>
    </dgm:pt>
    <dgm:pt modelId="{01883FC4-1F21-A74C-A272-99E4D7A66ECC}" type="pres">
      <dgm:prSet presAssocID="{BF87C742-8A3B-3A4B-88CA-A3BA97CEADF6}" presName="Name0" presStyleCnt="0">
        <dgm:presLayoutVars>
          <dgm:chPref val="1"/>
          <dgm:dir/>
          <dgm:animOne val="branch"/>
          <dgm:animLvl val="lvl"/>
          <dgm:resizeHandles/>
        </dgm:presLayoutVars>
      </dgm:prSet>
      <dgm:spPr/>
    </dgm:pt>
    <dgm:pt modelId="{49CF196C-CE36-9246-B1E3-0C6771F8A55B}" type="pres">
      <dgm:prSet presAssocID="{2EB2BE04-48EB-5242-9074-BD4D2B27CFB3}" presName="vertOne" presStyleCnt="0"/>
      <dgm:spPr/>
    </dgm:pt>
    <dgm:pt modelId="{D10EC9E1-ADC6-F545-87F1-2ED84DE26863}" type="pres">
      <dgm:prSet presAssocID="{2EB2BE04-48EB-5242-9074-BD4D2B27CFB3}" presName="txOne" presStyleLbl="node0" presStyleIdx="0" presStyleCnt="1">
        <dgm:presLayoutVars>
          <dgm:chPref val="3"/>
        </dgm:presLayoutVars>
      </dgm:prSet>
      <dgm:spPr/>
    </dgm:pt>
    <dgm:pt modelId="{91E36B08-5D53-2B41-9359-AA4214DECDCE}" type="pres">
      <dgm:prSet presAssocID="{2EB2BE04-48EB-5242-9074-BD4D2B27CFB3}" presName="parTransOne" presStyleCnt="0"/>
      <dgm:spPr/>
    </dgm:pt>
    <dgm:pt modelId="{345834B6-684E-C640-B586-67C5F7901E19}" type="pres">
      <dgm:prSet presAssocID="{2EB2BE04-48EB-5242-9074-BD4D2B27CFB3}" presName="horzOne" presStyleCnt="0"/>
      <dgm:spPr/>
    </dgm:pt>
    <dgm:pt modelId="{B1E868C1-C37E-AD49-B38B-E0F1F25328A4}" type="pres">
      <dgm:prSet presAssocID="{1363B8E0-0A67-CA4E-B5F9-148DFB4F4BF1}" presName="vertTwo" presStyleCnt="0"/>
      <dgm:spPr/>
    </dgm:pt>
    <dgm:pt modelId="{438DE6AE-CB34-FB41-B0D0-237D250F0F50}" type="pres">
      <dgm:prSet presAssocID="{1363B8E0-0A67-CA4E-B5F9-148DFB4F4BF1}" presName="txTwo" presStyleLbl="node2" presStyleIdx="0" presStyleCnt="2" custScaleY="132647">
        <dgm:presLayoutVars>
          <dgm:chPref val="3"/>
        </dgm:presLayoutVars>
      </dgm:prSet>
      <dgm:spPr/>
    </dgm:pt>
    <dgm:pt modelId="{F46C29EE-C5BE-6440-AD2F-1C5D191EFFD3}" type="pres">
      <dgm:prSet presAssocID="{1363B8E0-0A67-CA4E-B5F9-148DFB4F4BF1}" presName="horzTwo" presStyleCnt="0"/>
      <dgm:spPr/>
    </dgm:pt>
    <dgm:pt modelId="{C71FCBCA-C932-6746-9E51-94F7936595A0}" type="pres">
      <dgm:prSet presAssocID="{95A9800B-CD8B-2444-BEE3-39129F9EAE18}" presName="sibSpaceTwo" presStyleCnt="0"/>
      <dgm:spPr/>
    </dgm:pt>
    <dgm:pt modelId="{4FA2A22A-C561-8A4C-A13D-40A65F9F38E7}" type="pres">
      <dgm:prSet presAssocID="{14D0D27B-1178-7141-9AF5-60512B6B611D}" presName="vertTwo" presStyleCnt="0"/>
      <dgm:spPr/>
    </dgm:pt>
    <dgm:pt modelId="{C7AFA1A5-C674-B74E-A871-8C551098AC31}" type="pres">
      <dgm:prSet presAssocID="{14D0D27B-1178-7141-9AF5-60512B6B611D}" presName="txTwo" presStyleLbl="node2" presStyleIdx="1" presStyleCnt="2">
        <dgm:presLayoutVars>
          <dgm:chPref val="3"/>
        </dgm:presLayoutVars>
      </dgm:prSet>
      <dgm:spPr/>
    </dgm:pt>
    <dgm:pt modelId="{EB858B92-CD06-5643-922A-22FFF0C77D45}" type="pres">
      <dgm:prSet presAssocID="{14D0D27B-1178-7141-9AF5-60512B6B611D}" presName="parTransTwo" presStyleCnt="0"/>
      <dgm:spPr/>
    </dgm:pt>
    <dgm:pt modelId="{1149223E-4740-C748-AF24-065D04D6DF8B}" type="pres">
      <dgm:prSet presAssocID="{14D0D27B-1178-7141-9AF5-60512B6B611D}" presName="horzTwo" presStyleCnt="0"/>
      <dgm:spPr/>
    </dgm:pt>
    <dgm:pt modelId="{7A80A813-11EE-1D44-898C-DC70B7543A19}" type="pres">
      <dgm:prSet presAssocID="{6BE2FF3B-4975-B84F-A8C4-1569393682D2}" presName="vertThree" presStyleCnt="0"/>
      <dgm:spPr/>
    </dgm:pt>
    <dgm:pt modelId="{6FFAB836-2901-9E43-B96B-CCB316B67EF6}" type="pres">
      <dgm:prSet presAssocID="{6BE2FF3B-4975-B84F-A8C4-1569393682D2}" presName="txThree" presStyleLbl="node3" presStyleIdx="0" presStyleCnt="4">
        <dgm:presLayoutVars>
          <dgm:chPref val="3"/>
        </dgm:presLayoutVars>
      </dgm:prSet>
      <dgm:spPr/>
    </dgm:pt>
    <dgm:pt modelId="{03B347F3-88EC-E745-B480-B65CD8A21B39}" type="pres">
      <dgm:prSet presAssocID="{6BE2FF3B-4975-B84F-A8C4-1569393682D2}" presName="horzThree" presStyleCnt="0"/>
      <dgm:spPr/>
    </dgm:pt>
    <dgm:pt modelId="{44B3C74D-9310-054A-A29A-812AEA5BCE83}" type="pres">
      <dgm:prSet presAssocID="{D809C17D-F51E-BE47-AC43-0311877D82C8}" presName="sibSpaceThree" presStyleCnt="0"/>
      <dgm:spPr/>
    </dgm:pt>
    <dgm:pt modelId="{A1C0E686-3BF0-C94E-BEDB-A35BBC62898A}" type="pres">
      <dgm:prSet presAssocID="{DD3C3CD4-5DDE-D24B-A48F-9E4EAAA27AFF}" presName="vertThree" presStyleCnt="0"/>
      <dgm:spPr/>
    </dgm:pt>
    <dgm:pt modelId="{F770054B-791E-0144-9B9B-9F63E17A82E9}" type="pres">
      <dgm:prSet presAssocID="{DD3C3CD4-5DDE-D24B-A48F-9E4EAAA27AFF}" presName="txThree" presStyleLbl="node3" presStyleIdx="1" presStyleCnt="4">
        <dgm:presLayoutVars>
          <dgm:chPref val="3"/>
        </dgm:presLayoutVars>
      </dgm:prSet>
      <dgm:spPr/>
    </dgm:pt>
    <dgm:pt modelId="{6BB6BFDC-8BCD-9546-A1CD-7BCB20F48580}" type="pres">
      <dgm:prSet presAssocID="{DD3C3CD4-5DDE-D24B-A48F-9E4EAAA27AFF}" presName="horzThree" presStyleCnt="0"/>
      <dgm:spPr/>
    </dgm:pt>
    <dgm:pt modelId="{EEC40057-8E23-584B-A36E-96300EAE40A4}" type="pres">
      <dgm:prSet presAssocID="{DAD9CE95-59B3-B347-8F60-33F9B1C213DC}" presName="sibSpaceThree" presStyleCnt="0"/>
      <dgm:spPr/>
    </dgm:pt>
    <dgm:pt modelId="{B78381B2-875C-BF45-BDBA-2E01FA2C3629}" type="pres">
      <dgm:prSet presAssocID="{4F25F561-000D-154F-805F-B083B0239428}" presName="vertThree" presStyleCnt="0"/>
      <dgm:spPr/>
    </dgm:pt>
    <dgm:pt modelId="{9B5A7B17-3EE9-514B-8AC8-4B914CEC4458}" type="pres">
      <dgm:prSet presAssocID="{4F25F561-000D-154F-805F-B083B0239428}" presName="txThree" presStyleLbl="node3" presStyleIdx="2" presStyleCnt="4">
        <dgm:presLayoutVars>
          <dgm:chPref val="3"/>
        </dgm:presLayoutVars>
      </dgm:prSet>
      <dgm:spPr/>
    </dgm:pt>
    <dgm:pt modelId="{5E9A92DB-800D-7540-86E0-890FECA7241F}" type="pres">
      <dgm:prSet presAssocID="{4F25F561-000D-154F-805F-B083B0239428}" presName="horzThree" presStyleCnt="0"/>
      <dgm:spPr/>
    </dgm:pt>
    <dgm:pt modelId="{8FE7872C-D6F8-C04F-AF74-45A2583A3013}" type="pres">
      <dgm:prSet presAssocID="{A77790B5-E2F1-8C47-A1E7-E7AF4192975A}" presName="sibSpaceThree" presStyleCnt="0"/>
      <dgm:spPr/>
    </dgm:pt>
    <dgm:pt modelId="{02B18F6D-61F4-7643-B1A7-4EAAB4230761}" type="pres">
      <dgm:prSet presAssocID="{74776DDE-A001-2240-B607-491C438C24D8}" presName="vertThree" presStyleCnt="0"/>
      <dgm:spPr/>
    </dgm:pt>
    <dgm:pt modelId="{C400601B-FC61-224B-AF1A-48BC0DD0BCAD}" type="pres">
      <dgm:prSet presAssocID="{74776DDE-A001-2240-B607-491C438C24D8}" presName="txThree" presStyleLbl="node3" presStyleIdx="3" presStyleCnt="4">
        <dgm:presLayoutVars>
          <dgm:chPref val="3"/>
        </dgm:presLayoutVars>
      </dgm:prSet>
      <dgm:spPr/>
    </dgm:pt>
    <dgm:pt modelId="{9180E9CB-707A-C940-9FE4-571000C9170D}" type="pres">
      <dgm:prSet presAssocID="{74776DDE-A001-2240-B607-491C438C24D8}" presName="horzThree" presStyleCnt="0"/>
      <dgm:spPr/>
    </dgm:pt>
  </dgm:ptLst>
  <dgm:cxnLst>
    <dgm:cxn modelId="{3AFF0015-D37D-9946-BE2D-C3D9B2384E4A}" type="presOf" srcId="{BF87C742-8A3B-3A4B-88CA-A3BA97CEADF6}" destId="{01883FC4-1F21-A74C-A272-99E4D7A66ECC}" srcOrd="0" destOrd="0" presId="urn:microsoft.com/office/officeart/2005/8/layout/hierarchy4"/>
    <dgm:cxn modelId="{6C494C38-C75C-2547-A923-204D0B432ED8}" srcId="{14D0D27B-1178-7141-9AF5-60512B6B611D}" destId="{4F25F561-000D-154F-805F-B083B0239428}" srcOrd="2" destOrd="0" parTransId="{D9A1B39D-E6C7-7D43-A977-839D262B1BBA}" sibTransId="{A77790B5-E2F1-8C47-A1E7-E7AF4192975A}"/>
    <dgm:cxn modelId="{F040135B-D451-634F-BD8C-B75EA6CD9031}" srcId="{14D0D27B-1178-7141-9AF5-60512B6B611D}" destId="{DD3C3CD4-5DDE-D24B-A48F-9E4EAAA27AFF}" srcOrd="1" destOrd="0" parTransId="{034FD969-CE56-2444-B920-73EE5DED268F}" sibTransId="{DAD9CE95-59B3-B347-8F60-33F9B1C213DC}"/>
    <dgm:cxn modelId="{33A9A25D-0B3C-0546-A64C-70BAE61F70EE}" type="presOf" srcId="{DD3C3CD4-5DDE-D24B-A48F-9E4EAAA27AFF}" destId="{F770054B-791E-0144-9B9B-9F63E17A82E9}" srcOrd="0" destOrd="0" presId="urn:microsoft.com/office/officeart/2005/8/layout/hierarchy4"/>
    <dgm:cxn modelId="{B673C061-8FE1-8048-A95A-5E1AF9683393}" srcId="{BF87C742-8A3B-3A4B-88CA-A3BA97CEADF6}" destId="{2EB2BE04-48EB-5242-9074-BD4D2B27CFB3}" srcOrd="0" destOrd="0" parTransId="{D61C5889-E502-4A45-9299-CF7410FB3156}" sibTransId="{7659C401-4A7E-1C4C-B7DE-3292D3FF3F25}"/>
    <dgm:cxn modelId="{0D692D65-07BA-B946-A153-ECB45E28206D}" type="presOf" srcId="{6BE2FF3B-4975-B84F-A8C4-1569393682D2}" destId="{6FFAB836-2901-9E43-B96B-CCB316B67EF6}" srcOrd="0" destOrd="0" presId="urn:microsoft.com/office/officeart/2005/8/layout/hierarchy4"/>
    <dgm:cxn modelId="{86734E8C-5A33-344B-BDFE-DDCF0C0C397B}" srcId="{2EB2BE04-48EB-5242-9074-BD4D2B27CFB3}" destId="{14D0D27B-1178-7141-9AF5-60512B6B611D}" srcOrd="1" destOrd="0" parTransId="{C51DE32D-75A4-7C4F-A9DE-23097C3D9AFA}" sibTransId="{E28610AA-8CBD-DC4F-8473-0D68BAAEC7C3}"/>
    <dgm:cxn modelId="{47373698-63F3-CA4B-9F20-4E17C8D6C45A}" type="presOf" srcId="{4F25F561-000D-154F-805F-B083B0239428}" destId="{9B5A7B17-3EE9-514B-8AC8-4B914CEC4458}" srcOrd="0" destOrd="0" presId="urn:microsoft.com/office/officeart/2005/8/layout/hierarchy4"/>
    <dgm:cxn modelId="{AB34A9A1-632D-B249-8D6E-489726261CE5}" type="presOf" srcId="{74776DDE-A001-2240-B607-491C438C24D8}" destId="{C400601B-FC61-224B-AF1A-48BC0DD0BCAD}" srcOrd="0" destOrd="0" presId="urn:microsoft.com/office/officeart/2005/8/layout/hierarchy4"/>
    <dgm:cxn modelId="{935C41AF-0D9B-7A48-B287-16E3B04AF3B5}" type="presOf" srcId="{14D0D27B-1178-7141-9AF5-60512B6B611D}" destId="{C7AFA1A5-C674-B74E-A871-8C551098AC31}" srcOrd="0" destOrd="0" presId="urn:microsoft.com/office/officeart/2005/8/layout/hierarchy4"/>
    <dgm:cxn modelId="{3664B5CA-CE82-C049-A2F4-09495EBECE34}" srcId="{14D0D27B-1178-7141-9AF5-60512B6B611D}" destId="{6BE2FF3B-4975-B84F-A8C4-1569393682D2}" srcOrd="0" destOrd="0" parTransId="{1FFB079F-D3AF-AC49-AA32-864C254E7099}" sibTransId="{D809C17D-F51E-BE47-AC43-0311877D82C8}"/>
    <dgm:cxn modelId="{D75CC8EA-58C9-8341-8DB4-56A55DD1F475}" srcId="{2EB2BE04-48EB-5242-9074-BD4D2B27CFB3}" destId="{1363B8E0-0A67-CA4E-B5F9-148DFB4F4BF1}" srcOrd="0" destOrd="0" parTransId="{DCDE95FA-C4B2-394B-9327-9579E74AA195}" sibTransId="{95A9800B-CD8B-2444-BEE3-39129F9EAE18}"/>
    <dgm:cxn modelId="{202D04EB-9109-F041-BC22-1A85AAB5C17C}" type="presOf" srcId="{1363B8E0-0A67-CA4E-B5F9-148DFB4F4BF1}" destId="{438DE6AE-CB34-FB41-B0D0-237D250F0F50}" srcOrd="0" destOrd="0" presId="urn:microsoft.com/office/officeart/2005/8/layout/hierarchy4"/>
    <dgm:cxn modelId="{74BA86EE-18EC-B842-A49B-D60D7F14AF1E}" type="presOf" srcId="{2EB2BE04-48EB-5242-9074-BD4D2B27CFB3}" destId="{D10EC9E1-ADC6-F545-87F1-2ED84DE26863}" srcOrd="0" destOrd="0" presId="urn:microsoft.com/office/officeart/2005/8/layout/hierarchy4"/>
    <dgm:cxn modelId="{4C0744F0-5DA9-9646-94DD-540EB71C032D}" srcId="{14D0D27B-1178-7141-9AF5-60512B6B611D}" destId="{74776DDE-A001-2240-B607-491C438C24D8}" srcOrd="3" destOrd="0" parTransId="{F183882B-DFB5-5740-A4D2-021F1672FD92}" sibTransId="{DFF5C18B-4432-6747-A3F5-ADDE5B6C631A}"/>
    <dgm:cxn modelId="{791D45B9-0D06-3048-A7A7-F86BA114738C}" type="presParOf" srcId="{01883FC4-1F21-A74C-A272-99E4D7A66ECC}" destId="{49CF196C-CE36-9246-B1E3-0C6771F8A55B}" srcOrd="0" destOrd="0" presId="urn:microsoft.com/office/officeart/2005/8/layout/hierarchy4"/>
    <dgm:cxn modelId="{4326774B-3DB7-7748-998C-C74C542C978F}" type="presParOf" srcId="{49CF196C-CE36-9246-B1E3-0C6771F8A55B}" destId="{D10EC9E1-ADC6-F545-87F1-2ED84DE26863}" srcOrd="0" destOrd="0" presId="urn:microsoft.com/office/officeart/2005/8/layout/hierarchy4"/>
    <dgm:cxn modelId="{ED4FA713-B346-AE48-83BE-6CD678A896CF}" type="presParOf" srcId="{49CF196C-CE36-9246-B1E3-0C6771F8A55B}" destId="{91E36B08-5D53-2B41-9359-AA4214DECDCE}" srcOrd="1" destOrd="0" presId="urn:microsoft.com/office/officeart/2005/8/layout/hierarchy4"/>
    <dgm:cxn modelId="{7BE1EEBD-D2BF-324E-ADA9-9AB117093B30}" type="presParOf" srcId="{49CF196C-CE36-9246-B1E3-0C6771F8A55B}" destId="{345834B6-684E-C640-B586-67C5F7901E19}" srcOrd="2" destOrd="0" presId="urn:microsoft.com/office/officeart/2005/8/layout/hierarchy4"/>
    <dgm:cxn modelId="{8568FD38-7454-5346-B01F-9F9AB704B3D4}" type="presParOf" srcId="{345834B6-684E-C640-B586-67C5F7901E19}" destId="{B1E868C1-C37E-AD49-B38B-E0F1F25328A4}" srcOrd="0" destOrd="0" presId="urn:microsoft.com/office/officeart/2005/8/layout/hierarchy4"/>
    <dgm:cxn modelId="{85005FC3-333E-F84A-A91D-DF8E5D8CE568}" type="presParOf" srcId="{B1E868C1-C37E-AD49-B38B-E0F1F25328A4}" destId="{438DE6AE-CB34-FB41-B0D0-237D250F0F50}" srcOrd="0" destOrd="0" presId="urn:microsoft.com/office/officeart/2005/8/layout/hierarchy4"/>
    <dgm:cxn modelId="{90E883EF-FD91-2E48-83DC-27D611ADD020}" type="presParOf" srcId="{B1E868C1-C37E-AD49-B38B-E0F1F25328A4}" destId="{F46C29EE-C5BE-6440-AD2F-1C5D191EFFD3}" srcOrd="1" destOrd="0" presId="urn:microsoft.com/office/officeart/2005/8/layout/hierarchy4"/>
    <dgm:cxn modelId="{524E67F8-A953-354E-801C-00FF03F68108}" type="presParOf" srcId="{345834B6-684E-C640-B586-67C5F7901E19}" destId="{C71FCBCA-C932-6746-9E51-94F7936595A0}" srcOrd="1" destOrd="0" presId="urn:microsoft.com/office/officeart/2005/8/layout/hierarchy4"/>
    <dgm:cxn modelId="{4BF96C39-FC46-8646-8CF7-61F70810563B}" type="presParOf" srcId="{345834B6-684E-C640-B586-67C5F7901E19}" destId="{4FA2A22A-C561-8A4C-A13D-40A65F9F38E7}" srcOrd="2" destOrd="0" presId="urn:microsoft.com/office/officeart/2005/8/layout/hierarchy4"/>
    <dgm:cxn modelId="{6C54EF64-3FE6-2946-9DDF-63CDABB18DA9}" type="presParOf" srcId="{4FA2A22A-C561-8A4C-A13D-40A65F9F38E7}" destId="{C7AFA1A5-C674-B74E-A871-8C551098AC31}" srcOrd="0" destOrd="0" presId="urn:microsoft.com/office/officeart/2005/8/layout/hierarchy4"/>
    <dgm:cxn modelId="{908A96E4-A340-0A4E-A15C-2CFE9634E733}" type="presParOf" srcId="{4FA2A22A-C561-8A4C-A13D-40A65F9F38E7}" destId="{EB858B92-CD06-5643-922A-22FFF0C77D45}" srcOrd="1" destOrd="0" presId="urn:microsoft.com/office/officeart/2005/8/layout/hierarchy4"/>
    <dgm:cxn modelId="{AEE5A100-4E56-8C45-8732-9C27C63FD028}" type="presParOf" srcId="{4FA2A22A-C561-8A4C-A13D-40A65F9F38E7}" destId="{1149223E-4740-C748-AF24-065D04D6DF8B}" srcOrd="2" destOrd="0" presId="urn:microsoft.com/office/officeart/2005/8/layout/hierarchy4"/>
    <dgm:cxn modelId="{C9186EC9-E464-F74D-9EDB-1885ED0C46B4}" type="presParOf" srcId="{1149223E-4740-C748-AF24-065D04D6DF8B}" destId="{7A80A813-11EE-1D44-898C-DC70B7543A19}" srcOrd="0" destOrd="0" presId="urn:microsoft.com/office/officeart/2005/8/layout/hierarchy4"/>
    <dgm:cxn modelId="{1169E90E-C1F5-1641-ACA1-187B821DC57A}" type="presParOf" srcId="{7A80A813-11EE-1D44-898C-DC70B7543A19}" destId="{6FFAB836-2901-9E43-B96B-CCB316B67EF6}" srcOrd="0" destOrd="0" presId="urn:microsoft.com/office/officeart/2005/8/layout/hierarchy4"/>
    <dgm:cxn modelId="{478A3F6E-D804-E34A-803D-B2585498E340}" type="presParOf" srcId="{7A80A813-11EE-1D44-898C-DC70B7543A19}" destId="{03B347F3-88EC-E745-B480-B65CD8A21B39}" srcOrd="1" destOrd="0" presId="urn:microsoft.com/office/officeart/2005/8/layout/hierarchy4"/>
    <dgm:cxn modelId="{EE097352-2CAA-BB40-8B99-DC8AF2A6EECB}" type="presParOf" srcId="{1149223E-4740-C748-AF24-065D04D6DF8B}" destId="{44B3C74D-9310-054A-A29A-812AEA5BCE83}" srcOrd="1" destOrd="0" presId="urn:microsoft.com/office/officeart/2005/8/layout/hierarchy4"/>
    <dgm:cxn modelId="{11A52547-0595-0442-B43A-6CD7A56C98FB}" type="presParOf" srcId="{1149223E-4740-C748-AF24-065D04D6DF8B}" destId="{A1C0E686-3BF0-C94E-BEDB-A35BBC62898A}" srcOrd="2" destOrd="0" presId="urn:microsoft.com/office/officeart/2005/8/layout/hierarchy4"/>
    <dgm:cxn modelId="{7F4CFF92-626D-054C-880F-D616C19B8D4E}" type="presParOf" srcId="{A1C0E686-3BF0-C94E-BEDB-A35BBC62898A}" destId="{F770054B-791E-0144-9B9B-9F63E17A82E9}" srcOrd="0" destOrd="0" presId="urn:microsoft.com/office/officeart/2005/8/layout/hierarchy4"/>
    <dgm:cxn modelId="{B9D73C34-F9DA-D14D-A627-01F55B6A8F04}" type="presParOf" srcId="{A1C0E686-3BF0-C94E-BEDB-A35BBC62898A}" destId="{6BB6BFDC-8BCD-9546-A1CD-7BCB20F48580}" srcOrd="1" destOrd="0" presId="urn:microsoft.com/office/officeart/2005/8/layout/hierarchy4"/>
    <dgm:cxn modelId="{B305CCF1-A4D2-C14A-AE2B-5D18F8BACC7F}" type="presParOf" srcId="{1149223E-4740-C748-AF24-065D04D6DF8B}" destId="{EEC40057-8E23-584B-A36E-96300EAE40A4}" srcOrd="3" destOrd="0" presId="urn:microsoft.com/office/officeart/2005/8/layout/hierarchy4"/>
    <dgm:cxn modelId="{050D3EF8-BD99-C64B-87B8-3C3B245EDDBC}" type="presParOf" srcId="{1149223E-4740-C748-AF24-065D04D6DF8B}" destId="{B78381B2-875C-BF45-BDBA-2E01FA2C3629}" srcOrd="4" destOrd="0" presId="urn:microsoft.com/office/officeart/2005/8/layout/hierarchy4"/>
    <dgm:cxn modelId="{9310796F-163A-0D42-884A-936D595E40CD}" type="presParOf" srcId="{B78381B2-875C-BF45-BDBA-2E01FA2C3629}" destId="{9B5A7B17-3EE9-514B-8AC8-4B914CEC4458}" srcOrd="0" destOrd="0" presId="urn:microsoft.com/office/officeart/2005/8/layout/hierarchy4"/>
    <dgm:cxn modelId="{BB03B0F8-C566-E64C-BBCC-2777F90A8652}" type="presParOf" srcId="{B78381B2-875C-BF45-BDBA-2E01FA2C3629}" destId="{5E9A92DB-800D-7540-86E0-890FECA7241F}" srcOrd="1" destOrd="0" presId="urn:microsoft.com/office/officeart/2005/8/layout/hierarchy4"/>
    <dgm:cxn modelId="{018653D8-1988-9A4E-ADFF-B17EFA67CD9A}" type="presParOf" srcId="{1149223E-4740-C748-AF24-065D04D6DF8B}" destId="{8FE7872C-D6F8-C04F-AF74-45A2583A3013}" srcOrd="5" destOrd="0" presId="urn:microsoft.com/office/officeart/2005/8/layout/hierarchy4"/>
    <dgm:cxn modelId="{6908E754-F90A-8142-B60B-DF5B17350178}" type="presParOf" srcId="{1149223E-4740-C748-AF24-065D04D6DF8B}" destId="{02B18F6D-61F4-7643-B1A7-4EAAB4230761}" srcOrd="6" destOrd="0" presId="urn:microsoft.com/office/officeart/2005/8/layout/hierarchy4"/>
    <dgm:cxn modelId="{88230315-B6E4-3040-8783-385AF9AB1A1C}" type="presParOf" srcId="{02B18F6D-61F4-7643-B1A7-4EAAB4230761}" destId="{C400601B-FC61-224B-AF1A-48BC0DD0BCAD}" srcOrd="0" destOrd="0" presId="urn:microsoft.com/office/officeart/2005/8/layout/hierarchy4"/>
    <dgm:cxn modelId="{166CB843-8782-D44D-BE6F-BA7B91A902C8}" type="presParOf" srcId="{02B18F6D-61F4-7643-B1A7-4EAAB4230761}" destId="{9180E9CB-707A-C940-9FE4-571000C9170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C7F9B0-169B-694B-9EF9-4219395D72F2}" type="doc">
      <dgm:prSet loTypeId="urn:microsoft.com/office/officeart/2005/8/layout/hierarchy4" loCatId="list" qsTypeId="urn:microsoft.com/office/officeart/2005/8/quickstyle/simple3" qsCatId="simple" csTypeId="urn:microsoft.com/office/officeart/2005/8/colors/colorful3" csCatId="colorful" phldr="1"/>
      <dgm:spPr/>
      <dgm:t>
        <a:bodyPr/>
        <a:lstStyle/>
        <a:p>
          <a:endParaRPr lang="en-US"/>
        </a:p>
      </dgm:t>
    </dgm:pt>
    <dgm:pt modelId="{24B4999A-073A-A94E-9220-64CBE23B02E2}">
      <dgm:prSet/>
      <dgm:spPr/>
      <dgm:t>
        <a:bodyPr/>
        <a:lstStyle/>
        <a:p>
          <a:r>
            <a:rPr lang="zh-CN"/>
            <a:t>简介：</a:t>
          </a:r>
          <a:endParaRPr lang="en-US" dirty="0"/>
        </a:p>
      </dgm:t>
    </dgm:pt>
    <dgm:pt modelId="{9C1AC0C2-FC29-D84E-AA34-AF6638B51DFE}" type="parTrans" cxnId="{CA7A3E49-1C45-FD4C-82E8-EB649E76C59E}">
      <dgm:prSet/>
      <dgm:spPr/>
      <dgm:t>
        <a:bodyPr/>
        <a:lstStyle/>
        <a:p>
          <a:endParaRPr lang="en-US"/>
        </a:p>
      </dgm:t>
    </dgm:pt>
    <dgm:pt modelId="{4C4B1160-BFFD-C041-8812-52EC4CF178DA}" type="sibTrans" cxnId="{CA7A3E49-1C45-FD4C-82E8-EB649E76C59E}">
      <dgm:prSet/>
      <dgm:spPr/>
      <dgm:t>
        <a:bodyPr/>
        <a:lstStyle/>
        <a:p>
          <a:endParaRPr lang="en-US"/>
        </a:p>
      </dgm:t>
    </dgm:pt>
    <dgm:pt modelId="{514C6898-6B9C-BF4C-B86D-F548C7F38094}">
      <dgm:prSet/>
      <dgm:spPr/>
      <dgm:t>
        <a:bodyPr/>
        <a:lstStyle/>
        <a:p>
          <a:r>
            <a:rPr lang="zh-CN"/>
            <a:t>宪法的性质和特征；</a:t>
          </a:r>
          <a:endParaRPr lang="en-US" dirty="0"/>
        </a:p>
      </dgm:t>
    </dgm:pt>
    <dgm:pt modelId="{B0057759-0B12-7440-A6CF-CDA8457D9F21}" type="parTrans" cxnId="{BE827BC7-2E52-8C47-ADB0-5E9C02E80F4D}">
      <dgm:prSet/>
      <dgm:spPr/>
      <dgm:t>
        <a:bodyPr/>
        <a:lstStyle/>
        <a:p>
          <a:endParaRPr lang="en-US"/>
        </a:p>
      </dgm:t>
    </dgm:pt>
    <dgm:pt modelId="{68142B9D-CBDA-6D48-896D-38676460EAB7}" type="sibTrans" cxnId="{BE827BC7-2E52-8C47-ADB0-5E9C02E80F4D}">
      <dgm:prSet/>
      <dgm:spPr/>
      <dgm:t>
        <a:bodyPr/>
        <a:lstStyle/>
        <a:p>
          <a:endParaRPr lang="en-US"/>
        </a:p>
      </dgm:t>
    </dgm:pt>
    <dgm:pt modelId="{83D5DD96-51B6-8D4E-ADE7-38F00C2309C6}">
      <dgm:prSet/>
      <dgm:spPr/>
      <dgm:t>
        <a:bodyPr/>
        <a:lstStyle/>
        <a:p>
          <a:r>
            <a:rPr lang="zh-CN"/>
            <a:t>国家和国际语境下的宪法与通向立宪主义的理论路径。</a:t>
          </a:r>
          <a:endParaRPr lang="en-US" dirty="0"/>
        </a:p>
      </dgm:t>
    </dgm:pt>
    <dgm:pt modelId="{38726453-B943-564A-8903-6134F06C327A}" type="parTrans" cxnId="{2BD6E539-9202-5440-B724-04B5583C5DCC}">
      <dgm:prSet/>
      <dgm:spPr/>
      <dgm:t>
        <a:bodyPr/>
        <a:lstStyle/>
        <a:p>
          <a:endParaRPr lang="en-US"/>
        </a:p>
      </dgm:t>
    </dgm:pt>
    <dgm:pt modelId="{4180AB27-86AA-AC45-96D9-9C1F8CE7B6B3}" type="sibTrans" cxnId="{2BD6E539-9202-5440-B724-04B5583C5DCC}">
      <dgm:prSet/>
      <dgm:spPr/>
      <dgm:t>
        <a:bodyPr/>
        <a:lstStyle/>
        <a:p>
          <a:endParaRPr lang="en-US"/>
        </a:p>
      </dgm:t>
    </dgm:pt>
    <dgm:pt modelId="{095B8D07-50C4-3A4D-A943-67B31D1BCE1A}">
      <dgm:prSet/>
      <dgm:spPr/>
      <dgm:t>
        <a:bodyPr/>
        <a:lstStyle/>
        <a:p>
          <a:r>
            <a:rPr lang="zh-CN"/>
            <a:t>宪法是什么？</a:t>
          </a:r>
          <a:endParaRPr lang="en-US" dirty="0"/>
        </a:p>
      </dgm:t>
    </dgm:pt>
    <dgm:pt modelId="{8DC40740-D73C-5343-A580-9D0CF70493AD}" type="parTrans" cxnId="{9661C817-64BC-024A-BEA3-2EB6BAA8143B}">
      <dgm:prSet/>
      <dgm:spPr/>
      <dgm:t>
        <a:bodyPr/>
        <a:lstStyle/>
        <a:p>
          <a:endParaRPr lang="en-US"/>
        </a:p>
      </dgm:t>
    </dgm:pt>
    <dgm:pt modelId="{C7FD2694-C6CF-3B46-875F-9150C1FCD2EE}" type="sibTrans" cxnId="{9661C817-64BC-024A-BEA3-2EB6BAA8143B}">
      <dgm:prSet/>
      <dgm:spPr/>
      <dgm:t>
        <a:bodyPr/>
        <a:lstStyle/>
        <a:p>
          <a:endParaRPr lang="en-US"/>
        </a:p>
      </dgm:t>
    </dgm:pt>
    <dgm:pt modelId="{F3E02B25-DC00-904B-808A-FEAF4C23828F}">
      <dgm:prSet/>
      <dgm:spPr/>
      <dgm:t>
        <a:bodyPr/>
        <a:lstStyle/>
        <a:p>
          <a:r>
            <a:rPr lang="zh-CN"/>
            <a:t>宪法与立法或其他法律有何不同？</a:t>
          </a:r>
          <a:endParaRPr lang="en-US" dirty="0"/>
        </a:p>
      </dgm:t>
    </dgm:pt>
    <dgm:pt modelId="{5F1F8979-00FD-0C42-ACCC-AD51C10A7860}" type="parTrans" cxnId="{E924FC92-1767-0145-9E88-CF3A4C0E4B3F}">
      <dgm:prSet/>
      <dgm:spPr/>
      <dgm:t>
        <a:bodyPr/>
        <a:lstStyle/>
        <a:p>
          <a:endParaRPr lang="en-US"/>
        </a:p>
      </dgm:t>
    </dgm:pt>
    <dgm:pt modelId="{5EA38BA0-909D-904B-9281-9241C4E601CF}" type="sibTrans" cxnId="{E924FC92-1767-0145-9E88-CF3A4C0E4B3F}">
      <dgm:prSet/>
      <dgm:spPr/>
      <dgm:t>
        <a:bodyPr/>
        <a:lstStyle/>
        <a:p>
          <a:endParaRPr lang="en-US"/>
        </a:p>
      </dgm:t>
    </dgm:pt>
    <dgm:pt modelId="{F16A6DDE-0782-434B-A02F-6B55CE452639}">
      <dgm:prSet/>
      <dgm:spPr/>
      <dgm:t>
        <a:bodyPr/>
        <a:lstStyle/>
        <a:p>
          <a:r>
            <a:rPr lang="zh-CN"/>
            <a:t>为什么必须制定宪法？</a:t>
          </a:r>
          <a:endParaRPr lang="en-US" dirty="0"/>
        </a:p>
      </dgm:t>
    </dgm:pt>
    <dgm:pt modelId="{B16E3A0B-C909-B746-952C-F330CDC7B698}" type="parTrans" cxnId="{8B64CE0B-2B4A-E84B-8EB7-4E0BAB8A69A4}">
      <dgm:prSet/>
      <dgm:spPr/>
      <dgm:t>
        <a:bodyPr/>
        <a:lstStyle/>
        <a:p>
          <a:endParaRPr lang="en-US"/>
        </a:p>
      </dgm:t>
    </dgm:pt>
    <dgm:pt modelId="{A199F703-1BB3-504C-9C33-DDC69B13E680}" type="sibTrans" cxnId="{8B64CE0B-2B4A-E84B-8EB7-4E0BAB8A69A4}">
      <dgm:prSet/>
      <dgm:spPr/>
      <dgm:t>
        <a:bodyPr/>
        <a:lstStyle/>
        <a:p>
          <a:endParaRPr lang="en-US"/>
        </a:p>
      </dgm:t>
    </dgm:pt>
    <dgm:pt modelId="{4AA999BE-11B9-5F48-B1BC-9593C7B2036D}">
      <dgm:prSet/>
      <dgm:spPr/>
      <dgm:t>
        <a:bodyPr/>
        <a:lstStyle/>
        <a:p>
          <a:r>
            <a:rPr lang="zh-CN"/>
            <a:t>宪法必须写在统一的文本中吗？</a:t>
          </a:r>
          <a:endParaRPr lang="en-US" dirty="0"/>
        </a:p>
      </dgm:t>
    </dgm:pt>
    <dgm:pt modelId="{423634B3-0979-1B45-B23E-FC126EF82BB2}" type="parTrans" cxnId="{10E6E633-FAC8-034C-8009-DE2E5CCB3B18}">
      <dgm:prSet/>
      <dgm:spPr/>
      <dgm:t>
        <a:bodyPr/>
        <a:lstStyle/>
        <a:p>
          <a:endParaRPr lang="en-US"/>
        </a:p>
      </dgm:t>
    </dgm:pt>
    <dgm:pt modelId="{C703DC53-7581-1645-995D-40D5F12FB7DA}" type="sibTrans" cxnId="{10E6E633-FAC8-034C-8009-DE2E5CCB3B18}">
      <dgm:prSet/>
      <dgm:spPr/>
      <dgm:t>
        <a:bodyPr/>
        <a:lstStyle/>
        <a:p>
          <a:endParaRPr lang="en-US"/>
        </a:p>
      </dgm:t>
    </dgm:pt>
    <dgm:pt modelId="{D241661D-C4BC-5F48-8B68-3C65537A19F6}" type="pres">
      <dgm:prSet presAssocID="{12C7F9B0-169B-694B-9EF9-4219395D72F2}" presName="Name0" presStyleCnt="0">
        <dgm:presLayoutVars>
          <dgm:chPref val="1"/>
          <dgm:dir/>
          <dgm:animOne val="branch"/>
          <dgm:animLvl val="lvl"/>
          <dgm:resizeHandles/>
        </dgm:presLayoutVars>
      </dgm:prSet>
      <dgm:spPr/>
    </dgm:pt>
    <dgm:pt modelId="{D1E12E39-CBF0-C14D-8D4A-7210D6E53041}" type="pres">
      <dgm:prSet presAssocID="{24B4999A-073A-A94E-9220-64CBE23B02E2}" presName="vertOne" presStyleCnt="0"/>
      <dgm:spPr/>
    </dgm:pt>
    <dgm:pt modelId="{EA00C6F4-624D-4741-A32F-787B2C53A240}" type="pres">
      <dgm:prSet presAssocID="{24B4999A-073A-A94E-9220-64CBE23B02E2}" presName="txOne" presStyleLbl="node0" presStyleIdx="0" presStyleCnt="1">
        <dgm:presLayoutVars>
          <dgm:chPref val="3"/>
        </dgm:presLayoutVars>
      </dgm:prSet>
      <dgm:spPr/>
    </dgm:pt>
    <dgm:pt modelId="{F32C8A2A-7B05-8841-B7CA-25BB84563806}" type="pres">
      <dgm:prSet presAssocID="{24B4999A-073A-A94E-9220-64CBE23B02E2}" presName="parTransOne" presStyleCnt="0"/>
      <dgm:spPr/>
    </dgm:pt>
    <dgm:pt modelId="{17DBD73A-CD8C-B847-AFB5-A7B4EF465CEA}" type="pres">
      <dgm:prSet presAssocID="{24B4999A-073A-A94E-9220-64CBE23B02E2}" presName="horzOne" presStyleCnt="0"/>
      <dgm:spPr/>
    </dgm:pt>
    <dgm:pt modelId="{B5CC35F2-AE95-034D-A9A6-7A8CAB349EFD}" type="pres">
      <dgm:prSet presAssocID="{514C6898-6B9C-BF4C-B86D-F548C7F38094}" presName="vertTwo" presStyleCnt="0"/>
      <dgm:spPr/>
    </dgm:pt>
    <dgm:pt modelId="{96B4CF99-650A-0D41-AEAE-B36EFBBF294F}" type="pres">
      <dgm:prSet presAssocID="{514C6898-6B9C-BF4C-B86D-F548C7F38094}" presName="txTwo" presStyleLbl="node2" presStyleIdx="0" presStyleCnt="2" custScaleY="135300">
        <dgm:presLayoutVars>
          <dgm:chPref val="3"/>
        </dgm:presLayoutVars>
      </dgm:prSet>
      <dgm:spPr/>
    </dgm:pt>
    <dgm:pt modelId="{1C8A46B1-3902-C844-9B48-F0F35138B4A9}" type="pres">
      <dgm:prSet presAssocID="{514C6898-6B9C-BF4C-B86D-F548C7F38094}" presName="horzTwo" presStyleCnt="0"/>
      <dgm:spPr/>
    </dgm:pt>
    <dgm:pt modelId="{AEE88D70-B245-6349-9070-8C36708A5150}" type="pres">
      <dgm:prSet presAssocID="{68142B9D-CBDA-6D48-896D-38676460EAB7}" presName="sibSpaceTwo" presStyleCnt="0"/>
      <dgm:spPr/>
    </dgm:pt>
    <dgm:pt modelId="{D1F3557F-ABB3-9A48-8202-B8A984D5F473}" type="pres">
      <dgm:prSet presAssocID="{83D5DD96-51B6-8D4E-ADE7-38F00C2309C6}" presName="vertTwo" presStyleCnt="0"/>
      <dgm:spPr/>
    </dgm:pt>
    <dgm:pt modelId="{E340FF9B-3653-4F49-8F78-28EEEFE5B5A8}" type="pres">
      <dgm:prSet presAssocID="{83D5DD96-51B6-8D4E-ADE7-38F00C2309C6}" presName="txTwo" presStyleLbl="node2" presStyleIdx="1" presStyleCnt="2">
        <dgm:presLayoutVars>
          <dgm:chPref val="3"/>
        </dgm:presLayoutVars>
      </dgm:prSet>
      <dgm:spPr/>
    </dgm:pt>
    <dgm:pt modelId="{571E0695-024B-C040-8591-EF9F402DE110}" type="pres">
      <dgm:prSet presAssocID="{83D5DD96-51B6-8D4E-ADE7-38F00C2309C6}" presName="parTransTwo" presStyleCnt="0"/>
      <dgm:spPr/>
    </dgm:pt>
    <dgm:pt modelId="{C721127B-0E33-D14C-B1B2-0682774C8841}" type="pres">
      <dgm:prSet presAssocID="{83D5DD96-51B6-8D4E-ADE7-38F00C2309C6}" presName="horzTwo" presStyleCnt="0"/>
      <dgm:spPr/>
    </dgm:pt>
    <dgm:pt modelId="{89769B37-45F3-4B48-B13B-CAF866445CA3}" type="pres">
      <dgm:prSet presAssocID="{095B8D07-50C4-3A4D-A943-67B31D1BCE1A}" presName="vertThree" presStyleCnt="0"/>
      <dgm:spPr/>
    </dgm:pt>
    <dgm:pt modelId="{6D46F035-F226-0248-A9F3-FC0D81862E7E}" type="pres">
      <dgm:prSet presAssocID="{095B8D07-50C4-3A4D-A943-67B31D1BCE1A}" presName="txThree" presStyleLbl="node3" presStyleIdx="0" presStyleCnt="4">
        <dgm:presLayoutVars>
          <dgm:chPref val="3"/>
        </dgm:presLayoutVars>
      </dgm:prSet>
      <dgm:spPr/>
    </dgm:pt>
    <dgm:pt modelId="{D449BF5C-B705-104F-9758-71CBCC72D72F}" type="pres">
      <dgm:prSet presAssocID="{095B8D07-50C4-3A4D-A943-67B31D1BCE1A}" presName="horzThree" presStyleCnt="0"/>
      <dgm:spPr/>
    </dgm:pt>
    <dgm:pt modelId="{D0E5A1D3-E158-6F41-87B4-36414ABB3B42}" type="pres">
      <dgm:prSet presAssocID="{C7FD2694-C6CF-3B46-875F-9150C1FCD2EE}" presName="sibSpaceThree" presStyleCnt="0"/>
      <dgm:spPr/>
    </dgm:pt>
    <dgm:pt modelId="{5BE323E4-3D76-8949-B8B2-0A2F10557A72}" type="pres">
      <dgm:prSet presAssocID="{F3E02B25-DC00-904B-808A-FEAF4C23828F}" presName="vertThree" presStyleCnt="0"/>
      <dgm:spPr/>
    </dgm:pt>
    <dgm:pt modelId="{100795E7-2B87-8C4B-B502-4195DF4BBCC2}" type="pres">
      <dgm:prSet presAssocID="{F3E02B25-DC00-904B-808A-FEAF4C23828F}" presName="txThree" presStyleLbl="node3" presStyleIdx="1" presStyleCnt="4">
        <dgm:presLayoutVars>
          <dgm:chPref val="3"/>
        </dgm:presLayoutVars>
      </dgm:prSet>
      <dgm:spPr/>
    </dgm:pt>
    <dgm:pt modelId="{9F2C42B9-2855-5547-BB77-891F8A8F8671}" type="pres">
      <dgm:prSet presAssocID="{F3E02B25-DC00-904B-808A-FEAF4C23828F}" presName="horzThree" presStyleCnt="0"/>
      <dgm:spPr/>
    </dgm:pt>
    <dgm:pt modelId="{6893B912-7323-8F48-92F3-AE8E6AFB012C}" type="pres">
      <dgm:prSet presAssocID="{5EA38BA0-909D-904B-9281-9241C4E601CF}" presName="sibSpaceThree" presStyleCnt="0"/>
      <dgm:spPr/>
    </dgm:pt>
    <dgm:pt modelId="{A8B54E03-6CC9-D042-BFFA-76BB2C26B6BC}" type="pres">
      <dgm:prSet presAssocID="{F16A6DDE-0782-434B-A02F-6B55CE452639}" presName="vertThree" presStyleCnt="0"/>
      <dgm:spPr/>
    </dgm:pt>
    <dgm:pt modelId="{5BFE9EDF-9CC5-B249-BA86-D89F0D5A39C0}" type="pres">
      <dgm:prSet presAssocID="{F16A6DDE-0782-434B-A02F-6B55CE452639}" presName="txThree" presStyleLbl="node3" presStyleIdx="2" presStyleCnt="4">
        <dgm:presLayoutVars>
          <dgm:chPref val="3"/>
        </dgm:presLayoutVars>
      </dgm:prSet>
      <dgm:spPr/>
    </dgm:pt>
    <dgm:pt modelId="{6AC74780-062A-0D4C-81B5-E00AC2783E2D}" type="pres">
      <dgm:prSet presAssocID="{F16A6DDE-0782-434B-A02F-6B55CE452639}" presName="horzThree" presStyleCnt="0"/>
      <dgm:spPr/>
    </dgm:pt>
    <dgm:pt modelId="{863BA4A2-1F82-A64F-B0EC-31308E534307}" type="pres">
      <dgm:prSet presAssocID="{A199F703-1BB3-504C-9C33-DDC69B13E680}" presName="sibSpaceThree" presStyleCnt="0"/>
      <dgm:spPr/>
    </dgm:pt>
    <dgm:pt modelId="{2474BB05-7093-F240-A3AA-8AE62FE0D580}" type="pres">
      <dgm:prSet presAssocID="{4AA999BE-11B9-5F48-B1BC-9593C7B2036D}" presName="vertThree" presStyleCnt="0"/>
      <dgm:spPr/>
    </dgm:pt>
    <dgm:pt modelId="{BECF9451-BFC2-CB4F-8BA3-163546F470D3}" type="pres">
      <dgm:prSet presAssocID="{4AA999BE-11B9-5F48-B1BC-9593C7B2036D}" presName="txThree" presStyleLbl="node3" presStyleIdx="3" presStyleCnt="4">
        <dgm:presLayoutVars>
          <dgm:chPref val="3"/>
        </dgm:presLayoutVars>
      </dgm:prSet>
      <dgm:spPr/>
    </dgm:pt>
    <dgm:pt modelId="{A57F5B33-7DF2-3D41-99F5-ADBD8B6358C9}" type="pres">
      <dgm:prSet presAssocID="{4AA999BE-11B9-5F48-B1BC-9593C7B2036D}" presName="horzThree" presStyleCnt="0"/>
      <dgm:spPr/>
    </dgm:pt>
  </dgm:ptLst>
  <dgm:cxnLst>
    <dgm:cxn modelId="{E9C65F04-2322-F34E-89C3-FF06B4D21340}" type="presOf" srcId="{12C7F9B0-169B-694B-9EF9-4219395D72F2}" destId="{D241661D-C4BC-5F48-8B68-3C65537A19F6}" srcOrd="0" destOrd="0" presId="urn:microsoft.com/office/officeart/2005/8/layout/hierarchy4"/>
    <dgm:cxn modelId="{8B64CE0B-2B4A-E84B-8EB7-4E0BAB8A69A4}" srcId="{83D5DD96-51B6-8D4E-ADE7-38F00C2309C6}" destId="{F16A6DDE-0782-434B-A02F-6B55CE452639}" srcOrd="2" destOrd="0" parTransId="{B16E3A0B-C909-B746-952C-F330CDC7B698}" sibTransId="{A199F703-1BB3-504C-9C33-DDC69B13E680}"/>
    <dgm:cxn modelId="{DB64940F-622F-3B4B-AB94-CDFF43F2BB38}" type="presOf" srcId="{F3E02B25-DC00-904B-808A-FEAF4C23828F}" destId="{100795E7-2B87-8C4B-B502-4195DF4BBCC2}" srcOrd="0" destOrd="0" presId="urn:microsoft.com/office/officeart/2005/8/layout/hierarchy4"/>
    <dgm:cxn modelId="{9661C817-64BC-024A-BEA3-2EB6BAA8143B}" srcId="{83D5DD96-51B6-8D4E-ADE7-38F00C2309C6}" destId="{095B8D07-50C4-3A4D-A943-67B31D1BCE1A}" srcOrd="0" destOrd="0" parTransId="{8DC40740-D73C-5343-A580-9D0CF70493AD}" sibTransId="{C7FD2694-C6CF-3B46-875F-9150C1FCD2EE}"/>
    <dgm:cxn modelId="{10E6E633-FAC8-034C-8009-DE2E5CCB3B18}" srcId="{83D5DD96-51B6-8D4E-ADE7-38F00C2309C6}" destId="{4AA999BE-11B9-5F48-B1BC-9593C7B2036D}" srcOrd="3" destOrd="0" parTransId="{423634B3-0979-1B45-B23E-FC126EF82BB2}" sibTransId="{C703DC53-7581-1645-995D-40D5F12FB7DA}"/>
    <dgm:cxn modelId="{2BD6E539-9202-5440-B724-04B5583C5DCC}" srcId="{24B4999A-073A-A94E-9220-64CBE23B02E2}" destId="{83D5DD96-51B6-8D4E-ADE7-38F00C2309C6}" srcOrd="1" destOrd="0" parTransId="{38726453-B943-564A-8903-6134F06C327A}" sibTransId="{4180AB27-86AA-AC45-96D9-9C1F8CE7B6B3}"/>
    <dgm:cxn modelId="{CA7A3E49-1C45-FD4C-82E8-EB649E76C59E}" srcId="{12C7F9B0-169B-694B-9EF9-4219395D72F2}" destId="{24B4999A-073A-A94E-9220-64CBE23B02E2}" srcOrd="0" destOrd="0" parTransId="{9C1AC0C2-FC29-D84E-AA34-AF6638B51DFE}" sibTransId="{4C4B1160-BFFD-C041-8812-52EC4CF178DA}"/>
    <dgm:cxn modelId="{C5127D7E-9563-E445-8E0D-23D51ADE5F0C}" type="presOf" srcId="{83D5DD96-51B6-8D4E-ADE7-38F00C2309C6}" destId="{E340FF9B-3653-4F49-8F78-28EEEFE5B5A8}" srcOrd="0" destOrd="0" presId="urn:microsoft.com/office/officeart/2005/8/layout/hierarchy4"/>
    <dgm:cxn modelId="{83827686-2CCB-1745-B7EF-43AEE22914F4}" type="presOf" srcId="{514C6898-6B9C-BF4C-B86D-F548C7F38094}" destId="{96B4CF99-650A-0D41-AEAE-B36EFBBF294F}" srcOrd="0" destOrd="0" presId="urn:microsoft.com/office/officeart/2005/8/layout/hierarchy4"/>
    <dgm:cxn modelId="{1668B38E-4888-C640-8932-0742A6234C5D}" type="presOf" srcId="{095B8D07-50C4-3A4D-A943-67B31D1BCE1A}" destId="{6D46F035-F226-0248-A9F3-FC0D81862E7E}" srcOrd="0" destOrd="0" presId="urn:microsoft.com/office/officeart/2005/8/layout/hierarchy4"/>
    <dgm:cxn modelId="{E924FC92-1767-0145-9E88-CF3A4C0E4B3F}" srcId="{83D5DD96-51B6-8D4E-ADE7-38F00C2309C6}" destId="{F3E02B25-DC00-904B-808A-FEAF4C23828F}" srcOrd="1" destOrd="0" parTransId="{5F1F8979-00FD-0C42-ACCC-AD51C10A7860}" sibTransId="{5EA38BA0-909D-904B-9281-9241C4E601CF}"/>
    <dgm:cxn modelId="{2F0720C0-73AA-CC44-89F4-43BCED1FC37D}" type="presOf" srcId="{24B4999A-073A-A94E-9220-64CBE23B02E2}" destId="{EA00C6F4-624D-4741-A32F-787B2C53A240}" srcOrd="0" destOrd="0" presId="urn:microsoft.com/office/officeart/2005/8/layout/hierarchy4"/>
    <dgm:cxn modelId="{BE827BC7-2E52-8C47-ADB0-5E9C02E80F4D}" srcId="{24B4999A-073A-A94E-9220-64CBE23B02E2}" destId="{514C6898-6B9C-BF4C-B86D-F548C7F38094}" srcOrd="0" destOrd="0" parTransId="{B0057759-0B12-7440-A6CF-CDA8457D9F21}" sibTransId="{68142B9D-CBDA-6D48-896D-38676460EAB7}"/>
    <dgm:cxn modelId="{A008CFE9-0474-5840-8644-AC7D3D325177}" type="presOf" srcId="{4AA999BE-11B9-5F48-B1BC-9593C7B2036D}" destId="{BECF9451-BFC2-CB4F-8BA3-163546F470D3}" srcOrd="0" destOrd="0" presId="urn:microsoft.com/office/officeart/2005/8/layout/hierarchy4"/>
    <dgm:cxn modelId="{861507FF-134F-F04A-BBFE-D20323309505}" type="presOf" srcId="{F16A6DDE-0782-434B-A02F-6B55CE452639}" destId="{5BFE9EDF-9CC5-B249-BA86-D89F0D5A39C0}" srcOrd="0" destOrd="0" presId="urn:microsoft.com/office/officeart/2005/8/layout/hierarchy4"/>
    <dgm:cxn modelId="{378C9B43-0396-EF4B-98C1-923E16F1AF99}" type="presParOf" srcId="{D241661D-C4BC-5F48-8B68-3C65537A19F6}" destId="{D1E12E39-CBF0-C14D-8D4A-7210D6E53041}" srcOrd="0" destOrd="0" presId="urn:microsoft.com/office/officeart/2005/8/layout/hierarchy4"/>
    <dgm:cxn modelId="{B065354B-4BC1-3047-9DE4-FF13A694B00A}" type="presParOf" srcId="{D1E12E39-CBF0-C14D-8D4A-7210D6E53041}" destId="{EA00C6F4-624D-4741-A32F-787B2C53A240}" srcOrd="0" destOrd="0" presId="urn:microsoft.com/office/officeart/2005/8/layout/hierarchy4"/>
    <dgm:cxn modelId="{5D5001A2-63E9-924B-9054-F1FE7B1A11B1}" type="presParOf" srcId="{D1E12E39-CBF0-C14D-8D4A-7210D6E53041}" destId="{F32C8A2A-7B05-8841-B7CA-25BB84563806}" srcOrd="1" destOrd="0" presId="urn:microsoft.com/office/officeart/2005/8/layout/hierarchy4"/>
    <dgm:cxn modelId="{3ABC00EE-9736-1845-AE2E-1AEE8FF4F336}" type="presParOf" srcId="{D1E12E39-CBF0-C14D-8D4A-7210D6E53041}" destId="{17DBD73A-CD8C-B847-AFB5-A7B4EF465CEA}" srcOrd="2" destOrd="0" presId="urn:microsoft.com/office/officeart/2005/8/layout/hierarchy4"/>
    <dgm:cxn modelId="{3A7CA9E0-6A43-634A-BAA2-236DF6148FE4}" type="presParOf" srcId="{17DBD73A-CD8C-B847-AFB5-A7B4EF465CEA}" destId="{B5CC35F2-AE95-034D-A9A6-7A8CAB349EFD}" srcOrd="0" destOrd="0" presId="urn:microsoft.com/office/officeart/2005/8/layout/hierarchy4"/>
    <dgm:cxn modelId="{9C69FE29-3102-2E4E-8481-034C3BBF889E}" type="presParOf" srcId="{B5CC35F2-AE95-034D-A9A6-7A8CAB349EFD}" destId="{96B4CF99-650A-0D41-AEAE-B36EFBBF294F}" srcOrd="0" destOrd="0" presId="urn:microsoft.com/office/officeart/2005/8/layout/hierarchy4"/>
    <dgm:cxn modelId="{34FBCD66-75FB-874F-9F3E-3020C9CA552A}" type="presParOf" srcId="{B5CC35F2-AE95-034D-A9A6-7A8CAB349EFD}" destId="{1C8A46B1-3902-C844-9B48-F0F35138B4A9}" srcOrd="1" destOrd="0" presId="urn:microsoft.com/office/officeart/2005/8/layout/hierarchy4"/>
    <dgm:cxn modelId="{71FB2DD1-F401-D24F-B96D-2F80962870B2}" type="presParOf" srcId="{17DBD73A-CD8C-B847-AFB5-A7B4EF465CEA}" destId="{AEE88D70-B245-6349-9070-8C36708A5150}" srcOrd="1" destOrd="0" presId="urn:microsoft.com/office/officeart/2005/8/layout/hierarchy4"/>
    <dgm:cxn modelId="{40B387AF-D09E-9245-ABB8-8BAA6D49A3F7}" type="presParOf" srcId="{17DBD73A-CD8C-B847-AFB5-A7B4EF465CEA}" destId="{D1F3557F-ABB3-9A48-8202-B8A984D5F473}" srcOrd="2" destOrd="0" presId="urn:microsoft.com/office/officeart/2005/8/layout/hierarchy4"/>
    <dgm:cxn modelId="{BE7E0067-E4CE-554C-AAB7-EA4C91952BF3}" type="presParOf" srcId="{D1F3557F-ABB3-9A48-8202-B8A984D5F473}" destId="{E340FF9B-3653-4F49-8F78-28EEEFE5B5A8}" srcOrd="0" destOrd="0" presId="urn:microsoft.com/office/officeart/2005/8/layout/hierarchy4"/>
    <dgm:cxn modelId="{5E8D86D3-FDE0-394F-8003-B61EE2259397}" type="presParOf" srcId="{D1F3557F-ABB3-9A48-8202-B8A984D5F473}" destId="{571E0695-024B-C040-8591-EF9F402DE110}" srcOrd="1" destOrd="0" presId="urn:microsoft.com/office/officeart/2005/8/layout/hierarchy4"/>
    <dgm:cxn modelId="{02E2A57E-BE74-974E-A4A0-005B5A7B6E02}" type="presParOf" srcId="{D1F3557F-ABB3-9A48-8202-B8A984D5F473}" destId="{C721127B-0E33-D14C-B1B2-0682774C8841}" srcOrd="2" destOrd="0" presId="urn:microsoft.com/office/officeart/2005/8/layout/hierarchy4"/>
    <dgm:cxn modelId="{ACB44453-DACC-FA45-8A17-469BEE51B6F6}" type="presParOf" srcId="{C721127B-0E33-D14C-B1B2-0682774C8841}" destId="{89769B37-45F3-4B48-B13B-CAF866445CA3}" srcOrd="0" destOrd="0" presId="urn:microsoft.com/office/officeart/2005/8/layout/hierarchy4"/>
    <dgm:cxn modelId="{B218A6F1-278F-1440-B0A5-939EA874FFE7}" type="presParOf" srcId="{89769B37-45F3-4B48-B13B-CAF866445CA3}" destId="{6D46F035-F226-0248-A9F3-FC0D81862E7E}" srcOrd="0" destOrd="0" presId="urn:microsoft.com/office/officeart/2005/8/layout/hierarchy4"/>
    <dgm:cxn modelId="{2128A91E-676C-3046-9250-7C9FB868B061}" type="presParOf" srcId="{89769B37-45F3-4B48-B13B-CAF866445CA3}" destId="{D449BF5C-B705-104F-9758-71CBCC72D72F}" srcOrd="1" destOrd="0" presId="urn:microsoft.com/office/officeart/2005/8/layout/hierarchy4"/>
    <dgm:cxn modelId="{D071E44F-347E-4540-BB55-61CD6E453507}" type="presParOf" srcId="{C721127B-0E33-D14C-B1B2-0682774C8841}" destId="{D0E5A1D3-E158-6F41-87B4-36414ABB3B42}" srcOrd="1" destOrd="0" presId="urn:microsoft.com/office/officeart/2005/8/layout/hierarchy4"/>
    <dgm:cxn modelId="{2EF07292-9313-A743-AC07-80EC914E52E7}" type="presParOf" srcId="{C721127B-0E33-D14C-B1B2-0682774C8841}" destId="{5BE323E4-3D76-8949-B8B2-0A2F10557A72}" srcOrd="2" destOrd="0" presId="urn:microsoft.com/office/officeart/2005/8/layout/hierarchy4"/>
    <dgm:cxn modelId="{3282E17F-BC5A-7547-A669-BD71CF22BCD0}" type="presParOf" srcId="{5BE323E4-3D76-8949-B8B2-0A2F10557A72}" destId="{100795E7-2B87-8C4B-B502-4195DF4BBCC2}" srcOrd="0" destOrd="0" presId="urn:microsoft.com/office/officeart/2005/8/layout/hierarchy4"/>
    <dgm:cxn modelId="{34F5689A-20FB-E74D-BA89-C0D85419BCA0}" type="presParOf" srcId="{5BE323E4-3D76-8949-B8B2-0A2F10557A72}" destId="{9F2C42B9-2855-5547-BB77-891F8A8F8671}" srcOrd="1" destOrd="0" presId="urn:microsoft.com/office/officeart/2005/8/layout/hierarchy4"/>
    <dgm:cxn modelId="{55865344-4A58-B14C-86E4-7F646E963390}" type="presParOf" srcId="{C721127B-0E33-D14C-B1B2-0682774C8841}" destId="{6893B912-7323-8F48-92F3-AE8E6AFB012C}" srcOrd="3" destOrd="0" presId="urn:microsoft.com/office/officeart/2005/8/layout/hierarchy4"/>
    <dgm:cxn modelId="{28F2A709-DD02-8A43-8315-F962CA0A1354}" type="presParOf" srcId="{C721127B-0E33-D14C-B1B2-0682774C8841}" destId="{A8B54E03-6CC9-D042-BFFA-76BB2C26B6BC}" srcOrd="4" destOrd="0" presId="urn:microsoft.com/office/officeart/2005/8/layout/hierarchy4"/>
    <dgm:cxn modelId="{F02C75E1-C4EC-2E40-8929-210B92AACBCC}" type="presParOf" srcId="{A8B54E03-6CC9-D042-BFFA-76BB2C26B6BC}" destId="{5BFE9EDF-9CC5-B249-BA86-D89F0D5A39C0}" srcOrd="0" destOrd="0" presId="urn:microsoft.com/office/officeart/2005/8/layout/hierarchy4"/>
    <dgm:cxn modelId="{1FCEFEAB-8CA5-7A4A-8DDD-84F591A10330}" type="presParOf" srcId="{A8B54E03-6CC9-D042-BFFA-76BB2C26B6BC}" destId="{6AC74780-062A-0D4C-81B5-E00AC2783E2D}" srcOrd="1" destOrd="0" presId="urn:microsoft.com/office/officeart/2005/8/layout/hierarchy4"/>
    <dgm:cxn modelId="{3CFFB54D-FA66-AB4D-B3F2-857C22FF11A6}" type="presParOf" srcId="{C721127B-0E33-D14C-B1B2-0682774C8841}" destId="{863BA4A2-1F82-A64F-B0EC-31308E534307}" srcOrd="5" destOrd="0" presId="urn:microsoft.com/office/officeart/2005/8/layout/hierarchy4"/>
    <dgm:cxn modelId="{EC402C91-2446-1D4C-B00D-795C323C697A}" type="presParOf" srcId="{C721127B-0E33-D14C-B1B2-0682774C8841}" destId="{2474BB05-7093-F240-A3AA-8AE62FE0D580}" srcOrd="6" destOrd="0" presId="urn:microsoft.com/office/officeart/2005/8/layout/hierarchy4"/>
    <dgm:cxn modelId="{C108981F-C890-F64E-AC02-9826BCD9423D}" type="presParOf" srcId="{2474BB05-7093-F240-A3AA-8AE62FE0D580}" destId="{BECF9451-BFC2-CB4F-8BA3-163546F470D3}" srcOrd="0" destOrd="0" presId="urn:microsoft.com/office/officeart/2005/8/layout/hierarchy4"/>
    <dgm:cxn modelId="{D0EC6DE0-6140-B642-B657-21F1E97CEC60}" type="presParOf" srcId="{2474BB05-7093-F240-A3AA-8AE62FE0D580}" destId="{A57F5B33-7DF2-3D41-99F5-ADBD8B6358C9}"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7887DD-2350-D24D-A421-94B8D3ABFAFB}" type="doc">
      <dgm:prSet loTypeId="urn:microsoft.com/office/officeart/2005/8/layout/default" loCatId="relationship" qsTypeId="urn:microsoft.com/office/officeart/2005/8/quickstyle/simple3" qsCatId="simple" csTypeId="urn:microsoft.com/office/officeart/2005/8/colors/colorful4" csCatId="colorful" phldr="1"/>
      <dgm:spPr/>
      <dgm:t>
        <a:bodyPr/>
        <a:lstStyle/>
        <a:p>
          <a:endParaRPr lang="en-US"/>
        </a:p>
      </dgm:t>
    </dgm:pt>
    <dgm:pt modelId="{86FE9077-EEF3-FA40-88E4-AB178EFF7674}">
      <dgm:prSet/>
      <dgm:spPr/>
      <dgm:t>
        <a:bodyPr/>
        <a:lstStyle/>
        <a:p>
          <a:r>
            <a:rPr lang="en-US" b="1" dirty="0">
              <a:solidFill>
                <a:srgbClr val="C00000"/>
              </a:solidFill>
            </a:rPr>
            <a:t>A constitution is an aggregate of fundamental principles or established precedents that constitute the </a:t>
          </a:r>
          <a:r>
            <a:rPr lang="en-US" b="1" dirty="0">
              <a:solidFill>
                <a:srgbClr val="002060"/>
              </a:solidFill>
            </a:rPr>
            <a:t>legal basis of a polity</a:t>
          </a:r>
          <a:r>
            <a:rPr lang="en-US" b="1" dirty="0">
              <a:solidFill>
                <a:srgbClr val="C00000"/>
              </a:solidFill>
            </a:rPr>
            <a:t>, organization or other type of entity, and commonly determine how that entity is to be governed.</a:t>
          </a:r>
        </a:p>
      </dgm:t>
    </dgm:pt>
    <dgm:pt modelId="{1B787FEA-DEF4-434C-9B38-BC7525719A94}" type="parTrans" cxnId="{24E2C95C-33E5-C245-8E7C-54D55BEA329F}">
      <dgm:prSet/>
      <dgm:spPr/>
      <dgm:t>
        <a:bodyPr/>
        <a:lstStyle/>
        <a:p>
          <a:endParaRPr lang="en-US"/>
        </a:p>
      </dgm:t>
    </dgm:pt>
    <dgm:pt modelId="{CF06BD4A-EAD6-5D4D-90FC-31621D92D6CC}" type="sibTrans" cxnId="{24E2C95C-33E5-C245-8E7C-54D55BEA329F}">
      <dgm:prSet/>
      <dgm:spPr/>
      <dgm:t>
        <a:bodyPr/>
        <a:lstStyle/>
        <a:p>
          <a:endParaRPr lang="en-US"/>
        </a:p>
      </dgm:t>
    </dgm:pt>
    <dgm:pt modelId="{59866ED4-ADDB-FC46-858F-3C16B4968042}">
      <dgm:prSet/>
      <dgm:spPr/>
      <dgm:t>
        <a:bodyPr/>
        <a:lstStyle/>
        <a:p>
          <a:r>
            <a:rPr lang="en-US" dirty="0"/>
            <a:t>Legalization of politics?</a:t>
          </a:r>
        </a:p>
      </dgm:t>
    </dgm:pt>
    <dgm:pt modelId="{99434734-BB7E-F649-9609-3F66C377BAB2}" type="parTrans" cxnId="{237D5605-56FC-F642-BF44-D43445C48931}">
      <dgm:prSet/>
      <dgm:spPr/>
      <dgm:t>
        <a:bodyPr/>
        <a:lstStyle/>
        <a:p>
          <a:endParaRPr lang="en-US"/>
        </a:p>
      </dgm:t>
    </dgm:pt>
    <dgm:pt modelId="{87077822-0FCB-C74B-962A-A26A1BCC80B9}" type="sibTrans" cxnId="{237D5605-56FC-F642-BF44-D43445C48931}">
      <dgm:prSet/>
      <dgm:spPr/>
      <dgm:t>
        <a:bodyPr/>
        <a:lstStyle/>
        <a:p>
          <a:endParaRPr lang="en-US"/>
        </a:p>
      </dgm:t>
    </dgm:pt>
    <dgm:pt modelId="{D9C0FC66-AF88-EF4C-89AF-E85017772BC3}">
      <dgm:prSet/>
      <dgm:spPr/>
      <dgm:t>
        <a:bodyPr/>
        <a:lstStyle/>
        <a:p>
          <a:r>
            <a:rPr lang="en-US" dirty="0"/>
            <a:t>Governmentalization of law?</a:t>
          </a:r>
        </a:p>
      </dgm:t>
    </dgm:pt>
    <dgm:pt modelId="{E4D1936D-D8A1-D743-99A6-49826EED9E10}" type="parTrans" cxnId="{BD55A16D-60A5-5E41-8711-AC2511C9AE71}">
      <dgm:prSet/>
      <dgm:spPr/>
      <dgm:t>
        <a:bodyPr/>
        <a:lstStyle/>
        <a:p>
          <a:endParaRPr lang="en-US"/>
        </a:p>
      </dgm:t>
    </dgm:pt>
    <dgm:pt modelId="{147601EB-925C-F341-8D22-0CDD06DAA97B}" type="sibTrans" cxnId="{BD55A16D-60A5-5E41-8711-AC2511C9AE71}">
      <dgm:prSet/>
      <dgm:spPr/>
      <dgm:t>
        <a:bodyPr/>
        <a:lstStyle/>
        <a:p>
          <a:endParaRPr lang="en-US"/>
        </a:p>
      </dgm:t>
    </dgm:pt>
    <dgm:pt modelId="{63887F4E-E348-A645-8C98-8A0CE7B1DC23}">
      <dgm:prSet/>
      <dgm:spPr/>
      <dgm:t>
        <a:bodyPr/>
        <a:lstStyle/>
        <a:p>
          <a:r>
            <a:rPr lang="en-US" dirty="0"/>
            <a:t>Embodiment of Custom and Tradition?</a:t>
          </a:r>
        </a:p>
      </dgm:t>
    </dgm:pt>
    <dgm:pt modelId="{779A56DB-D6CE-6648-A419-41A836674B6F}" type="parTrans" cxnId="{DE671FC7-858D-4F4E-8724-B2E7EBE5296C}">
      <dgm:prSet/>
      <dgm:spPr/>
      <dgm:t>
        <a:bodyPr/>
        <a:lstStyle/>
        <a:p>
          <a:endParaRPr lang="en-US"/>
        </a:p>
      </dgm:t>
    </dgm:pt>
    <dgm:pt modelId="{7B33F5AE-D4F0-A94D-99B8-9D6505E57321}" type="sibTrans" cxnId="{DE671FC7-858D-4F4E-8724-B2E7EBE5296C}">
      <dgm:prSet/>
      <dgm:spPr/>
      <dgm:t>
        <a:bodyPr/>
        <a:lstStyle/>
        <a:p>
          <a:endParaRPr lang="en-US"/>
        </a:p>
      </dgm:t>
    </dgm:pt>
    <dgm:pt modelId="{2DA5D80B-1BAA-CB42-B12C-7800493E57F5}">
      <dgm:prSet/>
      <dgm:spPr/>
      <dgm:t>
        <a:bodyPr/>
        <a:lstStyle/>
        <a:p>
          <a:r>
            <a:rPr lang="en-US" dirty="0"/>
            <a:t>An operational plan of social advancement?</a:t>
          </a:r>
        </a:p>
      </dgm:t>
    </dgm:pt>
    <dgm:pt modelId="{1D284F76-D67F-784B-8C37-C39E0636D913}" type="parTrans" cxnId="{85F8A3A2-AB47-3845-8F05-1A42EF8EF558}">
      <dgm:prSet/>
      <dgm:spPr/>
      <dgm:t>
        <a:bodyPr/>
        <a:lstStyle/>
        <a:p>
          <a:endParaRPr lang="en-US"/>
        </a:p>
      </dgm:t>
    </dgm:pt>
    <dgm:pt modelId="{0CD2611C-7DA8-8F45-A080-DC1521532E6C}" type="sibTrans" cxnId="{85F8A3A2-AB47-3845-8F05-1A42EF8EF558}">
      <dgm:prSet/>
      <dgm:spPr/>
      <dgm:t>
        <a:bodyPr/>
        <a:lstStyle/>
        <a:p>
          <a:endParaRPr lang="en-US"/>
        </a:p>
      </dgm:t>
    </dgm:pt>
    <dgm:pt modelId="{99970114-28D3-D440-BE3F-C1C86603D7F0}">
      <dgm:prSet/>
      <dgm:spPr/>
      <dgm:t>
        <a:bodyPr/>
        <a:lstStyle/>
        <a:p>
          <a:r>
            <a:rPr lang="en-US" dirty="0"/>
            <a:t>A social contract (the legal framework for protecting private ordering)?</a:t>
          </a:r>
        </a:p>
      </dgm:t>
    </dgm:pt>
    <dgm:pt modelId="{B6F775F2-FC13-AB4B-8080-B3CDDCA79781}" type="parTrans" cxnId="{0E540ABB-5A36-B944-8D58-965ED4EBC4AF}">
      <dgm:prSet/>
      <dgm:spPr/>
      <dgm:t>
        <a:bodyPr/>
        <a:lstStyle/>
        <a:p>
          <a:endParaRPr lang="en-US"/>
        </a:p>
      </dgm:t>
    </dgm:pt>
    <dgm:pt modelId="{6CF7F091-E720-9147-A46A-E7614FBC40E4}" type="sibTrans" cxnId="{0E540ABB-5A36-B944-8D58-965ED4EBC4AF}">
      <dgm:prSet/>
      <dgm:spPr/>
      <dgm:t>
        <a:bodyPr/>
        <a:lstStyle/>
        <a:p>
          <a:endParaRPr lang="en-US"/>
        </a:p>
      </dgm:t>
    </dgm:pt>
    <dgm:pt modelId="{5B44B03A-0531-284B-BDE7-4D467F9B381E}">
      <dgm:prSet/>
      <dgm:spPr/>
      <dgm:t>
        <a:bodyPr/>
        <a:lstStyle/>
        <a:p>
          <a:r>
            <a:rPr lang="en-US" dirty="0"/>
            <a:t>An economic plan</a:t>
          </a:r>
        </a:p>
        <a:p>
          <a:r>
            <a:rPr lang="en-US" dirty="0"/>
            <a:t>(Legal framework for protecting public ordering?</a:t>
          </a:r>
        </a:p>
      </dgm:t>
    </dgm:pt>
    <dgm:pt modelId="{F71562C7-F7C1-C147-BC66-8C38677923CE}" type="parTrans" cxnId="{734D9825-A210-A74D-9D00-C6AAAEA23CED}">
      <dgm:prSet/>
      <dgm:spPr/>
      <dgm:t>
        <a:bodyPr/>
        <a:lstStyle/>
        <a:p>
          <a:endParaRPr lang="en-US"/>
        </a:p>
      </dgm:t>
    </dgm:pt>
    <dgm:pt modelId="{691B17EF-5C18-504D-9ACA-100F86A0CF2E}" type="sibTrans" cxnId="{734D9825-A210-A74D-9D00-C6AAAEA23CED}">
      <dgm:prSet/>
      <dgm:spPr/>
      <dgm:t>
        <a:bodyPr/>
        <a:lstStyle/>
        <a:p>
          <a:endParaRPr lang="en-US"/>
        </a:p>
      </dgm:t>
    </dgm:pt>
    <dgm:pt modelId="{C2BD80F4-20F4-B14B-B76E-0B386C97A96D}">
      <dgm:prSet/>
      <dgm:spPr/>
      <dgm:t>
        <a:bodyPr/>
        <a:lstStyle/>
        <a:p>
          <a:r>
            <a:rPr lang="en-US" dirty="0"/>
            <a:t>A legalization of culture or morality (civic  theology)?</a:t>
          </a:r>
        </a:p>
      </dgm:t>
    </dgm:pt>
    <dgm:pt modelId="{44568A3B-C6EA-8547-8843-8804D17119A3}" type="parTrans" cxnId="{0EC1379F-C0A1-7445-A1BF-918A2585BA08}">
      <dgm:prSet/>
      <dgm:spPr/>
      <dgm:t>
        <a:bodyPr/>
        <a:lstStyle/>
        <a:p>
          <a:endParaRPr lang="en-US"/>
        </a:p>
      </dgm:t>
    </dgm:pt>
    <dgm:pt modelId="{5E397E45-1D19-1442-9DEB-81294F1933BC}" type="sibTrans" cxnId="{0EC1379F-C0A1-7445-A1BF-918A2585BA08}">
      <dgm:prSet/>
      <dgm:spPr/>
      <dgm:t>
        <a:bodyPr/>
        <a:lstStyle/>
        <a:p>
          <a:endParaRPr lang="en-US"/>
        </a:p>
      </dgm:t>
    </dgm:pt>
    <dgm:pt modelId="{77E617C4-F9EC-EC48-94DA-66A0FF2E576D}">
      <dgm:prSet/>
      <dgm:spPr/>
      <dgm:t>
        <a:bodyPr/>
        <a:lstStyle/>
        <a:p>
          <a:r>
            <a:rPr lang="en-US" dirty="0"/>
            <a:t>A means of ensuring societal integrity (behavior model)?</a:t>
          </a:r>
        </a:p>
      </dgm:t>
    </dgm:pt>
    <dgm:pt modelId="{5E8EB1CE-E194-1846-90C1-D918BC7CE32F}" type="parTrans" cxnId="{37E0B07B-290E-674D-8056-7EDA1B61E58E}">
      <dgm:prSet/>
      <dgm:spPr/>
      <dgm:t>
        <a:bodyPr/>
        <a:lstStyle/>
        <a:p>
          <a:endParaRPr lang="en-US"/>
        </a:p>
      </dgm:t>
    </dgm:pt>
    <dgm:pt modelId="{F606C8A2-3E76-BC4A-B95B-79A84D5BD20A}" type="sibTrans" cxnId="{37E0B07B-290E-674D-8056-7EDA1B61E58E}">
      <dgm:prSet/>
      <dgm:spPr/>
      <dgm:t>
        <a:bodyPr/>
        <a:lstStyle/>
        <a:p>
          <a:endParaRPr lang="en-US"/>
        </a:p>
      </dgm:t>
    </dgm:pt>
    <dgm:pt modelId="{467DE3A9-8248-5B4F-9B9A-F28D51659C68}">
      <dgm:prSet/>
      <dgm:spPr/>
      <dgm:t>
        <a:bodyPr/>
        <a:lstStyle/>
        <a:p>
          <a:r>
            <a:rPr lang="en-US" dirty="0"/>
            <a:t>A system (or circle) of accountability</a:t>
          </a:r>
        </a:p>
      </dgm:t>
    </dgm:pt>
    <dgm:pt modelId="{95A3581F-DBC8-644B-8F18-44106F0C6303}" type="parTrans" cxnId="{007EFF5A-A34A-2045-A756-6580D200FE9D}">
      <dgm:prSet/>
      <dgm:spPr/>
      <dgm:t>
        <a:bodyPr/>
        <a:lstStyle/>
        <a:p>
          <a:endParaRPr lang="en-US"/>
        </a:p>
      </dgm:t>
    </dgm:pt>
    <dgm:pt modelId="{40E62638-AD17-B74E-9857-D2E665C8C95E}" type="sibTrans" cxnId="{007EFF5A-A34A-2045-A756-6580D200FE9D}">
      <dgm:prSet/>
      <dgm:spPr/>
      <dgm:t>
        <a:bodyPr/>
        <a:lstStyle/>
        <a:p>
          <a:endParaRPr lang="en-US"/>
        </a:p>
      </dgm:t>
    </dgm:pt>
    <dgm:pt modelId="{F9E51A7D-A51A-134E-A9A3-609EE1CD5468}">
      <dgm:prSet/>
      <dgm:spPr/>
      <dgm:t>
        <a:bodyPr/>
        <a:lstStyle/>
        <a:p>
          <a:r>
            <a:rPr lang="en-US" dirty="0"/>
            <a:t>Institutionalization of systems of compliance with Group norms?</a:t>
          </a:r>
        </a:p>
      </dgm:t>
    </dgm:pt>
    <dgm:pt modelId="{F7BEF26D-44D7-E344-BCE5-285457B0037E}" type="parTrans" cxnId="{E42BDB5D-5893-8B46-8B1D-78B10AD9C9D2}">
      <dgm:prSet/>
      <dgm:spPr/>
      <dgm:t>
        <a:bodyPr/>
        <a:lstStyle/>
        <a:p>
          <a:endParaRPr lang="en-US"/>
        </a:p>
      </dgm:t>
    </dgm:pt>
    <dgm:pt modelId="{5A1CD3FE-FFEB-1D4B-93A0-DCD2B9ECB567}" type="sibTrans" cxnId="{E42BDB5D-5893-8B46-8B1D-78B10AD9C9D2}">
      <dgm:prSet/>
      <dgm:spPr/>
      <dgm:t>
        <a:bodyPr/>
        <a:lstStyle/>
        <a:p>
          <a:endParaRPr lang="en-US"/>
        </a:p>
      </dgm:t>
    </dgm:pt>
    <dgm:pt modelId="{F194B426-AE9A-C748-9FFF-865A51A45740}">
      <dgm:prSet/>
      <dgm: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dgm:spPr>
      <dgm:t>
        <a:bodyPr/>
        <a:lstStyle/>
        <a:p>
          <a:r>
            <a:rPr lang="en-US" dirty="0"/>
            <a:t>But what does this mean?</a:t>
          </a:r>
        </a:p>
      </dgm:t>
    </dgm:pt>
    <dgm:pt modelId="{B0D2144E-0D41-854B-9710-3B678B54F0C3}" type="parTrans" cxnId="{0287CD5C-0C0D-224A-9E90-2EEC804EE04A}">
      <dgm:prSet/>
      <dgm:spPr/>
      <dgm:t>
        <a:bodyPr/>
        <a:lstStyle/>
        <a:p>
          <a:endParaRPr lang="en-US"/>
        </a:p>
      </dgm:t>
    </dgm:pt>
    <dgm:pt modelId="{0D985A8D-3A65-0943-B230-22387D295F3D}" type="sibTrans" cxnId="{0287CD5C-0C0D-224A-9E90-2EEC804EE04A}">
      <dgm:prSet/>
      <dgm:spPr/>
      <dgm:t>
        <a:bodyPr/>
        <a:lstStyle/>
        <a:p>
          <a:endParaRPr lang="en-US"/>
        </a:p>
      </dgm:t>
    </dgm:pt>
    <dgm:pt modelId="{5761614F-23D7-4B4B-BD25-05CFA11DAE09}" type="pres">
      <dgm:prSet presAssocID="{407887DD-2350-D24D-A421-94B8D3ABFAFB}" presName="diagram" presStyleCnt="0">
        <dgm:presLayoutVars>
          <dgm:dir/>
          <dgm:resizeHandles val="exact"/>
        </dgm:presLayoutVars>
      </dgm:prSet>
      <dgm:spPr/>
    </dgm:pt>
    <dgm:pt modelId="{3315EFDB-3D93-2D4B-8C4B-532EBD6466B0}" type="pres">
      <dgm:prSet presAssocID="{86FE9077-EEF3-FA40-88E4-AB178EFF7674}" presName="node" presStyleLbl="node1" presStyleIdx="0" presStyleCnt="12" custScaleX="117937" custScaleY="164613">
        <dgm:presLayoutVars>
          <dgm:bulletEnabled val="1"/>
        </dgm:presLayoutVars>
      </dgm:prSet>
      <dgm:spPr/>
    </dgm:pt>
    <dgm:pt modelId="{8BA4619F-3889-1148-9122-594182E37475}" type="pres">
      <dgm:prSet presAssocID="{CF06BD4A-EAD6-5D4D-90FC-31621D92D6CC}" presName="sibTrans" presStyleCnt="0"/>
      <dgm:spPr/>
    </dgm:pt>
    <dgm:pt modelId="{F28E6A4B-6FAF-F346-9F81-E1984729C6C1}" type="pres">
      <dgm:prSet presAssocID="{F194B426-AE9A-C748-9FFF-865A51A45740}" presName="node" presStyleLbl="node1" presStyleIdx="1" presStyleCnt="12" custScaleY="141846">
        <dgm:presLayoutVars>
          <dgm:bulletEnabled val="1"/>
        </dgm:presLayoutVars>
      </dgm:prSet>
      <dgm:spPr/>
    </dgm:pt>
    <dgm:pt modelId="{A984B9BB-D7AF-944E-8726-2D2D7CDF80E4}" type="pres">
      <dgm:prSet presAssocID="{0D985A8D-3A65-0943-B230-22387D295F3D}" presName="sibTrans" presStyleCnt="0"/>
      <dgm:spPr/>
    </dgm:pt>
    <dgm:pt modelId="{8C7EDD0F-217A-694C-8188-7AABADE805F0}" type="pres">
      <dgm:prSet presAssocID="{59866ED4-ADDB-FC46-858F-3C16B4968042}" presName="node" presStyleLbl="node1" presStyleIdx="2" presStyleCnt="12">
        <dgm:presLayoutVars>
          <dgm:bulletEnabled val="1"/>
        </dgm:presLayoutVars>
      </dgm:prSet>
      <dgm:spPr/>
    </dgm:pt>
    <dgm:pt modelId="{B916402E-4098-E14C-830E-B14A8AFCADCE}" type="pres">
      <dgm:prSet presAssocID="{87077822-0FCB-C74B-962A-A26A1BCC80B9}" presName="sibTrans" presStyleCnt="0"/>
      <dgm:spPr/>
    </dgm:pt>
    <dgm:pt modelId="{CAF4DAC3-24D8-4343-89AE-473887CC5840}" type="pres">
      <dgm:prSet presAssocID="{D9C0FC66-AF88-EF4C-89AF-E85017772BC3}" presName="node" presStyleLbl="node1" presStyleIdx="3" presStyleCnt="12">
        <dgm:presLayoutVars>
          <dgm:bulletEnabled val="1"/>
        </dgm:presLayoutVars>
      </dgm:prSet>
      <dgm:spPr/>
    </dgm:pt>
    <dgm:pt modelId="{AD681655-6B17-D845-9BCB-0562532A4DD3}" type="pres">
      <dgm:prSet presAssocID="{147601EB-925C-F341-8D22-0CDD06DAA97B}" presName="sibTrans" presStyleCnt="0"/>
      <dgm:spPr/>
    </dgm:pt>
    <dgm:pt modelId="{00BDA2C8-768C-3646-95B5-E9D7CE8BD5FF}" type="pres">
      <dgm:prSet presAssocID="{63887F4E-E348-A645-8C98-8A0CE7B1DC23}" presName="node" presStyleLbl="node1" presStyleIdx="4" presStyleCnt="12">
        <dgm:presLayoutVars>
          <dgm:bulletEnabled val="1"/>
        </dgm:presLayoutVars>
      </dgm:prSet>
      <dgm:spPr/>
    </dgm:pt>
    <dgm:pt modelId="{98B0ABE1-D8D9-1346-B29B-9EE7146703B8}" type="pres">
      <dgm:prSet presAssocID="{7B33F5AE-D4F0-A94D-99B8-9D6505E57321}" presName="sibTrans" presStyleCnt="0"/>
      <dgm:spPr/>
    </dgm:pt>
    <dgm:pt modelId="{CB0BA3C5-8CC5-4545-8C2B-1AF994A8EBEF}" type="pres">
      <dgm:prSet presAssocID="{2DA5D80B-1BAA-CB42-B12C-7800493E57F5}" presName="node" presStyleLbl="node1" presStyleIdx="5" presStyleCnt="12">
        <dgm:presLayoutVars>
          <dgm:bulletEnabled val="1"/>
        </dgm:presLayoutVars>
      </dgm:prSet>
      <dgm:spPr/>
    </dgm:pt>
    <dgm:pt modelId="{E6064BBF-382F-F54F-BB01-82D2E1C7CC99}" type="pres">
      <dgm:prSet presAssocID="{0CD2611C-7DA8-8F45-A080-DC1521532E6C}" presName="sibTrans" presStyleCnt="0"/>
      <dgm:spPr/>
    </dgm:pt>
    <dgm:pt modelId="{48FDBC9A-56B2-7D47-99D7-0029D824D617}" type="pres">
      <dgm:prSet presAssocID="{99970114-28D3-D440-BE3F-C1C86603D7F0}" presName="node" presStyleLbl="node1" presStyleIdx="6" presStyleCnt="12">
        <dgm:presLayoutVars>
          <dgm:bulletEnabled val="1"/>
        </dgm:presLayoutVars>
      </dgm:prSet>
      <dgm:spPr/>
    </dgm:pt>
    <dgm:pt modelId="{ECD050EE-A0E1-624E-B32D-6A1B16D25DD3}" type="pres">
      <dgm:prSet presAssocID="{6CF7F091-E720-9147-A46A-E7614FBC40E4}" presName="sibTrans" presStyleCnt="0"/>
      <dgm:spPr/>
    </dgm:pt>
    <dgm:pt modelId="{8DDDC495-9159-2042-80CC-7C6CE30947D8}" type="pres">
      <dgm:prSet presAssocID="{5B44B03A-0531-284B-BDE7-4D467F9B381E}" presName="node" presStyleLbl="node1" presStyleIdx="7" presStyleCnt="12">
        <dgm:presLayoutVars>
          <dgm:bulletEnabled val="1"/>
        </dgm:presLayoutVars>
      </dgm:prSet>
      <dgm:spPr/>
    </dgm:pt>
    <dgm:pt modelId="{1C4AF406-1F24-B947-9305-803D0DA77E14}" type="pres">
      <dgm:prSet presAssocID="{691B17EF-5C18-504D-9ACA-100F86A0CF2E}" presName="sibTrans" presStyleCnt="0"/>
      <dgm:spPr/>
    </dgm:pt>
    <dgm:pt modelId="{E13E6E95-F966-014B-B153-E06743EB406A}" type="pres">
      <dgm:prSet presAssocID="{C2BD80F4-20F4-B14B-B76E-0B386C97A96D}" presName="node" presStyleLbl="node1" presStyleIdx="8" presStyleCnt="12">
        <dgm:presLayoutVars>
          <dgm:bulletEnabled val="1"/>
        </dgm:presLayoutVars>
      </dgm:prSet>
      <dgm:spPr/>
    </dgm:pt>
    <dgm:pt modelId="{3EDBEDAA-B85F-DD44-8C04-9A72D6044095}" type="pres">
      <dgm:prSet presAssocID="{5E397E45-1D19-1442-9DEB-81294F1933BC}" presName="sibTrans" presStyleCnt="0"/>
      <dgm:spPr/>
    </dgm:pt>
    <dgm:pt modelId="{393DA6CB-6AC9-7A42-84D4-D06C5FB3365E}" type="pres">
      <dgm:prSet presAssocID="{77E617C4-F9EC-EC48-94DA-66A0FF2E576D}" presName="node" presStyleLbl="node1" presStyleIdx="9" presStyleCnt="12">
        <dgm:presLayoutVars>
          <dgm:bulletEnabled val="1"/>
        </dgm:presLayoutVars>
      </dgm:prSet>
      <dgm:spPr/>
    </dgm:pt>
    <dgm:pt modelId="{231A5FFE-68D0-CB40-9A33-156FA9643B61}" type="pres">
      <dgm:prSet presAssocID="{F606C8A2-3E76-BC4A-B95B-79A84D5BD20A}" presName="sibTrans" presStyleCnt="0"/>
      <dgm:spPr/>
    </dgm:pt>
    <dgm:pt modelId="{FB9FD82B-28E1-5C41-BD7E-2E665198CC43}" type="pres">
      <dgm:prSet presAssocID="{467DE3A9-8248-5B4F-9B9A-F28D51659C68}" presName="node" presStyleLbl="node1" presStyleIdx="10" presStyleCnt="12">
        <dgm:presLayoutVars>
          <dgm:bulletEnabled val="1"/>
        </dgm:presLayoutVars>
      </dgm:prSet>
      <dgm:spPr/>
    </dgm:pt>
    <dgm:pt modelId="{D964BB93-CCA5-144D-9898-03FC505D511B}" type="pres">
      <dgm:prSet presAssocID="{40E62638-AD17-B74E-9857-D2E665C8C95E}" presName="sibTrans" presStyleCnt="0"/>
      <dgm:spPr/>
    </dgm:pt>
    <dgm:pt modelId="{349BA1B2-B008-E846-80B0-6D7F12DD4081}" type="pres">
      <dgm:prSet presAssocID="{F9E51A7D-A51A-134E-A9A3-609EE1CD5468}" presName="node" presStyleLbl="node1" presStyleIdx="11" presStyleCnt="12">
        <dgm:presLayoutVars>
          <dgm:bulletEnabled val="1"/>
        </dgm:presLayoutVars>
      </dgm:prSet>
      <dgm:spPr/>
    </dgm:pt>
  </dgm:ptLst>
  <dgm:cxnLst>
    <dgm:cxn modelId="{237D5605-56FC-F642-BF44-D43445C48931}" srcId="{407887DD-2350-D24D-A421-94B8D3ABFAFB}" destId="{59866ED4-ADDB-FC46-858F-3C16B4968042}" srcOrd="2" destOrd="0" parTransId="{99434734-BB7E-F649-9609-3F66C377BAB2}" sibTransId="{87077822-0FCB-C74B-962A-A26A1BCC80B9}"/>
    <dgm:cxn modelId="{34476305-F7AD-F740-B524-2A5362502B2B}" type="presOf" srcId="{F9E51A7D-A51A-134E-A9A3-609EE1CD5468}" destId="{349BA1B2-B008-E846-80B0-6D7F12DD4081}" srcOrd="0" destOrd="0" presId="urn:microsoft.com/office/officeart/2005/8/layout/default"/>
    <dgm:cxn modelId="{0224A50B-261B-A745-A2CA-7071B9DD7381}" type="presOf" srcId="{86FE9077-EEF3-FA40-88E4-AB178EFF7674}" destId="{3315EFDB-3D93-2D4B-8C4B-532EBD6466B0}" srcOrd="0" destOrd="0" presId="urn:microsoft.com/office/officeart/2005/8/layout/default"/>
    <dgm:cxn modelId="{FBE3CF12-41DE-DA4A-83B9-0352D90E4B49}" type="presOf" srcId="{F194B426-AE9A-C748-9FFF-865A51A45740}" destId="{F28E6A4B-6FAF-F346-9F81-E1984729C6C1}" srcOrd="0" destOrd="0" presId="urn:microsoft.com/office/officeart/2005/8/layout/default"/>
    <dgm:cxn modelId="{B67E1E1E-C012-964A-9709-C4F968142781}" type="presOf" srcId="{2DA5D80B-1BAA-CB42-B12C-7800493E57F5}" destId="{CB0BA3C5-8CC5-4545-8C2B-1AF994A8EBEF}" srcOrd="0" destOrd="0" presId="urn:microsoft.com/office/officeart/2005/8/layout/default"/>
    <dgm:cxn modelId="{734D9825-A210-A74D-9D00-C6AAAEA23CED}" srcId="{407887DD-2350-D24D-A421-94B8D3ABFAFB}" destId="{5B44B03A-0531-284B-BDE7-4D467F9B381E}" srcOrd="7" destOrd="0" parTransId="{F71562C7-F7C1-C147-BC66-8C38677923CE}" sibTransId="{691B17EF-5C18-504D-9ACA-100F86A0CF2E}"/>
    <dgm:cxn modelId="{B7A34726-93C7-1241-9B8D-D4493EA17B78}" type="presOf" srcId="{D9C0FC66-AF88-EF4C-89AF-E85017772BC3}" destId="{CAF4DAC3-24D8-4343-89AE-473887CC5840}" srcOrd="0" destOrd="0" presId="urn:microsoft.com/office/officeart/2005/8/layout/default"/>
    <dgm:cxn modelId="{AE61EE29-8564-F64C-81D2-D8977F683C9C}" type="presOf" srcId="{407887DD-2350-D24D-A421-94B8D3ABFAFB}" destId="{5761614F-23D7-4B4B-BD25-05CFA11DAE09}" srcOrd="0" destOrd="0" presId="urn:microsoft.com/office/officeart/2005/8/layout/default"/>
    <dgm:cxn modelId="{53C3DE50-4D58-BC46-9135-5676B7585462}" type="presOf" srcId="{99970114-28D3-D440-BE3F-C1C86603D7F0}" destId="{48FDBC9A-56B2-7D47-99D7-0029D824D617}" srcOrd="0" destOrd="0" presId="urn:microsoft.com/office/officeart/2005/8/layout/default"/>
    <dgm:cxn modelId="{007EFF5A-A34A-2045-A756-6580D200FE9D}" srcId="{407887DD-2350-D24D-A421-94B8D3ABFAFB}" destId="{467DE3A9-8248-5B4F-9B9A-F28D51659C68}" srcOrd="10" destOrd="0" parTransId="{95A3581F-DBC8-644B-8F18-44106F0C6303}" sibTransId="{40E62638-AD17-B74E-9857-D2E665C8C95E}"/>
    <dgm:cxn modelId="{24E2C95C-33E5-C245-8E7C-54D55BEA329F}" srcId="{407887DD-2350-D24D-A421-94B8D3ABFAFB}" destId="{86FE9077-EEF3-FA40-88E4-AB178EFF7674}" srcOrd="0" destOrd="0" parTransId="{1B787FEA-DEF4-434C-9B38-BC7525719A94}" sibTransId="{CF06BD4A-EAD6-5D4D-90FC-31621D92D6CC}"/>
    <dgm:cxn modelId="{0287CD5C-0C0D-224A-9E90-2EEC804EE04A}" srcId="{407887DD-2350-D24D-A421-94B8D3ABFAFB}" destId="{F194B426-AE9A-C748-9FFF-865A51A45740}" srcOrd="1" destOrd="0" parTransId="{B0D2144E-0D41-854B-9710-3B678B54F0C3}" sibTransId="{0D985A8D-3A65-0943-B230-22387D295F3D}"/>
    <dgm:cxn modelId="{E42BDB5D-5893-8B46-8B1D-78B10AD9C9D2}" srcId="{407887DD-2350-D24D-A421-94B8D3ABFAFB}" destId="{F9E51A7D-A51A-134E-A9A3-609EE1CD5468}" srcOrd="11" destOrd="0" parTransId="{F7BEF26D-44D7-E344-BCE5-285457B0037E}" sibTransId="{5A1CD3FE-FFEB-1D4B-93A0-DCD2B9ECB567}"/>
    <dgm:cxn modelId="{BD55A16D-60A5-5E41-8711-AC2511C9AE71}" srcId="{407887DD-2350-D24D-A421-94B8D3ABFAFB}" destId="{D9C0FC66-AF88-EF4C-89AF-E85017772BC3}" srcOrd="3" destOrd="0" parTransId="{E4D1936D-D8A1-D743-99A6-49826EED9E10}" sibTransId="{147601EB-925C-F341-8D22-0CDD06DAA97B}"/>
    <dgm:cxn modelId="{EF959979-55DE-2D48-97A0-82393D28C2B7}" type="presOf" srcId="{77E617C4-F9EC-EC48-94DA-66A0FF2E576D}" destId="{393DA6CB-6AC9-7A42-84D4-D06C5FB3365E}" srcOrd="0" destOrd="0" presId="urn:microsoft.com/office/officeart/2005/8/layout/default"/>
    <dgm:cxn modelId="{37E0B07B-290E-674D-8056-7EDA1B61E58E}" srcId="{407887DD-2350-D24D-A421-94B8D3ABFAFB}" destId="{77E617C4-F9EC-EC48-94DA-66A0FF2E576D}" srcOrd="9" destOrd="0" parTransId="{5E8EB1CE-E194-1846-90C1-D918BC7CE32F}" sibTransId="{F606C8A2-3E76-BC4A-B95B-79A84D5BD20A}"/>
    <dgm:cxn modelId="{EDEC1387-B29F-2B4C-AD30-8C02AC239B2F}" type="presOf" srcId="{C2BD80F4-20F4-B14B-B76E-0B386C97A96D}" destId="{E13E6E95-F966-014B-B153-E06743EB406A}" srcOrd="0" destOrd="0" presId="urn:microsoft.com/office/officeart/2005/8/layout/default"/>
    <dgm:cxn modelId="{32FD9B9A-D31D-E246-9EE5-22BDAA522BA1}" type="presOf" srcId="{63887F4E-E348-A645-8C98-8A0CE7B1DC23}" destId="{00BDA2C8-768C-3646-95B5-E9D7CE8BD5FF}" srcOrd="0" destOrd="0" presId="urn:microsoft.com/office/officeart/2005/8/layout/default"/>
    <dgm:cxn modelId="{664AE29B-94C6-1D45-915F-B0868F23F115}" type="presOf" srcId="{5B44B03A-0531-284B-BDE7-4D467F9B381E}" destId="{8DDDC495-9159-2042-80CC-7C6CE30947D8}" srcOrd="0" destOrd="0" presId="urn:microsoft.com/office/officeart/2005/8/layout/default"/>
    <dgm:cxn modelId="{0EC1379F-C0A1-7445-A1BF-918A2585BA08}" srcId="{407887DD-2350-D24D-A421-94B8D3ABFAFB}" destId="{C2BD80F4-20F4-B14B-B76E-0B386C97A96D}" srcOrd="8" destOrd="0" parTransId="{44568A3B-C6EA-8547-8843-8804D17119A3}" sibTransId="{5E397E45-1D19-1442-9DEB-81294F1933BC}"/>
    <dgm:cxn modelId="{85F8A3A2-AB47-3845-8F05-1A42EF8EF558}" srcId="{407887DD-2350-D24D-A421-94B8D3ABFAFB}" destId="{2DA5D80B-1BAA-CB42-B12C-7800493E57F5}" srcOrd="5" destOrd="0" parTransId="{1D284F76-D67F-784B-8C37-C39E0636D913}" sibTransId="{0CD2611C-7DA8-8F45-A080-DC1521532E6C}"/>
    <dgm:cxn modelId="{D3F19DB5-66C6-894F-ACC1-7FC35D59517A}" type="presOf" srcId="{59866ED4-ADDB-FC46-858F-3C16B4968042}" destId="{8C7EDD0F-217A-694C-8188-7AABADE805F0}" srcOrd="0" destOrd="0" presId="urn:microsoft.com/office/officeart/2005/8/layout/default"/>
    <dgm:cxn modelId="{0E540ABB-5A36-B944-8D58-965ED4EBC4AF}" srcId="{407887DD-2350-D24D-A421-94B8D3ABFAFB}" destId="{99970114-28D3-D440-BE3F-C1C86603D7F0}" srcOrd="6" destOrd="0" parTransId="{B6F775F2-FC13-AB4B-8080-B3CDDCA79781}" sibTransId="{6CF7F091-E720-9147-A46A-E7614FBC40E4}"/>
    <dgm:cxn modelId="{DE671FC7-858D-4F4E-8724-B2E7EBE5296C}" srcId="{407887DD-2350-D24D-A421-94B8D3ABFAFB}" destId="{63887F4E-E348-A645-8C98-8A0CE7B1DC23}" srcOrd="4" destOrd="0" parTransId="{779A56DB-D6CE-6648-A419-41A836674B6F}" sibTransId="{7B33F5AE-D4F0-A94D-99B8-9D6505E57321}"/>
    <dgm:cxn modelId="{CB4F67D5-E410-294D-A32A-DA375B3DDBF5}" type="presOf" srcId="{467DE3A9-8248-5B4F-9B9A-F28D51659C68}" destId="{FB9FD82B-28E1-5C41-BD7E-2E665198CC43}" srcOrd="0" destOrd="0" presId="urn:microsoft.com/office/officeart/2005/8/layout/default"/>
    <dgm:cxn modelId="{AB70C01D-BAA0-014F-99FB-B12950F73E21}" type="presParOf" srcId="{5761614F-23D7-4B4B-BD25-05CFA11DAE09}" destId="{3315EFDB-3D93-2D4B-8C4B-532EBD6466B0}" srcOrd="0" destOrd="0" presId="urn:microsoft.com/office/officeart/2005/8/layout/default"/>
    <dgm:cxn modelId="{A4F6E4EF-D7C6-C04F-A1B6-17CADA461748}" type="presParOf" srcId="{5761614F-23D7-4B4B-BD25-05CFA11DAE09}" destId="{8BA4619F-3889-1148-9122-594182E37475}" srcOrd="1" destOrd="0" presId="urn:microsoft.com/office/officeart/2005/8/layout/default"/>
    <dgm:cxn modelId="{EE1989D7-EB19-2049-AADB-6C5A8CB518BE}" type="presParOf" srcId="{5761614F-23D7-4B4B-BD25-05CFA11DAE09}" destId="{F28E6A4B-6FAF-F346-9F81-E1984729C6C1}" srcOrd="2" destOrd="0" presId="urn:microsoft.com/office/officeart/2005/8/layout/default"/>
    <dgm:cxn modelId="{6AF4638D-5EF0-E649-A14F-017B8464464D}" type="presParOf" srcId="{5761614F-23D7-4B4B-BD25-05CFA11DAE09}" destId="{A984B9BB-D7AF-944E-8726-2D2D7CDF80E4}" srcOrd="3" destOrd="0" presId="urn:microsoft.com/office/officeart/2005/8/layout/default"/>
    <dgm:cxn modelId="{3693200C-6366-AD40-AE7A-7E8036D7EA04}" type="presParOf" srcId="{5761614F-23D7-4B4B-BD25-05CFA11DAE09}" destId="{8C7EDD0F-217A-694C-8188-7AABADE805F0}" srcOrd="4" destOrd="0" presId="urn:microsoft.com/office/officeart/2005/8/layout/default"/>
    <dgm:cxn modelId="{43C8EE9E-C76A-8848-8249-34CFD49EDB41}" type="presParOf" srcId="{5761614F-23D7-4B4B-BD25-05CFA11DAE09}" destId="{B916402E-4098-E14C-830E-B14A8AFCADCE}" srcOrd="5" destOrd="0" presId="urn:microsoft.com/office/officeart/2005/8/layout/default"/>
    <dgm:cxn modelId="{455E1D86-567E-4842-AE45-C6DCD1456E3C}" type="presParOf" srcId="{5761614F-23D7-4B4B-BD25-05CFA11DAE09}" destId="{CAF4DAC3-24D8-4343-89AE-473887CC5840}" srcOrd="6" destOrd="0" presId="urn:microsoft.com/office/officeart/2005/8/layout/default"/>
    <dgm:cxn modelId="{B2FD29FB-9631-3C45-92D1-B43D80685E92}" type="presParOf" srcId="{5761614F-23D7-4B4B-BD25-05CFA11DAE09}" destId="{AD681655-6B17-D845-9BCB-0562532A4DD3}" srcOrd="7" destOrd="0" presId="urn:microsoft.com/office/officeart/2005/8/layout/default"/>
    <dgm:cxn modelId="{402BD31F-A9A2-054D-9FBF-FF05D8889197}" type="presParOf" srcId="{5761614F-23D7-4B4B-BD25-05CFA11DAE09}" destId="{00BDA2C8-768C-3646-95B5-E9D7CE8BD5FF}" srcOrd="8" destOrd="0" presId="urn:microsoft.com/office/officeart/2005/8/layout/default"/>
    <dgm:cxn modelId="{74DEA8D8-77D8-AB43-B2B1-FA2019EEA7CB}" type="presParOf" srcId="{5761614F-23D7-4B4B-BD25-05CFA11DAE09}" destId="{98B0ABE1-D8D9-1346-B29B-9EE7146703B8}" srcOrd="9" destOrd="0" presId="urn:microsoft.com/office/officeart/2005/8/layout/default"/>
    <dgm:cxn modelId="{76AE61A6-EDEF-D548-835B-4673B1267162}" type="presParOf" srcId="{5761614F-23D7-4B4B-BD25-05CFA11DAE09}" destId="{CB0BA3C5-8CC5-4545-8C2B-1AF994A8EBEF}" srcOrd="10" destOrd="0" presId="urn:microsoft.com/office/officeart/2005/8/layout/default"/>
    <dgm:cxn modelId="{F05ECC84-0BD5-A046-B185-0BD3A1F9CFC4}" type="presParOf" srcId="{5761614F-23D7-4B4B-BD25-05CFA11DAE09}" destId="{E6064BBF-382F-F54F-BB01-82D2E1C7CC99}" srcOrd="11" destOrd="0" presId="urn:microsoft.com/office/officeart/2005/8/layout/default"/>
    <dgm:cxn modelId="{7BC62439-D83C-8741-A619-6504E2F6C32B}" type="presParOf" srcId="{5761614F-23D7-4B4B-BD25-05CFA11DAE09}" destId="{48FDBC9A-56B2-7D47-99D7-0029D824D617}" srcOrd="12" destOrd="0" presId="urn:microsoft.com/office/officeart/2005/8/layout/default"/>
    <dgm:cxn modelId="{F9ADE6F8-E3C1-CE45-9CE4-81E4F7B51B8E}" type="presParOf" srcId="{5761614F-23D7-4B4B-BD25-05CFA11DAE09}" destId="{ECD050EE-A0E1-624E-B32D-6A1B16D25DD3}" srcOrd="13" destOrd="0" presId="urn:microsoft.com/office/officeart/2005/8/layout/default"/>
    <dgm:cxn modelId="{A9BA91C6-0838-2B45-A116-0DC67C77091E}" type="presParOf" srcId="{5761614F-23D7-4B4B-BD25-05CFA11DAE09}" destId="{8DDDC495-9159-2042-80CC-7C6CE30947D8}" srcOrd="14" destOrd="0" presId="urn:microsoft.com/office/officeart/2005/8/layout/default"/>
    <dgm:cxn modelId="{E6F1EDE7-3466-694C-9835-C94AF6DF49DF}" type="presParOf" srcId="{5761614F-23D7-4B4B-BD25-05CFA11DAE09}" destId="{1C4AF406-1F24-B947-9305-803D0DA77E14}" srcOrd="15" destOrd="0" presId="urn:microsoft.com/office/officeart/2005/8/layout/default"/>
    <dgm:cxn modelId="{98432B0E-D895-EF42-B0B8-3D9A7E104BEC}" type="presParOf" srcId="{5761614F-23D7-4B4B-BD25-05CFA11DAE09}" destId="{E13E6E95-F966-014B-B153-E06743EB406A}" srcOrd="16" destOrd="0" presId="urn:microsoft.com/office/officeart/2005/8/layout/default"/>
    <dgm:cxn modelId="{5DF51EF6-BC91-7E41-9484-C7B609010490}" type="presParOf" srcId="{5761614F-23D7-4B4B-BD25-05CFA11DAE09}" destId="{3EDBEDAA-B85F-DD44-8C04-9A72D6044095}" srcOrd="17" destOrd="0" presId="urn:microsoft.com/office/officeart/2005/8/layout/default"/>
    <dgm:cxn modelId="{F673C7D0-FAAF-5F4D-BC87-F213724B94BE}" type="presParOf" srcId="{5761614F-23D7-4B4B-BD25-05CFA11DAE09}" destId="{393DA6CB-6AC9-7A42-84D4-D06C5FB3365E}" srcOrd="18" destOrd="0" presId="urn:microsoft.com/office/officeart/2005/8/layout/default"/>
    <dgm:cxn modelId="{43477646-9A8C-6D45-910F-607F5A59BF96}" type="presParOf" srcId="{5761614F-23D7-4B4B-BD25-05CFA11DAE09}" destId="{231A5FFE-68D0-CB40-9A33-156FA9643B61}" srcOrd="19" destOrd="0" presId="urn:microsoft.com/office/officeart/2005/8/layout/default"/>
    <dgm:cxn modelId="{96A64012-FBD9-8D48-B997-70564A777D37}" type="presParOf" srcId="{5761614F-23D7-4B4B-BD25-05CFA11DAE09}" destId="{FB9FD82B-28E1-5C41-BD7E-2E665198CC43}" srcOrd="20" destOrd="0" presId="urn:microsoft.com/office/officeart/2005/8/layout/default"/>
    <dgm:cxn modelId="{C7DEA286-50C2-B94B-B379-58EC3ACA0D7C}" type="presParOf" srcId="{5761614F-23D7-4B4B-BD25-05CFA11DAE09}" destId="{D964BB93-CCA5-144D-9898-03FC505D511B}" srcOrd="21" destOrd="0" presId="urn:microsoft.com/office/officeart/2005/8/layout/default"/>
    <dgm:cxn modelId="{3E03EB80-BB12-9349-A7D5-DCD47C8CBBC4}" type="presParOf" srcId="{5761614F-23D7-4B4B-BD25-05CFA11DAE09}" destId="{349BA1B2-B008-E846-80B0-6D7F12DD4081}"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C03590-4381-DD44-8F83-1E347123BE2B}" type="doc">
      <dgm:prSet loTypeId="urn:microsoft.com/office/officeart/2005/8/layout/arrow5" loCatId="relationship" qsTypeId="urn:microsoft.com/office/officeart/2005/8/quickstyle/simple3" qsCatId="simple" csTypeId="urn:microsoft.com/office/officeart/2005/8/colors/colorful5" csCatId="colorful"/>
      <dgm:spPr/>
      <dgm:t>
        <a:bodyPr/>
        <a:lstStyle/>
        <a:p>
          <a:endParaRPr lang="en-US"/>
        </a:p>
      </dgm:t>
    </dgm:pt>
    <dgm:pt modelId="{4BAE37E5-14D0-194A-A850-21BDF8C3E52E}">
      <dgm:prSet/>
      <dgm:spPr/>
      <dgm:t>
        <a:bodyPr/>
        <a:lstStyle/>
        <a:p>
          <a:r>
            <a:rPr lang="en-US" dirty="0"/>
            <a:t>Statutes</a:t>
          </a:r>
        </a:p>
      </dgm:t>
    </dgm:pt>
    <dgm:pt modelId="{9AB6AEA5-62E1-1048-99C3-ACFB10882B42}" type="parTrans" cxnId="{AF8C764E-FE4F-BA4C-B32E-C3570AC81ACE}">
      <dgm:prSet/>
      <dgm:spPr/>
      <dgm:t>
        <a:bodyPr/>
        <a:lstStyle/>
        <a:p>
          <a:endParaRPr lang="en-US"/>
        </a:p>
      </dgm:t>
    </dgm:pt>
    <dgm:pt modelId="{D7E0CA31-E8BD-754C-8B5E-83494F8E0C0C}" type="sibTrans" cxnId="{AF8C764E-FE4F-BA4C-B32E-C3570AC81ACE}">
      <dgm:prSet/>
      <dgm:spPr/>
      <dgm:t>
        <a:bodyPr/>
        <a:lstStyle/>
        <a:p>
          <a:endParaRPr lang="en-US"/>
        </a:p>
      </dgm:t>
    </dgm:pt>
    <dgm:pt modelId="{199A6EB2-E094-2246-AF55-70A4E81F5F84}">
      <dgm:prSet/>
      <dgm:spPr/>
      <dgm:t>
        <a:bodyPr/>
        <a:lstStyle/>
        <a:p>
          <a:r>
            <a:rPr lang="en-US" dirty="0"/>
            <a:t>Administrative decisions</a:t>
          </a:r>
        </a:p>
      </dgm:t>
    </dgm:pt>
    <dgm:pt modelId="{B2FAE525-FA32-394B-993D-EFA97F24A36C}" type="parTrans" cxnId="{1D341CA7-F937-4740-93D0-F8A15E0E2EAD}">
      <dgm:prSet/>
      <dgm:spPr/>
      <dgm:t>
        <a:bodyPr/>
        <a:lstStyle/>
        <a:p>
          <a:endParaRPr lang="en-US"/>
        </a:p>
      </dgm:t>
    </dgm:pt>
    <dgm:pt modelId="{95913A89-362D-C242-96D2-A08AEA10A75F}" type="sibTrans" cxnId="{1D341CA7-F937-4740-93D0-F8A15E0E2EAD}">
      <dgm:prSet/>
      <dgm:spPr/>
      <dgm:t>
        <a:bodyPr/>
        <a:lstStyle/>
        <a:p>
          <a:endParaRPr lang="en-US"/>
        </a:p>
      </dgm:t>
    </dgm:pt>
    <dgm:pt modelId="{1C794D9B-BC87-AD4E-BAEF-8ECFD3C34418}">
      <dgm:prSet/>
      <dgm:spPr/>
      <dgm:t>
        <a:bodyPr/>
        <a:lstStyle/>
        <a:p>
          <a:r>
            <a:rPr lang="en-US" dirty="0"/>
            <a:t>Juridical opinions</a:t>
          </a:r>
        </a:p>
      </dgm:t>
    </dgm:pt>
    <dgm:pt modelId="{9D98DC6B-6BD0-804B-9AE0-0502E2A74105}" type="parTrans" cxnId="{021BF8F2-3F08-AB4B-8BDB-756F3265D652}">
      <dgm:prSet/>
      <dgm:spPr/>
      <dgm:t>
        <a:bodyPr/>
        <a:lstStyle/>
        <a:p>
          <a:endParaRPr lang="en-US"/>
        </a:p>
      </dgm:t>
    </dgm:pt>
    <dgm:pt modelId="{5C913180-4C01-5C4C-87A3-5F4FD469DA23}" type="sibTrans" cxnId="{021BF8F2-3F08-AB4B-8BDB-756F3265D652}">
      <dgm:prSet/>
      <dgm:spPr/>
      <dgm:t>
        <a:bodyPr/>
        <a:lstStyle/>
        <a:p>
          <a:endParaRPr lang="en-US"/>
        </a:p>
      </dgm:t>
    </dgm:pt>
    <dgm:pt modelId="{137D6C11-829D-564B-9A1C-EAAE064F01CC}">
      <dgm:prSet/>
      <dgm:spPr/>
      <dgm:t>
        <a:bodyPr/>
        <a:lstStyle/>
        <a:p>
          <a:r>
            <a:rPr lang="en-US" dirty="0"/>
            <a:t>Morality</a:t>
          </a:r>
        </a:p>
      </dgm:t>
    </dgm:pt>
    <dgm:pt modelId="{C1C64726-C77E-3F45-9630-F8C5539472F5}" type="parTrans" cxnId="{F0942854-70FF-4F45-AA80-AC4FC8D980CD}">
      <dgm:prSet/>
      <dgm:spPr/>
      <dgm:t>
        <a:bodyPr/>
        <a:lstStyle/>
        <a:p>
          <a:endParaRPr lang="en-US"/>
        </a:p>
      </dgm:t>
    </dgm:pt>
    <dgm:pt modelId="{45A52494-4EB4-9346-B45C-822759C958EB}" type="sibTrans" cxnId="{F0942854-70FF-4F45-AA80-AC4FC8D980CD}">
      <dgm:prSet/>
      <dgm:spPr/>
      <dgm:t>
        <a:bodyPr/>
        <a:lstStyle/>
        <a:p>
          <a:endParaRPr lang="en-US"/>
        </a:p>
      </dgm:t>
    </dgm:pt>
    <dgm:pt modelId="{B6CC6DEB-C332-B044-9210-C2359A50254F}">
      <dgm:prSet/>
      <dgm:spPr/>
      <dgm:t>
        <a:bodyPr/>
        <a:lstStyle/>
        <a:p>
          <a:r>
            <a:rPr lang="en-US" dirty="0"/>
            <a:t>Religion</a:t>
          </a:r>
        </a:p>
      </dgm:t>
    </dgm:pt>
    <dgm:pt modelId="{9F0CB6F6-0163-6641-96E6-2CDDA324197E}" type="parTrans" cxnId="{D8FF547B-7222-5243-B168-5F6D224F08F2}">
      <dgm:prSet/>
      <dgm:spPr/>
      <dgm:t>
        <a:bodyPr/>
        <a:lstStyle/>
        <a:p>
          <a:endParaRPr lang="en-US"/>
        </a:p>
      </dgm:t>
    </dgm:pt>
    <dgm:pt modelId="{16851C60-EA60-0845-A15F-7C4F78A446CD}" type="sibTrans" cxnId="{D8FF547B-7222-5243-B168-5F6D224F08F2}">
      <dgm:prSet/>
      <dgm:spPr/>
      <dgm:t>
        <a:bodyPr/>
        <a:lstStyle/>
        <a:p>
          <a:endParaRPr lang="en-US"/>
        </a:p>
      </dgm:t>
    </dgm:pt>
    <dgm:pt modelId="{38F1FA3A-DE33-B343-9834-DE83332FCC96}">
      <dgm:prSet/>
      <dgm:spPr/>
      <dgm:t>
        <a:bodyPr/>
        <a:lstStyle/>
        <a:p>
          <a:r>
            <a:rPr lang="en-US" dirty="0"/>
            <a:t>Ratings</a:t>
          </a:r>
        </a:p>
      </dgm:t>
    </dgm:pt>
    <dgm:pt modelId="{EC97242B-D0DA-4547-B74D-BAEAFE1F7E09}" type="parTrans" cxnId="{28DF4A37-51B5-554F-99E3-62FE3A9E621D}">
      <dgm:prSet/>
      <dgm:spPr/>
      <dgm:t>
        <a:bodyPr/>
        <a:lstStyle/>
        <a:p>
          <a:endParaRPr lang="en-US"/>
        </a:p>
      </dgm:t>
    </dgm:pt>
    <dgm:pt modelId="{B0258663-EFE5-4941-8F0E-A3E615653191}" type="sibTrans" cxnId="{28DF4A37-51B5-554F-99E3-62FE3A9E621D}">
      <dgm:prSet/>
      <dgm:spPr/>
      <dgm:t>
        <a:bodyPr/>
        <a:lstStyle/>
        <a:p>
          <a:endParaRPr lang="en-US"/>
        </a:p>
      </dgm:t>
    </dgm:pt>
    <dgm:pt modelId="{A7AF7C91-6320-8343-8974-731A5AC94978}" type="pres">
      <dgm:prSet presAssocID="{00C03590-4381-DD44-8F83-1E347123BE2B}" presName="diagram" presStyleCnt="0">
        <dgm:presLayoutVars>
          <dgm:dir/>
          <dgm:resizeHandles val="exact"/>
        </dgm:presLayoutVars>
      </dgm:prSet>
      <dgm:spPr/>
    </dgm:pt>
    <dgm:pt modelId="{5B4A55BC-B1C3-AF42-8391-03CDD482EA29}" type="pres">
      <dgm:prSet presAssocID="{4BAE37E5-14D0-194A-A850-21BDF8C3E52E}" presName="arrow" presStyleLbl="node1" presStyleIdx="0" presStyleCnt="6">
        <dgm:presLayoutVars>
          <dgm:bulletEnabled val="1"/>
        </dgm:presLayoutVars>
      </dgm:prSet>
      <dgm:spPr/>
    </dgm:pt>
    <dgm:pt modelId="{03ACCF04-C7BA-AC46-871A-BD201D8ED448}" type="pres">
      <dgm:prSet presAssocID="{199A6EB2-E094-2246-AF55-70A4E81F5F84}" presName="arrow" presStyleLbl="node1" presStyleIdx="1" presStyleCnt="6">
        <dgm:presLayoutVars>
          <dgm:bulletEnabled val="1"/>
        </dgm:presLayoutVars>
      </dgm:prSet>
      <dgm:spPr/>
    </dgm:pt>
    <dgm:pt modelId="{8DB08B4E-6EB9-864D-B75F-E60DED09BF4B}" type="pres">
      <dgm:prSet presAssocID="{1C794D9B-BC87-AD4E-BAEF-8ECFD3C34418}" presName="arrow" presStyleLbl="node1" presStyleIdx="2" presStyleCnt="6">
        <dgm:presLayoutVars>
          <dgm:bulletEnabled val="1"/>
        </dgm:presLayoutVars>
      </dgm:prSet>
      <dgm:spPr/>
    </dgm:pt>
    <dgm:pt modelId="{19E762C6-98D4-4945-BEE1-E341D9E7AD6B}" type="pres">
      <dgm:prSet presAssocID="{137D6C11-829D-564B-9A1C-EAAE064F01CC}" presName="arrow" presStyleLbl="node1" presStyleIdx="3" presStyleCnt="6">
        <dgm:presLayoutVars>
          <dgm:bulletEnabled val="1"/>
        </dgm:presLayoutVars>
      </dgm:prSet>
      <dgm:spPr/>
    </dgm:pt>
    <dgm:pt modelId="{2EBD7A43-CED8-8343-8770-C41CCB48731A}" type="pres">
      <dgm:prSet presAssocID="{B6CC6DEB-C332-B044-9210-C2359A50254F}" presName="arrow" presStyleLbl="node1" presStyleIdx="4" presStyleCnt="6">
        <dgm:presLayoutVars>
          <dgm:bulletEnabled val="1"/>
        </dgm:presLayoutVars>
      </dgm:prSet>
      <dgm:spPr/>
    </dgm:pt>
    <dgm:pt modelId="{CF762C11-B3B5-B347-BDBB-C2B1D8330AA3}" type="pres">
      <dgm:prSet presAssocID="{38F1FA3A-DE33-B343-9834-DE83332FCC96}" presName="arrow" presStyleLbl="node1" presStyleIdx="5" presStyleCnt="6">
        <dgm:presLayoutVars>
          <dgm:bulletEnabled val="1"/>
        </dgm:presLayoutVars>
      </dgm:prSet>
      <dgm:spPr/>
    </dgm:pt>
  </dgm:ptLst>
  <dgm:cxnLst>
    <dgm:cxn modelId="{28DF4A37-51B5-554F-99E3-62FE3A9E621D}" srcId="{00C03590-4381-DD44-8F83-1E347123BE2B}" destId="{38F1FA3A-DE33-B343-9834-DE83332FCC96}" srcOrd="5" destOrd="0" parTransId="{EC97242B-D0DA-4547-B74D-BAEAFE1F7E09}" sibTransId="{B0258663-EFE5-4941-8F0E-A3E615653191}"/>
    <dgm:cxn modelId="{B886A63E-8E71-6841-B4FF-0854838371F9}" type="presOf" srcId="{00C03590-4381-DD44-8F83-1E347123BE2B}" destId="{A7AF7C91-6320-8343-8974-731A5AC94978}" srcOrd="0" destOrd="0" presId="urn:microsoft.com/office/officeart/2005/8/layout/arrow5"/>
    <dgm:cxn modelId="{CC30203F-8503-754F-A24B-1C6D12D28784}" type="presOf" srcId="{B6CC6DEB-C332-B044-9210-C2359A50254F}" destId="{2EBD7A43-CED8-8343-8770-C41CCB48731A}" srcOrd="0" destOrd="0" presId="urn:microsoft.com/office/officeart/2005/8/layout/arrow5"/>
    <dgm:cxn modelId="{AF8C764E-FE4F-BA4C-B32E-C3570AC81ACE}" srcId="{00C03590-4381-DD44-8F83-1E347123BE2B}" destId="{4BAE37E5-14D0-194A-A850-21BDF8C3E52E}" srcOrd="0" destOrd="0" parTransId="{9AB6AEA5-62E1-1048-99C3-ACFB10882B42}" sibTransId="{D7E0CA31-E8BD-754C-8B5E-83494F8E0C0C}"/>
    <dgm:cxn modelId="{F0942854-70FF-4F45-AA80-AC4FC8D980CD}" srcId="{00C03590-4381-DD44-8F83-1E347123BE2B}" destId="{137D6C11-829D-564B-9A1C-EAAE064F01CC}" srcOrd="3" destOrd="0" parTransId="{C1C64726-C77E-3F45-9630-F8C5539472F5}" sibTransId="{45A52494-4EB4-9346-B45C-822759C958EB}"/>
    <dgm:cxn modelId="{D5E6D857-A31F-0F4A-AA63-06FF1AA08B06}" type="presOf" srcId="{4BAE37E5-14D0-194A-A850-21BDF8C3E52E}" destId="{5B4A55BC-B1C3-AF42-8391-03CDD482EA29}" srcOrd="0" destOrd="0" presId="urn:microsoft.com/office/officeart/2005/8/layout/arrow5"/>
    <dgm:cxn modelId="{D8FF547B-7222-5243-B168-5F6D224F08F2}" srcId="{00C03590-4381-DD44-8F83-1E347123BE2B}" destId="{B6CC6DEB-C332-B044-9210-C2359A50254F}" srcOrd="4" destOrd="0" parTransId="{9F0CB6F6-0163-6641-96E6-2CDDA324197E}" sibTransId="{16851C60-EA60-0845-A15F-7C4F78A446CD}"/>
    <dgm:cxn modelId="{F4C5867F-96DC-794F-B857-3A170B98647B}" type="presOf" srcId="{38F1FA3A-DE33-B343-9834-DE83332FCC96}" destId="{CF762C11-B3B5-B347-BDBB-C2B1D8330AA3}" srcOrd="0" destOrd="0" presId="urn:microsoft.com/office/officeart/2005/8/layout/arrow5"/>
    <dgm:cxn modelId="{D8B1F588-9E34-5643-8745-248BAE9B957A}" type="presOf" srcId="{199A6EB2-E094-2246-AF55-70A4E81F5F84}" destId="{03ACCF04-C7BA-AC46-871A-BD201D8ED448}" srcOrd="0" destOrd="0" presId="urn:microsoft.com/office/officeart/2005/8/layout/arrow5"/>
    <dgm:cxn modelId="{EE85C389-29B2-3F4B-8872-650E219A2798}" type="presOf" srcId="{137D6C11-829D-564B-9A1C-EAAE064F01CC}" destId="{19E762C6-98D4-4945-BEE1-E341D9E7AD6B}" srcOrd="0" destOrd="0" presId="urn:microsoft.com/office/officeart/2005/8/layout/arrow5"/>
    <dgm:cxn modelId="{2FEBD292-6E56-3849-85EC-13945DEDB68D}" type="presOf" srcId="{1C794D9B-BC87-AD4E-BAEF-8ECFD3C34418}" destId="{8DB08B4E-6EB9-864D-B75F-E60DED09BF4B}" srcOrd="0" destOrd="0" presId="urn:microsoft.com/office/officeart/2005/8/layout/arrow5"/>
    <dgm:cxn modelId="{1D341CA7-F937-4740-93D0-F8A15E0E2EAD}" srcId="{00C03590-4381-DD44-8F83-1E347123BE2B}" destId="{199A6EB2-E094-2246-AF55-70A4E81F5F84}" srcOrd="1" destOrd="0" parTransId="{B2FAE525-FA32-394B-993D-EFA97F24A36C}" sibTransId="{95913A89-362D-C242-96D2-A08AEA10A75F}"/>
    <dgm:cxn modelId="{021BF8F2-3F08-AB4B-8BDB-756F3265D652}" srcId="{00C03590-4381-DD44-8F83-1E347123BE2B}" destId="{1C794D9B-BC87-AD4E-BAEF-8ECFD3C34418}" srcOrd="2" destOrd="0" parTransId="{9D98DC6B-6BD0-804B-9AE0-0502E2A74105}" sibTransId="{5C913180-4C01-5C4C-87A3-5F4FD469DA23}"/>
    <dgm:cxn modelId="{C8AD7B93-19EF-AC4D-A47D-9637EADD2116}" type="presParOf" srcId="{A7AF7C91-6320-8343-8974-731A5AC94978}" destId="{5B4A55BC-B1C3-AF42-8391-03CDD482EA29}" srcOrd="0" destOrd="0" presId="urn:microsoft.com/office/officeart/2005/8/layout/arrow5"/>
    <dgm:cxn modelId="{97CDD67E-8415-CB46-AE94-28E064567344}" type="presParOf" srcId="{A7AF7C91-6320-8343-8974-731A5AC94978}" destId="{03ACCF04-C7BA-AC46-871A-BD201D8ED448}" srcOrd="1" destOrd="0" presId="urn:microsoft.com/office/officeart/2005/8/layout/arrow5"/>
    <dgm:cxn modelId="{BE6D96B4-64C0-BB45-8C9D-76EA4F4BF9D3}" type="presParOf" srcId="{A7AF7C91-6320-8343-8974-731A5AC94978}" destId="{8DB08B4E-6EB9-864D-B75F-E60DED09BF4B}" srcOrd="2" destOrd="0" presId="urn:microsoft.com/office/officeart/2005/8/layout/arrow5"/>
    <dgm:cxn modelId="{43D18748-FADB-B34F-B2F6-F61444613931}" type="presParOf" srcId="{A7AF7C91-6320-8343-8974-731A5AC94978}" destId="{19E762C6-98D4-4945-BEE1-E341D9E7AD6B}" srcOrd="3" destOrd="0" presId="urn:microsoft.com/office/officeart/2005/8/layout/arrow5"/>
    <dgm:cxn modelId="{5477A42D-ADFF-9A47-A4D6-978E486B860E}" type="presParOf" srcId="{A7AF7C91-6320-8343-8974-731A5AC94978}" destId="{2EBD7A43-CED8-8343-8770-C41CCB48731A}" srcOrd="4" destOrd="0" presId="urn:microsoft.com/office/officeart/2005/8/layout/arrow5"/>
    <dgm:cxn modelId="{C98DFB8B-5CF9-2B46-8A03-CE7CD2F6F360}" type="presParOf" srcId="{A7AF7C91-6320-8343-8974-731A5AC94978}" destId="{CF762C11-B3B5-B347-BDBB-C2B1D8330AA3}" srcOrd="5"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91DC6B-7CBF-8D4F-9F4C-3E1FE6EC725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CFAD162-E057-A149-8C71-4BA582ED3B30}">
      <dgm:prSet/>
      <dgm: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dgm:spPr>
      <dgm:t>
        <a:bodyPr/>
        <a:lstStyle/>
        <a:p>
          <a:r>
            <a:rPr lang="en-US" dirty="0"/>
            <a:t>Yes</a:t>
          </a:r>
        </a:p>
      </dgm:t>
    </dgm:pt>
    <dgm:pt modelId="{5D4431F0-EBC6-CC44-82EE-88F44CFE1875}" type="parTrans" cxnId="{FF66DC3A-586E-0A47-AF42-751E47627124}">
      <dgm:prSet/>
      <dgm:spPr/>
      <dgm:t>
        <a:bodyPr/>
        <a:lstStyle/>
        <a:p>
          <a:endParaRPr lang="en-US"/>
        </a:p>
      </dgm:t>
    </dgm:pt>
    <dgm:pt modelId="{E3B32D22-2399-454E-825E-8ECD20CAFA4B}" type="sibTrans" cxnId="{FF66DC3A-586E-0A47-AF42-751E47627124}">
      <dgm:prSet/>
      <dgm:spPr/>
      <dgm:t>
        <a:bodyPr/>
        <a:lstStyle/>
        <a:p>
          <a:endParaRPr lang="en-US"/>
        </a:p>
      </dgm:t>
    </dgm:pt>
    <dgm:pt modelId="{1864221D-7118-FC43-B5A6-64063C31C002}">
      <dgm:prSet/>
      <dgm:spPr>
        <a:solidFill>
          <a:schemeClr val="accent5">
            <a:lumMod val="20000"/>
            <a:lumOff val="80000"/>
            <a:alpha val="90000"/>
          </a:schemeClr>
        </a:solidFill>
      </dgm:spPr>
      <dgm:t>
        <a:bodyPr/>
        <a:lstStyle/>
        <a:p>
          <a:r>
            <a:rPr lang="en-US" dirty="0"/>
            <a:t>Better suits the legal nature of the instrument</a:t>
          </a:r>
        </a:p>
      </dgm:t>
    </dgm:pt>
    <dgm:pt modelId="{0F4A5693-7561-404D-AA9A-75E31B7C8C03}" type="parTrans" cxnId="{711FF9C3-EE81-3542-A2B9-EFC5B2099753}">
      <dgm:prSet/>
      <dgm:spPr/>
      <dgm:t>
        <a:bodyPr/>
        <a:lstStyle/>
        <a:p>
          <a:endParaRPr lang="en-US"/>
        </a:p>
      </dgm:t>
    </dgm:pt>
    <dgm:pt modelId="{F514BC3E-E83D-B242-AA45-BA74BED31B69}" type="sibTrans" cxnId="{711FF9C3-EE81-3542-A2B9-EFC5B2099753}">
      <dgm:prSet/>
      <dgm:spPr/>
      <dgm:t>
        <a:bodyPr/>
        <a:lstStyle/>
        <a:p>
          <a:endParaRPr lang="en-US"/>
        </a:p>
      </dgm:t>
    </dgm:pt>
    <dgm:pt modelId="{533C3DA1-97F9-B34A-AB8B-D6A449342153}">
      <dgm:prSet/>
      <dgm:spPr>
        <a:solidFill>
          <a:schemeClr val="accent5">
            <a:lumMod val="20000"/>
            <a:lumOff val="80000"/>
            <a:alpha val="90000"/>
          </a:schemeClr>
        </a:solidFill>
      </dgm:spPr>
      <dgm:t>
        <a:bodyPr/>
        <a:lstStyle/>
        <a:p>
          <a:r>
            <a:rPr lang="en-US" dirty="0"/>
            <a:t>Easier to identify</a:t>
          </a:r>
        </a:p>
      </dgm:t>
    </dgm:pt>
    <dgm:pt modelId="{FFA48494-2243-9E49-9211-2CEE693B92FF}" type="parTrans" cxnId="{06788C35-3C0D-D348-A84E-A7BFC9FED7CA}">
      <dgm:prSet/>
      <dgm:spPr/>
      <dgm:t>
        <a:bodyPr/>
        <a:lstStyle/>
        <a:p>
          <a:endParaRPr lang="en-US"/>
        </a:p>
      </dgm:t>
    </dgm:pt>
    <dgm:pt modelId="{4489B351-A049-2243-AB8F-4443D71ECE45}" type="sibTrans" cxnId="{06788C35-3C0D-D348-A84E-A7BFC9FED7CA}">
      <dgm:prSet/>
      <dgm:spPr/>
      <dgm:t>
        <a:bodyPr/>
        <a:lstStyle/>
        <a:p>
          <a:endParaRPr lang="en-US"/>
        </a:p>
      </dgm:t>
    </dgm:pt>
    <dgm:pt modelId="{0AEDBE01-2A3D-0345-834A-D9CDF9A5C5B5}">
      <dgm:prSet/>
      <dgm:spPr>
        <a:solidFill>
          <a:schemeClr val="accent5">
            <a:lumMod val="20000"/>
            <a:lumOff val="80000"/>
            <a:alpha val="90000"/>
          </a:schemeClr>
        </a:solidFill>
      </dgm:spPr>
      <dgm:t>
        <a:bodyPr/>
        <a:lstStyle/>
        <a:p>
          <a:r>
            <a:rPr lang="en-US" dirty="0"/>
            <a:t>Shared meaning through text</a:t>
          </a:r>
        </a:p>
      </dgm:t>
    </dgm:pt>
    <dgm:pt modelId="{A03B9C73-8F80-A948-BB9F-82C2D6DF3BEE}" type="parTrans" cxnId="{120EF608-D0FF-FB41-98D6-801FAB3B50AA}">
      <dgm:prSet/>
      <dgm:spPr/>
      <dgm:t>
        <a:bodyPr/>
        <a:lstStyle/>
        <a:p>
          <a:endParaRPr lang="en-US"/>
        </a:p>
      </dgm:t>
    </dgm:pt>
    <dgm:pt modelId="{116CBFC8-65DB-614C-819F-67A749517006}" type="sibTrans" cxnId="{120EF608-D0FF-FB41-98D6-801FAB3B50AA}">
      <dgm:prSet/>
      <dgm:spPr/>
      <dgm:t>
        <a:bodyPr/>
        <a:lstStyle/>
        <a:p>
          <a:endParaRPr lang="en-US"/>
        </a:p>
      </dgm:t>
    </dgm:pt>
    <dgm:pt modelId="{1C776849-B2BE-9941-989A-21715618F39D}">
      <dgm:prSet/>
      <dgm:spPr>
        <a:solidFill>
          <a:schemeClr val="accent5">
            <a:lumMod val="20000"/>
            <a:lumOff val="80000"/>
            <a:alpha val="90000"/>
          </a:schemeClr>
        </a:solidFill>
      </dgm:spPr>
      <dgm:t>
        <a:bodyPr/>
        <a:lstStyle/>
        <a:p>
          <a:r>
            <a:rPr lang="en-US" dirty="0"/>
            <a:t>Transparent</a:t>
          </a:r>
        </a:p>
      </dgm:t>
    </dgm:pt>
    <dgm:pt modelId="{459FB195-C7D7-2C46-9D93-A45A21603594}" type="parTrans" cxnId="{EC4802CF-CAB5-2646-B601-2D1C42A13CBF}">
      <dgm:prSet/>
      <dgm:spPr/>
      <dgm:t>
        <a:bodyPr/>
        <a:lstStyle/>
        <a:p>
          <a:endParaRPr lang="en-US"/>
        </a:p>
      </dgm:t>
    </dgm:pt>
    <dgm:pt modelId="{A60D400E-2424-0A4D-9184-50D2181EC3CF}" type="sibTrans" cxnId="{EC4802CF-CAB5-2646-B601-2D1C42A13CBF}">
      <dgm:prSet/>
      <dgm:spPr/>
      <dgm:t>
        <a:bodyPr/>
        <a:lstStyle/>
        <a:p>
          <a:endParaRPr lang="en-US"/>
        </a:p>
      </dgm:t>
    </dgm:pt>
    <dgm:pt modelId="{10E594C9-A6CA-2946-9BD8-9B61DA085E42}">
      <dgm:prSet/>
      <dgm:spPr>
        <a:solidFill>
          <a:schemeClr val="accent5">
            <a:lumMod val="20000"/>
            <a:lumOff val="80000"/>
            <a:alpha val="90000"/>
          </a:schemeClr>
        </a:solidFill>
      </dgm:spPr>
      <dgm:t>
        <a:bodyPr/>
        <a:lstStyle/>
        <a:p>
          <a:r>
            <a:rPr lang="en-US" dirty="0"/>
            <a:t>Focus of specifics—applied principles</a:t>
          </a:r>
        </a:p>
      </dgm:t>
    </dgm:pt>
    <dgm:pt modelId="{1B815688-9F7A-C646-8C48-A24F1E9B7882}" type="parTrans" cxnId="{224F2727-0243-D54F-A506-5B51999BE6B2}">
      <dgm:prSet/>
      <dgm:spPr/>
      <dgm:t>
        <a:bodyPr/>
        <a:lstStyle/>
        <a:p>
          <a:endParaRPr lang="en-US"/>
        </a:p>
      </dgm:t>
    </dgm:pt>
    <dgm:pt modelId="{6519F908-BB4E-EF43-A3F0-BBAF78A5F740}" type="sibTrans" cxnId="{224F2727-0243-D54F-A506-5B51999BE6B2}">
      <dgm:prSet/>
      <dgm:spPr/>
      <dgm:t>
        <a:bodyPr/>
        <a:lstStyle/>
        <a:p>
          <a:endParaRPr lang="en-US"/>
        </a:p>
      </dgm:t>
    </dgm:pt>
    <dgm:pt modelId="{040201C3-5598-0145-8242-0528B474FB76}" type="pres">
      <dgm:prSet presAssocID="{B891DC6B-7CBF-8D4F-9F4C-3E1FE6EC7252}" presName="linearFlow" presStyleCnt="0">
        <dgm:presLayoutVars>
          <dgm:dir/>
          <dgm:animLvl val="lvl"/>
          <dgm:resizeHandles val="exact"/>
        </dgm:presLayoutVars>
      </dgm:prSet>
      <dgm:spPr/>
    </dgm:pt>
    <dgm:pt modelId="{385B0315-05A8-0944-9F88-E5F6DD99EEE9}" type="pres">
      <dgm:prSet presAssocID="{9CFAD162-E057-A149-8C71-4BA582ED3B30}" presName="composite" presStyleCnt="0"/>
      <dgm:spPr/>
    </dgm:pt>
    <dgm:pt modelId="{0ED1B0F4-8CA9-6A4B-9E8C-1359264E275E}" type="pres">
      <dgm:prSet presAssocID="{9CFAD162-E057-A149-8C71-4BA582ED3B30}" presName="parentText" presStyleLbl="alignNode1" presStyleIdx="0" presStyleCnt="1">
        <dgm:presLayoutVars>
          <dgm:chMax val="1"/>
          <dgm:bulletEnabled val="1"/>
        </dgm:presLayoutVars>
      </dgm:prSet>
      <dgm:spPr/>
    </dgm:pt>
    <dgm:pt modelId="{D386087F-908D-1340-ADFA-EF67CB0003DA}" type="pres">
      <dgm:prSet presAssocID="{9CFAD162-E057-A149-8C71-4BA582ED3B30}" presName="descendantText" presStyleLbl="alignAcc1" presStyleIdx="0" presStyleCnt="1">
        <dgm:presLayoutVars>
          <dgm:bulletEnabled val="1"/>
        </dgm:presLayoutVars>
      </dgm:prSet>
      <dgm:spPr/>
    </dgm:pt>
  </dgm:ptLst>
  <dgm:cxnLst>
    <dgm:cxn modelId="{120EF608-D0FF-FB41-98D6-801FAB3B50AA}" srcId="{9CFAD162-E057-A149-8C71-4BA582ED3B30}" destId="{0AEDBE01-2A3D-0345-834A-D9CDF9A5C5B5}" srcOrd="2" destOrd="0" parTransId="{A03B9C73-8F80-A948-BB9F-82C2D6DF3BEE}" sibTransId="{116CBFC8-65DB-614C-819F-67A749517006}"/>
    <dgm:cxn modelId="{98E49525-A5E7-C444-8B3E-294C6FD1F404}" type="presOf" srcId="{0AEDBE01-2A3D-0345-834A-D9CDF9A5C5B5}" destId="{D386087F-908D-1340-ADFA-EF67CB0003DA}" srcOrd="0" destOrd="2" presId="urn:microsoft.com/office/officeart/2005/8/layout/chevron2"/>
    <dgm:cxn modelId="{224F2727-0243-D54F-A506-5B51999BE6B2}" srcId="{9CFAD162-E057-A149-8C71-4BA582ED3B30}" destId="{10E594C9-A6CA-2946-9BD8-9B61DA085E42}" srcOrd="4" destOrd="0" parTransId="{1B815688-9F7A-C646-8C48-A24F1E9B7882}" sibTransId="{6519F908-BB4E-EF43-A3F0-BBAF78A5F740}"/>
    <dgm:cxn modelId="{06788C35-3C0D-D348-A84E-A7BFC9FED7CA}" srcId="{9CFAD162-E057-A149-8C71-4BA582ED3B30}" destId="{533C3DA1-97F9-B34A-AB8B-D6A449342153}" srcOrd="1" destOrd="0" parTransId="{FFA48494-2243-9E49-9211-2CEE693B92FF}" sibTransId="{4489B351-A049-2243-AB8F-4443D71ECE45}"/>
    <dgm:cxn modelId="{FF66DC3A-586E-0A47-AF42-751E47627124}" srcId="{B891DC6B-7CBF-8D4F-9F4C-3E1FE6EC7252}" destId="{9CFAD162-E057-A149-8C71-4BA582ED3B30}" srcOrd="0" destOrd="0" parTransId="{5D4431F0-EBC6-CC44-82EE-88F44CFE1875}" sibTransId="{E3B32D22-2399-454E-825E-8ECD20CAFA4B}"/>
    <dgm:cxn modelId="{482BD372-ABAD-0349-9303-2522C593E2C7}" type="presOf" srcId="{10E594C9-A6CA-2946-9BD8-9B61DA085E42}" destId="{D386087F-908D-1340-ADFA-EF67CB0003DA}" srcOrd="0" destOrd="4" presId="urn:microsoft.com/office/officeart/2005/8/layout/chevron2"/>
    <dgm:cxn modelId="{5A6DFA7F-637A-3C48-8254-B02061279CB4}" type="presOf" srcId="{1864221D-7118-FC43-B5A6-64063C31C002}" destId="{D386087F-908D-1340-ADFA-EF67CB0003DA}" srcOrd="0" destOrd="0" presId="urn:microsoft.com/office/officeart/2005/8/layout/chevron2"/>
    <dgm:cxn modelId="{025FCC96-B376-4447-94C6-C9D86E475C68}" type="presOf" srcId="{1C776849-B2BE-9941-989A-21715618F39D}" destId="{D386087F-908D-1340-ADFA-EF67CB0003DA}" srcOrd="0" destOrd="3" presId="urn:microsoft.com/office/officeart/2005/8/layout/chevron2"/>
    <dgm:cxn modelId="{87BF71A5-4D83-EA49-9D51-FD6994825FBD}" type="presOf" srcId="{B891DC6B-7CBF-8D4F-9F4C-3E1FE6EC7252}" destId="{040201C3-5598-0145-8242-0528B474FB76}" srcOrd="0" destOrd="0" presId="urn:microsoft.com/office/officeart/2005/8/layout/chevron2"/>
    <dgm:cxn modelId="{711FF9C3-EE81-3542-A2B9-EFC5B2099753}" srcId="{9CFAD162-E057-A149-8C71-4BA582ED3B30}" destId="{1864221D-7118-FC43-B5A6-64063C31C002}" srcOrd="0" destOrd="0" parTransId="{0F4A5693-7561-404D-AA9A-75E31B7C8C03}" sibTransId="{F514BC3E-E83D-B242-AA45-BA74BED31B69}"/>
    <dgm:cxn modelId="{EC4802CF-CAB5-2646-B601-2D1C42A13CBF}" srcId="{9CFAD162-E057-A149-8C71-4BA582ED3B30}" destId="{1C776849-B2BE-9941-989A-21715618F39D}" srcOrd="3" destOrd="0" parTransId="{459FB195-C7D7-2C46-9D93-A45A21603594}" sibTransId="{A60D400E-2424-0A4D-9184-50D2181EC3CF}"/>
    <dgm:cxn modelId="{D0EA72D3-9D77-BC44-9A0C-92F90A2B24BC}" type="presOf" srcId="{9CFAD162-E057-A149-8C71-4BA582ED3B30}" destId="{0ED1B0F4-8CA9-6A4B-9E8C-1359264E275E}" srcOrd="0" destOrd="0" presId="urn:microsoft.com/office/officeart/2005/8/layout/chevron2"/>
    <dgm:cxn modelId="{971905E5-2C8F-4C41-96A7-00FB5DF34E1E}" type="presOf" srcId="{533C3DA1-97F9-B34A-AB8B-D6A449342153}" destId="{D386087F-908D-1340-ADFA-EF67CB0003DA}" srcOrd="0" destOrd="1" presId="urn:microsoft.com/office/officeart/2005/8/layout/chevron2"/>
    <dgm:cxn modelId="{5C20351E-26B7-B948-B195-644351AB9BA8}" type="presParOf" srcId="{040201C3-5598-0145-8242-0528B474FB76}" destId="{385B0315-05A8-0944-9F88-E5F6DD99EEE9}" srcOrd="0" destOrd="0" presId="urn:microsoft.com/office/officeart/2005/8/layout/chevron2"/>
    <dgm:cxn modelId="{D175BC7D-FFA7-1B46-AA5E-2D0C7479C154}" type="presParOf" srcId="{385B0315-05A8-0944-9F88-E5F6DD99EEE9}" destId="{0ED1B0F4-8CA9-6A4B-9E8C-1359264E275E}" srcOrd="0" destOrd="0" presId="urn:microsoft.com/office/officeart/2005/8/layout/chevron2"/>
    <dgm:cxn modelId="{3AC3A97A-BDA6-6B4E-ACFF-666E776C627C}" type="presParOf" srcId="{385B0315-05A8-0944-9F88-E5F6DD99EEE9}" destId="{D386087F-908D-1340-ADFA-EF67CB0003D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F7D73-EF2C-844C-8482-EAC1CFF1BC27}">
      <dsp:nvSpPr>
        <dsp:cNvPr id="0" name=""/>
        <dsp:cNvSpPr/>
      </dsp:nvSpPr>
      <dsp:spPr>
        <a:xfrm>
          <a:off x="0" y="450792"/>
          <a:ext cx="6019800" cy="19913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course examines the foundations of constitutionalism with national characteristics in the 21st Century, and then examines various important constitutional frameworks as they have been developed since the 18th century.  </a:t>
          </a:r>
        </a:p>
      </dsp:txBody>
      <dsp:txXfrm>
        <a:off x="97209" y="548001"/>
        <a:ext cx="5825382" cy="1796922"/>
      </dsp:txXfrm>
    </dsp:sp>
    <dsp:sp modelId="{42BD886B-5BE1-4B4F-9695-655B6E585EBE}">
      <dsp:nvSpPr>
        <dsp:cNvPr id="0" name=""/>
        <dsp:cNvSpPr/>
      </dsp:nvSpPr>
      <dsp:spPr>
        <a:xfrm>
          <a:off x="0" y="2442132"/>
          <a:ext cx="6019800" cy="2951820"/>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9112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We start with a general consideration of the nature and character of constitutions – what are they, how do they differ from statutes or other laws.  </a:t>
          </a:r>
        </a:p>
        <a:p>
          <a:pPr marL="171450" lvl="1" indent="-171450" algn="l" defTabSz="800100">
            <a:lnSpc>
              <a:spcPct val="90000"/>
            </a:lnSpc>
            <a:spcBef>
              <a:spcPct val="0"/>
            </a:spcBef>
            <a:spcAft>
              <a:spcPct val="20000"/>
            </a:spcAft>
            <a:buChar char="•"/>
          </a:pPr>
          <a:r>
            <a:rPr lang="en-US" sz="1800" kern="1200" dirty="0"/>
            <a:t>We then add the issue of interpretation – who ought to enforce and interpret constitutions, should it be a judicial function, a political function, or a political function of a judiciary.  </a:t>
          </a:r>
        </a:p>
        <a:p>
          <a:pPr marL="171450" lvl="1" indent="-171450" algn="l" defTabSz="800100">
            <a:lnSpc>
              <a:spcPct val="90000"/>
            </a:lnSpc>
            <a:spcBef>
              <a:spcPct val="0"/>
            </a:spcBef>
            <a:spcAft>
              <a:spcPct val="20000"/>
            </a:spcAft>
            <a:buChar char="•"/>
          </a:pPr>
          <a:r>
            <a:rPr lang="en-US" sz="1800" kern="1200" dirty="0"/>
            <a:t>We then turn to a consideration of constitutions in action, looking first at the way constitutions resolve the issue of allocations of powers between different levels of government (federalism) and within the state apparatus.</a:t>
          </a:r>
        </a:p>
      </dsp:txBody>
      <dsp:txXfrm>
        <a:off x="0" y="2442132"/>
        <a:ext cx="6019800" cy="29518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923C7-CA34-2D49-B75E-7835EDD0E16A}">
      <dsp:nvSpPr>
        <dsp:cNvPr id="0" name=""/>
        <dsp:cNvSpPr/>
      </dsp:nvSpPr>
      <dsp:spPr>
        <a:xfrm rot="5400000">
          <a:off x="-1724591" y="1724591"/>
          <a:ext cx="5857102" cy="2407919"/>
        </a:xfrm>
        <a:prstGeom prst="chevron">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t>No</a:t>
          </a:r>
        </a:p>
      </dsp:txBody>
      <dsp:txXfrm rot="-5400000">
        <a:off x="0" y="1203960"/>
        <a:ext cx="2407919" cy="3449183"/>
      </dsp:txXfrm>
    </dsp:sp>
    <dsp:sp modelId="{7F467A3E-2403-BD45-A164-14A5846DCAA5}">
      <dsp:nvSpPr>
        <dsp:cNvPr id="0" name=""/>
        <dsp:cNvSpPr/>
      </dsp:nvSpPr>
      <dsp:spPr>
        <a:xfrm rot="5400000">
          <a:off x="1887288" y="520631"/>
          <a:ext cx="4653142" cy="3611879"/>
        </a:xfrm>
        <a:prstGeom prst="round2Same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a:t>Better suits the political nature of the instrument</a:t>
          </a:r>
        </a:p>
        <a:p>
          <a:pPr marL="285750" lvl="1" indent="-285750" algn="l" defTabSz="1422400">
            <a:lnSpc>
              <a:spcPct val="90000"/>
            </a:lnSpc>
            <a:spcBef>
              <a:spcPct val="0"/>
            </a:spcBef>
            <a:spcAft>
              <a:spcPct val="15000"/>
            </a:spcAft>
            <a:buChar char="•"/>
          </a:pPr>
          <a:r>
            <a:rPr lang="en-US" sz="3200" kern="1200"/>
            <a:t>Is more flexible</a:t>
          </a:r>
        </a:p>
        <a:p>
          <a:pPr marL="285750" lvl="1" indent="-285750" algn="l" defTabSz="1422400">
            <a:lnSpc>
              <a:spcPct val="90000"/>
            </a:lnSpc>
            <a:spcBef>
              <a:spcPct val="0"/>
            </a:spcBef>
            <a:spcAft>
              <a:spcPct val="15000"/>
            </a:spcAft>
            <a:buChar char="•"/>
          </a:pPr>
          <a:r>
            <a:rPr lang="en-US" sz="3200" kern="1200"/>
            <a:t>Shared meaning through practice</a:t>
          </a:r>
        </a:p>
        <a:p>
          <a:pPr marL="285750" lvl="1" indent="-285750" algn="l" defTabSz="1422400">
            <a:lnSpc>
              <a:spcPct val="90000"/>
            </a:lnSpc>
            <a:spcBef>
              <a:spcPct val="0"/>
            </a:spcBef>
            <a:spcAft>
              <a:spcPct val="15000"/>
            </a:spcAft>
            <a:buChar char="•"/>
          </a:pPr>
          <a:r>
            <a:rPr lang="en-US" sz="3200" kern="1200"/>
            <a:t>Focus on principles rather than on specifics</a:t>
          </a:r>
        </a:p>
      </dsp:txBody>
      <dsp:txXfrm rot="-5400000">
        <a:off x="2407920" y="176317"/>
        <a:ext cx="3435562" cy="43005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BECAD-52E6-0742-8CCD-A7F89A56C75C}">
      <dsp:nvSpPr>
        <dsp:cNvPr id="0" name=""/>
        <dsp:cNvSpPr/>
      </dsp:nvSpPr>
      <dsp:spPr>
        <a:xfrm>
          <a:off x="5357" y="336040"/>
          <a:ext cx="4685109" cy="4685109"/>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7837" tIns="26670" rIns="257837" bIns="26670" numCol="1" spcCol="1270" anchor="ctr" anchorCtr="1">
          <a:noAutofit/>
        </a:bodyPr>
        <a:lstStyle/>
        <a:p>
          <a:pPr marL="0" lvl="0" indent="0" algn="l" defTabSz="933450">
            <a:lnSpc>
              <a:spcPct val="90000"/>
            </a:lnSpc>
            <a:spcBef>
              <a:spcPct val="0"/>
            </a:spcBef>
            <a:spcAft>
              <a:spcPct val="35000"/>
            </a:spcAft>
            <a:buNone/>
          </a:pPr>
          <a:r>
            <a:rPr lang="en-US" sz="2100" kern="1200"/>
            <a:t>Whoever is deemed by the political community to have the power to adopt the constitution</a:t>
          </a:r>
        </a:p>
        <a:p>
          <a:pPr marL="171450" lvl="1" indent="-171450" algn="l" defTabSz="711200">
            <a:lnSpc>
              <a:spcPct val="90000"/>
            </a:lnSpc>
            <a:spcBef>
              <a:spcPct val="0"/>
            </a:spcBef>
            <a:spcAft>
              <a:spcPct val="15000"/>
            </a:spcAft>
            <a:buChar char="•"/>
          </a:pPr>
          <a:r>
            <a:rPr lang="en-US" sz="1600" kern="1200"/>
            <a:t>Issue of political sovereignty</a:t>
          </a:r>
        </a:p>
        <a:p>
          <a:pPr marL="171450" lvl="1" indent="-171450" algn="l" defTabSz="711200">
            <a:lnSpc>
              <a:spcPct val="90000"/>
            </a:lnSpc>
            <a:spcBef>
              <a:spcPct val="0"/>
            </a:spcBef>
            <a:spcAft>
              <a:spcPct val="15000"/>
            </a:spcAft>
            <a:buChar char="•"/>
          </a:pPr>
          <a:r>
            <a:rPr lang="en-US" sz="1600" kern="1200"/>
            <a:t>Political sovereignty is held by the people</a:t>
          </a:r>
        </a:p>
        <a:p>
          <a:pPr marL="171450" lvl="1" indent="-171450" algn="l" defTabSz="711200">
            <a:lnSpc>
              <a:spcPct val="90000"/>
            </a:lnSpc>
            <a:spcBef>
              <a:spcPct val="0"/>
            </a:spcBef>
            <a:spcAft>
              <a:spcPct val="15000"/>
            </a:spcAft>
            <a:buChar char="•"/>
          </a:pPr>
          <a:r>
            <a:rPr lang="en-US" sz="1600" kern="1200"/>
            <a:t>But political sovereignty need not be exercised directly </a:t>
          </a:r>
        </a:p>
      </dsp:txBody>
      <dsp:txXfrm>
        <a:off x="691475" y="1022158"/>
        <a:ext cx="3312873" cy="3312873"/>
      </dsp:txXfrm>
    </dsp:sp>
    <dsp:sp modelId="{478CE3B0-893A-014E-9AC9-57866C024582}">
      <dsp:nvSpPr>
        <dsp:cNvPr id="0" name=""/>
        <dsp:cNvSpPr/>
      </dsp:nvSpPr>
      <dsp:spPr>
        <a:xfrm>
          <a:off x="3753445" y="336040"/>
          <a:ext cx="4685109" cy="4685109"/>
        </a:xfrm>
        <a:prstGeom prst="ellipse">
          <a:avLst/>
        </a:prstGeom>
        <a:solidFill>
          <a:schemeClr val="accent5">
            <a:alpha val="50000"/>
            <a:hueOff val="-3379271"/>
            <a:satOff val="-8710"/>
            <a:lumOff val="-588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7837" tIns="26670" rIns="257837" bIns="26670" numCol="1" spcCol="1270" anchor="ctr" anchorCtr="1">
          <a:noAutofit/>
        </a:bodyPr>
        <a:lstStyle/>
        <a:p>
          <a:pPr marL="0" lvl="0" indent="0" algn="l" defTabSz="933450">
            <a:lnSpc>
              <a:spcPct val="90000"/>
            </a:lnSpc>
            <a:spcBef>
              <a:spcPct val="0"/>
            </a:spcBef>
            <a:spcAft>
              <a:spcPct val="35000"/>
            </a:spcAft>
            <a:buNone/>
          </a:pPr>
          <a:r>
            <a:rPr lang="en-US" sz="2100" kern="1200"/>
            <a:t>Who can be vested with sovereign authority? </a:t>
          </a:r>
        </a:p>
        <a:p>
          <a:pPr marL="171450" lvl="1" indent="-171450" algn="l" defTabSz="711200">
            <a:lnSpc>
              <a:spcPct val="90000"/>
            </a:lnSpc>
            <a:spcBef>
              <a:spcPct val="0"/>
            </a:spcBef>
            <a:spcAft>
              <a:spcPct val="15000"/>
            </a:spcAft>
            <a:buChar char="•"/>
          </a:pPr>
          <a:r>
            <a:rPr lang="en-US" sz="1600" kern="1200"/>
            <a:t>People directly</a:t>
          </a:r>
        </a:p>
        <a:p>
          <a:pPr marL="171450" lvl="1" indent="-171450" algn="l" defTabSz="711200">
            <a:lnSpc>
              <a:spcPct val="90000"/>
            </a:lnSpc>
            <a:spcBef>
              <a:spcPct val="0"/>
            </a:spcBef>
            <a:spcAft>
              <a:spcPct val="15000"/>
            </a:spcAft>
            <a:buChar char="•"/>
          </a:pPr>
          <a:r>
            <a:rPr lang="en-US" sz="1600" kern="1200"/>
            <a:t>People through representative organs (legislature, council, etc.)</a:t>
          </a:r>
        </a:p>
        <a:p>
          <a:pPr marL="171450" lvl="1" indent="-171450" algn="l" defTabSz="711200">
            <a:lnSpc>
              <a:spcPct val="90000"/>
            </a:lnSpc>
            <a:spcBef>
              <a:spcPct val="0"/>
            </a:spcBef>
            <a:spcAft>
              <a:spcPct val="15000"/>
            </a:spcAft>
            <a:buChar char="•"/>
          </a:pPr>
          <a:r>
            <a:rPr lang="en-US" sz="1600" kern="1200"/>
            <a:t>King, Monarch, Autocrat: they embody sovereign authority</a:t>
          </a:r>
        </a:p>
        <a:p>
          <a:pPr marL="171450" lvl="1" indent="-171450" algn="l" defTabSz="711200">
            <a:lnSpc>
              <a:spcPct val="90000"/>
            </a:lnSpc>
            <a:spcBef>
              <a:spcPct val="0"/>
            </a:spcBef>
            <a:spcAft>
              <a:spcPct val="15000"/>
            </a:spcAft>
            <a:buChar char="•"/>
          </a:pPr>
          <a:r>
            <a:rPr lang="en-US" sz="1600" kern="1200"/>
            <a:t>Ruling group (aristocracy, oligarchy)</a:t>
          </a:r>
        </a:p>
        <a:p>
          <a:pPr marL="171450" lvl="1" indent="-171450" algn="l" defTabSz="711200">
            <a:lnSpc>
              <a:spcPct val="90000"/>
            </a:lnSpc>
            <a:spcBef>
              <a:spcPct val="0"/>
            </a:spcBef>
            <a:spcAft>
              <a:spcPct val="15000"/>
            </a:spcAft>
            <a:buChar char="•"/>
          </a:pPr>
          <a:r>
            <a:rPr lang="en-US" sz="1600" kern="1200"/>
            <a:t>Vanguard party</a:t>
          </a:r>
        </a:p>
      </dsp:txBody>
      <dsp:txXfrm>
        <a:off x="4439563" y="1022158"/>
        <a:ext cx="3312873" cy="3312873"/>
      </dsp:txXfrm>
    </dsp:sp>
    <dsp:sp modelId="{1A7A8F10-8521-9648-B8AB-1A944C436DE6}">
      <dsp:nvSpPr>
        <dsp:cNvPr id="0" name=""/>
        <dsp:cNvSpPr/>
      </dsp:nvSpPr>
      <dsp:spPr>
        <a:xfrm>
          <a:off x="7501532" y="336040"/>
          <a:ext cx="4685109" cy="4685109"/>
        </a:xfrm>
        <a:prstGeom prst="ellipse">
          <a:avLst/>
        </a:prstGeom>
        <a:solidFill>
          <a:schemeClr val="accent5">
            <a:alpha val="50000"/>
            <a:hueOff val="-6758543"/>
            <a:satOff val="-17419"/>
            <a:lumOff val="-1176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7837" tIns="26670" rIns="257837" bIns="26670" numCol="1" spcCol="1270" anchor="ctr" anchorCtr="1">
          <a:noAutofit/>
        </a:bodyPr>
        <a:lstStyle/>
        <a:p>
          <a:pPr marL="0" lvl="0" indent="0" algn="l" defTabSz="933450">
            <a:lnSpc>
              <a:spcPct val="90000"/>
            </a:lnSpc>
            <a:spcBef>
              <a:spcPct val="0"/>
            </a:spcBef>
            <a:spcAft>
              <a:spcPct val="35000"/>
            </a:spcAft>
            <a:buNone/>
          </a:pPr>
          <a:r>
            <a:rPr lang="en-US" sz="2100" kern="1200"/>
            <a:t>Who decides?</a:t>
          </a:r>
        </a:p>
        <a:p>
          <a:pPr marL="171450" lvl="1" indent="-171450" algn="l" defTabSz="711200">
            <a:lnSpc>
              <a:spcPct val="90000"/>
            </a:lnSpc>
            <a:spcBef>
              <a:spcPct val="0"/>
            </a:spcBef>
            <a:spcAft>
              <a:spcPct val="15000"/>
            </a:spcAft>
            <a:buChar char="•"/>
          </a:pPr>
          <a:r>
            <a:rPr lang="en-US" sz="1600" kern="1200"/>
            <a:t>Custom and tradition </a:t>
          </a:r>
        </a:p>
        <a:p>
          <a:pPr marL="171450" lvl="1" indent="-171450" algn="l" defTabSz="711200">
            <a:lnSpc>
              <a:spcPct val="90000"/>
            </a:lnSpc>
            <a:spcBef>
              <a:spcPct val="0"/>
            </a:spcBef>
            <a:spcAft>
              <a:spcPct val="15000"/>
            </a:spcAft>
            <a:buChar char="•"/>
          </a:pPr>
          <a:r>
            <a:rPr lang="en-US" sz="1600" kern="1200"/>
            <a:t>Military victory</a:t>
          </a:r>
        </a:p>
        <a:p>
          <a:pPr marL="171450" lvl="1" indent="-171450" algn="l" defTabSz="711200">
            <a:lnSpc>
              <a:spcPct val="90000"/>
            </a:lnSpc>
            <a:spcBef>
              <a:spcPct val="0"/>
            </a:spcBef>
            <a:spcAft>
              <a:spcPct val="15000"/>
            </a:spcAft>
            <a:buChar char="•"/>
          </a:pPr>
          <a:r>
            <a:rPr lang="en-US" sz="1600" kern="1200"/>
            <a:t>Religion</a:t>
          </a:r>
        </a:p>
        <a:p>
          <a:pPr marL="171450" lvl="1" indent="-171450" algn="l" defTabSz="711200">
            <a:lnSpc>
              <a:spcPct val="90000"/>
            </a:lnSpc>
            <a:spcBef>
              <a:spcPct val="0"/>
            </a:spcBef>
            <a:spcAft>
              <a:spcPct val="15000"/>
            </a:spcAft>
            <a:buChar char="•"/>
          </a:pPr>
          <a:r>
            <a:rPr lang="en-US" sz="1600" kern="1200"/>
            <a:t>Ideology</a:t>
          </a:r>
        </a:p>
      </dsp:txBody>
      <dsp:txXfrm>
        <a:off x="8187650" y="1022158"/>
        <a:ext cx="3312873" cy="33128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5D6DD-CD5A-2D42-B9BC-90FAB3A234CA}">
      <dsp:nvSpPr>
        <dsp:cNvPr id="0" name=""/>
        <dsp:cNvSpPr/>
      </dsp:nvSpPr>
      <dsp:spPr>
        <a:xfrm rot="16200000">
          <a:off x="93432" y="-87330"/>
          <a:ext cx="5695121" cy="5869781"/>
        </a:xfrm>
        <a:prstGeom prst="flowChartManualOperation">
          <a:avLst/>
        </a:prstGeom>
        <a:solidFill>
          <a:srgbClr val="00B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3372" bIns="0" numCol="1" spcCol="1270" anchor="t" anchorCtr="0">
          <a:noAutofit/>
        </a:bodyPr>
        <a:lstStyle/>
        <a:p>
          <a:pPr marL="0" lvl="0" indent="0" algn="l" defTabSz="933450">
            <a:lnSpc>
              <a:spcPct val="90000"/>
            </a:lnSpc>
            <a:spcBef>
              <a:spcPct val="0"/>
            </a:spcBef>
            <a:spcAft>
              <a:spcPct val="35000"/>
            </a:spcAft>
            <a:buNone/>
          </a:pPr>
          <a:r>
            <a:rPr lang="en-US" sz="2100" kern="1200"/>
            <a:t>The easy answer—</a:t>
          </a:r>
        </a:p>
        <a:p>
          <a:pPr marL="171450" lvl="1" indent="-171450" algn="l" defTabSz="711200">
            <a:lnSpc>
              <a:spcPct val="90000"/>
            </a:lnSpc>
            <a:spcBef>
              <a:spcPct val="0"/>
            </a:spcBef>
            <a:spcAft>
              <a:spcPct val="15000"/>
            </a:spcAft>
            <a:buChar char="•"/>
          </a:pPr>
          <a:r>
            <a:rPr lang="en-US" sz="1600" kern="1200"/>
            <a:t>To the group from which its authority is derived</a:t>
          </a:r>
        </a:p>
        <a:p>
          <a:pPr marL="171450" lvl="1" indent="-171450" algn="l" defTabSz="711200">
            <a:lnSpc>
              <a:spcPct val="90000"/>
            </a:lnSpc>
            <a:spcBef>
              <a:spcPct val="0"/>
            </a:spcBef>
            <a:spcAft>
              <a:spcPct val="15000"/>
            </a:spcAft>
            <a:buChar char="•"/>
          </a:pPr>
          <a:r>
            <a:rPr lang="en-US" sz="1600" kern="1200"/>
            <a:t>Liberal Democratic States: the people</a:t>
          </a:r>
        </a:p>
        <a:p>
          <a:pPr marL="171450" lvl="1" indent="-171450" algn="l" defTabSz="711200">
            <a:lnSpc>
              <a:spcPct val="90000"/>
            </a:lnSpc>
            <a:spcBef>
              <a:spcPct val="0"/>
            </a:spcBef>
            <a:spcAft>
              <a:spcPct val="15000"/>
            </a:spcAft>
            <a:buChar char="•"/>
          </a:pPr>
          <a:r>
            <a:rPr lang="en-US" sz="1600" kern="1200"/>
            <a:t>Marxist Leninist States: the vanguard party directly and indirectly the people</a:t>
          </a:r>
        </a:p>
        <a:p>
          <a:pPr marL="171450" lvl="1" indent="-171450" algn="l" defTabSz="711200">
            <a:lnSpc>
              <a:spcPct val="90000"/>
            </a:lnSpc>
            <a:spcBef>
              <a:spcPct val="0"/>
            </a:spcBef>
            <a:spcAft>
              <a:spcPct val="15000"/>
            </a:spcAft>
            <a:buChar char="•"/>
          </a:pPr>
          <a:r>
            <a:rPr lang="en-US" sz="1600" kern="1200" dirty="0"/>
            <a:t>Theocratic States: the priestly caste directly and indirectly the people  </a:t>
          </a:r>
        </a:p>
      </dsp:txBody>
      <dsp:txXfrm rot="5400000">
        <a:off x="6102" y="1139024"/>
        <a:ext cx="5869781" cy="3417073"/>
      </dsp:txXfrm>
    </dsp:sp>
    <dsp:sp modelId="{61F8C638-B87A-7A4C-B98B-A76861A28A2F}">
      <dsp:nvSpPr>
        <dsp:cNvPr id="0" name=""/>
        <dsp:cNvSpPr/>
      </dsp:nvSpPr>
      <dsp:spPr>
        <a:xfrm rot="16200000">
          <a:off x="6403446" y="-87330"/>
          <a:ext cx="5695121" cy="5869781"/>
        </a:xfrm>
        <a:prstGeom prst="flowChartManualOperation">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3372" bIns="0" numCol="1" spcCol="1270" anchor="t" anchorCtr="0">
          <a:noAutofit/>
        </a:bodyPr>
        <a:lstStyle/>
        <a:p>
          <a:pPr marL="0" lvl="0" indent="0" algn="l" defTabSz="933450">
            <a:lnSpc>
              <a:spcPct val="90000"/>
            </a:lnSpc>
            <a:spcBef>
              <a:spcPct val="0"/>
            </a:spcBef>
            <a:spcAft>
              <a:spcPct val="35000"/>
            </a:spcAft>
            <a:buNone/>
          </a:pPr>
          <a:r>
            <a:rPr lang="en-US" sz="2100" kern="1200"/>
            <a:t>But that masks a more difficult set of issues</a:t>
          </a:r>
        </a:p>
        <a:p>
          <a:pPr marL="171450" lvl="1" indent="-171450" algn="l" defTabSz="711200">
            <a:lnSpc>
              <a:spcPct val="90000"/>
            </a:lnSpc>
            <a:spcBef>
              <a:spcPct val="0"/>
            </a:spcBef>
            <a:spcAft>
              <a:spcPct val="15000"/>
            </a:spcAft>
            <a:buChar char="•"/>
          </a:pPr>
          <a:r>
            <a:rPr lang="en-US" sz="1600" kern="1200"/>
            <a:t>Where the constitution is directed to the people, then the constitutional order worries about protection of the people against abuse by the state</a:t>
          </a:r>
        </a:p>
        <a:p>
          <a:pPr marL="342900" lvl="2" indent="-171450" algn="l" defTabSz="711200">
            <a:lnSpc>
              <a:spcPct val="90000"/>
            </a:lnSpc>
            <a:spcBef>
              <a:spcPct val="0"/>
            </a:spcBef>
            <a:spcAft>
              <a:spcPct val="15000"/>
            </a:spcAft>
            <a:buChar char="•"/>
          </a:pPr>
          <a:r>
            <a:rPr lang="en-US" sz="1600" kern="1200"/>
            <a:t>This produces the “rights” approach to constitutional normativity</a:t>
          </a:r>
        </a:p>
        <a:p>
          <a:pPr marL="171450" lvl="1" indent="-171450" algn="l" defTabSz="711200">
            <a:lnSpc>
              <a:spcPct val="90000"/>
            </a:lnSpc>
            <a:spcBef>
              <a:spcPct val="0"/>
            </a:spcBef>
            <a:spcAft>
              <a:spcPct val="15000"/>
            </a:spcAft>
            <a:buChar char="•"/>
          </a:pPr>
          <a:r>
            <a:rPr lang="en-US" sz="1600" kern="1200"/>
            <a:t>Where the constitution is directed to a vanguard or priestly group, then the constitutional order includes a double worry</a:t>
          </a:r>
        </a:p>
        <a:p>
          <a:pPr marL="342900" lvl="2" indent="-171450" algn="l" defTabSz="711200">
            <a:lnSpc>
              <a:spcPct val="90000"/>
            </a:lnSpc>
            <a:spcBef>
              <a:spcPct val="0"/>
            </a:spcBef>
            <a:spcAft>
              <a:spcPct val="15000"/>
            </a:spcAft>
            <a:buChar char="•"/>
          </a:pPr>
          <a:r>
            <a:rPr lang="en-US" sz="1600" kern="1200"/>
            <a:t>First  on the fulfillment of the obligations of the vanguard/priest to the people (the mass line problem)</a:t>
          </a:r>
        </a:p>
        <a:p>
          <a:pPr marL="342900" lvl="2" indent="-171450" algn="l" defTabSz="711200">
            <a:lnSpc>
              <a:spcPct val="90000"/>
            </a:lnSpc>
            <a:spcBef>
              <a:spcPct val="0"/>
            </a:spcBef>
            <a:spcAft>
              <a:spcPct val="15000"/>
            </a:spcAft>
            <a:buChar char="•"/>
          </a:pPr>
          <a:r>
            <a:rPr lang="en-US" sz="1600" kern="1200"/>
            <a:t>Second, on the supervision of the state apparatus (vanguard/priest leadership) to ensure that the state organs properly function and implement its policy and direction</a:t>
          </a:r>
        </a:p>
      </dsp:txBody>
      <dsp:txXfrm rot="5400000">
        <a:off x="6316116" y="1139024"/>
        <a:ext cx="5869781" cy="34170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F880D-FF5D-3C4E-82BC-2F75ADF32F9A}">
      <dsp:nvSpPr>
        <dsp:cNvPr id="0" name=""/>
        <dsp:cNvSpPr/>
      </dsp:nvSpPr>
      <dsp:spPr>
        <a:xfrm>
          <a:off x="0" y="0"/>
          <a:ext cx="11955699" cy="5931243"/>
        </a:xfrm>
        <a:prstGeom prst="roundRect">
          <a:avLst>
            <a:gd name="adj" fmla="val 8500"/>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4603304" numCol="1" spcCol="1270" anchor="t" anchorCtr="0">
          <a:noAutofit/>
        </a:bodyPr>
        <a:lstStyle/>
        <a:p>
          <a:pPr marL="0" lvl="0" indent="0" algn="l" defTabSz="2178050">
            <a:lnSpc>
              <a:spcPct val="90000"/>
            </a:lnSpc>
            <a:spcBef>
              <a:spcPct val="0"/>
            </a:spcBef>
            <a:spcAft>
              <a:spcPct val="35000"/>
            </a:spcAft>
            <a:buNone/>
          </a:pPr>
          <a:r>
            <a:rPr lang="en-US" sz="4900" kern="1200" dirty="0"/>
            <a:t>Primary purpose</a:t>
          </a:r>
        </a:p>
      </dsp:txBody>
      <dsp:txXfrm>
        <a:off x="147662" y="147662"/>
        <a:ext cx="11660375" cy="5635919"/>
      </dsp:txXfrm>
    </dsp:sp>
    <dsp:sp modelId="{93C9E39D-012D-F345-A2C6-6C87E90C0BFE}">
      <dsp:nvSpPr>
        <dsp:cNvPr id="0" name=""/>
        <dsp:cNvSpPr/>
      </dsp:nvSpPr>
      <dsp:spPr>
        <a:xfrm>
          <a:off x="298892" y="1482810"/>
          <a:ext cx="1793354" cy="1344086"/>
        </a:xfrm>
        <a:prstGeom prst="roundRect">
          <a:avLst>
            <a:gd name="adj" fmla="val 10500"/>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To organize a government</a:t>
          </a:r>
        </a:p>
      </dsp:txBody>
      <dsp:txXfrm>
        <a:off x="340227" y="1524145"/>
        <a:ext cx="1710684" cy="1261416"/>
      </dsp:txXfrm>
    </dsp:sp>
    <dsp:sp modelId="{EBB3D8D9-D611-494C-818B-85AC90C7069B}">
      <dsp:nvSpPr>
        <dsp:cNvPr id="0" name=""/>
        <dsp:cNvSpPr/>
      </dsp:nvSpPr>
      <dsp:spPr>
        <a:xfrm>
          <a:off x="298892" y="2884953"/>
          <a:ext cx="1793354" cy="1344086"/>
        </a:xfrm>
        <a:prstGeom prst="roundRect">
          <a:avLst>
            <a:gd name="adj" fmla="val 10500"/>
          </a:avLst>
        </a:prstGeom>
        <a:solidFill>
          <a:schemeClr val="lt1">
            <a:alpha val="90000"/>
            <a:hueOff val="0"/>
            <a:satOff val="0"/>
            <a:lumOff val="0"/>
            <a:alphaOff val="0"/>
          </a:schemeClr>
        </a:solidFill>
        <a:ln w="12700" cap="flat" cmpd="sng" algn="ctr">
          <a:solidFill>
            <a:schemeClr val="accent6">
              <a:shade val="50000"/>
              <a:hueOff val="105264"/>
              <a:satOff val="-4601"/>
              <a:lumOff val="12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Give Conscious form to societal-political body’s idea of itself</a:t>
          </a:r>
        </a:p>
      </dsp:txBody>
      <dsp:txXfrm>
        <a:off x="340227" y="2926288"/>
        <a:ext cx="1710684" cy="1261416"/>
      </dsp:txXfrm>
    </dsp:sp>
    <dsp:sp modelId="{84EC9ACD-F028-3741-A26C-88531F152A46}">
      <dsp:nvSpPr>
        <dsp:cNvPr id="0" name=""/>
        <dsp:cNvSpPr/>
      </dsp:nvSpPr>
      <dsp:spPr>
        <a:xfrm>
          <a:off x="298892" y="4287097"/>
          <a:ext cx="1793354" cy="1344086"/>
        </a:xfrm>
        <a:prstGeom prst="roundRect">
          <a:avLst>
            <a:gd name="adj" fmla="val 10500"/>
          </a:avLst>
        </a:prstGeom>
        <a:solidFill>
          <a:schemeClr val="lt1">
            <a:alpha val="90000"/>
            <a:hueOff val="0"/>
            <a:satOff val="0"/>
            <a:lumOff val="0"/>
            <a:alphaOff val="0"/>
          </a:schemeClr>
        </a:solidFill>
        <a:ln w="12700" cap="flat" cmpd="sng" algn="ctr">
          <a:solidFill>
            <a:schemeClr val="accent6">
              <a:shade val="50000"/>
              <a:hueOff val="210528"/>
              <a:satOff val="-9203"/>
              <a:lumOff val="251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Administrative in nature</a:t>
          </a:r>
        </a:p>
      </dsp:txBody>
      <dsp:txXfrm>
        <a:off x="340227" y="4328432"/>
        <a:ext cx="1710684" cy="1261416"/>
      </dsp:txXfrm>
    </dsp:sp>
    <dsp:sp modelId="{472C0B45-C889-D745-B2F6-C2CC00A05C44}">
      <dsp:nvSpPr>
        <dsp:cNvPr id="0" name=""/>
        <dsp:cNvSpPr/>
      </dsp:nvSpPr>
      <dsp:spPr>
        <a:xfrm>
          <a:off x="2391139" y="1482810"/>
          <a:ext cx="9265666" cy="4151870"/>
        </a:xfrm>
        <a:prstGeom prst="roundRect">
          <a:avLst>
            <a:gd name="adj" fmla="val 10500"/>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2636438" numCol="1" spcCol="1270" anchor="t" anchorCtr="0">
          <a:noAutofit/>
        </a:bodyPr>
        <a:lstStyle/>
        <a:p>
          <a:pPr marL="0" lvl="0" indent="0" algn="l" defTabSz="2178050">
            <a:lnSpc>
              <a:spcPct val="90000"/>
            </a:lnSpc>
            <a:spcBef>
              <a:spcPct val="0"/>
            </a:spcBef>
            <a:spcAft>
              <a:spcPct val="35000"/>
            </a:spcAft>
            <a:buNone/>
          </a:pPr>
          <a:r>
            <a:rPr lang="en-US" sz="4900" kern="1200" dirty="0"/>
            <a:t>Secondary purpose</a:t>
          </a:r>
        </a:p>
      </dsp:txBody>
      <dsp:txXfrm>
        <a:off x="2518823" y="1610494"/>
        <a:ext cx="9010298" cy="3896502"/>
      </dsp:txXfrm>
    </dsp:sp>
    <dsp:sp modelId="{EE40BE3B-AA65-D445-BBF2-C820A11D1946}">
      <dsp:nvSpPr>
        <dsp:cNvPr id="0" name=""/>
        <dsp:cNvSpPr/>
      </dsp:nvSpPr>
      <dsp:spPr>
        <a:xfrm>
          <a:off x="2622781" y="2935965"/>
          <a:ext cx="1853133" cy="1149366"/>
        </a:xfrm>
        <a:prstGeom prst="roundRect">
          <a:avLst>
            <a:gd name="adj" fmla="val 10500"/>
          </a:avLst>
        </a:prstGeom>
        <a:solidFill>
          <a:schemeClr val="lt1">
            <a:alpha val="90000"/>
            <a:hueOff val="0"/>
            <a:satOff val="0"/>
            <a:lumOff val="0"/>
            <a:alphaOff val="0"/>
          </a:schemeClr>
        </a:solidFill>
        <a:ln w="12700" cap="flat" cmpd="sng" algn="ctr">
          <a:solidFill>
            <a:schemeClr val="accent6">
              <a:shade val="50000"/>
              <a:hueOff val="315792"/>
              <a:satOff val="-13804"/>
              <a:lumOff val="376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To specify the conditions under which that government will operate</a:t>
          </a:r>
        </a:p>
      </dsp:txBody>
      <dsp:txXfrm>
        <a:off x="2658128" y="2971312"/>
        <a:ext cx="1782439" cy="1078672"/>
      </dsp:txXfrm>
    </dsp:sp>
    <dsp:sp modelId="{7E366C2E-88B7-8342-9938-0D5FB5C3FD45}">
      <dsp:nvSpPr>
        <dsp:cNvPr id="0" name=""/>
        <dsp:cNvSpPr/>
      </dsp:nvSpPr>
      <dsp:spPr>
        <a:xfrm>
          <a:off x="2622781" y="4171672"/>
          <a:ext cx="1853133" cy="1149366"/>
        </a:xfrm>
        <a:prstGeom prst="roundRect">
          <a:avLst>
            <a:gd name="adj" fmla="val 10500"/>
          </a:avLst>
        </a:prstGeom>
        <a:solidFill>
          <a:schemeClr val="lt1">
            <a:alpha val="90000"/>
            <a:hueOff val="0"/>
            <a:satOff val="0"/>
            <a:lumOff val="0"/>
            <a:alphaOff val="0"/>
          </a:schemeClr>
        </a:solidFill>
        <a:ln w="12700" cap="flat" cmpd="sng" algn="ctr">
          <a:solidFill>
            <a:schemeClr val="accent6">
              <a:shade val="50000"/>
              <a:hueOff val="315792"/>
              <a:satOff val="-13804"/>
              <a:lumOff val="376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Normative (obligations of government to the people)</a:t>
          </a:r>
        </a:p>
      </dsp:txBody>
      <dsp:txXfrm>
        <a:off x="2658128" y="4207019"/>
        <a:ext cx="1782439" cy="1078672"/>
      </dsp:txXfrm>
    </dsp:sp>
    <dsp:sp modelId="{AEDE0BCC-EB9C-8049-AFA0-01A577211203}">
      <dsp:nvSpPr>
        <dsp:cNvPr id="0" name=""/>
        <dsp:cNvSpPr/>
      </dsp:nvSpPr>
      <dsp:spPr>
        <a:xfrm>
          <a:off x="4722501" y="2965621"/>
          <a:ext cx="6635412" cy="2372497"/>
        </a:xfrm>
        <a:prstGeom prst="roundRect">
          <a:avLst>
            <a:gd name="adj" fmla="val 10500"/>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339143" numCol="1" spcCol="1270" anchor="t" anchorCtr="0">
          <a:noAutofit/>
        </a:bodyPr>
        <a:lstStyle/>
        <a:p>
          <a:pPr marL="0" lvl="0" indent="0" algn="l" defTabSz="2178050">
            <a:lnSpc>
              <a:spcPct val="90000"/>
            </a:lnSpc>
            <a:spcBef>
              <a:spcPct val="0"/>
            </a:spcBef>
            <a:spcAft>
              <a:spcPct val="35000"/>
            </a:spcAft>
            <a:buNone/>
          </a:pPr>
          <a:r>
            <a:rPr lang="en-US" sz="4900" kern="1200" dirty="0"/>
            <a:t>Specific purposes</a:t>
          </a:r>
        </a:p>
      </dsp:txBody>
      <dsp:txXfrm>
        <a:off x="4795463" y="3038583"/>
        <a:ext cx="6489488" cy="2226573"/>
      </dsp:txXfrm>
    </dsp:sp>
    <dsp:sp modelId="{BDCA36D5-3033-E145-A444-9184612209F2}">
      <dsp:nvSpPr>
        <dsp:cNvPr id="0" name=""/>
        <dsp:cNvSpPr/>
      </dsp:nvSpPr>
      <dsp:spPr>
        <a:xfrm>
          <a:off x="4888386" y="4033245"/>
          <a:ext cx="3105651" cy="1067623"/>
        </a:xfrm>
        <a:prstGeom prst="roundRect">
          <a:avLst>
            <a:gd name="adj" fmla="val 10500"/>
          </a:avLst>
        </a:prstGeom>
        <a:solidFill>
          <a:schemeClr val="lt1">
            <a:alpha val="90000"/>
            <a:hueOff val="0"/>
            <a:satOff val="0"/>
            <a:lumOff val="0"/>
            <a:alphaOff val="0"/>
          </a:schemeClr>
        </a:solidFill>
        <a:ln w="12700" cap="flat" cmpd="sng" algn="ctr">
          <a:solidFill>
            <a:schemeClr val="accent6">
              <a:shade val="50000"/>
              <a:hueOff val="210528"/>
              <a:satOff val="-9203"/>
              <a:lumOff val="251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None are required</a:t>
          </a:r>
        </a:p>
      </dsp:txBody>
      <dsp:txXfrm>
        <a:off x="4921219" y="4066078"/>
        <a:ext cx="3039985" cy="1001957"/>
      </dsp:txXfrm>
    </dsp:sp>
    <dsp:sp modelId="{7F480341-D021-B347-819A-9E8108F93646}">
      <dsp:nvSpPr>
        <dsp:cNvPr id="0" name=""/>
        <dsp:cNvSpPr/>
      </dsp:nvSpPr>
      <dsp:spPr>
        <a:xfrm>
          <a:off x="8082392" y="4033245"/>
          <a:ext cx="3105651" cy="1067623"/>
        </a:xfrm>
        <a:prstGeom prst="roundRect">
          <a:avLst>
            <a:gd name="adj" fmla="val 10500"/>
          </a:avLst>
        </a:prstGeom>
        <a:solidFill>
          <a:schemeClr val="lt1">
            <a:alpha val="90000"/>
            <a:hueOff val="0"/>
            <a:satOff val="0"/>
            <a:lumOff val="0"/>
            <a:alphaOff val="0"/>
          </a:schemeClr>
        </a:solidFill>
        <a:ln w="12700" cap="flat" cmpd="sng" algn="ctr">
          <a:solidFill>
            <a:schemeClr val="accent6">
              <a:shade val="50000"/>
              <a:hueOff val="105264"/>
              <a:satOff val="-4601"/>
              <a:lumOff val="12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Will have local characteristics</a:t>
          </a:r>
        </a:p>
      </dsp:txBody>
      <dsp:txXfrm>
        <a:off x="8115225" y="4066078"/>
        <a:ext cx="3039985" cy="10019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57BAA-26BA-EC4E-8EF0-13BC5B77A018}">
      <dsp:nvSpPr>
        <dsp:cNvPr id="0" name=""/>
        <dsp:cNvSpPr/>
      </dsp:nvSpPr>
      <dsp:spPr>
        <a:xfrm>
          <a:off x="2893274" y="2834"/>
          <a:ext cx="4339912" cy="1573973"/>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Multiple sources</a:t>
          </a:r>
        </a:p>
        <a:p>
          <a:pPr marL="228600" lvl="1" indent="-228600" algn="l" defTabSz="889000">
            <a:lnSpc>
              <a:spcPct val="90000"/>
            </a:lnSpc>
            <a:spcBef>
              <a:spcPct val="0"/>
            </a:spcBef>
            <a:spcAft>
              <a:spcPct val="15000"/>
            </a:spcAft>
            <a:buChar char="•"/>
          </a:pPr>
          <a:r>
            <a:rPr lang="en-US" sz="2000" kern="1200" dirty="0"/>
            <a:t>No real limitation on what a society can draw on for its sense of itself</a:t>
          </a:r>
        </a:p>
      </dsp:txBody>
      <dsp:txXfrm>
        <a:off x="2893274" y="199581"/>
        <a:ext cx="3749672" cy="1180479"/>
      </dsp:txXfrm>
    </dsp:sp>
    <dsp:sp modelId="{7C4A23BA-F77B-DE4E-96D3-08B04EEB9B30}">
      <dsp:nvSpPr>
        <dsp:cNvPr id="0" name=""/>
        <dsp:cNvSpPr/>
      </dsp:nvSpPr>
      <dsp:spPr>
        <a:xfrm>
          <a:off x="0" y="2834"/>
          <a:ext cx="2893274" cy="157397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Where do constitutional norms come from?</a:t>
          </a:r>
        </a:p>
      </dsp:txBody>
      <dsp:txXfrm>
        <a:off x="76835" y="79669"/>
        <a:ext cx="2739604" cy="1420303"/>
      </dsp:txXfrm>
    </dsp:sp>
    <dsp:sp modelId="{AF93135C-45C6-5249-89DB-5EFB879C0C5B}">
      <dsp:nvSpPr>
        <dsp:cNvPr id="0" name=""/>
        <dsp:cNvSpPr/>
      </dsp:nvSpPr>
      <dsp:spPr>
        <a:xfrm>
          <a:off x="2893274" y="1734205"/>
          <a:ext cx="4339912" cy="1573973"/>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National context</a:t>
          </a:r>
        </a:p>
        <a:p>
          <a:pPr marL="171450" lvl="1" indent="-171450" algn="l" defTabSz="800100">
            <a:lnSpc>
              <a:spcPct val="90000"/>
            </a:lnSpc>
            <a:spcBef>
              <a:spcPct val="0"/>
            </a:spcBef>
            <a:spcAft>
              <a:spcPct val="15000"/>
            </a:spcAft>
            <a:buChar char="•"/>
          </a:pPr>
          <a:r>
            <a:rPr lang="en-US" sz="1800" kern="1200" dirty="0"/>
            <a:t>Historical stage of development</a:t>
          </a:r>
        </a:p>
        <a:p>
          <a:pPr marL="171450" lvl="1" indent="-171450" algn="l" defTabSz="800100">
            <a:lnSpc>
              <a:spcPct val="90000"/>
            </a:lnSpc>
            <a:spcBef>
              <a:spcPct val="0"/>
            </a:spcBef>
            <a:spcAft>
              <a:spcPct val="15000"/>
            </a:spcAft>
            <a:buChar char="•"/>
          </a:pPr>
          <a:r>
            <a:rPr lang="en-US" sz="1800" kern="1200" dirty="0"/>
            <a:t>Reflection of desires of people at any one time</a:t>
          </a:r>
        </a:p>
      </dsp:txBody>
      <dsp:txXfrm>
        <a:off x="2893274" y="1930952"/>
        <a:ext cx="3749672" cy="1180479"/>
      </dsp:txXfrm>
    </dsp:sp>
    <dsp:sp modelId="{8D05A25E-99FF-F048-BC96-8C09DE3F1966}">
      <dsp:nvSpPr>
        <dsp:cNvPr id="0" name=""/>
        <dsp:cNvSpPr/>
      </dsp:nvSpPr>
      <dsp:spPr>
        <a:xfrm>
          <a:off x="0" y="1734205"/>
          <a:ext cx="2893274" cy="157397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Endogenous</a:t>
          </a:r>
        </a:p>
      </dsp:txBody>
      <dsp:txXfrm>
        <a:off x="76835" y="1811040"/>
        <a:ext cx="2739604" cy="1420303"/>
      </dsp:txXfrm>
    </dsp:sp>
    <dsp:sp modelId="{F2C2EBBE-8660-5E41-81F0-4BE088AE8CD9}">
      <dsp:nvSpPr>
        <dsp:cNvPr id="0" name=""/>
        <dsp:cNvSpPr/>
      </dsp:nvSpPr>
      <dsp:spPr>
        <a:xfrm>
          <a:off x="2893981" y="3465576"/>
          <a:ext cx="4335674" cy="1958353"/>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Ideological principles (Marxism, Liberal democracy)</a:t>
          </a:r>
        </a:p>
        <a:p>
          <a:pPr marL="171450" lvl="1" indent="-171450" algn="l" defTabSz="711200">
            <a:lnSpc>
              <a:spcPct val="90000"/>
            </a:lnSpc>
            <a:spcBef>
              <a:spcPct val="0"/>
            </a:spcBef>
            <a:spcAft>
              <a:spcPct val="15000"/>
            </a:spcAft>
            <a:buChar char="•"/>
          </a:pPr>
          <a:r>
            <a:rPr lang="en-US" sz="1600" kern="1200" dirty="0"/>
            <a:t>Theological Principles</a:t>
          </a:r>
        </a:p>
        <a:p>
          <a:pPr marL="171450" lvl="1" indent="-171450" algn="l" defTabSz="711200">
            <a:lnSpc>
              <a:spcPct val="90000"/>
            </a:lnSpc>
            <a:spcBef>
              <a:spcPct val="0"/>
            </a:spcBef>
            <a:spcAft>
              <a:spcPct val="15000"/>
            </a:spcAft>
            <a:buChar char="•"/>
          </a:pPr>
          <a:r>
            <a:rPr lang="en-US" sz="1600" kern="1200" dirty="0"/>
            <a:t>Natural Law</a:t>
          </a:r>
        </a:p>
        <a:p>
          <a:pPr marL="171450" lvl="1" indent="-171450" algn="l" defTabSz="711200">
            <a:lnSpc>
              <a:spcPct val="90000"/>
            </a:lnSpc>
            <a:spcBef>
              <a:spcPct val="0"/>
            </a:spcBef>
            <a:spcAft>
              <a:spcPct val="15000"/>
            </a:spcAft>
            <a:buChar char="•"/>
          </a:pPr>
          <a:r>
            <a:rPr lang="en-US" sz="1600" kern="1200" dirty="0"/>
            <a:t>International law or norms (jus cogens, etc.) </a:t>
          </a:r>
        </a:p>
      </dsp:txBody>
      <dsp:txXfrm>
        <a:off x="2893981" y="3710370"/>
        <a:ext cx="3601292" cy="1468765"/>
      </dsp:txXfrm>
    </dsp:sp>
    <dsp:sp modelId="{74B2020A-25F6-B443-BF15-71BBBC888FD1}">
      <dsp:nvSpPr>
        <dsp:cNvPr id="0" name=""/>
        <dsp:cNvSpPr/>
      </dsp:nvSpPr>
      <dsp:spPr>
        <a:xfrm>
          <a:off x="3531" y="3657766"/>
          <a:ext cx="2890449" cy="157397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Exogenous</a:t>
          </a:r>
        </a:p>
      </dsp:txBody>
      <dsp:txXfrm>
        <a:off x="80366" y="3734601"/>
        <a:ext cx="2736779" cy="14203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680B6-47BA-6444-97DF-48A16BC354B0}">
      <dsp:nvSpPr>
        <dsp:cNvPr id="0" name=""/>
        <dsp:cNvSpPr/>
      </dsp:nvSpPr>
      <dsp:spPr>
        <a:xfrm>
          <a:off x="0" y="101797"/>
          <a:ext cx="6019800" cy="75477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Institutionalize customs and traditions of the people</a:t>
          </a:r>
        </a:p>
      </dsp:txBody>
      <dsp:txXfrm>
        <a:off x="36845" y="138642"/>
        <a:ext cx="5946110" cy="681087"/>
      </dsp:txXfrm>
    </dsp:sp>
    <dsp:sp modelId="{51CB5FEA-57A6-3E40-A1E2-4AB462EBEBBC}">
      <dsp:nvSpPr>
        <dsp:cNvPr id="0" name=""/>
        <dsp:cNvSpPr/>
      </dsp:nvSpPr>
      <dsp:spPr>
        <a:xfrm>
          <a:off x="0" y="856575"/>
          <a:ext cx="60198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2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Safeguard traditional norms and expectations</a:t>
          </a:r>
        </a:p>
        <a:p>
          <a:pPr marL="114300" lvl="1" indent="-114300" algn="l" defTabSz="666750">
            <a:lnSpc>
              <a:spcPct val="90000"/>
            </a:lnSpc>
            <a:spcBef>
              <a:spcPct val="0"/>
            </a:spcBef>
            <a:spcAft>
              <a:spcPct val="20000"/>
            </a:spcAft>
            <a:buChar char="•"/>
          </a:pPr>
          <a:r>
            <a:rPr lang="en-US" sz="1500" kern="1200" dirty="0"/>
            <a:t>Long history in the West from Aristotle</a:t>
          </a:r>
        </a:p>
        <a:p>
          <a:pPr marL="114300" lvl="1" indent="-114300" algn="l" defTabSz="666750">
            <a:lnSpc>
              <a:spcPct val="90000"/>
            </a:lnSpc>
            <a:spcBef>
              <a:spcPct val="0"/>
            </a:spcBef>
            <a:spcAft>
              <a:spcPct val="20000"/>
            </a:spcAft>
            <a:buChar char="•"/>
          </a:pPr>
          <a:r>
            <a:rPr lang="en-US" sz="1500" kern="1200" dirty="0"/>
            <a:t>BASIC LINE: Society leads, government follows</a:t>
          </a:r>
        </a:p>
      </dsp:txBody>
      <dsp:txXfrm>
        <a:off x="0" y="856575"/>
        <a:ext cx="6019800" cy="786599"/>
      </dsp:txXfrm>
    </dsp:sp>
    <dsp:sp modelId="{B2CF608E-5158-CB4E-89DF-1AF32A7635E6}">
      <dsp:nvSpPr>
        <dsp:cNvPr id="0" name=""/>
        <dsp:cNvSpPr/>
      </dsp:nvSpPr>
      <dsp:spPr>
        <a:xfrm>
          <a:off x="0" y="1643175"/>
          <a:ext cx="6019800" cy="754777"/>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Institutionalize Divine Plan or Objectives</a:t>
          </a:r>
        </a:p>
      </dsp:txBody>
      <dsp:txXfrm>
        <a:off x="36845" y="1680020"/>
        <a:ext cx="5946110" cy="681087"/>
      </dsp:txXfrm>
    </dsp:sp>
    <dsp:sp modelId="{C3E7A641-9ADB-514A-A390-AB1CAFCBE3AA}">
      <dsp:nvSpPr>
        <dsp:cNvPr id="0" name=""/>
        <dsp:cNvSpPr/>
      </dsp:nvSpPr>
      <dsp:spPr>
        <a:xfrm>
          <a:off x="0" y="2397952"/>
          <a:ext cx="6019800" cy="14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2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The basis of theocracy is to develop institutions to implement Divine Command on earth</a:t>
          </a:r>
        </a:p>
        <a:p>
          <a:pPr marL="114300" lvl="1" indent="-114300" algn="l" defTabSz="666750">
            <a:lnSpc>
              <a:spcPct val="90000"/>
            </a:lnSpc>
            <a:spcBef>
              <a:spcPct val="0"/>
            </a:spcBef>
            <a:spcAft>
              <a:spcPct val="20000"/>
            </a:spcAft>
            <a:buChar char="•"/>
          </a:pPr>
          <a:r>
            <a:rPr lang="en-US" sz="1500" kern="1200" dirty="0"/>
            <a:t>Incompatible with alternative views</a:t>
          </a:r>
        </a:p>
        <a:p>
          <a:pPr marL="114300" lvl="1" indent="-114300" algn="l" defTabSz="666750">
            <a:lnSpc>
              <a:spcPct val="90000"/>
            </a:lnSpc>
            <a:spcBef>
              <a:spcPct val="0"/>
            </a:spcBef>
            <a:spcAft>
              <a:spcPct val="20000"/>
            </a:spcAft>
            <a:buChar char="•"/>
          </a:pPr>
          <a:r>
            <a:rPr lang="en-US" sz="1500" kern="1200" dirty="0"/>
            <a:t>Modern origins in Jewish Kingdoms, though model was endemic in pre-Christian West and Middle East</a:t>
          </a:r>
        </a:p>
        <a:p>
          <a:pPr marL="114300" lvl="1" indent="-114300" algn="l" defTabSz="666750">
            <a:lnSpc>
              <a:spcPct val="90000"/>
            </a:lnSpc>
            <a:spcBef>
              <a:spcPct val="0"/>
            </a:spcBef>
            <a:spcAft>
              <a:spcPct val="20000"/>
            </a:spcAft>
            <a:buChar char="•"/>
          </a:pPr>
          <a:r>
            <a:rPr lang="en-US" sz="1500" kern="1200" dirty="0"/>
            <a:t>BASIC LINE: Priestly caste leads, government and society follow</a:t>
          </a:r>
        </a:p>
      </dsp:txBody>
      <dsp:txXfrm>
        <a:off x="0" y="2397952"/>
        <a:ext cx="6019800" cy="1455210"/>
      </dsp:txXfrm>
    </dsp:sp>
    <dsp:sp modelId="{266A60DC-AE4C-814D-8C96-FE39C8FC290A}">
      <dsp:nvSpPr>
        <dsp:cNvPr id="0" name=""/>
        <dsp:cNvSpPr/>
      </dsp:nvSpPr>
      <dsp:spPr>
        <a:xfrm>
          <a:off x="0" y="3853162"/>
          <a:ext cx="6019800" cy="75477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Use governmental institutions to further societal political-economic goals</a:t>
          </a:r>
        </a:p>
      </dsp:txBody>
      <dsp:txXfrm>
        <a:off x="36845" y="3890007"/>
        <a:ext cx="5946110" cy="681087"/>
      </dsp:txXfrm>
    </dsp:sp>
    <dsp:sp modelId="{8CDCF3C6-74B6-4C4A-9FD3-F3F6DD8E2A4B}">
      <dsp:nvSpPr>
        <dsp:cNvPr id="0" name=""/>
        <dsp:cNvSpPr/>
      </dsp:nvSpPr>
      <dsp:spPr>
        <a:xfrm>
          <a:off x="0" y="4607940"/>
          <a:ext cx="601980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2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Establish a communist society--Marxist-Leninist </a:t>
          </a:r>
        </a:p>
        <a:p>
          <a:pPr marL="114300" lvl="1" indent="-114300" algn="l" defTabSz="666750">
            <a:lnSpc>
              <a:spcPct val="90000"/>
            </a:lnSpc>
            <a:spcBef>
              <a:spcPct val="0"/>
            </a:spcBef>
            <a:spcAft>
              <a:spcPct val="20000"/>
            </a:spcAft>
            <a:buChar char="•"/>
          </a:pPr>
          <a:r>
            <a:rPr lang="en-US" sz="1500" kern="1200" dirty="0"/>
            <a:t>Others?</a:t>
          </a:r>
        </a:p>
        <a:p>
          <a:pPr marL="114300" lvl="1" indent="-114300" algn="l" defTabSz="666750">
            <a:lnSpc>
              <a:spcPct val="90000"/>
            </a:lnSpc>
            <a:spcBef>
              <a:spcPct val="0"/>
            </a:spcBef>
            <a:spcAft>
              <a:spcPct val="20000"/>
            </a:spcAft>
            <a:buChar char="•"/>
          </a:pPr>
          <a:r>
            <a:rPr lang="en-US" sz="1500" kern="1200" dirty="0"/>
            <a:t>BASIC LINE: Government (Vanguard) leads, society follows</a:t>
          </a:r>
        </a:p>
      </dsp:txBody>
      <dsp:txXfrm>
        <a:off x="0" y="4607940"/>
        <a:ext cx="6019800" cy="7865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8E7AD-639C-C247-8CB6-0E7494FF1147}">
      <dsp:nvSpPr>
        <dsp:cNvPr id="0" name=""/>
        <dsp:cNvSpPr/>
      </dsp:nvSpPr>
      <dsp:spPr>
        <a:xfrm>
          <a:off x="0" y="46296"/>
          <a:ext cx="12105503" cy="55165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Theocratic Constitutionalism</a:t>
          </a:r>
        </a:p>
      </dsp:txBody>
      <dsp:txXfrm>
        <a:off x="26930" y="73226"/>
        <a:ext cx="12051643" cy="497795"/>
      </dsp:txXfrm>
    </dsp:sp>
    <dsp:sp modelId="{628C651A-5AAB-3840-968C-3045DDFB558F}">
      <dsp:nvSpPr>
        <dsp:cNvPr id="0" name=""/>
        <dsp:cNvSpPr/>
      </dsp:nvSpPr>
      <dsp:spPr>
        <a:xfrm>
          <a:off x="0" y="597951"/>
          <a:ext cx="12105503"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35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Oldest</a:t>
          </a:r>
        </a:p>
        <a:p>
          <a:pPr marL="171450" lvl="1" indent="-171450" algn="l" defTabSz="800100">
            <a:lnSpc>
              <a:spcPct val="90000"/>
            </a:lnSpc>
            <a:spcBef>
              <a:spcPct val="0"/>
            </a:spcBef>
            <a:spcAft>
              <a:spcPct val="20000"/>
            </a:spcAft>
            <a:buChar char="•"/>
          </a:pPr>
          <a:r>
            <a:rPr lang="en-US" sz="1800" kern="1200" dirty="0"/>
            <a:t>Exogenous norms and laws: holy books</a:t>
          </a:r>
        </a:p>
        <a:p>
          <a:pPr marL="171450" lvl="1" indent="-171450" algn="l" defTabSz="800100">
            <a:lnSpc>
              <a:spcPct val="90000"/>
            </a:lnSpc>
            <a:spcBef>
              <a:spcPct val="0"/>
            </a:spcBef>
            <a:spcAft>
              <a:spcPct val="20000"/>
            </a:spcAft>
            <a:buChar char="•"/>
          </a:pPr>
          <a:r>
            <a:rPr lang="en-US" sz="1800" kern="1200" dirty="0"/>
            <a:t>Dual structures of government and interpretation: Clerical institutions and governmental institutions</a:t>
          </a:r>
        </a:p>
      </dsp:txBody>
      <dsp:txXfrm>
        <a:off x="0" y="597951"/>
        <a:ext cx="12105503" cy="928395"/>
      </dsp:txXfrm>
    </dsp:sp>
    <dsp:sp modelId="{C18AD570-84A2-8547-89C3-A01484E14E77}">
      <dsp:nvSpPr>
        <dsp:cNvPr id="0" name=""/>
        <dsp:cNvSpPr/>
      </dsp:nvSpPr>
      <dsp:spPr>
        <a:xfrm>
          <a:off x="0" y="1526346"/>
          <a:ext cx="12105503" cy="551655"/>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Liberal Democratic Constitutionalism</a:t>
          </a:r>
        </a:p>
      </dsp:txBody>
      <dsp:txXfrm>
        <a:off x="26930" y="1553276"/>
        <a:ext cx="12051643" cy="497795"/>
      </dsp:txXfrm>
    </dsp:sp>
    <dsp:sp modelId="{2A245028-8462-8540-8AE9-A5F9FA858C57}">
      <dsp:nvSpPr>
        <dsp:cNvPr id="0" name=""/>
        <dsp:cNvSpPr/>
      </dsp:nvSpPr>
      <dsp:spPr>
        <a:xfrm>
          <a:off x="0" y="2078001"/>
          <a:ext cx="12105503" cy="1856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35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Contemporary manifested first in full in the late 18</a:t>
          </a:r>
          <a:r>
            <a:rPr lang="en-US" sz="1800" kern="1200" baseline="30000" dirty="0"/>
            <a:t>th</a:t>
          </a:r>
          <a:r>
            <a:rPr lang="en-US" sz="1800" kern="1200" dirty="0"/>
            <a:t> Century</a:t>
          </a:r>
        </a:p>
        <a:p>
          <a:pPr marL="171450" lvl="1" indent="-171450" algn="l" defTabSz="800100">
            <a:lnSpc>
              <a:spcPct val="90000"/>
            </a:lnSpc>
            <a:spcBef>
              <a:spcPct val="0"/>
            </a:spcBef>
            <a:spcAft>
              <a:spcPct val="20000"/>
            </a:spcAft>
            <a:buChar char="•"/>
          </a:pPr>
          <a:r>
            <a:rPr lang="en-US" sz="1800" kern="1200" dirty="0"/>
            <a:t>All political authority gathered together and placed in the people</a:t>
          </a:r>
        </a:p>
        <a:p>
          <a:pPr marL="171450" lvl="1" indent="-171450" algn="l" defTabSz="800100">
            <a:lnSpc>
              <a:spcPct val="90000"/>
            </a:lnSpc>
            <a:spcBef>
              <a:spcPct val="0"/>
            </a:spcBef>
            <a:spcAft>
              <a:spcPct val="20000"/>
            </a:spcAft>
            <a:buChar char="•"/>
          </a:pPr>
          <a:r>
            <a:rPr lang="en-US" sz="1800" kern="1200" dirty="0"/>
            <a:t>Delegated to government</a:t>
          </a:r>
        </a:p>
        <a:p>
          <a:pPr marL="171450" lvl="1" indent="-171450" algn="l" defTabSz="800100">
            <a:lnSpc>
              <a:spcPct val="90000"/>
            </a:lnSpc>
            <a:spcBef>
              <a:spcPct val="0"/>
            </a:spcBef>
            <a:spcAft>
              <a:spcPct val="20000"/>
            </a:spcAft>
            <a:buChar char="•"/>
          </a:pPr>
          <a:r>
            <a:rPr lang="en-US" sz="1800" kern="1200" dirty="0"/>
            <a:t>All political power divided into 3 parts (legislative, executive; judicial) and then bound together (checks and balances)</a:t>
          </a:r>
        </a:p>
        <a:p>
          <a:pPr marL="171450" lvl="1" indent="-171450" algn="l" defTabSz="800100">
            <a:lnSpc>
              <a:spcPct val="90000"/>
            </a:lnSpc>
            <a:spcBef>
              <a:spcPct val="0"/>
            </a:spcBef>
            <a:spcAft>
              <a:spcPct val="20000"/>
            </a:spcAft>
            <a:buChar char="•"/>
          </a:pPr>
          <a:r>
            <a:rPr lang="en-US" sz="1800" kern="1200" dirty="0"/>
            <a:t>Avoid dictatorship and protect people from their institutions</a:t>
          </a:r>
        </a:p>
        <a:p>
          <a:pPr marL="171450" lvl="1" indent="-171450" algn="l" defTabSz="800100">
            <a:lnSpc>
              <a:spcPct val="90000"/>
            </a:lnSpc>
            <a:spcBef>
              <a:spcPct val="0"/>
            </a:spcBef>
            <a:spcAft>
              <a:spcPct val="20000"/>
            </a:spcAft>
            <a:buChar char="•"/>
          </a:pPr>
          <a:r>
            <a:rPr lang="en-US" sz="1800" kern="1200" dirty="0"/>
            <a:t>Preserve traditions</a:t>
          </a:r>
        </a:p>
      </dsp:txBody>
      <dsp:txXfrm>
        <a:off x="0" y="2078001"/>
        <a:ext cx="12105503" cy="1856790"/>
      </dsp:txXfrm>
    </dsp:sp>
    <dsp:sp modelId="{3C2FDA43-2DB2-3448-A5D5-5C0674D9C5D5}">
      <dsp:nvSpPr>
        <dsp:cNvPr id="0" name=""/>
        <dsp:cNvSpPr/>
      </dsp:nvSpPr>
      <dsp:spPr>
        <a:xfrm>
          <a:off x="0" y="3934792"/>
          <a:ext cx="12105503" cy="551655"/>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Marxist-Leninist Constitutionalism</a:t>
          </a:r>
        </a:p>
      </dsp:txBody>
      <dsp:txXfrm>
        <a:off x="26930" y="3961722"/>
        <a:ext cx="12051643" cy="497795"/>
      </dsp:txXfrm>
    </dsp:sp>
    <dsp:sp modelId="{67DEA1A2-E8F2-2745-AE07-3472B15DAC6E}">
      <dsp:nvSpPr>
        <dsp:cNvPr id="0" name=""/>
        <dsp:cNvSpPr/>
      </dsp:nvSpPr>
      <dsp:spPr>
        <a:xfrm>
          <a:off x="0" y="4486447"/>
          <a:ext cx="12105503"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35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Vanguard Party leadership</a:t>
          </a:r>
        </a:p>
        <a:p>
          <a:pPr marL="171450" lvl="1" indent="-171450" algn="l" defTabSz="800100">
            <a:lnSpc>
              <a:spcPct val="90000"/>
            </a:lnSpc>
            <a:spcBef>
              <a:spcPct val="0"/>
            </a:spcBef>
            <a:spcAft>
              <a:spcPct val="20000"/>
            </a:spcAft>
            <a:buChar char="•"/>
          </a:pPr>
          <a:r>
            <a:rPr lang="en-US" sz="1800" kern="1200" dirty="0"/>
            <a:t>State as Administrative center for the implementation of political-economic-societal objectives</a:t>
          </a:r>
        </a:p>
        <a:p>
          <a:pPr marL="171450" lvl="1" indent="-171450" algn="l" defTabSz="800100">
            <a:lnSpc>
              <a:spcPct val="90000"/>
            </a:lnSpc>
            <a:spcBef>
              <a:spcPct val="0"/>
            </a:spcBef>
            <a:spcAft>
              <a:spcPct val="20000"/>
            </a:spcAft>
            <a:buChar char="•"/>
          </a:pPr>
          <a:r>
            <a:rPr lang="en-US" sz="1800" kern="1200" dirty="0"/>
            <a:t>Division of authority between political elements (vanguard) and administrative elements (state organs)</a:t>
          </a:r>
        </a:p>
        <a:p>
          <a:pPr marL="171450" lvl="1" indent="-171450" algn="l" defTabSz="800100">
            <a:lnSpc>
              <a:spcPct val="90000"/>
            </a:lnSpc>
            <a:spcBef>
              <a:spcPct val="0"/>
            </a:spcBef>
            <a:spcAft>
              <a:spcPct val="20000"/>
            </a:spcAft>
            <a:buChar char="•"/>
          </a:pPr>
          <a:r>
            <a:rPr lang="en-US" sz="1800" kern="1200" dirty="0"/>
            <a:t>Objectives based governance-to establish a communist society</a:t>
          </a:r>
        </a:p>
      </dsp:txBody>
      <dsp:txXfrm>
        <a:off x="0" y="4486447"/>
        <a:ext cx="12105503" cy="12378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DEBB5-F7D1-EF4B-9AB8-229377ACE182}">
      <dsp:nvSpPr>
        <dsp:cNvPr id="0" name=""/>
        <dsp:cNvSpPr/>
      </dsp:nvSpPr>
      <dsp:spPr>
        <a:xfrm>
          <a:off x="2416" y="2360"/>
          <a:ext cx="6014967" cy="27887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Traditional</a:t>
          </a:r>
        </a:p>
      </dsp:txBody>
      <dsp:txXfrm>
        <a:off x="84096" y="84040"/>
        <a:ext cx="5851607" cy="2625417"/>
      </dsp:txXfrm>
    </dsp:sp>
    <dsp:sp modelId="{9B236C39-FDEA-1048-9726-00B8FEB40CCC}">
      <dsp:nvSpPr>
        <dsp:cNvPr id="0" name=""/>
        <dsp:cNvSpPr/>
      </dsp:nvSpPr>
      <dsp:spPr>
        <a:xfrm>
          <a:off x="2416" y="2954754"/>
          <a:ext cx="1127242" cy="27887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No forbidden provisions: slavery, restricting voting, status of women, etc.</a:t>
          </a:r>
        </a:p>
      </dsp:txBody>
      <dsp:txXfrm>
        <a:off x="35432" y="2987770"/>
        <a:ext cx="1061210" cy="2722745"/>
      </dsp:txXfrm>
    </dsp:sp>
    <dsp:sp modelId="{09092310-ABA0-D444-93D4-B9CD9DC5E08A}">
      <dsp:nvSpPr>
        <dsp:cNvPr id="0" name=""/>
        <dsp:cNvSpPr/>
      </dsp:nvSpPr>
      <dsp:spPr>
        <a:xfrm>
          <a:off x="1224347" y="2954754"/>
          <a:ext cx="1127242" cy="27887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Constitution reflected the customs, desires and political choices of its people</a:t>
          </a:r>
        </a:p>
      </dsp:txBody>
      <dsp:txXfrm>
        <a:off x="1257363" y="2987770"/>
        <a:ext cx="1061210" cy="2722745"/>
      </dsp:txXfrm>
    </dsp:sp>
    <dsp:sp modelId="{1D78FD72-C5D2-D341-82EF-DF7CDA7FB9FB}">
      <dsp:nvSpPr>
        <dsp:cNvPr id="0" name=""/>
        <dsp:cNvSpPr/>
      </dsp:nvSpPr>
      <dsp:spPr>
        <a:xfrm>
          <a:off x="2446278" y="2954754"/>
          <a:ext cx="1127242" cy="27887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Reflected the choice of allocating political power</a:t>
          </a:r>
        </a:p>
      </dsp:txBody>
      <dsp:txXfrm>
        <a:off x="2479294" y="2987770"/>
        <a:ext cx="1061210" cy="2722745"/>
      </dsp:txXfrm>
    </dsp:sp>
    <dsp:sp modelId="{DE1BBC63-D45A-E840-BA11-FA8FE25B5CCE}">
      <dsp:nvSpPr>
        <dsp:cNvPr id="0" name=""/>
        <dsp:cNvSpPr/>
      </dsp:nvSpPr>
      <dsp:spPr>
        <a:xfrm>
          <a:off x="3668209" y="2954754"/>
          <a:ext cx="1127242" cy="27887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Only real question was lawfulness of the constitutional provision in terms of the process set out for its enactment</a:t>
          </a:r>
        </a:p>
      </dsp:txBody>
      <dsp:txXfrm>
        <a:off x="3701225" y="2987770"/>
        <a:ext cx="1061210" cy="2722745"/>
      </dsp:txXfrm>
    </dsp:sp>
    <dsp:sp modelId="{378AF4CE-4A50-1146-9F13-B75C97782776}">
      <dsp:nvSpPr>
        <dsp:cNvPr id="0" name=""/>
        <dsp:cNvSpPr/>
      </dsp:nvSpPr>
      <dsp:spPr>
        <a:xfrm>
          <a:off x="4890141" y="2954754"/>
          <a:ext cx="1127242" cy="27887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Constitutions could be judged “good” or “bad” by others with reference to their own practices</a:t>
          </a:r>
        </a:p>
      </dsp:txBody>
      <dsp:txXfrm>
        <a:off x="4923157" y="2987770"/>
        <a:ext cx="1061210" cy="272274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46837-9492-0D42-A5BB-428E117E86A4}">
      <dsp:nvSpPr>
        <dsp:cNvPr id="0" name=""/>
        <dsp:cNvSpPr/>
      </dsp:nvSpPr>
      <dsp:spPr>
        <a:xfrm>
          <a:off x="2368" y="2173"/>
          <a:ext cx="5895614" cy="2728803"/>
        </a:xfrm>
        <a:prstGeom prst="roundRect">
          <a:avLst>
            <a:gd name="adj" fmla="val 10000"/>
          </a:avLst>
        </a:prstGeom>
        <a:gradFill rotWithShape="0">
          <a:gsLst>
            <a:gs pos="0">
              <a:schemeClr val="accent6">
                <a:shade val="60000"/>
                <a:hueOff val="0"/>
                <a:satOff val="0"/>
                <a:lumOff val="0"/>
                <a:alphaOff val="0"/>
                <a:lumMod val="110000"/>
                <a:satMod val="105000"/>
                <a:tint val="67000"/>
              </a:schemeClr>
            </a:gs>
            <a:gs pos="50000">
              <a:schemeClr val="accent6">
                <a:shade val="60000"/>
                <a:hueOff val="0"/>
                <a:satOff val="0"/>
                <a:lumOff val="0"/>
                <a:alphaOff val="0"/>
                <a:lumMod val="105000"/>
                <a:satMod val="103000"/>
                <a:tint val="73000"/>
              </a:schemeClr>
            </a:gs>
            <a:gs pos="100000">
              <a:schemeClr val="accent6">
                <a:shade val="6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Contemporary</a:t>
          </a:r>
        </a:p>
      </dsp:txBody>
      <dsp:txXfrm>
        <a:off x="82292" y="82097"/>
        <a:ext cx="5735766" cy="2568955"/>
      </dsp:txXfrm>
    </dsp:sp>
    <dsp:sp modelId="{636532B1-446C-F94C-B540-59319724B710}">
      <dsp:nvSpPr>
        <dsp:cNvPr id="0" name=""/>
        <dsp:cNvSpPr/>
      </dsp:nvSpPr>
      <dsp:spPr>
        <a:xfrm>
          <a:off x="2368" y="2891346"/>
          <a:ext cx="1104875" cy="2728803"/>
        </a:xfrm>
        <a:prstGeom prst="roundRect">
          <a:avLst>
            <a:gd name="adj" fmla="val 10000"/>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There are forbidden provisions: </a:t>
          </a:r>
        </a:p>
      </dsp:txBody>
      <dsp:txXfrm>
        <a:off x="34729" y="2923707"/>
        <a:ext cx="1040153" cy="2664081"/>
      </dsp:txXfrm>
    </dsp:sp>
    <dsp:sp modelId="{A97E9A2B-269A-0E46-8ABD-7872CB10588D}">
      <dsp:nvSpPr>
        <dsp:cNvPr id="0" name=""/>
        <dsp:cNvSpPr/>
      </dsp:nvSpPr>
      <dsp:spPr>
        <a:xfrm>
          <a:off x="1200053" y="2891346"/>
          <a:ext cx="1104875" cy="2728803"/>
        </a:xfrm>
        <a:prstGeom prst="roundRect">
          <a:avLst>
            <a:gd name="adj" fmla="val 10000"/>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These are tied to certain international consensus positions adopted since 1945</a:t>
          </a:r>
        </a:p>
      </dsp:txBody>
      <dsp:txXfrm>
        <a:off x="1232414" y="2923707"/>
        <a:ext cx="1040153" cy="2664081"/>
      </dsp:txXfrm>
    </dsp:sp>
    <dsp:sp modelId="{ED9127BC-247C-8B41-A712-FCFDF3D25D69}">
      <dsp:nvSpPr>
        <dsp:cNvPr id="0" name=""/>
        <dsp:cNvSpPr/>
      </dsp:nvSpPr>
      <dsp:spPr>
        <a:xfrm>
          <a:off x="2397737" y="2891346"/>
          <a:ext cx="1104875" cy="2728803"/>
        </a:xfrm>
        <a:prstGeom prst="roundRect">
          <a:avLst>
            <a:gd name="adj" fmla="val 10000"/>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Constitutions can now be judged “good” and “bad”</a:t>
          </a:r>
        </a:p>
      </dsp:txBody>
      <dsp:txXfrm>
        <a:off x="2430098" y="2923707"/>
        <a:ext cx="1040153" cy="2664081"/>
      </dsp:txXfrm>
    </dsp:sp>
    <dsp:sp modelId="{B4942E19-8B2F-D74B-BB03-B5DFFE813BD1}">
      <dsp:nvSpPr>
        <dsp:cNvPr id="0" name=""/>
        <dsp:cNvSpPr/>
      </dsp:nvSpPr>
      <dsp:spPr>
        <a:xfrm>
          <a:off x="3595422" y="2891346"/>
          <a:ext cx="1104875" cy="2728803"/>
        </a:xfrm>
        <a:prstGeom prst="roundRect">
          <a:avLst>
            <a:gd name="adj" fmla="val 10000"/>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But also “legitimate” and “illegitimate”</a:t>
          </a:r>
        </a:p>
      </dsp:txBody>
      <dsp:txXfrm>
        <a:off x="3627783" y="2923707"/>
        <a:ext cx="1040153" cy="2664081"/>
      </dsp:txXfrm>
    </dsp:sp>
    <dsp:sp modelId="{F8512A6B-3D00-D341-A2F8-B791A6554EB6}">
      <dsp:nvSpPr>
        <dsp:cNvPr id="0" name=""/>
        <dsp:cNvSpPr/>
      </dsp:nvSpPr>
      <dsp:spPr>
        <a:xfrm>
          <a:off x="4793107" y="2891346"/>
          <a:ext cx="1104875" cy="2728803"/>
        </a:xfrm>
        <a:prstGeom prst="roundRect">
          <a:avLst>
            <a:gd name="adj" fmla="val 10000"/>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 international community has sought to create rules touching on the extent to which foreign constitutions and the governments they create are to be respected. </a:t>
          </a:r>
        </a:p>
      </dsp:txBody>
      <dsp:txXfrm>
        <a:off x="4825468" y="2923707"/>
        <a:ext cx="1040153" cy="266408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0A9EC-AD4B-634F-B659-602C18569F1D}">
      <dsp:nvSpPr>
        <dsp:cNvPr id="0" name=""/>
        <dsp:cNvSpPr/>
      </dsp:nvSpPr>
      <dsp:spPr>
        <a:xfrm>
          <a:off x="0" y="0"/>
          <a:ext cx="9083040" cy="128312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Constitutionalism thus might be understood as a systematization of thinking about constitutions </a:t>
          </a:r>
        </a:p>
        <a:p>
          <a:pPr marL="114300" lvl="1" indent="-114300" algn="l" defTabSz="622300">
            <a:lnSpc>
              <a:spcPct val="90000"/>
            </a:lnSpc>
            <a:spcBef>
              <a:spcPct val="0"/>
            </a:spcBef>
            <a:spcAft>
              <a:spcPct val="15000"/>
            </a:spcAft>
            <a:buChar char="•"/>
          </a:pPr>
          <a:r>
            <a:rPr lang="en-US" sz="1400" kern="1200"/>
            <a:t>grounded in the development since the mid 20th century of supranational normative systems against which constitutions are legitimated.</a:t>
          </a:r>
        </a:p>
      </dsp:txBody>
      <dsp:txXfrm>
        <a:off x="37581" y="37581"/>
        <a:ext cx="7590024" cy="1207963"/>
      </dsp:txXfrm>
    </dsp:sp>
    <dsp:sp modelId="{F7B32B7A-9FFA-7640-8D81-4EB9D828B2ED}">
      <dsp:nvSpPr>
        <dsp:cNvPr id="0" name=""/>
        <dsp:cNvSpPr/>
      </dsp:nvSpPr>
      <dsp:spPr>
        <a:xfrm>
          <a:off x="760704" y="1516421"/>
          <a:ext cx="9083040" cy="1283125"/>
        </a:xfrm>
        <a:prstGeom prst="roundRect">
          <a:avLst>
            <a:gd name="adj" fmla="val 10000"/>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Communities of nations can rely on that systematization to legitimate, in turn, their actions </a:t>
          </a:r>
        </a:p>
        <a:p>
          <a:pPr marL="114300" lvl="1" indent="-114300" algn="l" defTabSz="622300">
            <a:lnSpc>
              <a:spcPct val="90000"/>
            </a:lnSpc>
            <a:spcBef>
              <a:spcPct val="0"/>
            </a:spcBef>
            <a:spcAft>
              <a:spcPct val="15000"/>
            </a:spcAft>
            <a:buChar char="•"/>
          </a:pPr>
          <a:r>
            <a:rPr lang="en-US" sz="1400" kern="1200"/>
            <a:t>Against non-legitimate governments under principles of international law,</a:t>
          </a:r>
        </a:p>
        <a:p>
          <a:pPr marL="114300" lvl="1" indent="-114300" algn="l" defTabSz="622300">
            <a:lnSpc>
              <a:spcPct val="90000"/>
            </a:lnSpc>
            <a:spcBef>
              <a:spcPct val="0"/>
            </a:spcBef>
            <a:spcAft>
              <a:spcPct val="15000"/>
            </a:spcAft>
            <a:buChar char="•"/>
          </a:pPr>
          <a:r>
            <a:rPr lang="en-US" sz="1400" kern="1200"/>
            <a:t>or against which the populace can legitimately rebel.</a:t>
          </a:r>
        </a:p>
      </dsp:txBody>
      <dsp:txXfrm>
        <a:off x="798285" y="1554002"/>
        <a:ext cx="7413141" cy="1207963"/>
      </dsp:txXfrm>
    </dsp:sp>
    <dsp:sp modelId="{C5DBACA4-4822-1549-9F67-57FF359003C3}">
      <dsp:nvSpPr>
        <dsp:cNvPr id="0" name=""/>
        <dsp:cNvSpPr/>
      </dsp:nvSpPr>
      <dsp:spPr>
        <a:xfrm>
          <a:off x="1510055" y="3032842"/>
          <a:ext cx="9083040" cy="1283125"/>
        </a:xfrm>
        <a:prstGeom prst="roundRect">
          <a:avLst>
            <a:gd name="adj" fmla="val 10000"/>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Constitutions are distinguished from constitutionalism</a:t>
          </a:r>
        </a:p>
        <a:p>
          <a:pPr marL="114300" lvl="1" indent="-114300" algn="l" defTabSz="622300">
            <a:lnSpc>
              <a:spcPct val="90000"/>
            </a:lnSpc>
            <a:spcBef>
              <a:spcPct val="0"/>
            </a:spcBef>
            <a:spcAft>
              <a:spcPct val="15000"/>
            </a:spcAft>
            <a:buChar char="•"/>
          </a:pPr>
          <a:r>
            <a:rPr lang="en-US" sz="1400" kern="1200" dirty="0"/>
            <a:t>The former touches on the construction of governmental organization and operation; The latter serving as a means of evaluating the form, substance, and legitimacy of the former.</a:t>
          </a:r>
        </a:p>
      </dsp:txBody>
      <dsp:txXfrm>
        <a:off x="1547636" y="3070423"/>
        <a:ext cx="7424495" cy="1207963"/>
      </dsp:txXfrm>
    </dsp:sp>
    <dsp:sp modelId="{B7C4E39D-B17A-E24C-8457-5F8EBE65E762}">
      <dsp:nvSpPr>
        <dsp:cNvPr id="0" name=""/>
        <dsp:cNvSpPr/>
      </dsp:nvSpPr>
      <dsp:spPr>
        <a:xfrm>
          <a:off x="2270759" y="4549263"/>
          <a:ext cx="9083040" cy="1283125"/>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From Constitutionalism to Compliance</a:t>
          </a:r>
        </a:p>
        <a:p>
          <a:pPr marL="114300" lvl="1" indent="-114300" algn="l" defTabSz="622300">
            <a:lnSpc>
              <a:spcPct val="90000"/>
            </a:lnSpc>
            <a:spcBef>
              <a:spcPct val="0"/>
            </a:spcBef>
            <a:spcAft>
              <a:spcPct val="15000"/>
            </a:spcAft>
            <a:buChar char="•"/>
          </a:pPr>
          <a:r>
            <a:rPr lang="en-US" sz="1400" kern="1200" dirty="0"/>
            <a:t>Constitutionalism is moving from normative rules to metrics, ratings and consequences based on the conformity of constitutions to the form of an ideal constitution. </a:t>
          </a:r>
        </a:p>
      </dsp:txBody>
      <dsp:txXfrm>
        <a:off x="2308340" y="4586844"/>
        <a:ext cx="7413141" cy="1207963"/>
      </dsp:txXfrm>
    </dsp:sp>
    <dsp:sp modelId="{EDF0592C-EFFB-8B46-BE56-55CF5706CB35}">
      <dsp:nvSpPr>
        <dsp:cNvPr id="0" name=""/>
        <dsp:cNvSpPr/>
      </dsp:nvSpPr>
      <dsp:spPr>
        <a:xfrm>
          <a:off x="8249008" y="982757"/>
          <a:ext cx="834031" cy="834031"/>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36665" y="982757"/>
        <a:ext cx="458717" cy="627608"/>
      </dsp:txXfrm>
    </dsp:sp>
    <dsp:sp modelId="{5F79BD75-1DA4-FD4C-9158-7728FDBF8764}">
      <dsp:nvSpPr>
        <dsp:cNvPr id="0" name=""/>
        <dsp:cNvSpPr/>
      </dsp:nvSpPr>
      <dsp:spPr>
        <a:xfrm>
          <a:off x="9009712" y="2499178"/>
          <a:ext cx="834031" cy="834031"/>
        </a:xfrm>
        <a:prstGeom prst="downArrow">
          <a:avLst>
            <a:gd name="adj1" fmla="val 55000"/>
            <a:gd name="adj2" fmla="val 45000"/>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197369" y="2499178"/>
        <a:ext cx="458717" cy="627608"/>
      </dsp:txXfrm>
    </dsp:sp>
    <dsp:sp modelId="{9DF58C12-95D2-144A-8C67-233DC5594969}">
      <dsp:nvSpPr>
        <dsp:cNvPr id="0" name=""/>
        <dsp:cNvSpPr/>
      </dsp:nvSpPr>
      <dsp:spPr>
        <a:xfrm>
          <a:off x="9759063" y="4015599"/>
          <a:ext cx="834031" cy="834031"/>
        </a:xfrm>
        <a:prstGeom prst="downArrow">
          <a:avLst>
            <a:gd name="adj1" fmla="val 55000"/>
            <a:gd name="adj2" fmla="val 45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946720" y="4015599"/>
        <a:ext cx="458717" cy="627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636F9-1C28-CD41-9FC4-DA0B2EBF4DFB}">
      <dsp:nvSpPr>
        <dsp:cNvPr id="0" name=""/>
        <dsp:cNvSpPr/>
      </dsp:nvSpPr>
      <dsp:spPr>
        <a:xfrm>
          <a:off x="0" y="34317"/>
          <a:ext cx="6019800" cy="259038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sz="2700" kern="1200"/>
            <a:t>本课程共</a:t>
          </a:r>
          <a:r>
            <a:rPr lang="en-US" sz="2700" kern="1200" dirty="0"/>
            <a:t>32</a:t>
          </a:r>
          <a:r>
            <a:rPr lang="zh-CN" sz="2700" kern="1200"/>
            <a:t>课时，分八次课讲授。该课程将考察</a:t>
          </a:r>
          <a:r>
            <a:rPr lang="en-US" sz="2700" kern="1200" dirty="0"/>
            <a:t>21</a:t>
          </a:r>
          <a:r>
            <a:rPr lang="zh-CN" sz="2700" kern="1200"/>
            <a:t>世纪具有民族特色的立宪主义的基础，然后考察了自</a:t>
          </a:r>
          <a:r>
            <a:rPr lang="en-US" sz="2700" kern="1200" dirty="0"/>
            <a:t>18</a:t>
          </a:r>
          <a:r>
            <a:rPr lang="zh-CN" sz="2700" kern="1200"/>
            <a:t>世纪以来发展起来的各种重要的立宪主义框架。</a:t>
          </a:r>
          <a:endParaRPr lang="en-US" sz="2700" kern="1200" dirty="0"/>
        </a:p>
      </dsp:txBody>
      <dsp:txXfrm>
        <a:off x="126452" y="160769"/>
        <a:ext cx="5766896" cy="2337476"/>
      </dsp:txXfrm>
    </dsp:sp>
    <dsp:sp modelId="{6598A250-86F6-6D45-9B59-18CA0C123BA7}">
      <dsp:nvSpPr>
        <dsp:cNvPr id="0" name=""/>
        <dsp:cNvSpPr/>
      </dsp:nvSpPr>
      <dsp:spPr>
        <a:xfrm>
          <a:off x="0" y="2624697"/>
          <a:ext cx="6019800" cy="3185729"/>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9112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CN" sz="2100" kern="1200"/>
            <a:t>我们首先从总体上考虑宪法的性质和特点</a:t>
          </a:r>
          <a:r>
            <a:rPr lang="en-US" sz="2100" kern="1200" dirty="0"/>
            <a:t>——</a:t>
          </a:r>
          <a:r>
            <a:rPr lang="zh-CN" sz="2100" kern="1200"/>
            <a:t>宪法是什么？它们与普通立法或其他法律有何不同。</a:t>
          </a:r>
          <a:endParaRPr lang="en-US" sz="2100" kern="1200" dirty="0"/>
        </a:p>
        <a:p>
          <a:pPr marL="228600" lvl="1" indent="-228600" algn="l" defTabSz="933450">
            <a:lnSpc>
              <a:spcPct val="90000"/>
            </a:lnSpc>
            <a:spcBef>
              <a:spcPct val="0"/>
            </a:spcBef>
            <a:spcAft>
              <a:spcPct val="20000"/>
            </a:spcAft>
            <a:buChar char="•"/>
          </a:pPr>
          <a:r>
            <a:rPr lang="zh-CN" sz="2100" kern="1200"/>
            <a:t>然后，我们再着手解决</a:t>
          </a:r>
          <a:r>
            <a:rPr lang="en-US" sz="2100" kern="1200" dirty="0"/>
            <a:t>——</a:t>
          </a:r>
          <a:r>
            <a:rPr lang="zh-CN" sz="2100" kern="1200"/>
            <a:t>应该由谁来执行和解释宪法？</a:t>
          </a:r>
          <a:endParaRPr lang="en-US" sz="2100" kern="1200" dirty="0"/>
        </a:p>
        <a:p>
          <a:pPr marL="228600" lvl="1" indent="-228600" algn="l" defTabSz="933450">
            <a:lnSpc>
              <a:spcPct val="90000"/>
            </a:lnSpc>
            <a:spcBef>
              <a:spcPct val="0"/>
            </a:spcBef>
            <a:spcAft>
              <a:spcPct val="20000"/>
            </a:spcAft>
            <a:buChar char="•"/>
          </a:pPr>
          <a:r>
            <a:rPr lang="zh-CN" sz="2100" kern="1200"/>
            <a:t>执行和解释宪法是司法职能、政治职能还是司法机构的政治职能？接着，我们转向现行宪法，着眼于宪法如何解决各级政府（联邦制）之间以及国家机构内部的权力分配问题。</a:t>
          </a:r>
          <a:endParaRPr lang="en-US" sz="2100" kern="1200" dirty="0"/>
        </a:p>
      </dsp:txBody>
      <dsp:txXfrm>
        <a:off x="0" y="2624697"/>
        <a:ext cx="6019800" cy="318572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FBB0D-2F95-764F-B62E-BD7FB6DDA0A0}">
      <dsp:nvSpPr>
        <dsp:cNvPr id="0" name=""/>
        <dsp:cNvSpPr/>
      </dsp:nvSpPr>
      <dsp:spPr>
        <a:xfrm>
          <a:off x="204092" y="1310810"/>
          <a:ext cx="2971742" cy="979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On the one hand constitutionalism is moving towards rankings, metrics, and judgment (legitimacy/illegitimacy)</a:t>
          </a:r>
        </a:p>
      </dsp:txBody>
      <dsp:txXfrm>
        <a:off x="204092" y="1310810"/>
        <a:ext cx="2971742" cy="979324"/>
      </dsp:txXfrm>
    </dsp:sp>
    <dsp:sp modelId="{C9A2B3E3-FF60-1B4D-8B38-3EA28CF251DC}">
      <dsp:nvSpPr>
        <dsp:cNvPr id="0" name=""/>
        <dsp:cNvSpPr/>
      </dsp:nvSpPr>
      <dsp:spPr>
        <a:xfrm>
          <a:off x="204092" y="2974712"/>
          <a:ext cx="2971742" cy="2637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But such a movement requires an idealized form of constitution against which constitutional design and operation may be measured.</a:t>
          </a:r>
        </a:p>
        <a:p>
          <a:pPr marL="0" lvl="0" indent="0" algn="ctr" defTabSz="844550">
            <a:lnSpc>
              <a:spcPct val="90000"/>
            </a:lnSpc>
            <a:spcBef>
              <a:spcPct val="0"/>
            </a:spcBef>
            <a:spcAft>
              <a:spcPct val="35000"/>
            </a:spcAft>
            <a:buNone/>
          </a:pPr>
          <a:r>
            <a:rPr lang="en-US" sz="1900" kern="1200" dirty="0"/>
            <a:t>CAN THERE BE MORE THAN ONE IDEAL TYPE?</a:t>
          </a:r>
        </a:p>
      </dsp:txBody>
      <dsp:txXfrm>
        <a:off x="204092" y="2974712"/>
        <a:ext cx="2971742" cy="2637087"/>
      </dsp:txXfrm>
    </dsp:sp>
    <dsp:sp modelId="{9DA76C95-C20C-8E44-B221-E84F2AC32EAC}">
      <dsp:nvSpPr>
        <dsp:cNvPr id="0" name=""/>
        <dsp:cNvSpPr/>
      </dsp:nvSpPr>
      <dsp:spPr>
        <a:xfrm>
          <a:off x="200715" y="1012960"/>
          <a:ext cx="236388" cy="23638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BE3518-B112-DF42-BEBC-8BE34D280E37}">
      <dsp:nvSpPr>
        <dsp:cNvPr id="0" name=""/>
        <dsp:cNvSpPr/>
      </dsp:nvSpPr>
      <dsp:spPr>
        <a:xfrm>
          <a:off x="366187" y="682016"/>
          <a:ext cx="236388" cy="23638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E1ABEE-D7E6-D346-AE7F-D851DB867D2C}">
      <dsp:nvSpPr>
        <dsp:cNvPr id="0" name=""/>
        <dsp:cNvSpPr/>
      </dsp:nvSpPr>
      <dsp:spPr>
        <a:xfrm>
          <a:off x="763320" y="748205"/>
          <a:ext cx="371467" cy="3714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399635-112D-CD4A-9A03-A2EC0480F80D}">
      <dsp:nvSpPr>
        <dsp:cNvPr id="0" name=""/>
        <dsp:cNvSpPr/>
      </dsp:nvSpPr>
      <dsp:spPr>
        <a:xfrm>
          <a:off x="1094264" y="384166"/>
          <a:ext cx="236388" cy="23638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66ABB-BD27-B043-B444-13B904F1CC1D}">
      <dsp:nvSpPr>
        <dsp:cNvPr id="0" name=""/>
        <dsp:cNvSpPr/>
      </dsp:nvSpPr>
      <dsp:spPr>
        <a:xfrm>
          <a:off x="1524492" y="251788"/>
          <a:ext cx="236388" cy="23638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FB27A1-8B4C-BE4C-8213-5083C597E8E7}">
      <dsp:nvSpPr>
        <dsp:cNvPr id="0" name=""/>
        <dsp:cNvSpPr/>
      </dsp:nvSpPr>
      <dsp:spPr>
        <a:xfrm>
          <a:off x="2054002" y="483449"/>
          <a:ext cx="236388" cy="23638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036F-5224-E24A-BD11-95C2000656D4}">
      <dsp:nvSpPr>
        <dsp:cNvPr id="0" name=""/>
        <dsp:cNvSpPr/>
      </dsp:nvSpPr>
      <dsp:spPr>
        <a:xfrm>
          <a:off x="2384946" y="648921"/>
          <a:ext cx="371467" cy="3714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7FCC8-2CC0-474F-8EE4-A9CAE206CD30}">
      <dsp:nvSpPr>
        <dsp:cNvPr id="0" name=""/>
        <dsp:cNvSpPr/>
      </dsp:nvSpPr>
      <dsp:spPr>
        <a:xfrm>
          <a:off x="2848268" y="1012960"/>
          <a:ext cx="236388" cy="23638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87ED0D-90DF-204D-B75A-926CB4F17870}">
      <dsp:nvSpPr>
        <dsp:cNvPr id="0" name=""/>
        <dsp:cNvSpPr/>
      </dsp:nvSpPr>
      <dsp:spPr>
        <a:xfrm>
          <a:off x="3046835" y="1376998"/>
          <a:ext cx="236388" cy="23638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B21A4D-8D72-DC42-99D0-1B43E2FAFEF9}">
      <dsp:nvSpPr>
        <dsp:cNvPr id="0" name=""/>
        <dsp:cNvSpPr/>
      </dsp:nvSpPr>
      <dsp:spPr>
        <a:xfrm>
          <a:off x="1325925" y="682016"/>
          <a:ext cx="607856" cy="60785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FD0F07-2257-DF46-B458-A561D316BF2D}">
      <dsp:nvSpPr>
        <dsp:cNvPr id="0" name=""/>
        <dsp:cNvSpPr/>
      </dsp:nvSpPr>
      <dsp:spPr>
        <a:xfrm>
          <a:off x="35243" y="1939603"/>
          <a:ext cx="236388" cy="23638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69775-A55E-A94C-97A3-E2F5727C5831}">
      <dsp:nvSpPr>
        <dsp:cNvPr id="0" name=""/>
        <dsp:cNvSpPr/>
      </dsp:nvSpPr>
      <dsp:spPr>
        <a:xfrm>
          <a:off x="233810" y="2237453"/>
          <a:ext cx="371467" cy="3714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CEEAC-BF5A-7D47-B93F-A8FA844A3031}">
      <dsp:nvSpPr>
        <dsp:cNvPr id="0" name=""/>
        <dsp:cNvSpPr/>
      </dsp:nvSpPr>
      <dsp:spPr>
        <a:xfrm>
          <a:off x="730226" y="2502208"/>
          <a:ext cx="540316" cy="54031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AF5D95-C008-4E43-BF0D-C22B69DBBFBD}">
      <dsp:nvSpPr>
        <dsp:cNvPr id="0" name=""/>
        <dsp:cNvSpPr/>
      </dsp:nvSpPr>
      <dsp:spPr>
        <a:xfrm>
          <a:off x="1425208" y="2932436"/>
          <a:ext cx="236388" cy="23638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687485-86FA-0B4A-B3D9-46EAA2D44425}">
      <dsp:nvSpPr>
        <dsp:cNvPr id="0" name=""/>
        <dsp:cNvSpPr/>
      </dsp:nvSpPr>
      <dsp:spPr>
        <a:xfrm>
          <a:off x="1557586" y="2502208"/>
          <a:ext cx="371467" cy="3714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C37CE3-A76D-154C-856C-1662390439F2}">
      <dsp:nvSpPr>
        <dsp:cNvPr id="0" name=""/>
        <dsp:cNvSpPr/>
      </dsp:nvSpPr>
      <dsp:spPr>
        <a:xfrm>
          <a:off x="1888530" y="2965530"/>
          <a:ext cx="236388" cy="23638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96E2C-9205-C44D-A8E9-5CEFECB12E32}">
      <dsp:nvSpPr>
        <dsp:cNvPr id="0" name=""/>
        <dsp:cNvSpPr/>
      </dsp:nvSpPr>
      <dsp:spPr>
        <a:xfrm>
          <a:off x="2186380" y="2436020"/>
          <a:ext cx="540316" cy="54031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3BC5FA-FF87-D74C-9168-95BB773758F0}">
      <dsp:nvSpPr>
        <dsp:cNvPr id="0" name=""/>
        <dsp:cNvSpPr/>
      </dsp:nvSpPr>
      <dsp:spPr>
        <a:xfrm>
          <a:off x="2914457" y="2303642"/>
          <a:ext cx="371467" cy="3714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8A0E6-7F16-9848-8F54-66910FD0A024}">
      <dsp:nvSpPr>
        <dsp:cNvPr id="0" name=""/>
        <dsp:cNvSpPr/>
      </dsp:nvSpPr>
      <dsp:spPr>
        <a:xfrm>
          <a:off x="3285925" y="747654"/>
          <a:ext cx="1090948" cy="2082739"/>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7AB27C-E732-E44A-956D-B6BBCF18FFBB}">
      <dsp:nvSpPr>
        <dsp:cNvPr id="0" name=""/>
        <dsp:cNvSpPr/>
      </dsp:nvSpPr>
      <dsp:spPr>
        <a:xfrm>
          <a:off x="4376873" y="748666"/>
          <a:ext cx="2975313" cy="208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On the other hand, even as constitutionalism has emerged, so have the three great schools of constitutional design</a:t>
          </a:r>
        </a:p>
      </dsp:txBody>
      <dsp:txXfrm>
        <a:off x="4376873" y="748666"/>
        <a:ext cx="2975313" cy="2082719"/>
      </dsp:txXfrm>
    </dsp:sp>
    <dsp:sp modelId="{BE0E94FA-8D08-7646-9FD1-E06BF8A7B0FB}">
      <dsp:nvSpPr>
        <dsp:cNvPr id="0" name=""/>
        <dsp:cNvSpPr/>
      </dsp:nvSpPr>
      <dsp:spPr>
        <a:xfrm>
          <a:off x="4376873" y="3375867"/>
          <a:ext cx="2975313" cy="1834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This suggests that the global community is moving away from any project of idealized form of constitution.</a:t>
          </a:r>
        </a:p>
      </dsp:txBody>
      <dsp:txXfrm>
        <a:off x="4376873" y="3375867"/>
        <a:ext cx="2975313" cy="1834776"/>
      </dsp:txXfrm>
    </dsp:sp>
    <dsp:sp modelId="{9C04AD43-B91B-D74E-A811-A93E889F6607}">
      <dsp:nvSpPr>
        <dsp:cNvPr id="0" name=""/>
        <dsp:cNvSpPr/>
      </dsp:nvSpPr>
      <dsp:spPr>
        <a:xfrm>
          <a:off x="7352186" y="747654"/>
          <a:ext cx="1090948" cy="2082739"/>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98F91C-E59A-D84E-8574-A1D4751BCDFF}">
      <dsp:nvSpPr>
        <dsp:cNvPr id="0" name=""/>
        <dsp:cNvSpPr/>
      </dsp:nvSpPr>
      <dsp:spPr>
        <a:xfrm>
          <a:off x="8877322" y="599900"/>
          <a:ext cx="2529016" cy="25290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Thus the contradiction: is it possible to develop measurability in constitutionalism while avoiding a tendency to try to develop an ideal form of constitution?</a:t>
          </a:r>
        </a:p>
      </dsp:txBody>
      <dsp:txXfrm>
        <a:off x="9247688" y="970266"/>
        <a:ext cx="1788284" cy="1788284"/>
      </dsp:txXfrm>
    </dsp:sp>
    <dsp:sp modelId="{5A67CD22-FF73-CD43-AB18-4A8A55FD1518}">
      <dsp:nvSpPr>
        <dsp:cNvPr id="0" name=""/>
        <dsp:cNvSpPr/>
      </dsp:nvSpPr>
      <dsp:spPr>
        <a:xfrm>
          <a:off x="8394964" y="3400325"/>
          <a:ext cx="3397391" cy="226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Is constitutionalism a search for the form and content of an ideal constitution?</a:t>
          </a:r>
        </a:p>
        <a:p>
          <a:pPr marL="114300" lvl="1" indent="-114300" algn="l" defTabSz="666750">
            <a:lnSpc>
              <a:spcPct val="90000"/>
            </a:lnSpc>
            <a:spcBef>
              <a:spcPct val="0"/>
            </a:spcBef>
            <a:spcAft>
              <a:spcPct val="15000"/>
            </a:spcAft>
            <a:buChar char="•"/>
          </a:pPr>
          <a:r>
            <a:rPr lang="en-US" sz="1500" kern="1200" dirty="0"/>
            <a:t>Are metrics then used to discipline constitutions in the service of the transformative objective of constitutionalism?</a:t>
          </a:r>
        </a:p>
        <a:p>
          <a:pPr marL="114300" lvl="1" indent="-114300" algn="l" defTabSz="666750">
            <a:lnSpc>
              <a:spcPct val="90000"/>
            </a:lnSpc>
            <a:spcBef>
              <a:spcPct val="0"/>
            </a:spcBef>
            <a:spcAft>
              <a:spcPct val="15000"/>
            </a:spcAft>
            <a:buChar char="•"/>
          </a:pPr>
          <a:r>
            <a:rPr lang="en-US" sz="1500" kern="1200" dirty="0"/>
            <a:t>If so Constitutionalism moves from analysis to compliance mechanism</a:t>
          </a:r>
        </a:p>
        <a:p>
          <a:pPr marL="114300" lvl="1" indent="-114300" algn="l" defTabSz="666750">
            <a:lnSpc>
              <a:spcPct val="90000"/>
            </a:lnSpc>
            <a:spcBef>
              <a:spcPct val="0"/>
            </a:spcBef>
            <a:spcAft>
              <a:spcPct val="15000"/>
            </a:spcAft>
            <a:buChar char="•"/>
          </a:pPr>
          <a:r>
            <a:rPr lang="en-US" sz="1500" kern="1200" dirty="0"/>
            <a:t>It becomes a political-ideological tool rather than as a means of analysis.</a:t>
          </a:r>
        </a:p>
      </dsp:txBody>
      <dsp:txXfrm>
        <a:off x="8394964" y="3400325"/>
        <a:ext cx="3397391" cy="226602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0CCF7-55D3-3042-AE65-B51A4FFAC751}">
      <dsp:nvSpPr>
        <dsp:cNvPr id="0" name=""/>
        <dsp:cNvSpPr/>
      </dsp:nvSpPr>
      <dsp:spPr>
        <a:xfrm>
          <a:off x="7523" y="420096"/>
          <a:ext cx="3859488" cy="1543795"/>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kern="1200"/>
            <a:t>Academic literature</a:t>
          </a:r>
        </a:p>
      </dsp:txBody>
      <dsp:txXfrm>
        <a:off x="779421" y="420096"/>
        <a:ext cx="2315693" cy="1543795"/>
      </dsp:txXfrm>
    </dsp:sp>
    <dsp:sp modelId="{291A9E5C-32A8-2F4D-85F5-ECAA3712F863}">
      <dsp:nvSpPr>
        <dsp:cNvPr id="0" name=""/>
        <dsp:cNvSpPr/>
      </dsp:nvSpPr>
      <dsp:spPr>
        <a:xfrm>
          <a:off x="3365278" y="551319"/>
          <a:ext cx="3203375" cy="1281350"/>
        </a:xfrm>
        <a:prstGeom prst="chevron">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Tends to  universalize the principles of liberal democratic constitutionalism</a:t>
          </a:r>
        </a:p>
      </dsp:txBody>
      <dsp:txXfrm>
        <a:off x="4005953" y="551319"/>
        <a:ext cx="1922025" cy="1281350"/>
      </dsp:txXfrm>
    </dsp:sp>
    <dsp:sp modelId="{920CB973-3747-B745-AD1D-D3C24D6EDC8E}">
      <dsp:nvSpPr>
        <dsp:cNvPr id="0" name=""/>
        <dsp:cNvSpPr/>
      </dsp:nvSpPr>
      <dsp:spPr>
        <a:xfrm>
          <a:off x="6120181" y="551319"/>
          <a:ext cx="3203375" cy="1281350"/>
        </a:xfrm>
        <a:prstGeom prst="chevron">
          <a:avLst/>
        </a:prstGeom>
        <a:solidFill>
          <a:schemeClr val="accent4">
            <a:tint val="40000"/>
            <a:alpha val="90000"/>
            <a:hueOff val="1551704"/>
            <a:satOff val="-7321"/>
            <a:lumOff val="-264"/>
            <a:alphaOff val="0"/>
          </a:schemeClr>
        </a:solidFill>
        <a:ln w="6350" cap="flat" cmpd="sng" algn="ctr">
          <a:solidFill>
            <a:schemeClr val="accent4">
              <a:tint val="40000"/>
              <a:alpha val="90000"/>
              <a:hueOff val="1551704"/>
              <a:satOff val="-7321"/>
              <a:lumOff val="-2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No space to consider the constitutional properties of Marxist-Leninist or Theocratic systems (both dismissed as inherently phony constitutionalism or illegitimate)</a:t>
          </a:r>
        </a:p>
      </dsp:txBody>
      <dsp:txXfrm>
        <a:off x="6760856" y="551319"/>
        <a:ext cx="1922025" cy="1281350"/>
      </dsp:txXfrm>
    </dsp:sp>
    <dsp:sp modelId="{1ED0AA98-A40B-DD47-B5BB-E368E92F04CC}">
      <dsp:nvSpPr>
        <dsp:cNvPr id="0" name=""/>
        <dsp:cNvSpPr/>
      </dsp:nvSpPr>
      <dsp:spPr>
        <a:xfrm>
          <a:off x="8875084" y="551319"/>
          <a:ext cx="3203375" cy="1281350"/>
        </a:xfrm>
        <a:prstGeom prst="chevron">
          <a:avLst/>
        </a:prstGeom>
        <a:solidFill>
          <a:schemeClr val="accent4">
            <a:tint val="40000"/>
            <a:alpha val="90000"/>
            <a:hueOff val="3103407"/>
            <a:satOff val="-14641"/>
            <a:lumOff val="-529"/>
            <a:alphaOff val="0"/>
          </a:schemeClr>
        </a:solidFill>
        <a:ln w="6350" cap="flat" cmpd="sng" algn="ctr">
          <a:solidFill>
            <a:schemeClr val="accent4">
              <a:tint val="40000"/>
              <a:alpha val="90000"/>
              <a:hueOff val="3103407"/>
              <a:satOff val="-14641"/>
              <a:lumOff val="-52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Some movement towards more diversity of ideal type</a:t>
          </a:r>
        </a:p>
      </dsp:txBody>
      <dsp:txXfrm>
        <a:off x="9515759" y="551319"/>
        <a:ext cx="1922025" cy="1281350"/>
      </dsp:txXfrm>
    </dsp:sp>
    <dsp:sp modelId="{3B083FA5-84E2-1D4A-BE79-742DC4DCDA8C}">
      <dsp:nvSpPr>
        <dsp:cNvPr id="0" name=""/>
        <dsp:cNvSpPr/>
      </dsp:nvSpPr>
      <dsp:spPr>
        <a:xfrm>
          <a:off x="7523" y="2180023"/>
          <a:ext cx="3859488" cy="1543795"/>
        </a:xfrm>
        <a:prstGeom prst="chevron">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kern="1200"/>
            <a:t>Political Action </a:t>
          </a:r>
        </a:p>
      </dsp:txBody>
      <dsp:txXfrm>
        <a:off x="779421" y="2180023"/>
        <a:ext cx="2315693" cy="1543795"/>
      </dsp:txXfrm>
    </dsp:sp>
    <dsp:sp modelId="{D09C2443-4D08-7241-B55B-40573E35EDF1}">
      <dsp:nvSpPr>
        <dsp:cNvPr id="0" name=""/>
        <dsp:cNvSpPr/>
      </dsp:nvSpPr>
      <dsp:spPr>
        <a:xfrm>
          <a:off x="3365278" y="2311245"/>
          <a:ext cx="3203375" cy="1281350"/>
        </a:xfrm>
        <a:prstGeom prst="chevron">
          <a:avLst/>
        </a:prstGeom>
        <a:solidFill>
          <a:schemeClr val="accent4">
            <a:tint val="40000"/>
            <a:alpha val="90000"/>
            <a:hueOff val="4655111"/>
            <a:satOff val="-21962"/>
            <a:lumOff val="-793"/>
            <a:alphaOff val="0"/>
          </a:schemeClr>
        </a:solidFill>
        <a:ln w="6350" cap="flat" cmpd="sng" algn="ctr">
          <a:solidFill>
            <a:schemeClr val="accent4">
              <a:tint val="40000"/>
              <a:alpha val="90000"/>
              <a:hueOff val="4655111"/>
              <a:satOff val="-21962"/>
              <a:lumOff val="-79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Non-liberal democratic systems tend to avoid the language of constitutionalism </a:t>
          </a:r>
        </a:p>
      </dsp:txBody>
      <dsp:txXfrm>
        <a:off x="4005953" y="2311245"/>
        <a:ext cx="1922025" cy="1281350"/>
      </dsp:txXfrm>
    </dsp:sp>
    <dsp:sp modelId="{5C2FFD9F-6041-954E-9436-339E8406BECA}">
      <dsp:nvSpPr>
        <dsp:cNvPr id="0" name=""/>
        <dsp:cNvSpPr/>
      </dsp:nvSpPr>
      <dsp:spPr>
        <a:xfrm>
          <a:off x="6120181" y="2311245"/>
          <a:ext cx="3203375" cy="1281350"/>
        </a:xfrm>
        <a:prstGeom prst="chevron">
          <a:avLst/>
        </a:prstGeom>
        <a:solidFill>
          <a:schemeClr val="accent4">
            <a:tint val="40000"/>
            <a:alpha val="90000"/>
            <a:hueOff val="6206815"/>
            <a:satOff val="-29283"/>
            <a:lumOff val="-1058"/>
            <a:alphaOff val="0"/>
          </a:schemeClr>
        </a:solidFill>
        <a:ln w="6350" cap="flat" cmpd="sng" algn="ctr">
          <a:solidFill>
            <a:schemeClr val="accent4">
              <a:tint val="40000"/>
              <a:alpha val="90000"/>
              <a:hueOff val="6206815"/>
              <a:satOff val="-29283"/>
              <a:lumOff val="-105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Constitutionalism is itself dismissed as phony (a cover for the universalization of liberal democratic political ideology)</a:t>
          </a:r>
        </a:p>
      </dsp:txBody>
      <dsp:txXfrm>
        <a:off x="6760856" y="2311245"/>
        <a:ext cx="1922025" cy="1281350"/>
      </dsp:txXfrm>
    </dsp:sp>
    <dsp:sp modelId="{28006CB4-6149-C746-80D3-CC29E7FFDBE9}">
      <dsp:nvSpPr>
        <dsp:cNvPr id="0" name=""/>
        <dsp:cNvSpPr/>
      </dsp:nvSpPr>
      <dsp:spPr>
        <a:xfrm>
          <a:off x="8875084" y="2311245"/>
          <a:ext cx="3203375" cy="1281350"/>
        </a:xfrm>
        <a:prstGeom prst="chevron">
          <a:avLst/>
        </a:prstGeom>
        <a:solidFill>
          <a:schemeClr val="accent4">
            <a:tint val="40000"/>
            <a:alpha val="90000"/>
            <a:hueOff val="7758518"/>
            <a:satOff val="-36604"/>
            <a:lumOff val="-1322"/>
            <a:alphaOff val="0"/>
          </a:schemeClr>
        </a:solidFill>
        <a:ln w="6350" cap="flat" cmpd="sng" algn="ctr">
          <a:solidFill>
            <a:schemeClr val="accent4">
              <a:tint val="40000"/>
              <a:alpha val="90000"/>
              <a:hueOff val="7758518"/>
              <a:satOff val="-36604"/>
              <a:lumOff val="-13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Becomes harder to engage in dialogue</a:t>
          </a:r>
        </a:p>
      </dsp:txBody>
      <dsp:txXfrm>
        <a:off x="9515759" y="2311245"/>
        <a:ext cx="1922025" cy="1281350"/>
      </dsp:txXfrm>
    </dsp:sp>
    <dsp:sp modelId="{A892C926-241E-BA44-9D86-456B6124072D}">
      <dsp:nvSpPr>
        <dsp:cNvPr id="0" name=""/>
        <dsp:cNvSpPr/>
      </dsp:nvSpPr>
      <dsp:spPr>
        <a:xfrm>
          <a:off x="7523" y="3939950"/>
          <a:ext cx="3859488" cy="1543795"/>
        </a:xfrm>
        <a:prstGeom prst="chevron">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kern="1200"/>
            <a:t>Multiple Types</a:t>
          </a:r>
        </a:p>
      </dsp:txBody>
      <dsp:txXfrm>
        <a:off x="779421" y="3939950"/>
        <a:ext cx="2315693" cy="1543795"/>
      </dsp:txXfrm>
    </dsp:sp>
    <dsp:sp modelId="{EF1FD559-41BD-764D-B217-B36EDE7A9A3D}">
      <dsp:nvSpPr>
        <dsp:cNvPr id="0" name=""/>
        <dsp:cNvSpPr/>
      </dsp:nvSpPr>
      <dsp:spPr>
        <a:xfrm>
          <a:off x="3365278" y="4071172"/>
          <a:ext cx="3203375" cy="1281350"/>
        </a:xfrm>
        <a:prstGeom prst="chevron">
          <a:avLst/>
        </a:prstGeom>
        <a:solidFill>
          <a:schemeClr val="accent4">
            <a:tint val="40000"/>
            <a:alpha val="90000"/>
            <a:hueOff val="9310222"/>
            <a:satOff val="-43924"/>
            <a:lumOff val="-1587"/>
            <a:alphaOff val="0"/>
          </a:schemeClr>
        </a:solidFill>
        <a:ln w="6350" cap="flat" cmpd="sng" algn="ctr">
          <a:solidFill>
            <a:schemeClr val="accent4">
              <a:tint val="40000"/>
              <a:alpha val="90000"/>
              <a:hueOff val="9310222"/>
              <a:satOff val="-43924"/>
              <a:lumOff val="-158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Are there three ideal types against which constitutionalism principles may be applied to determine legitimacy?</a:t>
          </a:r>
        </a:p>
      </dsp:txBody>
      <dsp:txXfrm>
        <a:off x="4005953" y="4071172"/>
        <a:ext cx="1922025" cy="1281350"/>
      </dsp:txXfrm>
    </dsp:sp>
    <dsp:sp modelId="{66B60294-AB1A-034C-BAFD-7F3549F7D153}">
      <dsp:nvSpPr>
        <dsp:cNvPr id="0" name=""/>
        <dsp:cNvSpPr/>
      </dsp:nvSpPr>
      <dsp:spPr>
        <a:xfrm>
          <a:off x="6120181" y="4071172"/>
          <a:ext cx="3203375" cy="1281350"/>
        </a:xfrm>
        <a:prstGeom prst="chevron">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a:t>Constitutionalism not as ideology but as an accountability mechanism</a:t>
          </a:r>
        </a:p>
      </dsp:txBody>
      <dsp:txXfrm>
        <a:off x="6760856" y="4071172"/>
        <a:ext cx="1922025" cy="128135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B2706-5F10-374D-9A7C-9187BE100487}">
      <dsp:nvSpPr>
        <dsp:cNvPr id="0" name=""/>
        <dsp:cNvSpPr/>
      </dsp:nvSpPr>
      <dsp:spPr>
        <a:xfrm>
          <a:off x="4510211" y="3307052"/>
          <a:ext cx="3171576" cy="2452806"/>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Constitutionalism is: </a:t>
          </a:r>
        </a:p>
      </dsp:txBody>
      <dsp:txXfrm>
        <a:off x="4974678" y="3666257"/>
        <a:ext cx="2242642" cy="1734396"/>
      </dsp:txXfrm>
    </dsp:sp>
    <dsp:sp modelId="{5AC30620-7CFA-D14E-B83F-73EC610B1720}">
      <dsp:nvSpPr>
        <dsp:cNvPr id="0" name=""/>
        <dsp:cNvSpPr/>
      </dsp:nvSpPr>
      <dsp:spPr>
        <a:xfrm rot="10800000">
          <a:off x="2496172" y="4183931"/>
          <a:ext cx="1903266" cy="699049"/>
        </a:xfrm>
        <a:prstGeom prst="lef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B162E14-4141-5446-9A8D-013CD005B8AE}">
      <dsp:nvSpPr>
        <dsp:cNvPr id="0" name=""/>
        <dsp:cNvSpPr/>
      </dsp:nvSpPr>
      <dsp:spPr>
        <a:xfrm>
          <a:off x="1331089" y="3601389"/>
          <a:ext cx="2330166" cy="186413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(1) a system of classification, </a:t>
          </a:r>
        </a:p>
      </dsp:txBody>
      <dsp:txXfrm>
        <a:off x="1385688" y="3655988"/>
        <a:ext cx="2220968" cy="1754934"/>
      </dsp:txXfrm>
    </dsp:sp>
    <dsp:sp modelId="{DF56BFB2-1C4C-4D4C-A011-C0D6FB26ADC6}">
      <dsp:nvSpPr>
        <dsp:cNvPr id="0" name=""/>
        <dsp:cNvSpPr/>
      </dsp:nvSpPr>
      <dsp:spPr>
        <a:xfrm rot="13349254">
          <a:off x="3005702" y="2391926"/>
          <a:ext cx="2267629" cy="699049"/>
        </a:xfrm>
        <a:prstGeom prst="leftArrow">
          <a:avLst>
            <a:gd name="adj1" fmla="val 60000"/>
            <a:gd name="adj2" fmla="val 50000"/>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079DB39-992A-B741-B314-C8CCBD21B2BB}">
      <dsp:nvSpPr>
        <dsp:cNvPr id="0" name=""/>
        <dsp:cNvSpPr/>
      </dsp:nvSpPr>
      <dsp:spPr>
        <a:xfrm>
          <a:off x="1853515" y="1043572"/>
          <a:ext cx="2899798" cy="1864132"/>
        </a:xfrm>
        <a:prstGeom prst="roundRect">
          <a:avLst>
            <a:gd name="adj" fmla="val 10000"/>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(2) the core object of which is to define the characteristics of constitutions (those documents organizing political power within an institutional apparatus), </a:t>
          </a:r>
        </a:p>
      </dsp:txBody>
      <dsp:txXfrm>
        <a:off x="1908114" y="1098171"/>
        <a:ext cx="2790600" cy="1754934"/>
      </dsp:txXfrm>
    </dsp:sp>
    <dsp:sp modelId="{AB6B2740-A771-3140-90BF-F34F8EF1E660}">
      <dsp:nvSpPr>
        <dsp:cNvPr id="0" name=""/>
        <dsp:cNvSpPr/>
      </dsp:nvSpPr>
      <dsp:spPr>
        <a:xfrm rot="16200000">
          <a:off x="4974557" y="1705546"/>
          <a:ext cx="2242885" cy="699049"/>
        </a:xfrm>
        <a:prstGeom prst="leftArrow">
          <a:avLst>
            <a:gd name="adj1" fmla="val 60000"/>
            <a:gd name="adj2" fmla="val 5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E177554-E22F-5042-BD6B-0A2B57BA31AD}">
      <dsp:nvSpPr>
        <dsp:cNvPr id="0" name=""/>
        <dsp:cNvSpPr/>
      </dsp:nvSpPr>
      <dsp:spPr>
        <a:xfrm>
          <a:off x="4765591" y="1562"/>
          <a:ext cx="2660816" cy="1864132"/>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(3) to be used to determine the legitimacy of the constitutional system as conceived or as implemented, </a:t>
          </a:r>
        </a:p>
      </dsp:txBody>
      <dsp:txXfrm>
        <a:off x="4820190" y="56161"/>
        <a:ext cx="2551618" cy="1754934"/>
      </dsp:txXfrm>
    </dsp:sp>
    <dsp:sp modelId="{C664EC91-280D-1F47-8EF0-8BD1B0FD1416}">
      <dsp:nvSpPr>
        <dsp:cNvPr id="0" name=""/>
        <dsp:cNvSpPr/>
      </dsp:nvSpPr>
      <dsp:spPr>
        <a:xfrm rot="19121011">
          <a:off x="6938560" y="2327919"/>
          <a:ext cx="2537736" cy="699049"/>
        </a:xfrm>
        <a:prstGeom prst="leftArrow">
          <a:avLst>
            <a:gd name="adj1" fmla="val 60000"/>
            <a:gd name="adj2" fmla="val 50000"/>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EFC4D25-343F-1149-94FA-A6FFB542F73B}">
      <dsp:nvSpPr>
        <dsp:cNvPr id="0" name=""/>
        <dsp:cNvSpPr/>
      </dsp:nvSpPr>
      <dsp:spPr>
        <a:xfrm>
          <a:off x="7644646" y="907648"/>
          <a:ext cx="3031592" cy="1864132"/>
        </a:xfrm>
        <a:prstGeom prst="roundRect">
          <a:avLst>
            <a:gd name="adj" fmla="val 10000"/>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(4) based on rule of law as the fundamental postulate of government (that government be established and operated in a way that limits the ability of individuals to use government power for personal welfare maximizing ends), and </a:t>
          </a:r>
        </a:p>
      </dsp:txBody>
      <dsp:txXfrm>
        <a:off x="7699245" y="962247"/>
        <a:ext cx="2922394" cy="1754934"/>
      </dsp:txXfrm>
    </dsp:sp>
    <dsp:sp modelId="{925A713B-0AFB-2D41-98D5-123AA405FD1B}">
      <dsp:nvSpPr>
        <dsp:cNvPr id="0" name=""/>
        <dsp:cNvSpPr/>
      </dsp:nvSpPr>
      <dsp:spPr>
        <a:xfrm>
          <a:off x="7792560" y="4183931"/>
          <a:ext cx="1903266" cy="699049"/>
        </a:xfrm>
        <a:prstGeom prst="lef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81CBFBF-93A0-F44B-A3FE-1816512E9581}">
      <dsp:nvSpPr>
        <dsp:cNvPr id="0" name=""/>
        <dsp:cNvSpPr/>
      </dsp:nvSpPr>
      <dsp:spPr>
        <a:xfrm>
          <a:off x="8530744" y="3601389"/>
          <a:ext cx="2330166" cy="1864132"/>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(5) grounded on a metric of substantive values derived from a source beyond the control of any individual.</a:t>
          </a:r>
        </a:p>
      </dsp:txBody>
      <dsp:txXfrm>
        <a:off x="8585343" y="3655988"/>
        <a:ext cx="2220968" cy="175493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900CB-5A22-FE4F-894A-27CA27DB2D1D}">
      <dsp:nvSpPr>
        <dsp:cNvPr id="0" name=""/>
        <dsp:cNvSpPr/>
      </dsp:nvSpPr>
      <dsp:spPr>
        <a:xfrm rot="5400000">
          <a:off x="2962697" y="-512807"/>
          <a:ext cx="2261532" cy="385267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Age</a:t>
          </a:r>
        </a:p>
        <a:p>
          <a:pPr marL="171450" lvl="1" indent="-171450" algn="l" defTabSz="800100">
            <a:lnSpc>
              <a:spcPct val="90000"/>
            </a:lnSpc>
            <a:spcBef>
              <a:spcPct val="0"/>
            </a:spcBef>
            <a:spcAft>
              <a:spcPct val="15000"/>
            </a:spcAft>
            <a:buChar char="•"/>
          </a:pPr>
          <a:r>
            <a:rPr lang="en-US" sz="1800" kern="1200"/>
            <a:t>Number of provisions</a:t>
          </a:r>
        </a:p>
        <a:p>
          <a:pPr marL="171450" lvl="1" indent="-171450" algn="l" defTabSz="800100">
            <a:lnSpc>
              <a:spcPct val="90000"/>
            </a:lnSpc>
            <a:spcBef>
              <a:spcPct val="0"/>
            </a:spcBef>
            <a:spcAft>
              <a:spcPct val="15000"/>
            </a:spcAft>
            <a:buChar char="•"/>
          </a:pPr>
          <a:r>
            <a:rPr lang="en-US" sz="1800" kern="1200"/>
            <a:t>Sort of government constituted</a:t>
          </a:r>
        </a:p>
        <a:p>
          <a:pPr marL="171450" lvl="1" indent="-171450" algn="l" defTabSz="800100">
            <a:lnSpc>
              <a:spcPct val="90000"/>
            </a:lnSpc>
            <a:spcBef>
              <a:spcPct val="0"/>
            </a:spcBef>
            <a:spcAft>
              <a:spcPct val="15000"/>
            </a:spcAft>
            <a:buChar char="•"/>
          </a:pPr>
          <a:r>
            <a:rPr lang="en-US" sz="1800" kern="1200"/>
            <a:t>The range and extent of popular rights</a:t>
          </a:r>
        </a:p>
        <a:p>
          <a:pPr marL="171450" lvl="1" indent="-171450" algn="l" defTabSz="800100">
            <a:lnSpc>
              <a:spcPct val="90000"/>
            </a:lnSpc>
            <a:spcBef>
              <a:spcPct val="0"/>
            </a:spcBef>
            <a:spcAft>
              <a:spcPct val="15000"/>
            </a:spcAft>
            <a:buChar char="•"/>
          </a:pPr>
          <a:r>
            <a:rPr lang="en-US" sz="1800" kern="1200"/>
            <a:t>Judicial review</a:t>
          </a:r>
        </a:p>
        <a:p>
          <a:pPr marL="171450" lvl="1" indent="-171450" algn="l" defTabSz="800100">
            <a:lnSpc>
              <a:spcPct val="90000"/>
            </a:lnSpc>
            <a:spcBef>
              <a:spcPct val="0"/>
            </a:spcBef>
            <a:spcAft>
              <a:spcPct val="15000"/>
            </a:spcAft>
            <a:buChar char="•"/>
          </a:pPr>
          <a:r>
            <a:rPr lang="en-US" sz="1800" kern="1200"/>
            <a:t>Amendment feasibility</a:t>
          </a:r>
        </a:p>
      </dsp:txBody>
      <dsp:txXfrm rot="-5400000">
        <a:off x="2167128" y="393161"/>
        <a:ext cx="3742273" cy="2040734"/>
      </dsp:txXfrm>
    </dsp:sp>
    <dsp:sp modelId="{1DC9AC93-D77A-2A4A-9DAE-A6E21D28FDF5}">
      <dsp:nvSpPr>
        <dsp:cNvPr id="0" name=""/>
        <dsp:cNvSpPr/>
      </dsp:nvSpPr>
      <dsp:spPr>
        <a:xfrm>
          <a:off x="0" y="70"/>
          <a:ext cx="2167128" cy="28269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Classify by any characteristic</a:t>
          </a:r>
        </a:p>
      </dsp:txBody>
      <dsp:txXfrm>
        <a:off x="105790" y="105860"/>
        <a:ext cx="1955548" cy="2615335"/>
      </dsp:txXfrm>
    </dsp:sp>
    <dsp:sp modelId="{07B7C826-BA75-8445-97A4-76ECA22D03FE}">
      <dsp:nvSpPr>
        <dsp:cNvPr id="0" name=""/>
        <dsp:cNvSpPr/>
      </dsp:nvSpPr>
      <dsp:spPr>
        <a:xfrm rot="5400000">
          <a:off x="2962697" y="2455453"/>
          <a:ext cx="2261532" cy="385267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In liberal democratic states that would be different than in Marxist-Leninist states</a:t>
          </a:r>
        </a:p>
      </dsp:txBody>
      <dsp:txXfrm rot="-5400000">
        <a:off x="2167128" y="3361422"/>
        <a:ext cx="3742273" cy="2040734"/>
      </dsp:txXfrm>
    </dsp:sp>
    <dsp:sp modelId="{2FF1D070-3134-5240-B029-19052E0A74D1}">
      <dsp:nvSpPr>
        <dsp:cNvPr id="0" name=""/>
        <dsp:cNvSpPr/>
      </dsp:nvSpPr>
      <dsp:spPr>
        <a:xfrm>
          <a:off x="0" y="2968331"/>
          <a:ext cx="2167128" cy="28269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Traditionally classify by reference to ideological presumptions</a:t>
          </a:r>
        </a:p>
      </dsp:txBody>
      <dsp:txXfrm>
        <a:off x="105790" y="3074121"/>
        <a:ext cx="1955548" cy="261533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F8D97-3811-BD44-B8EC-46C851DE4A2F}">
      <dsp:nvSpPr>
        <dsp:cNvPr id="0" name=""/>
        <dsp:cNvSpPr/>
      </dsp:nvSpPr>
      <dsp:spPr>
        <a:xfrm rot="5400000">
          <a:off x="2984396" y="-539932"/>
          <a:ext cx="2218134" cy="3852671"/>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First by way of the distinguishing characteristics of constitutions</a:t>
          </a:r>
        </a:p>
        <a:p>
          <a:pPr marL="171450" lvl="1" indent="-171450" algn="l" defTabSz="844550">
            <a:lnSpc>
              <a:spcPct val="90000"/>
            </a:lnSpc>
            <a:spcBef>
              <a:spcPct val="0"/>
            </a:spcBef>
            <a:spcAft>
              <a:spcPct val="15000"/>
            </a:spcAft>
            <a:buChar char="•"/>
          </a:pPr>
          <a:r>
            <a:rPr lang="en-US" sz="1900" kern="1200"/>
            <a:t>Second by reference to whether the cluster of identified characteristics are substantial enough to merit calling the document a constitution</a:t>
          </a:r>
        </a:p>
      </dsp:txBody>
      <dsp:txXfrm rot="-5400000">
        <a:off x="2167128" y="385616"/>
        <a:ext cx="3744391" cy="2001574"/>
      </dsp:txXfrm>
    </dsp:sp>
    <dsp:sp modelId="{ABDF7D6F-2DD5-3441-A5CE-B1BEADF37600}">
      <dsp:nvSpPr>
        <dsp:cNvPr id="0" name=""/>
        <dsp:cNvSpPr/>
      </dsp:nvSpPr>
      <dsp:spPr>
        <a:xfrm>
          <a:off x="0" y="69"/>
          <a:ext cx="2167127" cy="277266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Two sorts of classification:</a:t>
          </a:r>
        </a:p>
      </dsp:txBody>
      <dsp:txXfrm>
        <a:off x="105790" y="105859"/>
        <a:ext cx="1955547" cy="2561087"/>
      </dsp:txXfrm>
    </dsp:sp>
    <dsp:sp modelId="{9204A5C0-FD0E-5E47-97FF-EFFE4BB473D8}">
      <dsp:nvSpPr>
        <dsp:cNvPr id="0" name=""/>
        <dsp:cNvSpPr/>
      </dsp:nvSpPr>
      <dsp:spPr>
        <a:xfrm rot="5400000">
          <a:off x="2984396" y="2371368"/>
          <a:ext cx="2218134" cy="3852671"/>
        </a:xfrm>
        <a:prstGeom prst="round2Same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Constitutionalism, then, is worried about the core characteristics that must be common to all constitutions</a:t>
          </a:r>
        </a:p>
        <a:p>
          <a:pPr marL="171450" lvl="1" indent="-171450" algn="l" defTabSz="844550">
            <a:lnSpc>
              <a:spcPct val="90000"/>
            </a:lnSpc>
            <a:spcBef>
              <a:spcPct val="0"/>
            </a:spcBef>
            <a:spcAft>
              <a:spcPct val="15000"/>
            </a:spcAft>
            <a:buChar char="•"/>
          </a:pPr>
          <a:r>
            <a:rPr lang="en-US" sz="1900" kern="1200"/>
            <a:t>There is a libera democratic consensus on this point</a:t>
          </a:r>
        </a:p>
      </dsp:txBody>
      <dsp:txXfrm rot="-5400000">
        <a:off x="2167128" y="3296916"/>
        <a:ext cx="3744391" cy="2001574"/>
      </dsp:txXfrm>
    </dsp:sp>
    <dsp:sp modelId="{702A18A0-0BFF-7E44-80CE-51B552862DD8}">
      <dsp:nvSpPr>
        <dsp:cNvPr id="0" name=""/>
        <dsp:cNvSpPr/>
      </dsp:nvSpPr>
      <dsp:spPr>
        <a:xfrm>
          <a:off x="0" y="2911370"/>
          <a:ext cx="2167127" cy="2772667"/>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Classification, then creates a basis for drawing a line between constitutions, on the one hand, and non-constitutional texts (statutes, etc.) on the other</a:t>
          </a:r>
        </a:p>
      </dsp:txBody>
      <dsp:txXfrm>
        <a:off x="105790" y="3017160"/>
        <a:ext cx="1955547" cy="256108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69307-6DF6-3848-81A1-AC639CCEAD4D}">
      <dsp:nvSpPr>
        <dsp:cNvPr id="0" name=""/>
        <dsp:cNvSpPr/>
      </dsp:nvSpPr>
      <dsp:spPr>
        <a:xfrm>
          <a:off x="0" y="287558"/>
          <a:ext cx="10515600" cy="86346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But the core objective of classification is legitimacy</a:t>
          </a:r>
        </a:p>
      </dsp:txBody>
      <dsp:txXfrm>
        <a:off x="42151" y="329709"/>
        <a:ext cx="10431298" cy="779158"/>
      </dsp:txXfrm>
    </dsp:sp>
    <dsp:sp modelId="{35D73422-49A7-B946-A6C1-47702BA1C900}">
      <dsp:nvSpPr>
        <dsp:cNvPr id="0" name=""/>
        <dsp:cNvSpPr/>
      </dsp:nvSpPr>
      <dsp:spPr>
        <a:xfrm>
          <a:off x="0" y="1151019"/>
          <a:ext cx="1051560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To that end constitutionalism can measure conformity either</a:t>
          </a:r>
        </a:p>
        <a:p>
          <a:pPr marL="571500" lvl="2" indent="-285750" algn="l" defTabSz="1244600">
            <a:lnSpc>
              <a:spcPct val="90000"/>
            </a:lnSpc>
            <a:spcBef>
              <a:spcPct val="0"/>
            </a:spcBef>
            <a:spcAft>
              <a:spcPct val="20000"/>
            </a:spcAft>
            <a:buChar char="•"/>
          </a:pPr>
          <a:r>
            <a:rPr lang="en-US" sz="2800" kern="1200"/>
            <a:t>To a universally accepted set of measurability markers OR</a:t>
          </a:r>
        </a:p>
        <a:p>
          <a:pPr marL="571500" lvl="2" indent="-285750" algn="l" defTabSz="1244600">
            <a:lnSpc>
              <a:spcPct val="90000"/>
            </a:lnSpc>
            <a:spcBef>
              <a:spcPct val="0"/>
            </a:spcBef>
            <a:spcAft>
              <a:spcPct val="20000"/>
            </a:spcAft>
            <a:buChar char="•"/>
          </a:pPr>
          <a:r>
            <a:rPr lang="en-US" sz="2800" kern="1200"/>
            <a:t>To national or contextually relevant markers</a:t>
          </a:r>
        </a:p>
      </dsp:txBody>
      <dsp:txXfrm>
        <a:off x="0" y="1151019"/>
        <a:ext cx="10515600" cy="1453140"/>
      </dsp:txXfrm>
    </dsp:sp>
    <dsp:sp modelId="{955BA51E-660A-9B41-9E64-FE08631A627C}">
      <dsp:nvSpPr>
        <dsp:cNvPr id="0" name=""/>
        <dsp:cNvSpPr/>
      </dsp:nvSpPr>
      <dsp:spPr>
        <a:xfrm>
          <a:off x="0" y="2604159"/>
          <a:ext cx="10515600" cy="863460"/>
        </a:xfrm>
        <a:prstGeom prst="round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Legitimacy is a function of conformity to the ideal type</a:t>
          </a:r>
        </a:p>
      </dsp:txBody>
      <dsp:txXfrm>
        <a:off x="42151" y="2646310"/>
        <a:ext cx="10431298" cy="779158"/>
      </dsp:txXfrm>
    </dsp:sp>
    <dsp:sp modelId="{BF8E5AF4-D516-124C-BD48-3EE4A47291CB}">
      <dsp:nvSpPr>
        <dsp:cNvPr id="0" name=""/>
        <dsp:cNvSpPr/>
      </dsp:nvSpPr>
      <dsp:spPr>
        <a:xfrm>
          <a:off x="0" y="3467619"/>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A means of constraining political choice in constitution making</a:t>
          </a:r>
        </a:p>
      </dsp:txBody>
      <dsp:txXfrm>
        <a:off x="0" y="3467619"/>
        <a:ext cx="10515600" cy="59616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8ABE9-8557-2443-9CB6-8A64F77DC6F5}">
      <dsp:nvSpPr>
        <dsp:cNvPr id="0" name=""/>
        <dsp:cNvSpPr/>
      </dsp:nvSpPr>
      <dsp:spPr>
        <a:xfrm>
          <a:off x="0" y="390795"/>
          <a:ext cx="6019800" cy="115478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way that the constitutional law system protects its legitimacy by enforcing the rules of its own processes and ideologies </a:t>
          </a:r>
        </a:p>
      </dsp:txBody>
      <dsp:txXfrm>
        <a:off x="56372" y="447167"/>
        <a:ext cx="5907056" cy="1042045"/>
      </dsp:txXfrm>
    </dsp:sp>
    <dsp:sp modelId="{115AEAB5-6F4C-D14B-9A62-74D47AB31348}">
      <dsp:nvSpPr>
        <dsp:cNvPr id="0" name=""/>
        <dsp:cNvSpPr/>
      </dsp:nvSpPr>
      <dsp:spPr>
        <a:xfrm>
          <a:off x="0" y="1606065"/>
          <a:ext cx="6019800" cy="1154789"/>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Mediates between the autonomy of law from the state and its intimate connection to the ideological basis on which the state was organized.</a:t>
          </a:r>
        </a:p>
      </dsp:txBody>
      <dsp:txXfrm>
        <a:off x="56372" y="1662437"/>
        <a:ext cx="5907056" cy="1042045"/>
      </dsp:txXfrm>
    </dsp:sp>
    <dsp:sp modelId="{084A88D9-AAD8-B849-BD75-8272AF8B037F}">
      <dsp:nvSpPr>
        <dsp:cNvPr id="0" name=""/>
        <dsp:cNvSpPr/>
      </dsp:nvSpPr>
      <dsp:spPr>
        <a:xfrm>
          <a:off x="0" y="2821335"/>
          <a:ext cx="6019800" cy="1154789"/>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Protection against arbitrariness</a:t>
          </a:r>
        </a:p>
      </dsp:txBody>
      <dsp:txXfrm>
        <a:off x="56372" y="2877707"/>
        <a:ext cx="5907056" cy="1042045"/>
      </dsp:txXfrm>
    </dsp:sp>
    <dsp:sp modelId="{6562B9A6-4C8D-BF41-BB23-ADA87F5CA40F}">
      <dsp:nvSpPr>
        <dsp:cNvPr id="0" name=""/>
        <dsp:cNvSpPr/>
      </dsp:nvSpPr>
      <dsp:spPr>
        <a:xfrm>
          <a:off x="0" y="3976125"/>
          <a:ext cx="6019800" cy="55424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91129"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In the sense that individual desire substitutes for law</a:t>
          </a:r>
        </a:p>
        <a:p>
          <a:pPr marL="171450" lvl="1" indent="-171450" algn="l" defTabSz="711200">
            <a:lnSpc>
              <a:spcPct val="90000"/>
            </a:lnSpc>
            <a:spcBef>
              <a:spcPct val="0"/>
            </a:spcBef>
            <a:spcAft>
              <a:spcPct val="20000"/>
            </a:spcAft>
            <a:buChar char="•"/>
          </a:pPr>
          <a:r>
            <a:rPr lang="en-US" sz="1600" kern="1200" dirty="0"/>
            <a:t>In the sense that administrators abuse their discretion under law</a:t>
          </a:r>
        </a:p>
      </dsp:txBody>
      <dsp:txXfrm>
        <a:off x="0" y="3976125"/>
        <a:ext cx="6019800" cy="55424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B8A69-C5FE-174A-A88C-5DCF321C3616}">
      <dsp:nvSpPr>
        <dsp:cNvPr id="0" name=""/>
        <dsp:cNvSpPr/>
      </dsp:nvSpPr>
      <dsp:spPr>
        <a:xfrm>
          <a:off x="38099" y="0"/>
          <a:ext cx="5943600" cy="5943600"/>
        </a:xfrm>
        <a:prstGeom prst="ellipse">
          <a:avLst/>
        </a:prstGeom>
        <a:solidFill>
          <a:schemeClr val="accent4">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644650">
            <a:lnSpc>
              <a:spcPct val="90000"/>
            </a:lnSpc>
            <a:spcBef>
              <a:spcPct val="0"/>
            </a:spcBef>
            <a:spcAft>
              <a:spcPct val="35000"/>
            </a:spcAft>
            <a:buNone/>
          </a:pPr>
          <a:r>
            <a:rPr lang="en-US" sz="3700" kern="1200"/>
            <a:t>Distinct aspects:</a:t>
          </a:r>
        </a:p>
        <a:p>
          <a:pPr marL="285750" lvl="1" indent="-285750" algn="l" defTabSz="1289050">
            <a:lnSpc>
              <a:spcPct val="90000"/>
            </a:lnSpc>
            <a:spcBef>
              <a:spcPct val="0"/>
            </a:spcBef>
            <a:spcAft>
              <a:spcPct val="15000"/>
            </a:spcAft>
            <a:buChar char="•"/>
          </a:pPr>
          <a:r>
            <a:rPr lang="en-US" sz="2900" kern="1200"/>
            <a:t>Following rules for the operation of the state</a:t>
          </a:r>
        </a:p>
        <a:p>
          <a:pPr marL="285750" lvl="1" indent="-285750" algn="l" defTabSz="1289050">
            <a:lnSpc>
              <a:spcPct val="90000"/>
            </a:lnSpc>
            <a:spcBef>
              <a:spcPct val="0"/>
            </a:spcBef>
            <a:spcAft>
              <a:spcPct val="15000"/>
            </a:spcAft>
            <a:buChar char="•"/>
          </a:pPr>
          <a:r>
            <a:rPr lang="en-US" sz="2900" kern="1200"/>
            <a:t>Limit ability to exceed authority</a:t>
          </a:r>
        </a:p>
        <a:p>
          <a:pPr marL="285750" lvl="1" indent="-285750" algn="l" defTabSz="1289050">
            <a:lnSpc>
              <a:spcPct val="90000"/>
            </a:lnSpc>
            <a:spcBef>
              <a:spcPct val="0"/>
            </a:spcBef>
            <a:spcAft>
              <a:spcPct val="15000"/>
            </a:spcAft>
            <a:buChar char="•"/>
          </a:pPr>
          <a:r>
            <a:rPr lang="en-US" sz="2900" kern="1200"/>
            <a:t>Constrains exercise of discretion</a:t>
          </a:r>
        </a:p>
        <a:p>
          <a:pPr marL="285750" lvl="1" indent="-285750" algn="l" defTabSz="1289050">
            <a:lnSpc>
              <a:spcPct val="90000"/>
            </a:lnSpc>
            <a:spcBef>
              <a:spcPct val="0"/>
            </a:spcBef>
            <a:spcAft>
              <a:spcPct val="15000"/>
            </a:spcAft>
            <a:buChar char="•"/>
          </a:pPr>
          <a:r>
            <a:rPr lang="en-US" sz="2900" kern="1200"/>
            <a:t>Ensure that core political values are not violated</a:t>
          </a:r>
        </a:p>
      </dsp:txBody>
      <dsp:txXfrm>
        <a:off x="908519" y="870420"/>
        <a:ext cx="4202760" cy="420276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31D38-E875-954B-BC54-1BAFE3FC36C2}">
      <dsp:nvSpPr>
        <dsp:cNvPr id="0" name=""/>
        <dsp:cNvSpPr/>
      </dsp:nvSpPr>
      <dsp:spPr>
        <a:xfrm>
          <a:off x="0" y="39687"/>
          <a:ext cx="3286125" cy="19716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Democracy and its interpretation</a:t>
          </a:r>
        </a:p>
      </dsp:txBody>
      <dsp:txXfrm>
        <a:off x="0" y="39687"/>
        <a:ext cx="3286125" cy="1971675"/>
      </dsp:txXfrm>
    </dsp:sp>
    <dsp:sp modelId="{49A64468-F200-2B40-B6AB-561923983A82}">
      <dsp:nvSpPr>
        <dsp:cNvPr id="0" name=""/>
        <dsp:cNvSpPr/>
      </dsp:nvSpPr>
      <dsp:spPr>
        <a:xfrm>
          <a:off x="3614737" y="39687"/>
          <a:ext cx="3286125" cy="1971675"/>
        </a:xfrm>
        <a:prstGeom prst="rect">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Civil and political rights</a:t>
          </a:r>
        </a:p>
      </dsp:txBody>
      <dsp:txXfrm>
        <a:off x="3614737" y="39687"/>
        <a:ext cx="3286125" cy="1971675"/>
      </dsp:txXfrm>
    </dsp:sp>
    <dsp:sp modelId="{6F042A05-5C08-924D-9AAC-24DC9CCC036C}">
      <dsp:nvSpPr>
        <dsp:cNvPr id="0" name=""/>
        <dsp:cNvSpPr/>
      </dsp:nvSpPr>
      <dsp:spPr>
        <a:xfrm>
          <a:off x="7229475" y="39687"/>
          <a:ext cx="3286125" cy="1971675"/>
        </a:xfrm>
        <a:prstGeom prst="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Social, economic, and cultural rights</a:t>
          </a:r>
        </a:p>
      </dsp:txBody>
      <dsp:txXfrm>
        <a:off x="7229475" y="39687"/>
        <a:ext cx="3286125" cy="1971675"/>
      </dsp:txXfrm>
    </dsp:sp>
    <dsp:sp modelId="{70CC481A-30B4-844C-AE0E-1289A3FAFA13}">
      <dsp:nvSpPr>
        <dsp:cNvPr id="0" name=""/>
        <dsp:cNvSpPr/>
      </dsp:nvSpPr>
      <dsp:spPr>
        <a:xfrm>
          <a:off x="1807368" y="2339975"/>
          <a:ext cx="3286125" cy="1971675"/>
        </a:xfrm>
        <a:prstGeom prst="rect">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The economic organization of the state</a:t>
          </a:r>
        </a:p>
      </dsp:txBody>
      <dsp:txXfrm>
        <a:off x="1807368" y="2339975"/>
        <a:ext cx="3286125" cy="1971675"/>
      </dsp:txXfrm>
    </dsp:sp>
    <dsp:sp modelId="{5ABD147E-DF5F-F74F-91E8-D853094C613C}">
      <dsp:nvSpPr>
        <dsp:cNvPr id="0" name=""/>
        <dsp:cNvSpPr/>
      </dsp:nvSpPr>
      <dsp:spPr>
        <a:xfrm>
          <a:off x="5422106" y="2339975"/>
          <a:ext cx="3286125" cy="1971675"/>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The distribution of political power among the people </a:t>
          </a:r>
        </a:p>
      </dsp:txBody>
      <dsp:txXfrm>
        <a:off x="5422106" y="2339975"/>
        <a:ext cx="3286125" cy="197167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931BF-6750-4A4E-AD0C-FB4A86E09A68}">
      <dsp:nvSpPr>
        <dsp:cNvPr id="0" name=""/>
        <dsp:cNvSpPr/>
      </dsp:nvSpPr>
      <dsp:spPr>
        <a:xfrm rot="5400000">
          <a:off x="-420495" y="421052"/>
          <a:ext cx="2803306" cy="1962314"/>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34925" tIns="34925" rIns="34925" bIns="34925" numCol="1" spcCol="1270" anchor="ctr" anchorCtr="0">
          <a:noAutofit/>
        </a:bodyPr>
        <a:lstStyle/>
        <a:p>
          <a:pPr marL="0" lvl="0" indent="0" algn="ctr" defTabSz="2444750">
            <a:lnSpc>
              <a:spcPct val="90000"/>
            </a:lnSpc>
            <a:spcBef>
              <a:spcPct val="0"/>
            </a:spcBef>
            <a:spcAft>
              <a:spcPct val="35000"/>
            </a:spcAft>
            <a:buNone/>
          </a:pPr>
          <a:r>
            <a:rPr lang="en-US" sz="5500" kern="1200"/>
            <a:t>If </a:t>
          </a:r>
        </a:p>
      </dsp:txBody>
      <dsp:txXfrm rot="-5400000">
        <a:off x="1" y="981713"/>
        <a:ext cx="1962314" cy="840992"/>
      </dsp:txXfrm>
    </dsp:sp>
    <dsp:sp modelId="{5582EAE9-31D8-954B-B5BE-235D440C2ADB}">
      <dsp:nvSpPr>
        <dsp:cNvPr id="0" name=""/>
        <dsp:cNvSpPr/>
      </dsp:nvSpPr>
      <dsp:spPr>
        <a:xfrm rot="5400000">
          <a:off x="3079982" y="-1117111"/>
          <a:ext cx="1822149" cy="4057485"/>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a:t>constitutions can be understood as the legalization of politics or its implementation through administrative institutions</a:t>
          </a:r>
        </a:p>
      </dsp:txBody>
      <dsp:txXfrm rot="-5400000">
        <a:off x="1962314" y="89507"/>
        <a:ext cx="3968535" cy="1644249"/>
      </dsp:txXfrm>
    </dsp:sp>
    <dsp:sp modelId="{BA1D34AA-DEC0-4742-A628-5EA5D96C6ACB}">
      <dsp:nvSpPr>
        <dsp:cNvPr id="0" name=""/>
        <dsp:cNvSpPr/>
      </dsp:nvSpPr>
      <dsp:spPr>
        <a:xfrm rot="5400000">
          <a:off x="-420495" y="2942394"/>
          <a:ext cx="2803306" cy="1962314"/>
        </a:xfrm>
        <a:prstGeom prst="chevron">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34925" tIns="34925" rIns="34925" bIns="34925" numCol="1" spcCol="1270" anchor="ctr" anchorCtr="0">
          <a:noAutofit/>
        </a:bodyPr>
        <a:lstStyle/>
        <a:p>
          <a:pPr marL="0" lvl="0" indent="0" algn="ctr" defTabSz="2444750">
            <a:lnSpc>
              <a:spcPct val="90000"/>
            </a:lnSpc>
            <a:spcBef>
              <a:spcPct val="0"/>
            </a:spcBef>
            <a:spcAft>
              <a:spcPct val="35000"/>
            </a:spcAft>
            <a:buNone/>
          </a:pPr>
          <a:r>
            <a:rPr lang="en-US" sz="5500" kern="1200"/>
            <a:t>Then</a:t>
          </a:r>
        </a:p>
      </dsp:txBody>
      <dsp:txXfrm rot="-5400000">
        <a:off x="1" y="3503055"/>
        <a:ext cx="1962314" cy="840992"/>
      </dsp:txXfrm>
    </dsp:sp>
    <dsp:sp modelId="{83CD91A0-1532-A046-9AC9-597B487CC320}">
      <dsp:nvSpPr>
        <dsp:cNvPr id="0" name=""/>
        <dsp:cNvSpPr/>
      </dsp:nvSpPr>
      <dsp:spPr>
        <a:xfrm rot="5400000">
          <a:off x="3079982" y="1404230"/>
          <a:ext cx="1822149" cy="4057485"/>
        </a:xfrm>
        <a:prstGeom prst="round2Same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a:t>Constitutionalism is the analytics, rating system, and means of disciplining constitutions. </a:t>
          </a:r>
        </a:p>
      </dsp:txBody>
      <dsp:txXfrm rot="-5400000">
        <a:off x="1962314" y="2610848"/>
        <a:ext cx="3968535" cy="1644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A6ED8-0EEE-5844-A0CF-7E08438B4507}">
      <dsp:nvSpPr>
        <dsp:cNvPr id="0" name=""/>
        <dsp:cNvSpPr/>
      </dsp:nvSpPr>
      <dsp:spPr>
        <a:xfrm>
          <a:off x="0" y="113247"/>
          <a:ext cx="6019800" cy="1374750"/>
        </a:xfrm>
        <a:prstGeom prst="round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rect">
            <a:fillToRect l="100000" t="100000"/>
          </a:path>
          <a:tileRect r="-100000" b="-10000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We pay special attention to the evolution of constitutional form and function(there is no sequence of evolution, but only time.): </a:t>
          </a:r>
        </a:p>
      </dsp:txBody>
      <dsp:txXfrm>
        <a:off x="67110" y="180357"/>
        <a:ext cx="5885580" cy="1240530"/>
      </dsp:txXfrm>
    </dsp:sp>
    <dsp:sp modelId="{B5836DE5-D603-324D-BB2C-9E3DB0328F3C}">
      <dsp:nvSpPr>
        <dsp:cNvPr id="0" name=""/>
        <dsp:cNvSpPr/>
      </dsp:nvSpPr>
      <dsp:spPr>
        <a:xfrm>
          <a:off x="0" y="1487997"/>
          <a:ext cx="6019800" cy="4243500"/>
        </a:xfrm>
        <a:prstGeom prst="rect">
          <a:avLst/>
        </a:prstGeom>
        <a:solidFill>
          <a:schemeClr val="accent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9112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(1) first generation constitutions – principally the United States the United Kingdom and France; </a:t>
          </a:r>
        </a:p>
        <a:p>
          <a:pPr marL="228600" lvl="1" indent="-228600" algn="l" defTabSz="889000">
            <a:lnSpc>
              <a:spcPct val="90000"/>
            </a:lnSpc>
            <a:spcBef>
              <a:spcPct val="0"/>
            </a:spcBef>
            <a:spcAft>
              <a:spcPct val="20000"/>
            </a:spcAft>
            <a:buChar char="•"/>
          </a:pPr>
          <a:r>
            <a:rPr lang="en-US" sz="2000" kern="1200" dirty="0"/>
            <a:t>(2) second generation constitutions created in the aftermath of the Second World War  – principally those of Germany and Japan; </a:t>
          </a:r>
        </a:p>
        <a:p>
          <a:pPr marL="228600" lvl="1" indent="-228600" algn="l" defTabSz="889000">
            <a:lnSpc>
              <a:spcPct val="90000"/>
            </a:lnSpc>
            <a:spcBef>
              <a:spcPct val="0"/>
            </a:spcBef>
            <a:spcAft>
              <a:spcPct val="20000"/>
            </a:spcAft>
            <a:buChar char="•"/>
          </a:pPr>
          <a:r>
            <a:rPr lang="en-US" sz="2000" kern="1200" dirty="0"/>
            <a:t>(3) third generation constitutions adopted after the fall of the Soviet Union– from those adopted in Eastern Europe, Latin America and South Africa; </a:t>
          </a:r>
        </a:p>
        <a:p>
          <a:pPr marL="228600" lvl="1" indent="-228600" algn="l" defTabSz="889000">
            <a:lnSpc>
              <a:spcPct val="90000"/>
            </a:lnSpc>
            <a:spcBef>
              <a:spcPct val="0"/>
            </a:spcBef>
            <a:spcAft>
              <a:spcPct val="20000"/>
            </a:spcAft>
            <a:buChar char="•"/>
          </a:pPr>
          <a:r>
            <a:rPr lang="en-US" sz="2000" kern="1200" dirty="0"/>
            <a:t>(4) fourth generation constitutions proposed and enacted for theocratic states and proposed for the emerging political orders in Afghanistan and Iraq; and then explore </a:t>
          </a:r>
        </a:p>
        <a:p>
          <a:pPr marL="228600" lvl="1" indent="-228600" algn="l" defTabSz="889000">
            <a:lnSpc>
              <a:spcPct val="90000"/>
            </a:lnSpc>
            <a:spcBef>
              <a:spcPct val="0"/>
            </a:spcBef>
            <a:spcAft>
              <a:spcPct val="20000"/>
            </a:spcAft>
            <a:buChar char="•"/>
          </a:pPr>
          <a:r>
            <a:rPr lang="en-US" sz="2000" kern="1200" dirty="0"/>
            <a:t>(5) a possible stage of fifth generation constitutions in the new era.</a:t>
          </a:r>
        </a:p>
      </dsp:txBody>
      <dsp:txXfrm>
        <a:off x="0" y="1487997"/>
        <a:ext cx="6019800" cy="424350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94C18-8405-F149-ACF3-AC15E0ED0D33}">
      <dsp:nvSpPr>
        <dsp:cNvPr id="0" name=""/>
        <dsp:cNvSpPr/>
      </dsp:nvSpPr>
      <dsp:spPr>
        <a:xfrm rot="5400000">
          <a:off x="1534022" y="-298256"/>
          <a:ext cx="2847523" cy="473821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2D7047-16B9-E849-B096-987E945AA7B9}">
      <dsp:nvSpPr>
        <dsp:cNvPr id="0" name=""/>
        <dsp:cNvSpPr/>
      </dsp:nvSpPr>
      <dsp:spPr>
        <a:xfrm>
          <a:off x="1058700" y="1117448"/>
          <a:ext cx="4277687" cy="3749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It follows then:</a:t>
          </a:r>
        </a:p>
        <a:p>
          <a:pPr marL="228600" lvl="1" indent="-228600" algn="l" defTabSz="1066800">
            <a:lnSpc>
              <a:spcPct val="90000"/>
            </a:lnSpc>
            <a:spcBef>
              <a:spcPct val="0"/>
            </a:spcBef>
            <a:spcAft>
              <a:spcPct val="15000"/>
            </a:spcAft>
            <a:buChar char="•"/>
          </a:pPr>
          <a:r>
            <a:rPr lang="en-US" sz="2400" kern="1200"/>
            <a:t>That constitutions are the data sets for constitutionalism</a:t>
          </a:r>
        </a:p>
        <a:p>
          <a:pPr marL="228600" lvl="1" indent="-228600" algn="l" defTabSz="1066800">
            <a:lnSpc>
              <a:spcPct val="90000"/>
            </a:lnSpc>
            <a:spcBef>
              <a:spcPct val="0"/>
            </a:spcBef>
            <a:spcAft>
              <a:spcPct val="15000"/>
            </a:spcAft>
            <a:buChar char="•"/>
          </a:pPr>
          <a:r>
            <a:rPr lang="en-US" sz="2400" kern="1200"/>
            <a:t>The principles of constitutionalism serve as the basis for identifying and extracting relevant data from constitutions (as written or as implemented)</a:t>
          </a:r>
        </a:p>
      </dsp:txBody>
      <dsp:txXfrm>
        <a:off x="1058700" y="1117448"/>
        <a:ext cx="4277687" cy="374964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A87F6-255A-4A42-A939-53BC1CE390C3}">
      <dsp:nvSpPr>
        <dsp:cNvPr id="0" name=""/>
        <dsp:cNvSpPr/>
      </dsp:nvSpPr>
      <dsp:spPr>
        <a:xfrm>
          <a:off x="0" y="0"/>
          <a:ext cx="12192000" cy="6087511"/>
        </a:xfrm>
        <a:prstGeom prst="roundRect">
          <a:avLst>
            <a:gd name="adj" fmla="val 8500"/>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3758193" numCol="1" spcCol="1270" anchor="t" anchorCtr="0">
          <a:noAutofit/>
        </a:bodyPr>
        <a:lstStyle/>
        <a:p>
          <a:pPr marL="0" lvl="0" indent="0" algn="l" defTabSz="2800350">
            <a:lnSpc>
              <a:spcPct val="90000"/>
            </a:lnSpc>
            <a:spcBef>
              <a:spcPct val="0"/>
            </a:spcBef>
            <a:spcAft>
              <a:spcPct val="35000"/>
            </a:spcAft>
            <a:buNone/>
          </a:pPr>
          <a:r>
            <a:rPr lang="en-US" sz="6300" kern="1200"/>
            <a:t>Three basic analytic approaches to the study of constitutions</a:t>
          </a:r>
        </a:p>
      </dsp:txBody>
      <dsp:txXfrm>
        <a:off x="151553" y="151553"/>
        <a:ext cx="11888894" cy="5784405"/>
      </dsp:txXfrm>
    </dsp:sp>
    <dsp:sp modelId="{47CFAF64-E735-534C-9B3D-81AC3F42A6A8}">
      <dsp:nvSpPr>
        <dsp:cNvPr id="0" name=""/>
        <dsp:cNvSpPr/>
      </dsp:nvSpPr>
      <dsp:spPr>
        <a:xfrm>
          <a:off x="304800" y="2739379"/>
          <a:ext cx="3817441" cy="2739379"/>
        </a:xfrm>
        <a:prstGeom prst="roundRect">
          <a:avLst>
            <a:gd name="adj" fmla="val 10500"/>
          </a:avLst>
        </a:prstGeom>
        <a:solidFill>
          <a:schemeClr val="tx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Descriptive</a:t>
          </a:r>
          <a:endParaRPr lang="en-US" sz="2000" kern="1200"/>
        </a:p>
        <a:p>
          <a:pPr marL="171450" lvl="1" indent="-171450" algn="l" defTabSz="800100">
            <a:lnSpc>
              <a:spcPct val="90000"/>
            </a:lnSpc>
            <a:spcBef>
              <a:spcPct val="0"/>
            </a:spcBef>
            <a:spcAft>
              <a:spcPct val="15000"/>
            </a:spcAft>
            <a:buChar char="•"/>
          </a:pPr>
          <a:r>
            <a:rPr lang="en-US" sz="1800" kern="1200"/>
            <a:t>By characteristics (judicial review, direct elections, type of legislature, etc.)</a:t>
          </a:r>
        </a:p>
      </dsp:txBody>
      <dsp:txXfrm>
        <a:off x="389045" y="2823624"/>
        <a:ext cx="3648951" cy="2570889"/>
      </dsp:txXfrm>
    </dsp:sp>
    <dsp:sp modelId="{E05CEDD3-32CA-4A4D-A7AF-2DD2287D6A3F}">
      <dsp:nvSpPr>
        <dsp:cNvPr id="0" name=""/>
        <dsp:cNvSpPr/>
      </dsp:nvSpPr>
      <dsp:spPr>
        <a:xfrm>
          <a:off x="4182516" y="2507012"/>
          <a:ext cx="3817441" cy="3204115"/>
        </a:xfrm>
        <a:prstGeom prst="roundRect">
          <a:avLst>
            <a:gd name="adj" fmla="val 10500"/>
          </a:avLst>
        </a:prstGeom>
        <a:solidFill>
          <a:schemeClr val="accent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Normative</a:t>
          </a:r>
          <a:endParaRPr lang="en-US" sz="2000" kern="1200"/>
        </a:p>
        <a:p>
          <a:pPr marL="171450" lvl="1" indent="-171450" algn="l" defTabSz="800100">
            <a:lnSpc>
              <a:spcPct val="90000"/>
            </a:lnSpc>
            <a:spcBef>
              <a:spcPct val="0"/>
            </a:spcBef>
            <a:spcAft>
              <a:spcPct val="15000"/>
            </a:spcAft>
            <a:buChar char="•"/>
          </a:pPr>
          <a:r>
            <a:rPr lang="en-US" sz="1800" kern="1200"/>
            <a:t>Ratings</a:t>
          </a:r>
        </a:p>
        <a:p>
          <a:pPr marL="171450" lvl="1" indent="-171450" algn="l" defTabSz="800100">
            <a:lnSpc>
              <a:spcPct val="90000"/>
            </a:lnSpc>
            <a:spcBef>
              <a:spcPct val="0"/>
            </a:spcBef>
            <a:spcAft>
              <a:spcPct val="15000"/>
            </a:spcAft>
            <a:buChar char="•"/>
          </a:pPr>
          <a:r>
            <a:rPr lang="en-US" sz="1800" kern="1200"/>
            <a:t>Based on assigning positive or negative values to relevant characteristics</a:t>
          </a:r>
        </a:p>
      </dsp:txBody>
      <dsp:txXfrm>
        <a:off x="4281054" y="2605550"/>
        <a:ext cx="3620365" cy="3007039"/>
      </dsp:txXfrm>
    </dsp:sp>
    <dsp:sp modelId="{4B1B4E31-8FA8-7742-8FFC-9332BF054441}">
      <dsp:nvSpPr>
        <dsp:cNvPr id="0" name=""/>
        <dsp:cNvSpPr/>
      </dsp:nvSpPr>
      <dsp:spPr>
        <a:xfrm>
          <a:off x="8060233" y="2300709"/>
          <a:ext cx="3817441" cy="3616721"/>
        </a:xfrm>
        <a:prstGeom prst="roundRect">
          <a:avLst>
            <a:gd name="adj" fmla="val 10500"/>
          </a:avLst>
        </a:prstGeom>
        <a:solidFill>
          <a:schemeClr val="accent4">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Consequential </a:t>
          </a:r>
          <a:endParaRPr lang="en-US" sz="2000" kern="1200"/>
        </a:p>
        <a:p>
          <a:pPr marL="114300" lvl="1" indent="-114300" algn="l" defTabSz="622300">
            <a:lnSpc>
              <a:spcPct val="90000"/>
            </a:lnSpc>
            <a:spcBef>
              <a:spcPct val="0"/>
            </a:spcBef>
            <a:spcAft>
              <a:spcPct val="15000"/>
            </a:spcAft>
            <a:buChar char="•"/>
          </a:pPr>
          <a:r>
            <a:rPr lang="en-US" sz="1400" kern="1200"/>
            <a:t>Rating legitimacy (algorithms)</a:t>
          </a:r>
        </a:p>
        <a:p>
          <a:pPr marL="228600" lvl="2" indent="-114300" algn="l" defTabSz="622300">
            <a:lnSpc>
              <a:spcPct val="90000"/>
            </a:lnSpc>
            <a:spcBef>
              <a:spcPct val="0"/>
            </a:spcBef>
            <a:spcAft>
              <a:spcPct val="15000"/>
            </a:spcAft>
            <a:buChar char="•"/>
          </a:pPr>
          <a:r>
            <a:rPr lang="en-US" sz="1400" kern="1200"/>
            <a:t>If YES then privileges of the international order are available</a:t>
          </a:r>
        </a:p>
        <a:p>
          <a:pPr marL="228600" lvl="2" indent="-114300" algn="l" defTabSz="622300">
            <a:lnSpc>
              <a:spcPct val="90000"/>
            </a:lnSpc>
            <a:spcBef>
              <a:spcPct val="0"/>
            </a:spcBef>
            <a:spcAft>
              <a:spcPct val="15000"/>
            </a:spcAft>
            <a:buChar char="•"/>
          </a:pPr>
          <a:r>
            <a:rPr lang="en-US" sz="1400" kern="1200"/>
            <a:t>If NO then restrictions apply (no access, foreign states may encourage rebellion at home and consider intervention from abroad; Honduras 2009)</a:t>
          </a:r>
        </a:p>
        <a:p>
          <a:pPr marL="114300" lvl="1" indent="-114300" algn="l" defTabSz="622300">
            <a:lnSpc>
              <a:spcPct val="90000"/>
            </a:lnSpc>
            <a:spcBef>
              <a:spcPct val="0"/>
            </a:spcBef>
            <a:spcAft>
              <a:spcPct val="15000"/>
            </a:spcAft>
            <a:buChar char="•"/>
          </a:pPr>
          <a:r>
            <a:rPr lang="en-US" sz="1400" kern="1200"/>
            <a:t>Ratings other characteristics</a:t>
          </a:r>
        </a:p>
        <a:p>
          <a:pPr marL="228600" lvl="2" indent="-114300" algn="l" defTabSz="622300">
            <a:lnSpc>
              <a:spcPct val="90000"/>
            </a:lnSpc>
            <a:spcBef>
              <a:spcPct val="0"/>
            </a:spcBef>
            <a:spcAft>
              <a:spcPct val="15000"/>
            </a:spcAft>
            <a:buChar char="•"/>
          </a:pPr>
          <a:r>
            <a:rPr lang="en-US" sz="1400" kern="1200"/>
            <a:t>Governance (corruption)</a:t>
          </a:r>
        </a:p>
        <a:p>
          <a:pPr marL="228600" lvl="2" indent="-114300" algn="l" defTabSz="622300">
            <a:lnSpc>
              <a:spcPct val="90000"/>
            </a:lnSpc>
            <a:spcBef>
              <a:spcPct val="0"/>
            </a:spcBef>
            <a:spcAft>
              <a:spcPct val="15000"/>
            </a:spcAft>
            <a:buChar char="•"/>
          </a:pPr>
          <a:r>
            <a:rPr lang="en-US" sz="1400" kern="1200"/>
            <a:t>Judicial ractice</a:t>
          </a:r>
        </a:p>
        <a:p>
          <a:pPr marL="228600" lvl="2" indent="-114300" algn="l" defTabSz="622300">
            <a:lnSpc>
              <a:spcPct val="90000"/>
            </a:lnSpc>
            <a:spcBef>
              <a:spcPct val="0"/>
            </a:spcBef>
            <a:spcAft>
              <a:spcPct val="15000"/>
            </a:spcAft>
            <a:buChar char="•"/>
          </a:pPr>
          <a:r>
            <a:rPr lang="en-US" sz="1400" kern="1200"/>
            <a:t>Extent of voter suppression</a:t>
          </a:r>
        </a:p>
        <a:p>
          <a:pPr marL="228600" lvl="2" indent="-114300" algn="l" defTabSz="622300">
            <a:lnSpc>
              <a:spcPct val="90000"/>
            </a:lnSpc>
            <a:spcBef>
              <a:spcPct val="0"/>
            </a:spcBef>
            <a:spcAft>
              <a:spcPct val="15000"/>
            </a:spcAft>
            <a:buChar char="•"/>
          </a:pPr>
          <a:r>
            <a:rPr lang="en-US" sz="1400" kern="1200"/>
            <a:t>Civil society protection </a:t>
          </a:r>
        </a:p>
      </dsp:txBody>
      <dsp:txXfrm>
        <a:off x="8171460" y="2411936"/>
        <a:ext cx="3594987" cy="3394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BB4A5-2394-4046-B34F-FA61FC260858}">
      <dsp:nvSpPr>
        <dsp:cNvPr id="0" name=""/>
        <dsp:cNvSpPr/>
      </dsp:nvSpPr>
      <dsp:spPr>
        <a:xfrm>
          <a:off x="0" y="59202"/>
          <a:ext cx="6019800" cy="1764360"/>
        </a:xfrm>
        <a:prstGeom prst="round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zh-CN" sz="2900" kern="1200"/>
            <a:t>我们对宪法的形式和功能及其演变给予特别的关注（代际之间只有时间顺序的差异，并非进化关系）</a:t>
          </a:r>
          <a:endParaRPr lang="en-US" sz="2900" kern="1200" dirty="0"/>
        </a:p>
      </dsp:txBody>
      <dsp:txXfrm>
        <a:off x="86129" y="145331"/>
        <a:ext cx="5847542" cy="1592102"/>
      </dsp:txXfrm>
    </dsp:sp>
    <dsp:sp modelId="{CD9A20A7-585E-9F41-A01E-150E12E57989}">
      <dsp:nvSpPr>
        <dsp:cNvPr id="0" name=""/>
        <dsp:cNvSpPr/>
      </dsp:nvSpPr>
      <dsp:spPr>
        <a:xfrm>
          <a:off x="0" y="1823562"/>
          <a:ext cx="6019800" cy="396197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dsp:spPr>
      <dsp:style>
        <a:lnRef idx="0">
          <a:scrgbClr r="0" g="0" b="0"/>
        </a:lnRef>
        <a:fillRef idx="0">
          <a:scrgbClr r="0" g="0" b="0"/>
        </a:fillRef>
        <a:effectRef idx="0">
          <a:scrgbClr r="0" g="0" b="0"/>
        </a:effectRef>
        <a:fontRef idx="minor"/>
      </dsp:style>
      <dsp:txBody>
        <a:bodyPr spcFirstLastPara="0" vert="horz" wrap="square" lIns="19112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(1</a:t>
          </a:r>
          <a:r>
            <a:rPr lang="zh-CN" sz="2300" kern="1200"/>
            <a:t>）第一代宪法，主要是美国，英国和法国； </a:t>
          </a:r>
          <a:endParaRPr lang="en-US" sz="2300" kern="1200" dirty="0"/>
        </a:p>
        <a:p>
          <a:pPr marL="228600" lvl="1" indent="-228600" algn="l" defTabSz="1022350">
            <a:lnSpc>
              <a:spcPct val="90000"/>
            </a:lnSpc>
            <a:spcBef>
              <a:spcPct val="0"/>
            </a:spcBef>
            <a:spcAft>
              <a:spcPct val="20000"/>
            </a:spcAft>
            <a:buChar char="•"/>
          </a:pPr>
          <a:r>
            <a:rPr lang="zh-CN" sz="2300" kern="1200"/>
            <a:t>（</a:t>
          </a:r>
          <a:r>
            <a:rPr lang="en-US" sz="2300" kern="1200" dirty="0"/>
            <a:t>2</a:t>
          </a:r>
          <a:r>
            <a:rPr lang="zh-CN" sz="2300" kern="1200"/>
            <a:t>）第二次世界大战后产生的第二代宪法，主要是德国和日本的宪法； </a:t>
          </a:r>
          <a:endParaRPr lang="en-US" sz="2300" kern="1200" dirty="0"/>
        </a:p>
        <a:p>
          <a:pPr marL="228600" lvl="1" indent="-228600" algn="l" defTabSz="1022350">
            <a:lnSpc>
              <a:spcPct val="90000"/>
            </a:lnSpc>
            <a:spcBef>
              <a:spcPct val="0"/>
            </a:spcBef>
            <a:spcAft>
              <a:spcPct val="20000"/>
            </a:spcAft>
            <a:buChar char="•"/>
          </a:pPr>
          <a:r>
            <a:rPr lang="zh-CN" sz="2300" kern="1200"/>
            <a:t>（</a:t>
          </a:r>
          <a:r>
            <a:rPr lang="en-US" sz="2300" kern="1200" dirty="0"/>
            <a:t>3</a:t>
          </a:r>
          <a:r>
            <a:rPr lang="zh-CN" sz="2300" kern="1200"/>
            <a:t>）苏联解体后的第三代宪法，东欧，拉丁美洲和南非采用的宪法；</a:t>
          </a:r>
          <a:endParaRPr lang="en-US" sz="2300" kern="1200" dirty="0"/>
        </a:p>
        <a:p>
          <a:pPr marL="228600" lvl="1" indent="-228600" algn="l" defTabSz="1022350">
            <a:lnSpc>
              <a:spcPct val="90000"/>
            </a:lnSpc>
            <a:spcBef>
              <a:spcPct val="0"/>
            </a:spcBef>
            <a:spcAft>
              <a:spcPct val="20000"/>
            </a:spcAft>
            <a:buChar char="•"/>
          </a:pPr>
          <a:r>
            <a:rPr lang="zh-CN" sz="2300" kern="1200"/>
            <a:t>（</a:t>
          </a:r>
          <a:r>
            <a:rPr lang="en-US" sz="2300" kern="1200" dirty="0"/>
            <a:t>4</a:t>
          </a:r>
          <a:r>
            <a:rPr lang="zh-CN" sz="2300" kern="1200"/>
            <a:t>）第四代宪法，主要为神权国家提出和颁布，以及为阿富汗和伊拉克新兴的政治秩序所采纳；然后我们将探讨</a:t>
          </a:r>
          <a:endParaRPr lang="en-US" sz="2300" kern="1200" dirty="0"/>
        </a:p>
        <a:p>
          <a:pPr marL="228600" lvl="1" indent="-228600" algn="l" defTabSz="1022350">
            <a:lnSpc>
              <a:spcPct val="90000"/>
            </a:lnSpc>
            <a:spcBef>
              <a:spcPct val="0"/>
            </a:spcBef>
            <a:spcAft>
              <a:spcPct val="20000"/>
            </a:spcAft>
            <a:buChar char="•"/>
          </a:pPr>
          <a:r>
            <a:rPr lang="zh-CN" sz="2300" kern="1200"/>
            <a:t>（</a:t>
          </a:r>
          <a:r>
            <a:rPr lang="en-US" sz="2300" kern="1200" dirty="0"/>
            <a:t>5</a:t>
          </a:r>
          <a:r>
            <a:rPr lang="zh-CN" sz="2300" kern="1200"/>
            <a:t>）新时代第五代宪法的可能阶段。</a:t>
          </a:r>
          <a:endParaRPr lang="en-US" sz="2300" kern="1200" dirty="0"/>
        </a:p>
      </dsp:txBody>
      <dsp:txXfrm>
        <a:off x="0" y="1823562"/>
        <a:ext cx="6019800" cy="3961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EC9E1-ADC6-F545-87F1-2ED84DE26863}">
      <dsp:nvSpPr>
        <dsp:cNvPr id="0" name=""/>
        <dsp:cNvSpPr/>
      </dsp:nvSpPr>
      <dsp:spPr>
        <a:xfrm>
          <a:off x="690" y="1032"/>
          <a:ext cx="6018418" cy="186310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Introduction— </a:t>
          </a:r>
        </a:p>
      </dsp:txBody>
      <dsp:txXfrm>
        <a:off x="55259" y="55601"/>
        <a:ext cx="5909280" cy="1753968"/>
      </dsp:txXfrm>
    </dsp:sp>
    <dsp:sp modelId="{438DE6AE-CB34-FB41-B0D0-237D250F0F50}">
      <dsp:nvSpPr>
        <dsp:cNvPr id="0" name=""/>
        <dsp:cNvSpPr/>
      </dsp:nvSpPr>
      <dsp:spPr>
        <a:xfrm>
          <a:off x="6565" y="1972284"/>
          <a:ext cx="1152911" cy="247135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Nature and character of constitutions</a:t>
          </a:r>
          <a:r>
            <a:rPr lang="en-US" sz="1300" kern="1200" dirty="0"/>
            <a:t>; </a:t>
          </a:r>
        </a:p>
      </dsp:txBody>
      <dsp:txXfrm>
        <a:off x="40333" y="2006052"/>
        <a:ext cx="1085375" cy="2403819"/>
      </dsp:txXfrm>
    </dsp:sp>
    <dsp:sp modelId="{C7AFA1A5-C674-B74E-A871-8C551098AC31}">
      <dsp:nvSpPr>
        <dsp:cNvPr id="0" name=""/>
        <dsp:cNvSpPr/>
      </dsp:nvSpPr>
      <dsp:spPr>
        <a:xfrm>
          <a:off x="1256321" y="1972284"/>
          <a:ext cx="4756913" cy="1863106"/>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Constitutions and theoretical paths to constitutionalism in national and international context</a:t>
          </a:r>
          <a:r>
            <a:rPr lang="en-US" sz="1300" kern="1200" dirty="0"/>
            <a:t>.</a:t>
          </a:r>
        </a:p>
      </dsp:txBody>
      <dsp:txXfrm>
        <a:off x="1310890" y="2026853"/>
        <a:ext cx="4647775" cy="1753968"/>
      </dsp:txXfrm>
    </dsp:sp>
    <dsp:sp modelId="{6FFAB836-2901-9E43-B96B-CCB316B67EF6}">
      <dsp:nvSpPr>
        <dsp:cNvPr id="0" name=""/>
        <dsp:cNvSpPr/>
      </dsp:nvSpPr>
      <dsp:spPr>
        <a:xfrm>
          <a:off x="1256321" y="3943535"/>
          <a:ext cx="1152911" cy="186310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What are they, </a:t>
          </a:r>
        </a:p>
      </dsp:txBody>
      <dsp:txXfrm>
        <a:off x="1290089" y="3977303"/>
        <a:ext cx="1085375" cy="1795570"/>
      </dsp:txXfrm>
    </dsp:sp>
    <dsp:sp modelId="{F770054B-791E-0144-9B9B-9F63E17A82E9}">
      <dsp:nvSpPr>
        <dsp:cNvPr id="0" name=""/>
        <dsp:cNvSpPr/>
      </dsp:nvSpPr>
      <dsp:spPr>
        <a:xfrm>
          <a:off x="2457655" y="3943535"/>
          <a:ext cx="1152911" cy="186310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how do they differ from statutes or other laws; </a:t>
          </a:r>
        </a:p>
      </dsp:txBody>
      <dsp:txXfrm>
        <a:off x="2491423" y="3977303"/>
        <a:ext cx="1085375" cy="1795570"/>
      </dsp:txXfrm>
    </dsp:sp>
    <dsp:sp modelId="{9B5A7B17-3EE9-514B-8AC8-4B914CEC4458}">
      <dsp:nvSpPr>
        <dsp:cNvPr id="0" name=""/>
        <dsp:cNvSpPr/>
      </dsp:nvSpPr>
      <dsp:spPr>
        <a:xfrm>
          <a:off x="3658989" y="3943535"/>
          <a:ext cx="1152911" cy="186310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must constitutions be written; </a:t>
          </a:r>
        </a:p>
      </dsp:txBody>
      <dsp:txXfrm>
        <a:off x="3692757" y="3977303"/>
        <a:ext cx="1085375" cy="1795570"/>
      </dsp:txXfrm>
    </dsp:sp>
    <dsp:sp modelId="{C400601B-FC61-224B-AF1A-48BC0DD0BCAD}">
      <dsp:nvSpPr>
        <dsp:cNvPr id="0" name=""/>
        <dsp:cNvSpPr/>
      </dsp:nvSpPr>
      <dsp:spPr>
        <a:xfrm>
          <a:off x="4860323" y="3943535"/>
          <a:ext cx="1152911" cy="186310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must be found in unitary documents; and the like.</a:t>
          </a:r>
        </a:p>
      </dsp:txBody>
      <dsp:txXfrm>
        <a:off x="4894091" y="3977303"/>
        <a:ext cx="1085375" cy="17955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0C6F4-624D-4741-A32F-787B2C53A240}">
      <dsp:nvSpPr>
        <dsp:cNvPr id="0" name=""/>
        <dsp:cNvSpPr/>
      </dsp:nvSpPr>
      <dsp:spPr>
        <a:xfrm>
          <a:off x="690" y="1032"/>
          <a:ext cx="6018417" cy="18631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CN" sz="6500" kern="1200"/>
            <a:t>简介：</a:t>
          </a:r>
          <a:endParaRPr lang="en-US" sz="6500" kern="1200" dirty="0"/>
        </a:p>
      </dsp:txBody>
      <dsp:txXfrm>
        <a:off x="55259" y="55601"/>
        <a:ext cx="5909279" cy="1753968"/>
      </dsp:txXfrm>
    </dsp:sp>
    <dsp:sp modelId="{96B4CF99-650A-0D41-AEAE-B36EFBBF294F}">
      <dsp:nvSpPr>
        <dsp:cNvPr id="0" name=""/>
        <dsp:cNvSpPr/>
      </dsp:nvSpPr>
      <dsp:spPr>
        <a:xfrm>
          <a:off x="6565" y="1972284"/>
          <a:ext cx="1152911" cy="252078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sz="3200" kern="1200"/>
            <a:t>宪法的性质和特征；</a:t>
          </a:r>
          <a:endParaRPr lang="en-US" sz="3200" kern="1200" dirty="0"/>
        </a:p>
      </dsp:txBody>
      <dsp:txXfrm>
        <a:off x="40333" y="2006052"/>
        <a:ext cx="1085375" cy="2453247"/>
      </dsp:txXfrm>
    </dsp:sp>
    <dsp:sp modelId="{E340FF9B-3653-4F49-8F78-28EEEFE5B5A8}">
      <dsp:nvSpPr>
        <dsp:cNvPr id="0" name=""/>
        <dsp:cNvSpPr/>
      </dsp:nvSpPr>
      <dsp:spPr>
        <a:xfrm>
          <a:off x="1256321" y="1972284"/>
          <a:ext cx="4756912" cy="186310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sz="3200" kern="1200"/>
            <a:t>国家和国际语境下的宪法与通向立宪主义的理论路径。</a:t>
          </a:r>
          <a:endParaRPr lang="en-US" sz="3200" kern="1200" dirty="0"/>
        </a:p>
      </dsp:txBody>
      <dsp:txXfrm>
        <a:off x="1310890" y="2026853"/>
        <a:ext cx="4647774" cy="1753968"/>
      </dsp:txXfrm>
    </dsp:sp>
    <dsp:sp modelId="{6D46F035-F226-0248-A9F3-FC0D81862E7E}">
      <dsp:nvSpPr>
        <dsp:cNvPr id="0" name=""/>
        <dsp:cNvSpPr/>
      </dsp:nvSpPr>
      <dsp:spPr>
        <a:xfrm>
          <a:off x="1256321" y="3943535"/>
          <a:ext cx="1152911" cy="186310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CN" sz="2100" kern="1200"/>
            <a:t>宪法是什么？</a:t>
          </a:r>
          <a:endParaRPr lang="en-US" sz="2100" kern="1200" dirty="0"/>
        </a:p>
      </dsp:txBody>
      <dsp:txXfrm>
        <a:off x="1290089" y="3977303"/>
        <a:ext cx="1085375" cy="1795570"/>
      </dsp:txXfrm>
    </dsp:sp>
    <dsp:sp modelId="{100795E7-2B87-8C4B-B502-4195DF4BBCC2}">
      <dsp:nvSpPr>
        <dsp:cNvPr id="0" name=""/>
        <dsp:cNvSpPr/>
      </dsp:nvSpPr>
      <dsp:spPr>
        <a:xfrm>
          <a:off x="2457654" y="3943535"/>
          <a:ext cx="1152911" cy="186310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CN" sz="2100" kern="1200"/>
            <a:t>宪法与立法或其他法律有何不同？</a:t>
          </a:r>
          <a:endParaRPr lang="en-US" sz="2100" kern="1200" dirty="0"/>
        </a:p>
      </dsp:txBody>
      <dsp:txXfrm>
        <a:off x="2491422" y="3977303"/>
        <a:ext cx="1085375" cy="1795570"/>
      </dsp:txXfrm>
    </dsp:sp>
    <dsp:sp modelId="{5BFE9EDF-9CC5-B249-BA86-D89F0D5A39C0}">
      <dsp:nvSpPr>
        <dsp:cNvPr id="0" name=""/>
        <dsp:cNvSpPr/>
      </dsp:nvSpPr>
      <dsp:spPr>
        <a:xfrm>
          <a:off x="3658988" y="3943535"/>
          <a:ext cx="1152911" cy="186310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CN" sz="2100" kern="1200"/>
            <a:t>为什么必须制定宪法？</a:t>
          </a:r>
          <a:endParaRPr lang="en-US" sz="2100" kern="1200" dirty="0"/>
        </a:p>
      </dsp:txBody>
      <dsp:txXfrm>
        <a:off x="3692756" y="3977303"/>
        <a:ext cx="1085375" cy="1795570"/>
      </dsp:txXfrm>
    </dsp:sp>
    <dsp:sp modelId="{BECF9451-BFC2-CB4F-8BA3-163546F470D3}">
      <dsp:nvSpPr>
        <dsp:cNvPr id="0" name=""/>
        <dsp:cNvSpPr/>
      </dsp:nvSpPr>
      <dsp:spPr>
        <a:xfrm>
          <a:off x="4860322" y="3943535"/>
          <a:ext cx="1152911" cy="186310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CN" sz="2100" kern="1200"/>
            <a:t>宪法必须写在统一的文本中吗？</a:t>
          </a:r>
          <a:endParaRPr lang="en-US" sz="2100" kern="1200" dirty="0"/>
        </a:p>
      </dsp:txBody>
      <dsp:txXfrm>
        <a:off x="4894090" y="3977303"/>
        <a:ext cx="1085375" cy="17955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5EFDB-3D93-2D4B-8C4B-532EBD6466B0}">
      <dsp:nvSpPr>
        <dsp:cNvPr id="0" name=""/>
        <dsp:cNvSpPr/>
      </dsp:nvSpPr>
      <dsp:spPr>
        <a:xfrm>
          <a:off x="139153" y="87"/>
          <a:ext cx="2916058" cy="244208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C00000"/>
              </a:solidFill>
            </a:rPr>
            <a:t>A constitution is an aggregate of fundamental principles or established precedents that constitute the </a:t>
          </a:r>
          <a:r>
            <a:rPr lang="en-US" sz="1800" b="1" kern="1200" dirty="0">
              <a:solidFill>
                <a:srgbClr val="002060"/>
              </a:solidFill>
            </a:rPr>
            <a:t>legal basis of a polity</a:t>
          </a:r>
          <a:r>
            <a:rPr lang="en-US" sz="1800" b="1" kern="1200" dirty="0">
              <a:solidFill>
                <a:srgbClr val="C00000"/>
              </a:solidFill>
            </a:rPr>
            <a:t>, organization or other type of entity, and commonly determine how that entity is to be governed.</a:t>
          </a:r>
        </a:p>
      </dsp:txBody>
      <dsp:txXfrm>
        <a:off x="139153" y="87"/>
        <a:ext cx="2916058" cy="2442089"/>
      </dsp:txXfrm>
    </dsp:sp>
    <dsp:sp modelId="{F28E6A4B-6FAF-F346-9F81-E1984729C6C1}">
      <dsp:nvSpPr>
        <dsp:cNvPr id="0" name=""/>
        <dsp:cNvSpPr/>
      </dsp:nvSpPr>
      <dsp:spPr>
        <a:xfrm>
          <a:off x="3302467" y="168965"/>
          <a:ext cx="2472556" cy="2104333"/>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But what does this mean?</a:t>
          </a:r>
        </a:p>
      </dsp:txBody>
      <dsp:txXfrm>
        <a:off x="3302467" y="168965"/>
        <a:ext cx="2472556" cy="2104333"/>
      </dsp:txXfrm>
    </dsp:sp>
    <dsp:sp modelId="{8C7EDD0F-217A-694C-8188-7AABADE805F0}">
      <dsp:nvSpPr>
        <dsp:cNvPr id="0" name=""/>
        <dsp:cNvSpPr/>
      </dsp:nvSpPr>
      <dsp:spPr>
        <a:xfrm>
          <a:off x="6022278" y="479364"/>
          <a:ext cx="2472556" cy="1483533"/>
        </a:xfrm>
        <a:prstGeom prst="rect">
          <a:avLst/>
        </a:prstGeom>
        <a:gradFill rotWithShape="0">
          <a:gsLst>
            <a:gs pos="0">
              <a:schemeClr val="accent4">
                <a:hueOff val="1781980"/>
                <a:satOff val="-7414"/>
                <a:lumOff val="1747"/>
                <a:alphaOff val="0"/>
                <a:lumMod val="110000"/>
                <a:satMod val="105000"/>
                <a:tint val="67000"/>
              </a:schemeClr>
            </a:gs>
            <a:gs pos="50000">
              <a:schemeClr val="accent4">
                <a:hueOff val="1781980"/>
                <a:satOff val="-7414"/>
                <a:lumOff val="1747"/>
                <a:alphaOff val="0"/>
                <a:lumMod val="105000"/>
                <a:satMod val="103000"/>
                <a:tint val="73000"/>
              </a:schemeClr>
            </a:gs>
            <a:gs pos="100000">
              <a:schemeClr val="accent4">
                <a:hueOff val="1781980"/>
                <a:satOff val="-7414"/>
                <a:lumOff val="174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Legalization of politics?</a:t>
          </a:r>
        </a:p>
      </dsp:txBody>
      <dsp:txXfrm>
        <a:off x="6022278" y="479364"/>
        <a:ext cx="2472556" cy="1483533"/>
      </dsp:txXfrm>
    </dsp:sp>
    <dsp:sp modelId="{CAF4DAC3-24D8-4343-89AE-473887CC5840}">
      <dsp:nvSpPr>
        <dsp:cNvPr id="0" name=""/>
        <dsp:cNvSpPr/>
      </dsp:nvSpPr>
      <dsp:spPr>
        <a:xfrm>
          <a:off x="8742090" y="479364"/>
          <a:ext cx="2472556" cy="1483533"/>
        </a:xfrm>
        <a:prstGeom prst="rect">
          <a:avLst/>
        </a:prstGeom>
        <a:gradFill rotWithShape="0">
          <a:gsLst>
            <a:gs pos="0">
              <a:schemeClr val="accent4">
                <a:hueOff val="2672970"/>
                <a:satOff val="-11121"/>
                <a:lumOff val="2620"/>
                <a:alphaOff val="0"/>
                <a:lumMod val="110000"/>
                <a:satMod val="105000"/>
                <a:tint val="67000"/>
              </a:schemeClr>
            </a:gs>
            <a:gs pos="50000">
              <a:schemeClr val="accent4">
                <a:hueOff val="2672970"/>
                <a:satOff val="-11121"/>
                <a:lumOff val="2620"/>
                <a:alphaOff val="0"/>
                <a:lumMod val="105000"/>
                <a:satMod val="103000"/>
                <a:tint val="73000"/>
              </a:schemeClr>
            </a:gs>
            <a:gs pos="100000">
              <a:schemeClr val="accent4">
                <a:hueOff val="2672970"/>
                <a:satOff val="-11121"/>
                <a:lumOff val="262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Governmentalization of law?</a:t>
          </a:r>
        </a:p>
      </dsp:txBody>
      <dsp:txXfrm>
        <a:off x="8742090" y="479364"/>
        <a:ext cx="2472556" cy="1483533"/>
      </dsp:txXfrm>
    </dsp:sp>
    <dsp:sp modelId="{00BDA2C8-768C-3646-95B5-E9D7CE8BD5FF}">
      <dsp:nvSpPr>
        <dsp:cNvPr id="0" name=""/>
        <dsp:cNvSpPr/>
      </dsp:nvSpPr>
      <dsp:spPr>
        <a:xfrm>
          <a:off x="360904" y="2689431"/>
          <a:ext cx="2472556" cy="1483533"/>
        </a:xfrm>
        <a:prstGeom prst="rect">
          <a:avLst/>
        </a:prstGeom>
        <a:gradFill rotWithShape="0">
          <a:gsLst>
            <a:gs pos="0">
              <a:schemeClr val="accent4">
                <a:hueOff val="3563960"/>
                <a:satOff val="-14828"/>
                <a:lumOff val="3494"/>
                <a:alphaOff val="0"/>
                <a:lumMod val="110000"/>
                <a:satMod val="105000"/>
                <a:tint val="67000"/>
              </a:schemeClr>
            </a:gs>
            <a:gs pos="50000">
              <a:schemeClr val="accent4">
                <a:hueOff val="3563960"/>
                <a:satOff val="-14828"/>
                <a:lumOff val="3494"/>
                <a:alphaOff val="0"/>
                <a:lumMod val="105000"/>
                <a:satMod val="103000"/>
                <a:tint val="73000"/>
              </a:schemeClr>
            </a:gs>
            <a:gs pos="100000">
              <a:schemeClr val="accent4">
                <a:hueOff val="3563960"/>
                <a:satOff val="-14828"/>
                <a:lumOff val="34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Embodiment of Custom and Tradition?</a:t>
          </a:r>
        </a:p>
      </dsp:txBody>
      <dsp:txXfrm>
        <a:off x="360904" y="2689431"/>
        <a:ext cx="2472556" cy="1483533"/>
      </dsp:txXfrm>
    </dsp:sp>
    <dsp:sp modelId="{CB0BA3C5-8CC5-4545-8C2B-1AF994A8EBEF}">
      <dsp:nvSpPr>
        <dsp:cNvPr id="0" name=""/>
        <dsp:cNvSpPr/>
      </dsp:nvSpPr>
      <dsp:spPr>
        <a:xfrm>
          <a:off x="3080716" y="2689431"/>
          <a:ext cx="2472556" cy="1483533"/>
        </a:xfrm>
        <a:prstGeom prst="rect">
          <a:avLst/>
        </a:prstGeom>
        <a:gradFill rotWithShape="0">
          <a:gsLst>
            <a:gs pos="0">
              <a:schemeClr val="accent4">
                <a:hueOff val="4454951"/>
                <a:satOff val="-18535"/>
                <a:lumOff val="4367"/>
                <a:alphaOff val="0"/>
                <a:lumMod val="110000"/>
                <a:satMod val="105000"/>
                <a:tint val="67000"/>
              </a:schemeClr>
            </a:gs>
            <a:gs pos="50000">
              <a:schemeClr val="accent4">
                <a:hueOff val="4454951"/>
                <a:satOff val="-18535"/>
                <a:lumOff val="4367"/>
                <a:alphaOff val="0"/>
                <a:lumMod val="105000"/>
                <a:satMod val="103000"/>
                <a:tint val="73000"/>
              </a:schemeClr>
            </a:gs>
            <a:gs pos="100000">
              <a:schemeClr val="accent4">
                <a:hueOff val="4454951"/>
                <a:satOff val="-18535"/>
                <a:lumOff val="436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 operational plan of social advancement?</a:t>
          </a:r>
        </a:p>
      </dsp:txBody>
      <dsp:txXfrm>
        <a:off x="3080716" y="2689431"/>
        <a:ext cx="2472556" cy="1483533"/>
      </dsp:txXfrm>
    </dsp:sp>
    <dsp:sp modelId="{48FDBC9A-56B2-7D47-99D7-0029D824D617}">
      <dsp:nvSpPr>
        <dsp:cNvPr id="0" name=""/>
        <dsp:cNvSpPr/>
      </dsp:nvSpPr>
      <dsp:spPr>
        <a:xfrm>
          <a:off x="5800527" y="2689431"/>
          <a:ext cx="2472556" cy="1483533"/>
        </a:xfrm>
        <a:prstGeom prst="rect">
          <a:avLst/>
        </a:prstGeom>
        <a:gradFill rotWithShape="0">
          <a:gsLst>
            <a:gs pos="0">
              <a:schemeClr val="accent4">
                <a:hueOff val="5345940"/>
                <a:satOff val="-22242"/>
                <a:lumOff val="5241"/>
                <a:alphaOff val="0"/>
                <a:lumMod val="110000"/>
                <a:satMod val="105000"/>
                <a:tint val="67000"/>
              </a:schemeClr>
            </a:gs>
            <a:gs pos="50000">
              <a:schemeClr val="accent4">
                <a:hueOff val="5345940"/>
                <a:satOff val="-22242"/>
                <a:lumOff val="5241"/>
                <a:alphaOff val="0"/>
                <a:lumMod val="105000"/>
                <a:satMod val="103000"/>
                <a:tint val="73000"/>
              </a:schemeClr>
            </a:gs>
            <a:gs pos="100000">
              <a:schemeClr val="accent4">
                <a:hueOff val="5345940"/>
                <a:satOff val="-22242"/>
                <a:lumOff val="52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social contract (the legal framework for protecting private ordering)?</a:t>
          </a:r>
        </a:p>
      </dsp:txBody>
      <dsp:txXfrm>
        <a:off x="5800527" y="2689431"/>
        <a:ext cx="2472556" cy="1483533"/>
      </dsp:txXfrm>
    </dsp:sp>
    <dsp:sp modelId="{8DDDC495-9159-2042-80CC-7C6CE30947D8}">
      <dsp:nvSpPr>
        <dsp:cNvPr id="0" name=""/>
        <dsp:cNvSpPr/>
      </dsp:nvSpPr>
      <dsp:spPr>
        <a:xfrm>
          <a:off x="8520339" y="2689431"/>
          <a:ext cx="2472556" cy="1483533"/>
        </a:xfrm>
        <a:prstGeom prst="rect">
          <a:avLst/>
        </a:prstGeom>
        <a:gradFill rotWithShape="0">
          <a:gsLst>
            <a:gs pos="0">
              <a:schemeClr val="accent4">
                <a:hueOff val="6236930"/>
                <a:satOff val="-25949"/>
                <a:lumOff val="6114"/>
                <a:alphaOff val="0"/>
                <a:lumMod val="110000"/>
                <a:satMod val="105000"/>
                <a:tint val="67000"/>
              </a:schemeClr>
            </a:gs>
            <a:gs pos="50000">
              <a:schemeClr val="accent4">
                <a:hueOff val="6236930"/>
                <a:satOff val="-25949"/>
                <a:lumOff val="6114"/>
                <a:alphaOff val="0"/>
                <a:lumMod val="105000"/>
                <a:satMod val="103000"/>
                <a:tint val="73000"/>
              </a:schemeClr>
            </a:gs>
            <a:gs pos="100000">
              <a:schemeClr val="accent4">
                <a:hueOff val="6236930"/>
                <a:satOff val="-25949"/>
                <a:lumOff val="61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 economic plan</a:t>
          </a:r>
        </a:p>
        <a:p>
          <a:pPr marL="0" lvl="0" indent="0" algn="ctr" defTabSz="800100">
            <a:lnSpc>
              <a:spcPct val="90000"/>
            </a:lnSpc>
            <a:spcBef>
              <a:spcPct val="0"/>
            </a:spcBef>
            <a:spcAft>
              <a:spcPct val="35000"/>
            </a:spcAft>
            <a:buNone/>
          </a:pPr>
          <a:r>
            <a:rPr lang="en-US" sz="1800" kern="1200" dirty="0"/>
            <a:t>(Legal framework for protecting public ordering?</a:t>
          </a:r>
        </a:p>
      </dsp:txBody>
      <dsp:txXfrm>
        <a:off x="8520339" y="2689431"/>
        <a:ext cx="2472556" cy="1483533"/>
      </dsp:txXfrm>
    </dsp:sp>
    <dsp:sp modelId="{E13E6E95-F966-014B-B153-E06743EB406A}">
      <dsp:nvSpPr>
        <dsp:cNvPr id="0" name=""/>
        <dsp:cNvSpPr/>
      </dsp:nvSpPr>
      <dsp:spPr>
        <a:xfrm>
          <a:off x="360904" y="4420221"/>
          <a:ext cx="2472556" cy="1483533"/>
        </a:xfrm>
        <a:prstGeom prst="rect">
          <a:avLst/>
        </a:prstGeom>
        <a:gradFill rotWithShape="0">
          <a:gsLst>
            <a:gs pos="0">
              <a:schemeClr val="accent4">
                <a:hueOff val="7127921"/>
                <a:satOff val="-29656"/>
                <a:lumOff val="6988"/>
                <a:alphaOff val="0"/>
                <a:lumMod val="110000"/>
                <a:satMod val="105000"/>
                <a:tint val="67000"/>
              </a:schemeClr>
            </a:gs>
            <a:gs pos="50000">
              <a:schemeClr val="accent4">
                <a:hueOff val="7127921"/>
                <a:satOff val="-29656"/>
                <a:lumOff val="6988"/>
                <a:alphaOff val="0"/>
                <a:lumMod val="105000"/>
                <a:satMod val="103000"/>
                <a:tint val="73000"/>
              </a:schemeClr>
            </a:gs>
            <a:gs pos="100000">
              <a:schemeClr val="accent4">
                <a:hueOff val="7127921"/>
                <a:satOff val="-29656"/>
                <a:lumOff val="69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legalization of culture or morality (civic  theology)?</a:t>
          </a:r>
        </a:p>
      </dsp:txBody>
      <dsp:txXfrm>
        <a:off x="360904" y="4420221"/>
        <a:ext cx="2472556" cy="1483533"/>
      </dsp:txXfrm>
    </dsp:sp>
    <dsp:sp modelId="{393DA6CB-6AC9-7A42-84D4-D06C5FB3365E}">
      <dsp:nvSpPr>
        <dsp:cNvPr id="0" name=""/>
        <dsp:cNvSpPr/>
      </dsp:nvSpPr>
      <dsp:spPr>
        <a:xfrm>
          <a:off x="3080716" y="4420221"/>
          <a:ext cx="2472556" cy="1483533"/>
        </a:xfrm>
        <a:prstGeom prst="rect">
          <a:avLst/>
        </a:prstGeom>
        <a:gradFill rotWithShape="0">
          <a:gsLst>
            <a:gs pos="0">
              <a:schemeClr val="accent4">
                <a:hueOff val="8018910"/>
                <a:satOff val="-33363"/>
                <a:lumOff val="7861"/>
                <a:alphaOff val="0"/>
                <a:lumMod val="110000"/>
                <a:satMod val="105000"/>
                <a:tint val="67000"/>
              </a:schemeClr>
            </a:gs>
            <a:gs pos="50000">
              <a:schemeClr val="accent4">
                <a:hueOff val="8018910"/>
                <a:satOff val="-33363"/>
                <a:lumOff val="7861"/>
                <a:alphaOff val="0"/>
                <a:lumMod val="105000"/>
                <a:satMod val="103000"/>
                <a:tint val="73000"/>
              </a:schemeClr>
            </a:gs>
            <a:gs pos="100000">
              <a:schemeClr val="accent4">
                <a:hueOff val="8018910"/>
                <a:satOff val="-33363"/>
                <a:lumOff val="78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means of ensuring societal integrity (behavior model)?</a:t>
          </a:r>
        </a:p>
      </dsp:txBody>
      <dsp:txXfrm>
        <a:off x="3080716" y="4420221"/>
        <a:ext cx="2472556" cy="1483533"/>
      </dsp:txXfrm>
    </dsp:sp>
    <dsp:sp modelId="{FB9FD82B-28E1-5C41-BD7E-2E665198CC43}">
      <dsp:nvSpPr>
        <dsp:cNvPr id="0" name=""/>
        <dsp:cNvSpPr/>
      </dsp:nvSpPr>
      <dsp:spPr>
        <a:xfrm>
          <a:off x="5800527" y="4420221"/>
          <a:ext cx="2472556" cy="1483533"/>
        </a:xfrm>
        <a:prstGeom prst="rect">
          <a:avLst/>
        </a:prstGeom>
        <a:gradFill rotWithShape="0">
          <a:gsLst>
            <a:gs pos="0">
              <a:schemeClr val="accent4">
                <a:hueOff val="8909901"/>
                <a:satOff val="-37070"/>
                <a:lumOff val="8735"/>
                <a:alphaOff val="0"/>
                <a:lumMod val="110000"/>
                <a:satMod val="105000"/>
                <a:tint val="67000"/>
              </a:schemeClr>
            </a:gs>
            <a:gs pos="50000">
              <a:schemeClr val="accent4">
                <a:hueOff val="8909901"/>
                <a:satOff val="-37070"/>
                <a:lumOff val="8735"/>
                <a:alphaOff val="0"/>
                <a:lumMod val="105000"/>
                <a:satMod val="103000"/>
                <a:tint val="73000"/>
              </a:schemeClr>
            </a:gs>
            <a:gs pos="100000">
              <a:schemeClr val="accent4">
                <a:hueOff val="8909901"/>
                <a:satOff val="-37070"/>
                <a:lumOff val="87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 system (or circle) of accountability</a:t>
          </a:r>
        </a:p>
      </dsp:txBody>
      <dsp:txXfrm>
        <a:off x="5800527" y="4420221"/>
        <a:ext cx="2472556" cy="1483533"/>
      </dsp:txXfrm>
    </dsp:sp>
    <dsp:sp modelId="{349BA1B2-B008-E846-80B0-6D7F12DD4081}">
      <dsp:nvSpPr>
        <dsp:cNvPr id="0" name=""/>
        <dsp:cNvSpPr/>
      </dsp:nvSpPr>
      <dsp:spPr>
        <a:xfrm>
          <a:off x="8520339" y="4420221"/>
          <a:ext cx="2472556" cy="1483533"/>
        </a:xfrm>
        <a:prstGeom prst="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Institutionalization of systems of compliance with Group norms?</a:t>
          </a:r>
        </a:p>
      </dsp:txBody>
      <dsp:txXfrm>
        <a:off x="8520339" y="4420221"/>
        <a:ext cx="2472556" cy="14835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A55BC-B1C3-AF42-8391-03CDD482EA29}">
      <dsp:nvSpPr>
        <dsp:cNvPr id="0" name=""/>
        <dsp:cNvSpPr/>
      </dsp:nvSpPr>
      <dsp:spPr>
        <a:xfrm>
          <a:off x="2378587" y="775"/>
          <a:ext cx="2201892" cy="2201892"/>
        </a:xfrm>
        <a:prstGeom prst="downArrow">
          <a:avLst>
            <a:gd name="adj1" fmla="val 50000"/>
            <a:gd name="adj2" fmla="val 35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Statutes</a:t>
          </a:r>
        </a:p>
      </dsp:txBody>
      <dsp:txXfrm>
        <a:off x="2929060" y="775"/>
        <a:ext cx="1100946" cy="1816561"/>
      </dsp:txXfrm>
    </dsp:sp>
    <dsp:sp modelId="{03ACCF04-C7BA-AC46-871A-BD201D8ED448}">
      <dsp:nvSpPr>
        <dsp:cNvPr id="0" name=""/>
        <dsp:cNvSpPr/>
      </dsp:nvSpPr>
      <dsp:spPr>
        <a:xfrm rot="3600000">
          <a:off x="4394069" y="1164414"/>
          <a:ext cx="2201892" cy="2201892"/>
        </a:xfrm>
        <a:prstGeom prst="downArrow">
          <a:avLst>
            <a:gd name="adj1" fmla="val 50000"/>
            <a:gd name="adj2" fmla="val 35000"/>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Administrative decisions</a:t>
          </a:r>
        </a:p>
      </dsp:txBody>
      <dsp:txXfrm rot="-5400000">
        <a:off x="4753588" y="1618554"/>
        <a:ext cx="1816561" cy="1100946"/>
      </dsp:txXfrm>
    </dsp:sp>
    <dsp:sp modelId="{8DB08B4E-6EB9-864D-B75F-E60DED09BF4B}">
      <dsp:nvSpPr>
        <dsp:cNvPr id="0" name=""/>
        <dsp:cNvSpPr/>
      </dsp:nvSpPr>
      <dsp:spPr>
        <a:xfrm rot="7200000">
          <a:off x="4394069" y="3491693"/>
          <a:ext cx="2201892" cy="2201892"/>
        </a:xfrm>
        <a:prstGeom prst="downArrow">
          <a:avLst>
            <a:gd name="adj1" fmla="val 50000"/>
            <a:gd name="adj2" fmla="val 35000"/>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Juridical opinions</a:t>
          </a:r>
        </a:p>
      </dsp:txBody>
      <dsp:txXfrm rot="-5400000">
        <a:off x="4753588" y="4138498"/>
        <a:ext cx="1816561" cy="1100946"/>
      </dsp:txXfrm>
    </dsp:sp>
    <dsp:sp modelId="{19E762C6-98D4-4945-BEE1-E341D9E7AD6B}">
      <dsp:nvSpPr>
        <dsp:cNvPr id="0" name=""/>
        <dsp:cNvSpPr/>
      </dsp:nvSpPr>
      <dsp:spPr>
        <a:xfrm rot="10800000">
          <a:off x="2378587" y="4655332"/>
          <a:ext cx="2201892" cy="2201892"/>
        </a:xfrm>
        <a:prstGeom prst="downArrow">
          <a:avLst>
            <a:gd name="adj1" fmla="val 50000"/>
            <a:gd name="adj2" fmla="val 35000"/>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Morality</a:t>
          </a:r>
        </a:p>
      </dsp:txBody>
      <dsp:txXfrm rot="10800000">
        <a:off x="2929060" y="5040663"/>
        <a:ext cx="1100946" cy="1816561"/>
      </dsp:txXfrm>
    </dsp:sp>
    <dsp:sp modelId="{2EBD7A43-CED8-8343-8770-C41CCB48731A}">
      <dsp:nvSpPr>
        <dsp:cNvPr id="0" name=""/>
        <dsp:cNvSpPr/>
      </dsp:nvSpPr>
      <dsp:spPr>
        <a:xfrm rot="14400000">
          <a:off x="363105" y="3491693"/>
          <a:ext cx="2201892" cy="2201892"/>
        </a:xfrm>
        <a:prstGeom prst="downArrow">
          <a:avLst>
            <a:gd name="adj1" fmla="val 50000"/>
            <a:gd name="adj2" fmla="val 35000"/>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Religion</a:t>
          </a:r>
        </a:p>
      </dsp:txBody>
      <dsp:txXfrm rot="5400000">
        <a:off x="388918" y="4138498"/>
        <a:ext cx="1816561" cy="1100946"/>
      </dsp:txXfrm>
    </dsp:sp>
    <dsp:sp modelId="{CF762C11-B3B5-B347-BDBB-C2B1D8330AA3}">
      <dsp:nvSpPr>
        <dsp:cNvPr id="0" name=""/>
        <dsp:cNvSpPr/>
      </dsp:nvSpPr>
      <dsp:spPr>
        <a:xfrm rot="18000000">
          <a:off x="363105" y="1164414"/>
          <a:ext cx="2201892" cy="2201892"/>
        </a:xfrm>
        <a:prstGeom prst="downArrow">
          <a:avLst>
            <a:gd name="adj1" fmla="val 50000"/>
            <a:gd name="adj2" fmla="val 35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Ratings</a:t>
          </a:r>
        </a:p>
      </dsp:txBody>
      <dsp:txXfrm rot="5400000">
        <a:off x="388918" y="1618554"/>
        <a:ext cx="1816561" cy="11009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1B0F4-8CA9-6A4B-9E8C-1359264E275E}">
      <dsp:nvSpPr>
        <dsp:cNvPr id="0" name=""/>
        <dsp:cNvSpPr/>
      </dsp:nvSpPr>
      <dsp:spPr>
        <a:xfrm rot="5400000">
          <a:off x="-1724590" y="1724590"/>
          <a:ext cx="5857102" cy="2407920"/>
        </a:xfrm>
        <a:prstGeom prst="chevron">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t>Yes</a:t>
          </a:r>
        </a:p>
      </dsp:txBody>
      <dsp:txXfrm rot="-5400000">
        <a:off x="1" y="1203959"/>
        <a:ext cx="2407920" cy="3449182"/>
      </dsp:txXfrm>
    </dsp:sp>
    <dsp:sp modelId="{D386087F-908D-1340-ADFA-EF67CB0003DA}">
      <dsp:nvSpPr>
        <dsp:cNvPr id="0" name=""/>
        <dsp:cNvSpPr/>
      </dsp:nvSpPr>
      <dsp:spPr>
        <a:xfrm rot="5400000">
          <a:off x="1887289" y="520631"/>
          <a:ext cx="4653142" cy="3611880"/>
        </a:xfrm>
        <a:prstGeom prst="round2SameRect">
          <a:avLst/>
        </a:prstGeom>
        <a:solidFill>
          <a:schemeClr val="accent5">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a:t>Better suits the legal nature of the instrument</a:t>
          </a:r>
        </a:p>
        <a:p>
          <a:pPr marL="285750" lvl="1" indent="-285750" algn="l" defTabSz="1289050">
            <a:lnSpc>
              <a:spcPct val="90000"/>
            </a:lnSpc>
            <a:spcBef>
              <a:spcPct val="0"/>
            </a:spcBef>
            <a:spcAft>
              <a:spcPct val="15000"/>
            </a:spcAft>
            <a:buChar char="•"/>
          </a:pPr>
          <a:r>
            <a:rPr lang="en-US" sz="2900" kern="1200"/>
            <a:t>Easier to identify</a:t>
          </a:r>
        </a:p>
        <a:p>
          <a:pPr marL="285750" lvl="1" indent="-285750" algn="l" defTabSz="1289050">
            <a:lnSpc>
              <a:spcPct val="90000"/>
            </a:lnSpc>
            <a:spcBef>
              <a:spcPct val="0"/>
            </a:spcBef>
            <a:spcAft>
              <a:spcPct val="15000"/>
            </a:spcAft>
            <a:buChar char="•"/>
          </a:pPr>
          <a:r>
            <a:rPr lang="en-US" sz="2900" kern="1200" dirty="0"/>
            <a:t>Shared meaning through text</a:t>
          </a:r>
        </a:p>
        <a:p>
          <a:pPr marL="285750" lvl="1" indent="-285750" algn="l" defTabSz="1289050">
            <a:lnSpc>
              <a:spcPct val="90000"/>
            </a:lnSpc>
            <a:spcBef>
              <a:spcPct val="0"/>
            </a:spcBef>
            <a:spcAft>
              <a:spcPct val="15000"/>
            </a:spcAft>
            <a:buChar char="•"/>
          </a:pPr>
          <a:r>
            <a:rPr lang="en-US" sz="2900" kern="1200"/>
            <a:t>Transparent</a:t>
          </a:r>
        </a:p>
        <a:p>
          <a:pPr marL="285750" lvl="1" indent="-285750" algn="l" defTabSz="1289050">
            <a:lnSpc>
              <a:spcPct val="90000"/>
            </a:lnSpc>
            <a:spcBef>
              <a:spcPct val="0"/>
            </a:spcBef>
            <a:spcAft>
              <a:spcPct val="15000"/>
            </a:spcAft>
            <a:buChar char="•"/>
          </a:pPr>
          <a:r>
            <a:rPr lang="en-US" sz="2900" kern="1200" dirty="0"/>
            <a:t>Focus of specifics—applied principles</a:t>
          </a:r>
        </a:p>
      </dsp:txBody>
      <dsp:txXfrm rot="-5400000">
        <a:off x="2407920" y="176318"/>
        <a:ext cx="3435563" cy="43005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742F-2062-8F48-A8FD-0304191DC6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EE567-CBF8-EC46-9616-28E56233E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00B4E-F69D-F643-A226-A8F390F864D2}"/>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5" name="Footer Placeholder 4">
            <a:extLst>
              <a:ext uri="{FF2B5EF4-FFF2-40B4-BE49-F238E27FC236}">
                <a16:creationId xmlns:a16="http://schemas.microsoft.com/office/drawing/2014/main" id="{9AEAAFCB-51D0-1C46-BA6F-38F95B29C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35386-E733-F84C-A1B1-8249101034DE}"/>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415609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0D41-F706-1142-91FE-288332440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3DF91-A432-094E-9E6D-EFBA510A3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DC069-49F4-3F4C-9D0E-97091AF037EE}"/>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5" name="Footer Placeholder 4">
            <a:extLst>
              <a:ext uri="{FF2B5EF4-FFF2-40B4-BE49-F238E27FC236}">
                <a16:creationId xmlns:a16="http://schemas.microsoft.com/office/drawing/2014/main" id="{1C699933-FF95-1F47-B78B-2E58E8DC6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16C82-94B3-714E-AC27-8DC8CFDCEFF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041654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BFF89-2546-9E46-A81B-E951AA9384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32D56-9AE1-B649-89E5-96A2E7868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3E8D8-86D7-A94E-946E-111F77EEDDE8}"/>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5" name="Footer Placeholder 4">
            <a:extLst>
              <a:ext uri="{FF2B5EF4-FFF2-40B4-BE49-F238E27FC236}">
                <a16:creationId xmlns:a16="http://schemas.microsoft.com/office/drawing/2014/main" id="{F4554866-8CBE-094F-B05F-8C8868AF3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02BA9-A2A0-194C-91BE-4EC894946D41}"/>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94932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C435-8E01-054C-B265-578C75DB9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F7D95-683E-494D-AFD2-A6F6C397F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9F25-9132-6742-A3B2-E6F05DC5197B}"/>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5" name="Footer Placeholder 4">
            <a:extLst>
              <a:ext uri="{FF2B5EF4-FFF2-40B4-BE49-F238E27FC236}">
                <a16:creationId xmlns:a16="http://schemas.microsoft.com/office/drawing/2014/main" id="{C004D092-FB5E-2A44-80D1-F31FD2375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19499-CBCD-E049-9DD1-146C7CCC2FE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76549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18DA-4941-C44E-9F74-71356ABFE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220B4-1DC2-D44E-948E-8EA527562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AD5578-AE4F-764A-A5F3-1E3C838919A2}"/>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5" name="Footer Placeholder 4">
            <a:extLst>
              <a:ext uri="{FF2B5EF4-FFF2-40B4-BE49-F238E27FC236}">
                <a16:creationId xmlns:a16="http://schemas.microsoft.com/office/drawing/2014/main" id="{155CB8B9-37F3-E642-B778-AEC7CBBFF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56D1-EBD2-C940-8F3E-379667241558}"/>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56634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BBC0-0180-E544-B06D-8434330D6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91F2B-1CFF-0F48-B32F-7300B73B2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85D21-9517-7443-B91A-0EB0A87F0D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766389-C680-F247-AA44-9808DF6FD00F}"/>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6" name="Footer Placeholder 5">
            <a:extLst>
              <a:ext uri="{FF2B5EF4-FFF2-40B4-BE49-F238E27FC236}">
                <a16:creationId xmlns:a16="http://schemas.microsoft.com/office/drawing/2014/main" id="{74FFBAB4-5696-3148-94D6-9CE3D6DBB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E95A7-87E1-664A-AC6B-9024CA309876}"/>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63080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3FFD-43F3-3542-A103-BF3E6AE63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06AF93-7349-E84F-BFF9-4C4A87132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B430F-9917-CC47-B09A-C212D67A83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DF024-339B-4F47-BBA4-1EE5EB14F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4FB74-E052-6E49-AD60-31D7DA2F75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4745C4-EBC1-454D-953A-C691933D382D}"/>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8" name="Footer Placeholder 7">
            <a:extLst>
              <a:ext uri="{FF2B5EF4-FFF2-40B4-BE49-F238E27FC236}">
                <a16:creationId xmlns:a16="http://schemas.microsoft.com/office/drawing/2014/main" id="{B816BAD9-36B7-914D-B4DF-C9D926D4C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7192F-0E21-8D41-B8F0-898B3335D65D}"/>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44509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B552-1C22-814A-A618-4708B6AC0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1E8CB5-5888-7944-90E1-DC54F35147EE}"/>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4" name="Footer Placeholder 3">
            <a:extLst>
              <a:ext uri="{FF2B5EF4-FFF2-40B4-BE49-F238E27FC236}">
                <a16:creationId xmlns:a16="http://schemas.microsoft.com/office/drawing/2014/main" id="{8586EA7D-8250-3840-9FE0-143D0DFE0D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A8D3D-EF62-AF40-9C19-65763DC2857F}"/>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90867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162C4-A1B1-2044-B634-8636C88030A4}"/>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3" name="Footer Placeholder 2">
            <a:extLst>
              <a:ext uri="{FF2B5EF4-FFF2-40B4-BE49-F238E27FC236}">
                <a16:creationId xmlns:a16="http://schemas.microsoft.com/office/drawing/2014/main" id="{C697F2CB-9AEB-1C49-B723-79632CA7C2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910DA9-F29C-4442-A2D5-3829EB7AD335}"/>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30928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D688-6CC2-644A-86CE-1F79B1BE8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E3A97-0890-4A4D-B699-C636CF3FC0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80C09F-878E-C248-92AB-265A36E8B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B17FE-9DE1-954C-B505-54CBBB353284}"/>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6" name="Footer Placeholder 5">
            <a:extLst>
              <a:ext uri="{FF2B5EF4-FFF2-40B4-BE49-F238E27FC236}">
                <a16:creationId xmlns:a16="http://schemas.microsoft.com/office/drawing/2014/main" id="{40FA4D42-882A-4042-A5AC-36C24A1FF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B9947-385C-3D42-A162-DCA8A67D108B}"/>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01534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E37D-0485-DC44-A0A7-EAAD3DC7B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79BD24-DD1A-884D-B4C1-F6E80E297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66E68E-081E-4847-8243-6FF2CFBFE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9CAF3-694E-4A4A-9504-EF89EAFF2377}"/>
              </a:ext>
            </a:extLst>
          </p:cNvPr>
          <p:cNvSpPr>
            <a:spLocks noGrp="1"/>
          </p:cNvSpPr>
          <p:nvPr>
            <p:ph type="dt" sz="half" idx="10"/>
          </p:nvPr>
        </p:nvSpPr>
        <p:spPr/>
        <p:txBody>
          <a:bodyPr/>
          <a:lstStyle/>
          <a:p>
            <a:fld id="{A6A47169-97C8-3549-BB6D-22C047EBB702}" type="datetimeFigureOut">
              <a:rPr lang="en-US" smtClean="0"/>
              <a:t>12/5/19</a:t>
            </a:fld>
            <a:endParaRPr lang="en-US"/>
          </a:p>
        </p:txBody>
      </p:sp>
      <p:sp>
        <p:nvSpPr>
          <p:cNvPr id="6" name="Footer Placeholder 5">
            <a:extLst>
              <a:ext uri="{FF2B5EF4-FFF2-40B4-BE49-F238E27FC236}">
                <a16:creationId xmlns:a16="http://schemas.microsoft.com/office/drawing/2014/main" id="{85BDAB5D-E71F-1F47-9FF0-E0A874244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0AA9D-9D36-944C-916E-8D8BC60017E0}"/>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71725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40A80-BFB5-A64A-8C3F-A88C0A147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279CA3-730B-CE4F-9221-23152FBCC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53FE5D6-04D4-2F43-8394-4E04B49CFC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47169-97C8-3549-BB6D-22C047EBB702}" type="datetimeFigureOut">
              <a:rPr lang="en-US" smtClean="0"/>
              <a:t>12/5/19</a:t>
            </a:fld>
            <a:endParaRPr lang="en-US"/>
          </a:p>
        </p:txBody>
      </p:sp>
      <p:sp>
        <p:nvSpPr>
          <p:cNvPr id="5" name="Footer Placeholder 4">
            <a:extLst>
              <a:ext uri="{FF2B5EF4-FFF2-40B4-BE49-F238E27FC236}">
                <a16:creationId xmlns:a16="http://schemas.microsoft.com/office/drawing/2014/main" id="{902519E3-A08E-A247-B3BC-955E5544B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751B38-B319-1B4C-A557-FCB913467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824F2-CB4D-594C-BDFD-D88E9A738320}" type="slidenum">
              <a:rPr lang="en-US" smtClean="0"/>
              <a:t>‹#›</a:t>
            </a:fld>
            <a:endParaRPr lang="en-US"/>
          </a:p>
        </p:txBody>
      </p:sp>
    </p:spTree>
    <p:extLst>
      <p:ext uri="{BB962C8B-B14F-4D97-AF65-F5344CB8AC3E}">
        <p14:creationId xmlns:p14="http://schemas.microsoft.com/office/powerpoint/2010/main" val="352760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8.jpeg"/><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9.jpg"/><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diagramLayout" Target="../diagrams/layout26.xml"/><Relationship Id="rId7" Type="http://schemas.openxmlformats.org/officeDocument/2006/relationships/diagramData" Target="../diagrams/data27.xml"/><Relationship Id="rId2" Type="http://schemas.openxmlformats.org/officeDocument/2006/relationships/diagramData" Target="../diagrams/data26.xml"/><Relationship Id="rId1" Type="http://schemas.openxmlformats.org/officeDocument/2006/relationships/slideLayout" Target="../slideLayouts/slideLayout4.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diagramLayout" Target="../diagrams/layout29.xml"/><Relationship Id="rId7" Type="http://schemas.openxmlformats.org/officeDocument/2006/relationships/diagramData" Target="../diagrams/data30.xml"/><Relationship Id="rId2" Type="http://schemas.openxmlformats.org/officeDocument/2006/relationships/diagramData" Target="../diagrams/data29.xml"/><Relationship Id="rId1" Type="http://schemas.openxmlformats.org/officeDocument/2006/relationships/slideLayout" Target="../slideLayouts/slideLayout4.xml"/><Relationship Id="rId6" Type="http://schemas.microsoft.com/office/2007/relationships/diagramDrawing" Target="../diagrams/drawing29.xml"/><Relationship Id="rId11" Type="http://schemas.microsoft.com/office/2007/relationships/diagramDrawing" Target="../diagrams/drawing30.xml"/><Relationship Id="rId5" Type="http://schemas.openxmlformats.org/officeDocument/2006/relationships/diagramColors" Target="../diagrams/colors29.xml"/><Relationship Id="rId10" Type="http://schemas.openxmlformats.org/officeDocument/2006/relationships/diagramColors" Target="../diagrams/colors30.xml"/><Relationship Id="rId4" Type="http://schemas.openxmlformats.org/officeDocument/2006/relationships/diagramQuickStyle" Target="../diagrams/quickStyle29.xml"/><Relationship Id="rId9" Type="http://schemas.openxmlformats.org/officeDocument/2006/relationships/diagramQuickStyle" Target="../diagrams/quickStyle3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6.png"/><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A697-1664-8F42-A43C-D7220FD6C4B1}"/>
              </a:ext>
            </a:extLst>
          </p:cNvPr>
          <p:cNvSpPr>
            <a:spLocks noGrp="1"/>
          </p:cNvSpPr>
          <p:nvPr>
            <p:ph type="ctrTitle"/>
          </p:nvPr>
        </p:nvSpPr>
        <p:spPr>
          <a:xfrm>
            <a:off x="0" y="3657600"/>
            <a:ext cx="3855308" cy="3200399"/>
          </a:xfrm>
          <a:solidFill>
            <a:schemeClr val="accent4">
              <a:lumMod val="20000"/>
              <a:lumOff val="80000"/>
            </a:schemeClr>
          </a:solidFill>
        </p:spPr>
        <p:txBody>
          <a:bodyPr>
            <a:noAutofit/>
          </a:bodyPr>
          <a:lstStyle/>
          <a:p>
            <a:r>
              <a:rPr lang="en-US" sz="4000" b="1" dirty="0"/>
              <a:t>Comparative Constitutionalism</a:t>
            </a:r>
            <a:br>
              <a:rPr lang="en-US" sz="4000" b="1" dirty="0"/>
            </a:br>
            <a:r>
              <a:rPr lang="zh-CN" altLang="en-US" sz="4000" b="1"/>
              <a:t>比较立宪主义</a:t>
            </a:r>
            <a:br>
              <a:rPr lang="es-ES" altLang="zh-CN" sz="4000" b="1" dirty="0"/>
            </a:br>
            <a:r>
              <a:rPr lang="en-US" altLang="zh-CN" sz="2000" dirty="0"/>
              <a:t>Lectures Delivered at East China University of Political Science and Law </a:t>
            </a:r>
            <a:br>
              <a:rPr lang="en-US" altLang="zh-CN" sz="2000" dirty="0"/>
            </a:br>
            <a:r>
              <a:rPr lang="en-US" altLang="zh-CN" sz="2000" dirty="0"/>
              <a:t>Shanghai, China November-December 2019 </a:t>
            </a:r>
            <a:endParaRPr lang="en-US" sz="2000" dirty="0"/>
          </a:p>
        </p:txBody>
      </p:sp>
      <p:sp>
        <p:nvSpPr>
          <p:cNvPr id="3" name="Subtitle 2">
            <a:extLst>
              <a:ext uri="{FF2B5EF4-FFF2-40B4-BE49-F238E27FC236}">
                <a16:creationId xmlns:a16="http://schemas.microsoft.com/office/drawing/2014/main" id="{FA6E0D95-752D-B14D-826F-9F30AEFB2AEE}"/>
              </a:ext>
            </a:extLst>
          </p:cNvPr>
          <p:cNvSpPr>
            <a:spLocks noGrp="1"/>
          </p:cNvSpPr>
          <p:nvPr>
            <p:ph type="subTitle" idx="1"/>
          </p:nvPr>
        </p:nvSpPr>
        <p:spPr>
          <a:xfrm>
            <a:off x="3855308" y="5696467"/>
            <a:ext cx="8213123" cy="1161533"/>
          </a:xfrm>
          <a:solidFill>
            <a:schemeClr val="accent4">
              <a:lumMod val="20000"/>
              <a:lumOff val="80000"/>
            </a:schemeClr>
          </a:solidFill>
        </p:spPr>
        <p:txBody>
          <a:bodyPr>
            <a:normAutofit fontScale="92500" lnSpcReduction="10000"/>
          </a:bodyPr>
          <a:lstStyle/>
          <a:p>
            <a:r>
              <a:rPr lang="en-US" dirty="0"/>
              <a:t>Larry Catá Backer</a:t>
            </a:r>
          </a:p>
          <a:p>
            <a:pPr algn="l"/>
            <a:r>
              <a:rPr lang="en-US" sz="1700" dirty="0"/>
              <a:t>W. Richard and Mary Eshelman Faculty Scholar Professor of Law and International Affairs</a:t>
            </a:r>
            <a:br>
              <a:rPr lang="en-US" sz="1700" dirty="0"/>
            </a:br>
            <a:r>
              <a:rPr lang="en-US" sz="1700" dirty="0"/>
              <a:t>Pennsylvania State University | 239 Lewis Katz Building, University Park, PA 16802    1.814.863.3640 (direct) ||  lcb11@psu.edu</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9EC33B6B-827B-8945-886E-60FDEA6917FA}"/>
              </a:ext>
            </a:extLst>
          </p:cNvPr>
          <p:cNvPicPr>
            <a:picLocks noChangeAspect="1"/>
          </p:cNvPicPr>
          <p:nvPr/>
        </p:nvPicPr>
        <p:blipFill>
          <a:blip r:embed="rId3"/>
          <a:stretch>
            <a:fillRect/>
          </a:stretch>
        </p:blipFill>
        <p:spPr>
          <a:xfrm>
            <a:off x="11273481" y="5820033"/>
            <a:ext cx="914400" cy="914400"/>
          </a:xfrm>
          <a:prstGeom prst="rect">
            <a:avLst/>
          </a:prstGeom>
        </p:spPr>
      </p:pic>
      <p:pic>
        <p:nvPicPr>
          <p:cNvPr id="6" name="Picture 5">
            <a:extLst>
              <a:ext uri="{FF2B5EF4-FFF2-40B4-BE49-F238E27FC236}">
                <a16:creationId xmlns:a16="http://schemas.microsoft.com/office/drawing/2014/main" id="{8983602B-7DB8-F24D-A153-A5BD62CD5361}"/>
              </a:ext>
            </a:extLst>
          </p:cNvPr>
          <p:cNvPicPr>
            <a:picLocks noChangeAspect="1"/>
          </p:cNvPicPr>
          <p:nvPr/>
        </p:nvPicPr>
        <p:blipFill>
          <a:blip r:embed="rId4"/>
          <a:stretch>
            <a:fillRect/>
          </a:stretch>
        </p:blipFill>
        <p:spPr>
          <a:xfrm>
            <a:off x="1033133" y="769898"/>
            <a:ext cx="1381539" cy="1381539"/>
          </a:xfrm>
          <a:prstGeom prst="rect">
            <a:avLst/>
          </a:prstGeom>
        </p:spPr>
      </p:pic>
      <p:sp>
        <p:nvSpPr>
          <p:cNvPr id="7" name="TextBox 6">
            <a:extLst>
              <a:ext uri="{FF2B5EF4-FFF2-40B4-BE49-F238E27FC236}">
                <a16:creationId xmlns:a16="http://schemas.microsoft.com/office/drawing/2014/main" id="{5CE3A0A4-B752-C84F-AFC8-F31E930C7803}"/>
              </a:ext>
            </a:extLst>
          </p:cNvPr>
          <p:cNvSpPr txBox="1"/>
          <p:nvPr/>
        </p:nvSpPr>
        <p:spPr>
          <a:xfrm>
            <a:off x="6758609" y="123567"/>
            <a:ext cx="5067093" cy="646331"/>
          </a:xfrm>
          <a:prstGeom prst="rect">
            <a:avLst/>
          </a:prstGeom>
          <a:noFill/>
        </p:spPr>
        <p:txBody>
          <a:bodyPr wrap="none" rtlCol="0">
            <a:spAutoFit/>
          </a:bodyPr>
          <a:lstStyle/>
          <a:p>
            <a:r>
              <a:rPr lang="en-US" dirty="0"/>
              <a:t>Lecture 1: Nature and character of Constitutions—</a:t>
            </a:r>
          </a:p>
          <a:p>
            <a:r>
              <a:rPr lang="en-US" dirty="0"/>
              <a:t>From Constitution to Constitutionalism</a:t>
            </a:r>
          </a:p>
        </p:txBody>
      </p:sp>
    </p:spTree>
    <p:extLst>
      <p:ext uri="{BB962C8B-B14F-4D97-AF65-F5344CB8AC3E}">
        <p14:creationId xmlns:p14="http://schemas.microsoft.com/office/powerpoint/2010/main" val="244039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E5ACF-E00B-B740-AA76-DD1145C78230}"/>
              </a:ext>
            </a:extLst>
          </p:cNvPr>
          <p:cNvSpPr>
            <a:spLocks noGrp="1"/>
          </p:cNvSpPr>
          <p:nvPr>
            <p:ph type="title"/>
          </p:nvPr>
        </p:nvSpPr>
        <p:spPr>
          <a:xfrm>
            <a:off x="0" y="1"/>
            <a:ext cx="11353800" cy="914399"/>
          </a:xfrm>
        </p:spPr>
        <p:txBody>
          <a:bodyPr/>
          <a:lstStyle/>
          <a:p>
            <a:r>
              <a:rPr lang="en-US" b="1" dirty="0">
                <a:solidFill>
                  <a:srgbClr val="FF0000"/>
                </a:solidFill>
              </a:rPr>
              <a:t>Must Constitutions be Written?</a:t>
            </a:r>
          </a:p>
        </p:txBody>
      </p:sp>
      <p:graphicFrame>
        <p:nvGraphicFramePr>
          <p:cNvPr id="5" name="Content Placeholder 4">
            <a:extLst>
              <a:ext uri="{FF2B5EF4-FFF2-40B4-BE49-F238E27FC236}">
                <a16:creationId xmlns:a16="http://schemas.microsoft.com/office/drawing/2014/main" id="{EFE5830D-14C3-A44B-8E6E-7C1F9D6BD161}"/>
              </a:ext>
            </a:extLst>
          </p:cNvPr>
          <p:cNvGraphicFramePr>
            <a:graphicFrameLocks noGrp="1"/>
          </p:cNvGraphicFramePr>
          <p:nvPr>
            <p:ph sz="half" idx="1"/>
            <p:extLst>
              <p:ext uri="{D42A27DB-BD31-4B8C-83A1-F6EECF244321}">
                <p14:modId xmlns:p14="http://schemas.microsoft.com/office/powerpoint/2010/main" val="83058772"/>
              </p:ext>
            </p:extLst>
          </p:nvPr>
        </p:nvGraphicFramePr>
        <p:xfrm>
          <a:off x="0" y="1000898"/>
          <a:ext cx="6019800" cy="5857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A35868D1-E2B0-6B4F-9BF8-6D5A63C83E2A}"/>
              </a:ext>
            </a:extLst>
          </p:cNvPr>
          <p:cNvGraphicFramePr>
            <a:graphicFrameLocks noGrp="1"/>
          </p:cNvGraphicFramePr>
          <p:nvPr>
            <p:ph sz="half" idx="2"/>
            <p:extLst>
              <p:ext uri="{D42A27DB-BD31-4B8C-83A1-F6EECF244321}">
                <p14:modId xmlns:p14="http://schemas.microsoft.com/office/powerpoint/2010/main" val="3833044661"/>
              </p:ext>
            </p:extLst>
          </p:nvPr>
        </p:nvGraphicFramePr>
        <p:xfrm>
          <a:off x="6172199" y="1000897"/>
          <a:ext cx="6019799" cy="58571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234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4BA9-38D0-9C44-97FB-B808398DB220}"/>
              </a:ext>
            </a:extLst>
          </p:cNvPr>
          <p:cNvSpPr>
            <a:spLocks noGrp="1"/>
          </p:cNvSpPr>
          <p:nvPr>
            <p:ph type="title"/>
          </p:nvPr>
        </p:nvSpPr>
        <p:spPr>
          <a:xfrm>
            <a:off x="0" y="1"/>
            <a:ext cx="11353800" cy="1690688"/>
          </a:xfrm>
        </p:spPr>
        <p:txBody>
          <a:bodyPr/>
          <a:lstStyle/>
          <a:p>
            <a:r>
              <a:rPr lang="en-US" b="1" dirty="0">
                <a:solidFill>
                  <a:srgbClr val="FF0000"/>
                </a:solidFill>
              </a:rPr>
              <a:t>Must Constitutions Consist of a Single Document or Form?</a:t>
            </a:r>
          </a:p>
        </p:txBody>
      </p:sp>
      <p:sp>
        <p:nvSpPr>
          <p:cNvPr id="3" name="Content Placeholder 2">
            <a:extLst>
              <a:ext uri="{FF2B5EF4-FFF2-40B4-BE49-F238E27FC236}">
                <a16:creationId xmlns:a16="http://schemas.microsoft.com/office/drawing/2014/main" id="{FFF40B15-41AA-234A-900C-41CBA7EE4935}"/>
              </a:ext>
            </a:extLst>
          </p:cNvPr>
          <p:cNvSpPr>
            <a:spLocks noGrp="1"/>
          </p:cNvSpPr>
          <p:nvPr>
            <p:ph sz="half" idx="1"/>
          </p:nvPr>
        </p:nvSpPr>
        <p:spPr>
          <a:xfrm>
            <a:off x="0" y="1825624"/>
            <a:ext cx="6019800" cy="5032375"/>
          </a:xfrm>
        </p:spPr>
        <p:txBody>
          <a:bodyPr>
            <a:normAutofit/>
          </a:bodyPr>
          <a:lstStyle/>
          <a:p>
            <a:pPr lvl="1"/>
            <a:r>
              <a:rPr lang="en-US" dirty="0"/>
              <a:t>No; constitutions have taken various forms</a:t>
            </a:r>
          </a:p>
          <a:p>
            <a:pPr lvl="1"/>
            <a:r>
              <a:rPr lang="en-US" dirty="0"/>
              <a:t>Since the late 18</a:t>
            </a:r>
            <a:r>
              <a:rPr lang="en-US" baseline="30000" dirty="0"/>
              <a:t>th</a:t>
            </a:r>
            <a:r>
              <a:rPr lang="en-US" dirty="0"/>
              <a:t> century they have tended to be drafted into a single document</a:t>
            </a:r>
          </a:p>
          <a:p>
            <a:pPr lvl="1"/>
            <a:r>
              <a:rPr lang="en-US" dirty="0"/>
              <a:t>Can be a collection of documents accumulated over history of nation</a:t>
            </a:r>
          </a:p>
          <a:p>
            <a:pPr lvl="1"/>
            <a:r>
              <a:rPr lang="en-US" dirty="0"/>
              <a:t>The practice since the late 19</a:t>
            </a:r>
            <a:r>
              <a:rPr lang="en-US" baseline="30000" dirty="0"/>
              <a:t>th</a:t>
            </a:r>
            <a:r>
              <a:rPr lang="en-US" dirty="0"/>
              <a:t> centaury is to create a single document.</a:t>
            </a:r>
          </a:p>
          <a:p>
            <a:pPr lvl="2"/>
            <a:r>
              <a:rPr lang="en-US" dirty="0"/>
              <a:t>Transparency</a:t>
            </a:r>
          </a:p>
          <a:p>
            <a:pPr lvl="2"/>
            <a:r>
              <a:rPr lang="en-US" dirty="0"/>
              <a:t>Ensure against variation</a:t>
            </a:r>
          </a:p>
          <a:p>
            <a:pPr lvl="2"/>
            <a:r>
              <a:rPr lang="en-US" dirty="0"/>
              <a:t>Protection against amendment</a:t>
            </a:r>
          </a:p>
          <a:p>
            <a:pPr lvl="2"/>
            <a:r>
              <a:rPr lang="en-US" dirty="0"/>
              <a:t>Ease of reference and interpretation</a:t>
            </a:r>
          </a:p>
          <a:p>
            <a:pPr lvl="1"/>
            <a:endParaRPr lang="en-US" dirty="0"/>
          </a:p>
          <a:p>
            <a:endParaRPr lang="en-US" dirty="0"/>
          </a:p>
        </p:txBody>
      </p:sp>
      <p:pic>
        <p:nvPicPr>
          <p:cNvPr id="6" name="Content Placeholder 5">
            <a:extLst>
              <a:ext uri="{FF2B5EF4-FFF2-40B4-BE49-F238E27FC236}">
                <a16:creationId xmlns:a16="http://schemas.microsoft.com/office/drawing/2014/main" id="{CEEE336C-76F3-0146-924D-2D04BFDB324B}"/>
              </a:ext>
            </a:extLst>
          </p:cNvPr>
          <p:cNvPicPr>
            <a:picLocks noGrp="1" noChangeAspect="1"/>
          </p:cNvPicPr>
          <p:nvPr>
            <p:ph sz="half" idx="2"/>
          </p:nvPr>
        </p:nvPicPr>
        <p:blipFill>
          <a:blip r:embed="rId2"/>
          <a:stretch>
            <a:fillRect/>
          </a:stretch>
        </p:blipFill>
        <p:spPr>
          <a:xfrm>
            <a:off x="6559438" y="1825625"/>
            <a:ext cx="4407124" cy="4351338"/>
          </a:xfrm>
        </p:spPr>
      </p:pic>
    </p:spTree>
    <p:extLst>
      <p:ext uri="{BB962C8B-B14F-4D97-AF65-F5344CB8AC3E}">
        <p14:creationId xmlns:p14="http://schemas.microsoft.com/office/powerpoint/2010/main" val="1122490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EEFF-6E37-1447-9CEE-061AC72E62B6}"/>
              </a:ext>
            </a:extLst>
          </p:cNvPr>
          <p:cNvSpPr>
            <a:spLocks noGrp="1"/>
          </p:cNvSpPr>
          <p:nvPr>
            <p:ph type="title"/>
          </p:nvPr>
        </p:nvSpPr>
        <p:spPr>
          <a:xfrm>
            <a:off x="0" y="1"/>
            <a:ext cx="11353800" cy="1690688"/>
          </a:xfrm>
        </p:spPr>
        <p:txBody>
          <a:bodyPr/>
          <a:lstStyle/>
          <a:p>
            <a:r>
              <a:rPr lang="en-US" b="1" dirty="0">
                <a:solidFill>
                  <a:srgbClr val="FF0000"/>
                </a:solidFill>
              </a:rPr>
              <a:t>Who has the Authority to Make or Approve a Constitution?</a:t>
            </a:r>
          </a:p>
        </p:txBody>
      </p:sp>
      <p:graphicFrame>
        <p:nvGraphicFramePr>
          <p:cNvPr id="4" name="Content Placeholder 3">
            <a:extLst>
              <a:ext uri="{FF2B5EF4-FFF2-40B4-BE49-F238E27FC236}">
                <a16:creationId xmlns:a16="http://schemas.microsoft.com/office/drawing/2014/main" id="{2F79CF14-A80E-F645-9ED3-B2EEB3398BA5}"/>
              </a:ext>
            </a:extLst>
          </p:cNvPr>
          <p:cNvGraphicFramePr>
            <a:graphicFrameLocks noGrp="1"/>
          </p:cNvGraphicFramePr>
          <p:nvPr>
            <p:ph idx="1"/>
            <p:extLst>
              <p:ext uri="{D42A27DB-BD31-4B8C-83A1-F6EECF244321}">
                <p14:modId xmlns:p14="http://schemas.microsoft.com/office/powerpoint/2010/main" val="2086377135"/>
              </p:ext>
            </p:extLst>
          </p:nvPr>
        </p:nvGraphicFramePr>
        <p:xfrm>
          <a:off x="0" y="1500809"/>
          <a:ext cx="12192000" cy="5357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3124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2FF0-4487-784C-B168-0EDF630AA304}"/>
              </a:ext>
            </a:extLst>
          </p:cNvPr>
          <p:cNvSpPr>
            <a:spLocks noGrp="1"/>
          </p:cNvSpPr>
          <p:nvPr>
            <p:ph type="title"/>
          </p:nvPr>
        </p:nvSpPr>
        <p:spPr>
          <a:xfrm>
            <a:off x="0" y="1"/>
            <a:ext cx="11353800" cy="1162877"/>
          </a:xfrm>
        </p:spPr>
        <p:txBody>
          <a:bodyPr/>
          <a:lstStyle/>
          <a:p>
            <a:r>
              <a:rPr lang="en-US" dirty="0"/>
              <a:t>To Whom is a Constitution Directed?</a:t>
            </a:r>
          </a:p>
        </p:txBody>
      </p:sp>
      <p:graphicFrame>
        <p:nvGraphicFramePr>
          <p:cNvPr id="4" name="Content Placeholder 3">
            <a:extLst>
              <a:ext uri="{FF2B5EF4-FFF2-40B4-BE49-F238E27FC236}">
                <a16:creationId xmlns:a16="http://schemas.microsoft.com/office/drawing/2014/main" id="{A65F12C9-339E-0F43-8B3D-552350D758FD}"/>
              </a:ext>
            </a:extLst>
          </p:cNvPr>
          <p:cNvGraphicFramePr>
            <a:graphicFrameLocks noGrp="1"/>
          </p:cNvGraphicFramePr>
          <p:nvPr>
            <p:ph idx="1"/>
            <p:extLst>
              <p:ext uri="{D42A27DB-BD31-4B8C-83A1-F6EECF244321}">
                <p14:modId xmlns:p14="http://schemas.microsoft.com/office/powerpoint/2010/main" val="460920030"/>
              </p:ext>
            </p:extLst>
          </p:nvPr>
        </p:nvGraphicFramePr>
        <p:xfrm>
          <a:off x="0" y="1162878"/>
          <a:ext cx="12192000" cy="5695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835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219F-40A5-6548-A5CA-934D8F1619D0}"/>
              </a:ext>
            </a:extLst>
          </p:cNvPr>
          <p:cNvSpPr>
            <a:spLocks noGrp="1"/>
          </p:cNvSpPr>
          <p:nvPr>
            <p:ph type="title"/>
          </p:nvPr>
        </p:nvSpPr>
        <p:spPr>
          <a:xfrm>
            <a:off x="0" y="1"/>
            <a:ext cx="10436087" cy="1073425"/>
          </a:xfrm>
        </p:spPr>
        <p:txBody>
          <a:bodyPr/>
          <a:lstStyle/>
          <a:p>
            <a:r>
              <a:rPr lang="en-US" b="1" dirty="0"/>
              <a:t>Must Constitutions Have a Specific Purpose?</a:t>
            </a:r>
          </a:p>
        </p:txBody>
      </p:sp>
      <p:graphicFrame>
        <p:nvGraphicFramePr>
          <p:cNvPr id="4" name="Content Placeholder 3">
            <a:extLst>
              <a:ext uri="{FF2B5EF4-FFF2-40B4-BE49-F238E27FC236}">
                <a16:creationId xmlns:a16="http://schemas.microsoft.com/office/drawing/2014/main" id="{0066AD25-E682-FB45-B51A-9DF0EF6913CC}"/>
              </a:ext>
            </a:extLst>
          </p:cNvPr>
          <p:cNvGraphicFramePr>
            <a:graphicFrameLocks noGrp="1"/>
          </p:cNvGraphicFramePr>
          <p:nvPr>
            <p:ph idx="1"/>
            <p:extLst>
              <p:ext uri="{D42A27DB-BD31-4B8C-83A1-F6EECF244321}">
                <p14:modId xmlns:p14="http://schemas.microsoft.com/office/powerpoint/2010/main" val="1831323329"/>
              </p:ext>
            </p:extLst>
          </p:nvPr>
        </p:nvGraphicFramePr>
        <p:xfrm>
          <a:off x="129209" y="827903"/>
          <a:ext cx="11955699" cy="5931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0294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CEB36-F480-F446-A9CF-B77F19683A3D}"/>
              </a:ext>
            </a:extLst>
          </p:cNvPr>
          <p:cNvSpPr>
            <a:spLocks noGrp="1"/>
          </p:cNvSpPr>
          <p:nvPr>
            <p:ph type="title"/>
          </p:nvPr>
        </p:nvSpPr>
        <p:spPr>
          <a:xfrm>
            <a:off x="0" y="18255"/>
            <a:ext cx="8299174" cy="1325563"/>
          </a:xfrm>
        </p:spPr>
        <p:txBody>
          <a:bodyPr/>
          <a:lstStyle/>
          <a:p>
            <a:r>
              <a:rPr lang="en-US" dirty="0"/>
              <a:t>Sources of Constitutional Norms—Endogenous or Exogenous</a:t>
            </a:r>
          </a:p>
        </p:txBody>
      </p:sp>
      <p:graphicFrame>
        <p:nvGraphicFramePr>
          <p:cNvPr id="9" name="Content Placeholder 8">
            <a:extLst>
              <a:ext uri="{FF2B5EF4-FFF2-40B4-BE49-F238E27FC236}">
                <a16:creationId xmlns:a16="http://schemas.microsoft.com/office/drawing/2014/main" id="{BBF82BBC-0B39-5741-8F5D-7579F76C8884}"/>
              </a:ext>
            </a:extLst>
          </p:cNvPr>
          <p:cNvGraphicFramePr>
            <a:graphicFrameLocks noGrp="1"/>
          </p:cNvGraphicFramePr>
          <p:nvPr>
            <p:ph sz="half" idx="1"/>
            <p:extLst>
              <p:ext uri="{D42A27DB-BD31-4B8C-83A1-F6EECF244321}">
                <p14:modId xmlns:p14="http://schemas.microsoft.com/office/powerpoint/2010/main" val="616336994"/>
              </p:ext>
            </p:extLst>
          </p:nvPr>
        </p:nvGraphicFramePr>
        <p:xfrm>
          <a:off x="42255" y="1431234"/>
          <a:ext cx="7233187" cy="5426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a:extLst>
              <a:ext uri="{FF2B5EF4-FFF2-40B4-BE49-F238E27FC236}">
                <a16:creationId xmlns:a16="http://schemas.microsoft.com/office/drawing/2014/main" id="{742E3B6F-4C66-884E-BB7A-A129F5E32B95}"/>
              </a:ext>
            </a:extLst>
          </p:cNvPr>
          <p:cNvPicPr>
            <a:picLocks noGrp="1" noChangeAspect="1"/>
          </p:cNvPicPr>
          <p:nvPr>
            <p:ph sz="half" idx="2"/>
          </p:nvPr>
        </p:nvPicPr>
        <p:blipFill>
          <a:blip r:embed="rId7"/>
          <a:stretch>
            <a:fillRect/>
          </a:stretch>
        </p:blipFill>
        <p:spPr>
          <a:xfrm>
            <a:off x="7646115" y="834888"/>
            <a:ext cx="4503630" cy="6004840"/>
          </a:xfrm>
        </p:spPr>
      </p:pic>
    </p:spTree>
    <p:extLst>
      <p:ext uri="{BB962C8B-B14F-4D97-AF65-F5344CB8AC3E}">
        <p14:creationId xmlns:p14="http://schemas.microsoft.com/office/powerpoint/2010/main" val="2369258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26AF-B9B9-D842-9036-DFD53D1FCE53}"/>
              </a:ext>
            </a:extLst>
          </p:cNvPr>
          <p:cNvSpPr>
            <a:spLocks noGrp="1"/>
          </p:cNvSpPr>
          <p:nvPr>
            <p:ph type="title"/>
          </p:nvPr>
        </p:nvSpPr>
        <p:spPr>
          <a:xfrm>
            <a:off x="0" y="1"/>
            <a:ext cx="12192000" cy="1361660"/>
          </a:xfrm>
        </p:spPr>
        <p:txBody>
          <a:bodyPr/>
          <a:lstStyle/>
          <a:p>
            <a:pPr algn="ctr"/>
            <a:r>
              <a:rPr lang="en-US" b="1" dirty="0">
                <a:solidFill>
                  <a:srgbClr val="FF0000"/>
                </a:solidFill>
              </a:rPr>
              <a:t>Must Constitutions Adhere to a Specific Ideological Line?</a:t>
            </a:r>
          </a:p>
        </p:txBody>
      </p:sp>
      <p:graphicFrame>
        <p:nvGraphicFramePr>
          <p:cNvPr id="7" name="Content Placeholder 6">
            <a:extLst>
              <a:ext uri="{FF2B5EF4-FFF2-40B4-BE49-F238E27FC236}">
                <a16:creationId xmlns:a16="http://schemas.microsoft.com/office/drawing/2014/main" id="{1BCD098A-4E13-0544-9D4B-E8432C52C22C}"/>
              </a:ext>
            </a:extLst>
          </p:cNvPr>
          <p:cNvGraphicFramePr>
            <a:graphicFrameLocks noGrp="1"/>
          </p:cNvGraphicFramePr>
          <p:nvPr>
            <p:ph sz="half" idx="1"/>
            <p:extLst>
              <p:ext uri="{D42A27DB-BD31-4B8C-83A1-F6EECF244321}">
                <p14:modId xmlns:p14="http://schemas.microsoft.com/office/powerpoint/2010/main" val="3621034583"/>
              </p:ext>
            </p:extLst>
          </p:nvPr>
        </p:nvGraphicFramePr>
        <p:xfrm>
          <a:off x="0" y="1361662"/>
          <a:ext cx="6019800" cy="5496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DFA25283-C9A2-4E46-9882-49130B705882}"/>
              </a:ext>
            </a:extLst>
          </p:cNvPr>
          <p:cNvPicPr>
            <a:picLocks noGrp="1" noChangeAspect="1"/>
          </p:cNvPicPr>
          <p:nvPr>
            <p:ph sz="half" idx="2"/>
          </p:nvPr>
        </p:nvPicPr>
        <p:blipFill>
          <a:blip r:embed="rId7"/>
          <a:stretch>
            <a:fillRect/>
          </a:stretch>
        </p:blipFill>
        <p:spPr>
          <a:xfrm>
            <a:off x="6172200" y="1490869"/>
            <a:ext cx="5938032" cy="4581939"/>
          </a:xfrm>
        </p:spPr>
      </p:pic>
    </p:spTree>
    <p:extLst>
      <p:ext uri="{BB962C8B-B14F-4D97-AF65-F5344CB8AC3E}">
        <p14:creationId xmlns:p14="http://schemas.microsoft.com/office/powerpoint/2010/main" val="252916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A674-B393-6C4F-8CC8-2F5F569ED843}"/>
              </a:ext>
            </a:extLst>
          </p:cNvPr>
          <p:cNvSpPr>
            <a:spLocks noGrp="1"/>
          </p:cNvSpPr>
          <p:nvPr>
            <p:ph type="title"/>
          </p:nvPr>
        </p:nvSpPr>
        <p:spPr>
          <a:xfrm>
            <a:off x="0" y="1"/>
            <a:ext cx="12192000" cy="1458096"/>
          </a:xfrm>
        </p:spPr>
        <p:txBody>
          <a:bodyPr/>
          <a:lstStyle/>
          <a:p>
            <a:pPr algn="ctr"/>
            <a:r>
              <a:rPr lang="en-US" dirty="0"/>
              <a:t>The Three Great Schools of Constitutional Designs</a:t>
            </a:r>
          </a:p>
        </p:txBody>
      </p:sp>
      <p:graphicFrame>
        <p:nvGraphicFramePr>
          <p:cNvPr id="4" name="Content Placeholder 3">
            <a:extLst>
              <a:ext uri="{FF2B5EF4-FFF2-40B4-BE49-F238E27FC236}">
                <a16:creationId xmlns:a16="http://schemas.microsoft.com/office/drawing/2014/main" id="{BF10601D-D544-A341-8F5E-2723E3B969E0}"/>
              </a:ext>
            </a:extLst>
          </p:cNvPr>
          <p:cNvGraphicFramePr>
            <a:graphicFrameLocks noGrp="1"/>
          </p:cNvGraphicFramePr>
          <p:nvPr>
            <p:ph idx="1"/>
            <p:extLst>
              <p:ext uri="{D42A27DB-BD31-4B8C-83A1-F6EECF244321}">
                <p14:modId xmlns:p14="http://schemas.microsoft.com/office/powerpoint/2010/main" val="908846622"/>
              </p:ext>
            </p:extLst>
          </p:nvPr>
        </p:nvGraphicFramePr>
        <p:xfrm>
          <a:off x="86497" y="1087395"/>
          <a:ext cx="12105503" cy="5770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5933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5A29-90F0-E14A-8296-AD12100FF5EE}"/>
              </a:ext>
            </a:extLst>
          </p:cNvPr>
          <p:cNvSpPr>
            <a:spLocks noGrp="1"/>
          </p:cNvSpPr>
          <p:nvPr>
            <p:ph type="title"/>
          </p:nvPr>
        </p:nvSpPr>
        <p:spPr>
          <a:xfrm>
            <a:off x="0" y="1"/>
            <a:ext cx="7290486" cy="1112107"/>
          </a:xfrm>
        </p:spPr>
        <p:txBody>
          <a:bodyPr/>
          <a:lstStyle/>
          <a:p>
            <a:r>
              <a:rPr lang="en-US" dirty="0"/>
              <a:t>Forbidden Provisions?</a:t>
            </a:r>
          </a:p>
        </p:txBody>
      </p:sp>
      <p:graphicFrame>
        <p:nvGraphicFramePr>
          <p:cNvPr id="6" name="Content Placeholder 5">
            <a:extLst>
              <a:ext uri="{FF2B5EF4-FFF2-40B4-BE49-F238E27FC236}">
                <a16:creationId xmlns:a16="http://schemas.microsoft.com/office/drawing/2014/main" id="{0E04C236-CC8F-3442-B00C-E56CCF87639D}"/>
              </a:ext>
            </a:extLst>
          </p:cNvPr>
          <p:cNvGraphicFramePr>
            <a:graphicFrameLocks noGrp="1"/>
          </p:cNvGraphicFramePr>
          <p:nvPr>
            <p:ph sz="half" idx="1"/>
            <p:extLst>
              <p:ext uri="{D42A27DB-BD31-4B8C-83A1-F6EECF244321}">
                <p14:modId xmlns:p14="http://schemas.microsoft.com/office/powerpoint/2010/main" val="1380930408"/>
              </p:ext>
            </p:extLst>
          </p:nvPr>
        </p:nvGraphicFramePr>
        <p:xfrm>
          <a:off x="-86497" y="1112108"/>
          <a:ext cx="6019800" cy="5745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id="{3C231497-7868-0C4B-A9C2-ABF6DB1CEFAE}"/>
              </a:ext>
            </a:extLst>
          </p:cNvPr>
          <p:cNvGraphicFramePr>
            <a:graphicFrameLocks noGrp="1"/>
          </p:cNvGraphicFramePr>
          <p:nvPr>
            <p:ph sz="half" idx="2"/>
            <p:extLst>
              <p:ext uri="{D42A27DB-BD31-4B8C-83A1-F6EECF244321}">
                <p14:modId xmlns:p14="http://schemas.microsoft.com/office/powerpoint/2010/main" val="2112957261"/>
              </p:ext>
            </p:extLst>
          </p:nvPr>
        </p:nvGraphicFramePr>
        <p:xfrm>
          <a:off x="6172199" y="1235676"/>
          <a:ext cx="5900351" cy="56223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77299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3D782-C3E2-904B-8D7D-74305120064F}"/>
              </a:ext>
            </a:extLst>
          </p:cNvPr>
          <p:cNvSpPr>
            <a:spLocks noGrp="1"/>
          </p:cNvSpPr>
          <p:nvPr>
            <p:ph type="title"/>
          </p:nvPr>
        </p:nvSpPr>
        <p:spPr>
          <a:xfrm>
            <a:off x="838200" y="1"/>
            <a:ext cx="10515600" cy="971549"/>
          </a:xfrm>
        </p:spPr>
        <p:txBody>
          <a:bodyPr/>
          <a:lstStyle/>
          <a:p>
            <a:pPr algn="ctr"/>
            <a:r>
              <a:rPr lang="en-US" dirty="0"/>
              <a:t>Putting this all together</a:t>
            </a:r>
          </a:p>
        </p:txBody>
      </p:sp>
      <p:sp>
        <p:nvSpPr>
          <p:cNvPr id="3" name="Content Placeholder 2">
            <a:extLst>
              <a:ext uri="{FF2B5EF4-FFF2-40B4-BE49-F238E27FC236}">
                <a16:creationId xmlns:a16="http://schemas.microsoft.com/office/drawing/2014/main" id="{3FB9602A-315E-0040-B5DB-DD0A6EBB51FD}"/>
              </a:ext>
            </a:extLst>
          </p:cNvPr>
          <p:cNvSpPr>
            <a:spLocks noGrp="1"/>
          </p:cNvSpPr>
          <p:nvPr>
            <p:ph sz="half" idx="1"/>
          </p:nvPr>
        </p:nvSpPr>
        <p:spPr>
          <a:xfrm>
            <a:off x="312420" y="971550"/>
            <a:ext cx="5181600" cy="4091940"/>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normAutofit fontScale="92500" lnSpcReduction="20000"/>
          </a:bodyPr>
          <a:lstStyle/>
          <a:p>
            <a:r>
              <a:rPr lang="en-US" dirty="0"/>
              <a:t>Constitutions are documents, or clusters of documents or understandings that organize a government</a:t>
            </a:r>
          </a:p>
          <a:p>
            <a:r>
              <a:rPr lang="en-US" dirty="0"/>
              <a:t>They use the language of law but are not necessarily embedded within law systems</a:t>
            </a:r>
          </a:p>
          <a:p>
            <a:r>
              <a:rPr lang="en-US" dirty="0"/>
              <a:t>They give rise to the principles within which law can be administered</a:t>
            </a:r>
          </a:p>
          <a:p>
            <a:r>
              <a:rPr lang="en-US" dirty="0"/>
              <a:t>But they are not necessarily to be understood as within the law system they organize</a:t>
            </a:r>
          </a:p>
        </p:txBody>
      </p:sp>
      <p:sp>
        <p:nvSpPr>
          <p:cNvPr id="4" name="Content Placeholder 3">
            <a:extLst>
              <a:ext uri="{FF2B5EF4-FFF2-40B4-BE49-F238E27FC236}">
                <a16:creationId xmlns:a16="http://schemas.microsoft.com/office/drawing/2014/main" id="{87699C3D-E956-2C48-9A7A-4F33634B0BF3}"/>
              </a:ext>
            </a:extLst>
          </p:cNvPr>
          <p:cNvSpPr>
            <a:spLocks noGrp="1"/>
          </p:cNvSpPr>
          <p:nvPr>
            <p:ph sz="half" idx="2"/>
          </p:nvPr>
        </p:nvSpPr>
        <p:spPr>
          <a:xfrm>
            <a:off x="6172200" y="971550"/>
            <a:ext cx="5181600" cy="4091940"/>
          </a:xfrm>
          <a:gradFill>
            <a:gsLst>
              <a:gs pos="0">
                <a:schemeClr val="accent4">
                  <a:hueOff val="8909901"/>
                  <a:satOff val="-37070"/>
                  <a:lumOff val="8735"/>
                  <a:alphaOff val="0"/>
                  <a:lumMod val="110000"/>
                  <a:satMod val="105000"/>
                  <a:tint val="67000"/>
                </a:schemeClr>
              </a:gs>
              <a:gs pos="50000">
                <a:schemeClr val="accent4">
                  <a:hueOff val="8909901"/>
                  <a:satOff val="-37070"/>
                  <a:lumOff val="8735"/>
                  <a:alphaOff val="0"/>
                  <a:lumMod val="105000"/>
                  <a:satMod val="103000"/>
                  <a:tint val="73000"/>
                </a:schemeClr>
              </a:gs>
              <a:gs pos="100000">
                <a:schemeClr val="accent4">
                  <a:hueOff val="8909901"/>
                  <a:satOff val="-37070"/>
                  <a:lumOff val="8735"/>
                  <a:alphaOff val="0"/>
                  <a:lumMod val="105000"/>
                  <a:satMod val="109000"/>
                  <a:tint val="81000"/>
                </a:schemeClr>
              </a:gs>
            </a:gsLst>
            <a:lin ang="5400000" scaled="0"/>
          </a:gradFill>
        </p:spPr>
        <p:txBody>
          <a:bodyPr>
            <a:normAutofit fontScale="92500" lnSpcReduction="20000"/>
          </a:bodyPr>
          <a:lstStyle/>
          <a:p>
            <a:r>
              <a:rPr lang="en-US" dirty="0"/>
              <a:t>Constitutions serve instead as the meeting point of law, politics, and societal norms/cultures.</a:t>
            </a:r>
          </a:p>
          <a:p>
            <a:r>
              <a:rPr lang="en-US" dirty="0"/>
              <a:t>They are political, societal, cultural and economic documents that are constructed through the language and the ideologies of law. </a:t>
            </a:r>
          </a:p>
          <a:p>
            <a:r>
              <a:rPr lang="en-US" dirty="0"/>
              <a:t>That is an ideology of </a:t>
            </a:r>
          </a:p>
          <a:p>
            <a:pPr lvl="1"/>
            <a:r>
              <a:rPr lang="en-US" dirty="0"/>
              <a:t>Order</a:t>
            </a:r>
          </a:p>
          <a:p>
            <a:pPr lvl="1"/>
            <a:r>
              <a:rPr lang="en-US" dirty="0"/>
              <a:t>Transparency</a:t>
            </a:r>
          </a:p>
          <a:p>
            <a:pPr lvl="1"/>
            <a:r>
              <a:rPr lang="en-US" dirty="0"/>
              <a:t>Equal treatment</a:t>
            </a:r>
          </a:p>
          <a:p>
            <a:pPr lvl="1"/>
            <a:r>
              <a:rPr lang="en-US" dirty="0"/>
              <a:t>Process</a:t>
            </a:r>
          </a:p>
          <a:p>
            <a:endParaRPr lang="en-US" dirty="0"/>
          </a:p>
        </p:txBody>
      </p:sp>
      <p:sp>
        <p:nvSpPr>
          <p:cNvPr id="5" name="TextBox 4">
            <a:extLst>
              <a:ext uri="{FF2B5EF4-FFF2-40B4-BE49-F238E27FC236}">
                <a16:creationId xmlns:a16="http://schemas.microsoft.com/office/drawing/2014/main" id="{891CF45C-9F42-4141-8FE8-415474F32174}"/>
              </a:ext>
            </a:extLst>
          </p:cNvPr>
          <p:cNvSpPr txBox="1"/>
          <p:nvPr/>
        </p:nvSpPr>
        <p:spPr>
          <a:xfrm>
            <a:off x="0" y="5219431"/>
            <a:ext cx="11879579" cy="1631216"/>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rect">
              <a:fillToRect l="100000" t="100000"/>
            </a:path>
            <a:tileRect r="-100000" b="-100000"/>
          </a:gradFill>
        </p:spPr>
        <p:txBody>
          <a:bodyPr wrap="square" rtlCol="0">
            <a:spAutoFit/>
          </a:bodyPr>
          <a:lstStyle/>
          <a:p>
            <a:pPr algn="ctr"/>
            <a:r>
              <a:rPr lang="en-US" sz="2800" dirty="0"/>
              <a:t>--</a:t>
            </a:r>
            <a:r>
              <a:rPr lang="en-US" sz="2400" dirty="0"/>
              <a:t>The study of constitutions, then, is the study of the way in which societies approach this ordering from their own context</a:t>
            </a:r>
          </a:p>
          <a:p>
            <a:pPr algn="ctr"/>
            <a:r>
              <a:rPr lang="en-US" sz="2400" dirty="0"/>
              <a:t>--Comparative study of constitutions looks to the way in which these national approaches share commonalities in terms of processes, normative basis or operations.</a:t>
            </a:r>
            <a:endParaRPr lang="en-US" dirty="0"/>
          </a:p>
        </p:txBody>
      </p:sp>
    </p:spTree>
    <p:extLst>
      <p:ext uri="{BB962C8B-B14F-4D97-AF65-F5344CB8AC3E}">
        <p14:creationId xmlns:p14="http://schemas.microsoft.com/office/powerpoint/2010/main" val="2375646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622D-E28B-0042-A9DE-9273AD65FA1F}"/>
              </a:ext>
            </a:extLst>
          </p:cNvPr>
          <p:cNvSpPr>
            <a:spLocks noGrp="1"/>
          </p:cNvSpPr>
          <p:nvPr>
            <p:ph type="title"/>
          </p:nvPr>
        </p:nvSpPr>
        <p:spPr>
          <a:xfrm>
            <a:off x="0" y="1"/>
            <a:ext cx="6190735" cy="877329"/>
          </a:xfrm>
        </p:spPr>
        <p:txBody>
          <a:bodyPr/>
          <a:lstStyle/>
          <a:p>
            <a:r>
              <a:rPr lang="en-US" dirty="0"/>
              <a:t>Class 1</a:t>
            </a:r>
          </a:p>
        </p:txBody>
      </p:sp>
      <p:sp>
        <p:nvSpPr>
          <p:cNvPr id="3" name="Content Placeholder 2">
            <a:extLst>
              <a:ext uri="{FF2B5EF4-FFF2-40B4-BE49-F238E27FC236}">
                <a16:creationId xmlns:a16="http://schemas.microsoft.com/office/drawing/2014/main" id="{E0683B0F-3FE3-6D40-BE16-D7079BD9924B}"/>
              </a:ext>
            </a:extLst>
          </p:cNvPr>
          <p:cNvSpPr>
            <a:spLocks noGrp="1"/>
          </p:cNvSpPr>
          <p:nvPr>
            <p:ph sz="half" idx="1"/>
          </p:nvPr>
        </p:nvSpPr>
        <p:spPr>
          <a:xfrm>
            <a:off x="109152" y="985366"/>
            <a:ext cx="5181600" cy="1275919"/>
          </a:xfrm>
        </p:spPr>
        <p:txBody>
          <a:bodyPr>
            <a:normAutofit lnSpcReduction="10000"/>
          </a:bodyPr>
          <a:lstStyle/>
          <a:p>
            <a:r>
              <a:rPr lang="en-US" dirty="0"/>
              <a:t>11</a:t>
            </a:r>
            <a:r>
              <a:rPr lang="zh-CN" altLang="en-US"/>
              <a:t>月</a:t>
            </a:r>
            <a:r>
              <a:rPr lang="en-US" dirty="0"/>
              <a:t>11</a:t>
            </a:r>
            <a:r>
              <a:rPr lang="zh-CN" altLang="en-US"/>
              <a:t>日（星期一）</a:t>
            </a:r>
            <a:r>
              <a:rPr lang="en-US" dirty="0"/>
              <a:t>November 11, Monday</a:t>
            </a:r>
          </a:p>
          <a:p>
            <a:r>
              <a:rPr lang="en-US" dirty="0"/>
              <a:t> </a:t>
            </a:r>
            <a:r>
              <a:rPr lang="zh-CN" altLang="en-US"/>
              <a:t>第</a:t>
            </a:r>
            <a:r>
              <a:rPr lang="en-US" dirty="0"/>
              <a:t>1—4</a:t>
            </a:r>
            <a:r>
              <a:rPr lang="zh-CN" altLang="en-US"/>
              <a:t>节 </a:t>
            </a:r>
            <a:r>
              <a:rPr lang="en-US" dirty="0"/>
              <a:t>8:30-11:45</a:t>
            </a:r>
          </a:p>
        </p:txBody>
      </p:sp>
      <p:pic>
        <p:nvPicPr>
          <p:cNvPr id="6" name="Content Placeholder 5">
            <a:extLst>
              <a:ext uri="{FF2B5EF4-FFF2-40B4-BE49-F238E27FC236}">
                <a16:creationId xmlns:a16="http://schemas.microsoft.com/office/drawing/2014/main" id="{ABE395F1-7972-7F4E-B85F-5A8A8C50081D}"/>
              </a:ext>
            </a:extLst>
          </p:cNvPr>
          <p:cNvPicPr>
            <a:picLocks noGrp="1" noChangeAspect="1"/>
          </p:cNvPicPr>
          <p:nvPr>
            <p:ph sz="half" idx="2"/>
          </p:nvPr>
        </p:nvPicPr>
        <p:blipFill>
          <a:blip r:embed="rId2"/>
          <a:stretch>
            <a:fillRect/>
          </a:stretch>
        </p:blipFill>
        <p:spPr>
          <a:xfrm>
            <a:off x="1200664" y="2491129"/>
            <a:ext cx="9980141" cy="4351337"/>
          </a:xfrm>
        </p:spPr>
      </p:pic>
    </p:spTree>
    <p:extLst>
      <p:ext uri="{BB962C8B-B14F-4D97-AF65-F5344CB8AC3E}">
        <p14:creationId xmlns:p14="http://schemas.microsoft.com/office/powerpoint/2010/main" val="217789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BA91-445D-C441-819C-EC952F9DBA6A}"/>
              </a:ext>
            </a:extLst>
          </p:cNvPr>
          <p:cNvSpPr>
            <a:spLocks noGrp="1"/>
          </p:cNvSpPr>
          <p:nvPr>
            <p:ph type="title"/>
          </p:nvPr>
        </p:nvSpPr>
        <p:spPr>
          <a:xfrm>
            <a:off x="838200" y="1"/>
            <a:ext cx="10515600" cy="1210961"/>
          </a:xfrm>
        </p:spPr>
        <p:txBody>
          <a:bodyPr/>
          <a:lstStyle/>
          <a:p>
            <a:pPr algn="ctr"/>
            <a:r>
              <a:rPr lang="en-US" dirty="0"/>
              <a:t>From Constitutions to Constitutionalism</a:t>
            </a:r>
          </a:p>
        </p:txBody>
      </p:sp>
      <p:pic>
        <p:nvPicPr>
          <p:cNvPr id="9" name="Content Placeholder 8">
            <a:extLst>
              <a:ext uri="{FF2B5EF4-FFF2-40B4-BE49-F238E27FC236}">
                <a16:creationId xmlns:a16="http://schemas.microsoft.com/office/drawing/2014/main" id="{E22610D7-7CF0-A144-AF30-72147E528001}"/>
              </a:ext>
            </a:extLst>
          </p:cNvPr>
          <p:cNvPicPr>
            <a:picLocks noGrp="1" noChangeAspect="1"/>
          </p:cNvPicPr>
          <p:nvPr>
            <p:ph idx="1"/>
          </p:nvPr>
        </p:nvPicPr>
        <p:blipFill>
          <a:blip r:embed="rId2"/>
          <a:stretch>
            <a:fillRect/>
          </a:stretch>
        </p:blipFill>
        <p:spPr>
          <a:xfrm>
            <a:off x="3953470" y="1469530"/>
            <a:ext cx="4041352" cy="5388470"/>
          </a:xfrm>
        </p:spPr>
      </p:pic>
    </p:spTree>
    <p:extLst>
      <p:ext uri="{BB962C8B-B14F-4D97-AF65-F5344CB8AC3E}">
        <p14:creationId xmlns:p14="http://schemas.microsoft.com/office/powerpoint/2010/main" val="33058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415E-B17C-7E44-A7EA-B2C9FE458ED2}"/>
              </a:ext>
            </a:extLst>
          </p:cNvPr>
          <p:cNvSpPr>
            <a:spLocks noGrp="1"/>
          </p:cNvSpPr>
          <p:nvPr>
            <p:ph type="title"/>
          </p:nvPr>
        </p:nvSpPr>
        <p:spPr>
          <a:xfrm>
            <a:off x="0" y="0"/>
            <a:ext cx="11353800" cy="1025611"/>
          </a:xfrm>
        </p:spPr>
        <p:txBody>
          <a:bodyPr/>
          <a:lstStyle/>
          <a:p>
            <a:r>
              <a:rPr lang="en-US" dirty="0"/>
              <a:t>From Constitution to Constitutionalism</a:t>
            </a:r>
          </a:p>
        </p:txBody>
      </p:sp>
      <p:graphicFrame>
        <p:nvGraphicFramePr>
          <p:cNvPr id="4" name="Content Placeholder 3">
            <a:extLst>
              <a:ext uri="{FF2B5EF4-FFF2-40B4-BE49-F238E27FC236}">
                <a16:creationId xmlns:a16="http://schemas.microsoft.com/office/drawing/2014/main" id="{ABA9C271-890F-3B4F-8BBE-A7CADD882A1C}"/>
              </a:ext>
            </a:extLst>
          </p:cNvPr>
          <p:cNvGraphicFramePr>
            <a:graphicFrameLocks noGrp="1"/>
          </p:cNvGraphicFramePr>
          <p:nvPr>
            <p:ph idx="1"/>
            <p:extLst>
              <p:ext uri="{D42A27DB-BD31-4B8C-83A1-F6EECF244321}">
                <p14:modId xmlns:p14="http://schemas.microsoft.com/office/powerpoint/2010/main" val="1963591803"/>
              </p:ext>
            </p:extLst>
          </p:nvPr>
        </p:nvGraphicFramePr>
        <p:xfrm>
          <a:off x="0" y="1025611"/>
          <a:ext cx="11353800" cy="5832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660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D344-A478-9443-A026-AF8785612F0B}"/>
              </a:ext>
            </a:extLst>
          </p:cNvPr>
          <p:cNvSpPr>
            <a:spLocks noGrp="1"/>
          </p:cNvSpPr>
          <p:nvPr>
            <p:ph type="title"/>
          </p:nvPr>
        </p:nvSpPr>
        <p:spPr>
          <a:xfrm>
            <a:off x="838200" y="1"/>
            <a:ext cx="10515600" cy="857249"/>
          </a:xfrm>
        </p:spPr>
        <p:txBody>
          <a:bodyPr/>
          <a:lstStyle/>
          <a:p>
            <a:pPr algn="ctr"/>
            <a:r>
              <a:rPr lang="en-US" dirty="0"/>
              <a:t>From Constitutionalism to Contradiction? </a:t>
            </a:r>
          </a:p>
        </p:txBody>
      </p:sp>
      <p:graphicFrame>
        <p:nvGraphicFramePr>
          <p:cNvPr id="4" name="Content Placeholder 3">
            <a:extLst>
              <a:ext uri="{FF2B5EF4-FFF2-40B4-BE49-F238E27FC236}">
                <a16:creationId xmlns:a16="http://schemas.microsoft.com/office/drawing/2014/main" id="{89D34E0E-85DE-FB44-9594-A162A57B700A}"/>
              </a:ext>
            </a:extLst>
          </p:cNvPr>
          <p:cNvGraphicFramePr>
            <a:graphicFrameLocks noGrp="1"/>
          </p:cNvGraphicFramePr>
          <p:nvPr>
            <p:ph idx="1"/>
            <p:extLst>
              <p:ext uri="{D42A27DB-BD31-4B8C-83A1-F6EECF244321}">
                <p14:modId xmlns:p14="http://schemas.microsoft.com/office/powerpoint/2010/main" val="1129475449"/>
              </p:ext>
            </p:extLst>
          </p:nvPr>
        </p:nvGraphicFramePr>
        <p:xfrm>
          <a:off x="0" y="994410"/>
          <a:ext cx="11875770" cy="5863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807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94DD-FE0F-A446-A3A8-3E71E1B04126}"/>
              </a:ext>
            </a:extLst>
          </p:cNvPr>
          <p:cNvSpPr>
            <a:spLocks noGrp="1"/>
          </p:cNvSpPr>
          <p:nvPr>
            <p:ph type="title"/>
          </p:nvPr>
        </p:nvSpPr>
        <p:spPr>
          <a:xfrm>
            <a:off x="838200" y="1"/>
            <a:ext cx="10515600" cy="1053547"/>
          </a:xfrm>
        </p:spPr>
        <p:txBody>
          <a:bodyPr/>
          <a:lstStyle/>
          <a:p>
            <a:r>
              <a:rPr lang="en-US" dirty="0"/>
              <a:t>Is there an Ideal Type of Constitution</a:t>
            </a:r>
          </a:p>
        </p:txBody>
      </p:sp>
      <p:graphicFrame>
        <p:nvGraphicFramePr>
          <p:cNvPr id="4" name="Content Placeholder 3">
            <a:extLst>
              <a:ext uri="{FF2B5EF4-FFF2-40B4-BE49-F238E27FC236}">
                <a16:creationId xmlns:a16="http://schemas.microsoft.com/office/drawing/2014/main" id="{7C069052-321C-2F40-B95E-6314D656501A}"/>
              </a:ext>
            </a:extLst>
          </p:cNvPr>
          <p:cNvGraphicFramePr>
            <a:graphicFrameLocks noGrp="1"/>
          </p:cNvGraphicFramePr>
          <p:nvPr>
            <p:ph idx="1"/>
            <p:extLst>
              <p:ext uri="{D42A27DB-BD31-4B8C-83A1-F6EECF244321}">
                <p14:modId xmlns:p14="http://schemas.microsoft.com/office/powerpoint/2010/main" val="2558132969"/>
              </p:ext>
            </p:extLst>
          </p:nvPr>
        </p:nvGraphicFramePr>
        <p:xfrm>
          <a:off x="-1" y="954158"/>
          <a:ext cx="12085983" cy="5903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299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D6F3-7F14-474F-80D7-81E572B5DD98}"/>
              </a:ext>
            </a:extLst>
          </p:cNvPr>
          <p:cNvSpPr>
            <a:spLocks noGrp="1"/>
          </p:cNvSpPr>
          <p:nvPr>
            <p:ph type="title"/>
          </p:nvPr>
        </p:nvSpPr>
        <p:spPr>
          <a:xfrm>
            <a:off x="0" y="1"/>
            <a:ext cx="12192000" cy="877329"/>
          </a:xfrm>
        </p:spPr>
        <p:txBody>
          <a:bodyPr>
            <a:normAutofit/>
          </a:bodyPr>
          <a:lstStyle/>
          <a:p>
            <a:pPr algn="ctr"/>
            <a:r>
              <a:rPr lang="en-US" b="1" dirty="0">
                <a:solidFill>
                  <a:srgbClr val="FF0000"/>
                </a:solidFill>
              </a:rPr>
              <a:t>A Definition for Constitutionalism Beyond Ideology?</a:t>
            </a:r>
          </a:p>
        </p:txBody>
      </p:sp>
      <p:graphicFrame>
        <p:nvGraphicFramePr>
          <p:cNvPr id="4" name="Content Placeholder 3">
            <a:extLst>
              <a:ext uri="{FF2B5EF4-FFF2-40B4-BE49-F238E27FC236}">
                <a16:creationId xmlns:a16="http://schemas.microsoft.com/office/drawing/2014/main" id="{7DB57336-2F2B-A942-9955-6F47EB222883}"/>
              </a:ext>
            </a:extLst>
          </p:cNvPr>
          <p:cNvGraphicFramePr>
            <a:graphicFrameLocks noGrp="1"/>
          </p:cNvGraphicFramePr>
          <p:nvPr>
            <p:ph idx="1"/>
            <p:extLst>
              <p:ext uri="{D42A27DB-BD31-4B8C-83A1-F6EECF244321}">
                <p14:modId xmlns:p14="http://schemas.microsoft.com/office/powerpoint/2010/main" val="1593240284"/>
              </p:ext>
            </p:extLst>
          </p:nvPr>
        </p:nvGraphicFramePr>
        <p:xfrm>
          <a:off x="0" y="1096577"/>
          <a:ext cx="12192000" cy="5761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0788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ED00-0872-E645-979D-78CC6CFFF897}"/>
              </a:ext>
            </a:extLst>
          </p:cNvPr>
          <p:cNvSpPr>
            <a:spLocks noGrp="1"/>
          </p:cNvSpPr>
          <p:nvPr>
            <p:ph type="title"/>
          </p:nvPr>
        </p:nvSpPr>
        <p:spPr>
          <a:xfrm>
            <a:off x="0" y="1"/>
            <a:ext cx="5795319" cy="1173891"/>
          </a:xfrm>
        </p:spPr>
        <p:txBody>
          <a:bodyPr/>
          <a:lstStyle/>
          <a:p>
            <a:r>
              <a:rPr lang="en-US" dirty="0"/>
              <a:t>System of Classification</a:t>
            </a:r>
          </a:p>
        </p:txBody>
      </p:sp>
      <p:graphicFrame>
        <p:nvGraphicFramePr>
          <p:cNvPr id="3" name="Content Placeholder 2">
            <a:extLst>
              <a:ext uri="{FF2B5EF4-FFF2-40B4-BE49-F238E27FC236}">
                <a16:creationId xmlns:a16="http://schemas.microsoft.com/office/drawing/2014/main" id="{DA8FCC63-2DC4-AE4A-BD77-D39952B8726D}"/>
              </a:ext>
            </a:extLst>
          </p:cNvPr>
          <p:cNvGraphicFramePr>
            <a:graphicFrameLocks noGrp="1"/>
          </p:cNvGraphicFramePr>
          <p:nvPr>
            <p:ph sz="half" idx="1"/>
            <p:extLst>
              <p:ext uri="{D42A27DB-BD31-4B8C-83A1-F6EECF244321}">
                <p14:modId xmlns:p14="http://schemas.microsoft.com/office/powerpoint/2010/main" val="651772370"/>
              </p:ext>
            </p:extLst>
          </p:nvPr>
        </p:nvGraphicFramePr>
        <p:xfrm>
          <a:off x="0" y="1062682"/>
          <a:ext cx="6019800" cy="5795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D107FB0D-C4D1-7945-95D3-9217FBCD55CE}"/>
              </a:ext>
            </a:extLst>
          </p:cNvPr>
          <p:cNvGraphicFramePr>
            <a:graphicFrameLocks noGrp="1"/>
          </p:cNvGraphicFramePr>
          <p:nvPr>
            <p:ph sz="half" idx="2"/>
            <p:extLst>
              <p:ext uri="{D42A27DB-BD31-4B8C-83A1-F6EECF244321}">
                <p14:modId xmlns:p14="http://schemas.microsoft.com/office/powerpoint/2010/main" val="3248592455"/>
              </p:ext>
            </p:extLst>
          </p:nvPr>
        </p:nvGraphicFramePr>
        <p:xfrm>
          <a:off x="6172199" y="1173892"/>
          <a:ext cx="6019799" cy="56841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23518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F998D8-1C89-3948-BFE2-80D8F5781053}"/>
              </a:ext>
            </a:extLst>
          </p:cNvPr>
          <p:cNvSpPr>
            <a:spLocks noGrp="1"/>
          </p:cNvSpPr>
          <p:nvPr>
            <p:ph type="title"/>
          </p:nvPr>
        </p:nvSpPr>
        <p:spPr>
          <a:xfrm>
            <a:off x="804672" y="1412489"/>
            <a:ext cx="2871095" cy="2156621"/>
          </a:xfrm>
        </p:spPr>
        <p:txBody>
          <a:bodyPr anchor="t">
            <a:normAutofit/>
          </a:bodyPr>
          <a:lstStyle/>
          <a:p>
            <a:r>
              <a:rPr lang="en-US" sz="3600" dirty="0">
                <a:solidFill>
                  <a:srgbClr val="FFFFFF"/>
                </a:solidFill>
              </a:rPr>
              <a:t>Core Object: Institution Building</a:t>
            </a:r>
          </a:p>
        </p:txBody>
      </p:sp>
      <p:sp>
        <p:nvSpPr>
          <p:cNvPr id="3" name="Content Placeholder 2">
            <a:extLst>
              <a:ext uri="{FF2B5EF4-FFF2-40B4-BE49-F238E27FC236}">
                <a16:creationId xmlns:a16="http://schemas.microsoft.com/office/drawing/2014/main" id="{FD58917C-C0D7-334B-86E0-65843BC72A66}"/>
              </a:ext>
            </a:extLst>
          </p:cNvPr>
          <p:cNvSpPr>
            <a:spLocks noGrp="1"/>
          </p:cNvSpPr>
          <p:nvPr>
            <p:ph sz="half" idx="1"/>
          </p:nvPr>
        </p:nvSpPr>
        <p:spPr>
          <a:xfrm>
            <a:off x="4694718" y="254012"/>
            <a:ext cx="3483499" cy="6603987"/>
          </a:xfrm>
        </p:spPr>
        <p:txBody>
          <a:bodyPr>
            <a:normAutofit/>
          </a:bodyPr>
          <a:lstStyle/>
          <a:p>
            <a:r>
              <a:rPr lang="en-US" sz="2400" dirty="0"/>
              <a:t>To define the characteristics of constitutions (those documents organizing political power within an institutional apparatus); </a:t>
            </a:r>
          </a:p>
          <a:p>
            <a:r>
              <a:rPr lang="en-US" sz="2400" dirty="0"/>
              <a:t>To  consider differences among the three great schools of constitutional ideology</a:t>
            </a:r>
          </a:p>
          <a:p>
            <a:r>
              <a:rPr lang="en-US" sz="2400" dirty="0"/>
              <a:t>Top distinguish between “real” and “phony” constitutions</a:t>
            </a:r>
          </a:p>
          <a:p>
            <a:r>
              <a:rPr lang="en-US" sz="2400" dirty="0"/>
              <a:t>Underlying issue of legitimate versus  illegitimate constitutional forms and operation</a:t>
            </a:r>
          </a:p>
          <a:p>
            <a:endParaRPr lang="en-US" sz="2000" dirty="0"/>
          </a:p>
        </p:txBody>
      </p:sp>
      <p:sp>
        <p:nvSpPr>
          <p:cNvPr id="4" name="Content Placeholder 3">
            <a:extLst>
              <a:ext uri="{FF2B5EF4-FFF2-40B4-BE49-F238E27FC236}">
                <a16:creationId xmlns:a16="http://schemas.microsoft.com/office/drawing/2014/main" id="{D49492F8-08F5-474C-828E-33B18CE17874}"/>
              </a:ext>
            </a:extLst>
          </p:cNvPr>
          <p:cNvSpPr>
            <a:spLocks noGrp="1"/>
          </p:cNvSpPr>
          <p:nvPr>
            <p:ph sz="half" idx="2"/>
          </p:nvPr>
        </p:nvSpPr>
        <p:spPr>
          <a:xfrm>
            <a:off x="8451604" y="1412489"/>
            <a:ext cx="2926080" cy="4363844"/>
          </a:xfrm>
        </p:spPr>
        <p:txBody>
          <a:bodyPr>
            <a:normAutofit/>
          </a:bodyPr>
          <a:lstStyle/>
          <a:p>
            <a:r>
              <a:rPr lang="en-US" sz="2400"/>
              <a:t>Topics Considered:</a:t>
            </a:r>
          </a:p>
          <a:p>
            <a:pPr lvl="1"/>
            <a:r>
              <a:rPr lang="en-US" sz="1800" b="1">
                <a:solidFill>
                  <a:srgbClr val="FF0000"/>
                </a:solidFill>
              </a:rPr>
              <a:t>Separation of powers</a:t>
            </a:r>
          </a:p>
          <a:p>
            <a:pPr lvl="1"/>
            <a:r>
              <a:rPr lang="en-US" sz="1800" b="1">
                <a:solidFill>
                  <a:srgbClr val="FF0000"/>
                </a:solidFill>
              </a:rPr>
              <a:t>Role of the judiciary</a:t>
            </a:r>
          </a:p>
          <a:p>
            <a:pPr lvl="1"/>
            <a:r>
              <a:rPr lang="en-US" sz="1800" b="1">
                <a:solidFill>
                  <a:srgbClr val="FF0000"/>
                </a:solidFill>
              </a:rPr>
              <a:t>Division of authority between the executive and the legislature</a:t>
            </a:r>
          </a:p>
          <a:p>
            <a:pPr lvl="1"/>
            <a:r>
              <a:rPr lang="en-US" sz="1800" b="1">
                <a:solidFill>
                  <a:srgbClr val="FF0000"/>
                </a:solidFill>
              </a:rPr>
              <a:t>Allocation of political power to the people</a:t>
            </a:r>
          </a:p>
        </p:txBody>
      </p:sp>
    </p:spTree>
    <p:extLst>
      <p:ext uri="{BB962C8B-B14F-4D97-AF65-F5344CB8AC3E}">
        <p14:creationId xmlns:p14="http://schemas.microsoft.com/office/powerpoint/2010/main" val="4026018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CFB2-3860-F74E-A0E5-04B1D4670B1D}"/>
              </a:ext>
            </a:extLst>
          </p:cNvPr>
          <p:cNvSpPr>
            <a:spLocks noGrp="1"/>
          </p:cNvSpPr>
          <p:nvPr>
            <p:ph type="title"/>
          </p:nvPr>
        </p:nvSpPr>
        <p:spPr/>
        <p:txBody>
          <a:bodyPr/>
          <a:lstStyle/>
          <a:p>
            <a:r>
              <a:rPr lang="en-US"/>
              <a:t>Purpose: Judgment</a:t>
            </a:r>
          </a:p>
        </p:txBody>
      </p:sp>
      <p:graphicFrame>
        <p:nvGraphicFramePr>
          <p:cNvPr id="5" name="Content Placeholder 4">
            <a:extLst>
              <a:ext uri="{FF2B5EF4-FFF2-40B4-BE49-F238E27FC236}">
                <a16:creationId xmlns:a16="http://schemas.microsoft.com/office/drawing/2014/main" id="{4424C2DF-9E57-2E40-85AB-C53D929F2006}"/>
              </a:ext>
            </a:extLst>
          </p:cNvPr>
          <p:cNvGraphicFramePr>
            <a:graphicFrameLocks noGrp="1"/>
          </p:cNvGraphicFramePr>
          <p:nvPr>
            <p:ph idx="1"/>
            <p:extLst>
              <p:ext uri="{D42A27DB-BD31-4B8C-83A1-F6EECF244321}">
                <p14:modId xmlns:p14="http://schemas.microsoft.com/office/powerpoint/2010/main" val="32899914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7993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E1FF-34E7-9E4C-B246-1DC5E7E3B20E}"/>
              </a:ext>
            </a:extLst>
          </p:cNvPr>
          <p:cNvSpPr>
            <a:spLocks noGrp="1"/>
          </p:cNvSpPr>
          <p:nvPr>
            <p:ph type="title"/>
          </p:nvPr>
        </p:nvSpPr>
        <p:spPr/>
        <p:txBody>
          <a:bodyPr/>
          <a:lstStyle/>
          <a:p>
            <a:r>
              <a:rPr lang="en-US"/>
              <a:t>Core Norm—Rule of Law</a:t>
            </a:r>
          </a:p>
        </p:txBody>
      </p:sp>
      <p:graphicFrame>
        <p:nvGraphicFramePr>
          <p:cNvPr id="5" name="Content Placeholder 4">
            <a:extLst>
              <a:ext uri="{FF2B5EF4-FFF2-40B4-BE49-F238E27FC236}">
                <a16:creationId xmlns:a16="http://schemas.microsoft.com/office/drawing/2014/main" id="{2CB3A8A1-BBB0-1B45-81D7-C4794DDF1232}"/>
              </a:ext>
            </a:extLst>
          </p:cNvPr>
          <p:cNvGraphicFramePr>
            <a:graphicFrameLocks noGrp="1"/>
          </p:cNvGraphicFramePr>
          <p:nvPr>
            <p:ph sz="half" idx="1"/>
            <p:extLst>
              <p:ext uri="{D42A27DB-BD31-4B8C-83A1-F6EECF244321}">
                <p14:modId xmlns:p14="http://schemas.microsoft.com/office/powerpoint/2010/main" val="1624653770"/>
              </p:ext>
            </p:extLst>
          </p:nvPr>
        </p:nvGraphicFramePr>
        <p:xfrm>
          <a:off x="0" y="1825625"/>
          <a:ext cx="6019800" cy="4921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F1286BB9-CF71-174A-A59F-3C2479F4F358}"/>
              </a:ext>
            </a:extLst>
          </p:cNvPr>
          <p:cNvGraphicFramePr>
            <a:graphicFrameLocks noGrp="1"/>
          </p:cNvGraphicFramePr>
          <p:nvPr>
            <p:ph sz="half" idx="2"/>
            <p:extLst>
              <p:ext uri="{D42A27DB-BD31-4B8C-83A1-F6EECF244321}">
                <p14:modId xmlns:p14="http://schemas.microsoft.com/office/powerpoint/2010/main" val="1902858777"/>
              </p:ext>
            </p:extLst>
          </p:nvPr>
        </p:nvGraphicFramePr>
        <p:xfrm>
          <a:off x="6172199" y="914400"/>
          <a:ext cx="6019799" cy="5943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22579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16F6-C296-F943-8CCD-0E34C76D8BE6}"/>
              </a:ext>
            </a:extLst>
          </p:cNvPr>
          <p:cNvSpPr>
            <a:spLocks noGrp="1"/>
          </p:cNvSpPr>
          <p:nvPr>
            <p:ph type="title"/>
          </p:nvPr>
        </p:nvSpPr>
        <p:spPr/>
        <p:txBody>
          <a:bodyPr/>
          <a:lstStyle/>
          <a:p>
            <a:r>
              <a:rPr lang="en-US"/>
              <a:t>Contextual Substantive Values</a:t>
            </a:r>
          </a:p>
        </p:txBody>
      </p:sp>
      <p:graphicFrame>
        <p:nvGraphicFramePr>
          <p:cNvPr id="5" name="Content Placeholder 4">
            <a:extLst>
              <a:ext uri="{FF2B5EF4-FFF2-40B4-BE49-F238E27FC236}">
                <a16:creationId xmlns:a16="http://schemas.microsoft.com/office/drawing/2014/main" id="{DEA5F772-6DBB-2143-8BE4-AC1F411EDAF2}"/>
              </a:ext>
            </a:extLst>
          </p:cNvPr>
          <p:cNvGraphicFramePr>
            <a:graphicFrameLocks noGrp="1"/>
          </p:cNvGraphicFramePr>
          <p:nvPr>
            <p:ph idx="1"/>
            <p:extLst>
              <p:ext uri="{D42A27DB-BD31-4B8C-83A1-F6EECF244321}">
                <p14:modId xmlns:p14="http://schemas.microsoft.com/office/powerpoint/2010/main" val="53691909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5098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6070BF-76F8-7A4F-A122-C0D8A3764F32}"/>
              </a:ext>
            </a:extLst>
          </p:cNvPr>
          <p:cNvSpPr>
            <a:spLocks noGrp="1"/>
          </p:cNvSpPr>
          <p:nvPr>
            <p:ph type="title"/>
          </p:nvPr>
        </p:nvSpPr>
        <p:spPr>
          <a:xfrm>
            <a:off x="2092411" y="0"/>
            <a:ext cx="8007178" cy="1013253"/>
          </a:xfrm>
        </p:spPr>
        <p:txBody>
          <a:bodyPr/>
          <a:lstStyle/>
          <a:p>
            <a:pPr algn="ctr"/>
            <a:r>
              <a:rPr lang="en-US" dirty="0"/>
              <a:t>Overview-Introduction/</a:t>
            </a:r>
            <a:r>
              <a:rPr lang="zh-CN" altLang="en-US"/>
              <a:t>概述</a:t>
            </a:r>
            <a:r>
              <a:rPr lang="en-US" altLang="zh-CN" dirty="0"/>
              <a:t>-</a:t>
            </a:r>
            <a:r>
              <a:rPr lang="zh-CN" altLang="en-US"/>
              <a:t>简介</a:t>
            </a:r>
            <a:endParaRPr lang="en-US" dirty="0"/>
          </a:p>
        </p:txBody>
      </p:sp>
      <p:graphicFrame>
        <p:nvGraphicFramePr>
          <p:cNvPr id="7" name="Content Placeholder 6">
            <a:extLst>
              <a:ext uri="{FF2B5EF4-FFF2-40B4-BE49-F238E27FC236}">
                <a16:creationId xmlns:a16="http://schemas.microsoft.com/office/drawing/2014/main" id="{B762399A-85D2-6A4F-A868-09710B673B0E}"/>
              </a:ext>
            </a:extLst>
          </p:cNvPr>
          <p:cNvGraphicFramePr>
            <a:graphicFrameLocks noGrp="1"/>
          </p:cNvGraphicFramePr>
          <p:nvPr>
            <p:ph sz="half" idx="1"/>
            <p:extLst>
              <p:ext uri="{D42A27DB-BD31-4B8C-83A1-F6EECF244321}">
                <p14:modId xmlns:p14="http://schemas.microsoft.com/office/powerpoint/2010/main" val="2739416231"/>
              </p:ext>
            </p:extLst>
          </p:nvPr>
        </p:nvGraphicFramePr>
        <p:xfrm>
          <a:off x="0" y="1013253"/>
          <a:ext cx="6019800" cy="5844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47187F6B-9C4C-F847-A0C6-AA66F5B7981A}"/>
              </a:ext>
            </a:extLst>
          </p:cNvPr>
          <p:cNvGraphicFramePr>
            <a:graphicFrameLocks noGrp="1"/>
          </p:cNvGraphicFramePr>
          <p:nvPr>
            <p:ph sz="half" idx="2"/>
            <p:extLst>
              <p:ext uri="{D42A27DB-BD31-4B8C-83A1-F6EECF244321}">
                <p14:modId xmlns:p14="http://schemas.microsoft.com/office/powerpoint/2010/main" val="2213660557"/>
              </p:ext>
            </p:extLst>
          </p:nvPr>
        </p:nvGraphicFramePr>
        <p:xfrm>
          <a:off x="6172200" y="1013254"/>
          <a:ext cx="6019800" cy="58447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0387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4D8AC5-4928-1B4E-A360-9869A26768B9}"/>
              </a:ext>
            </a:extLst>
          </p:cNvPr>
          <p:cNvSpPr>
            <a:spLocks noGrp="1"/>
          </p:cNvSpPr>
          <p:nvPr>
            <p:ph type="title"/>
          </p:nvPr>
        </p:nvSpPr>
        <p:spPr>
          <a:xfrm>
            <a:off x="0" y="0"/>
            <a:ext cx="12192000" cy="2176669"/>
          </a:xfrm>
        </p:spPr>
        <p:txBody>
          <a:bodyPr>
            <a:normAutofit fontScale="90000"/>
          </a:bodyPr>
          <a:lstStyle/>
          <a:p>
            <a:pPr algn="ctr"/>
            <a:r>
              <a:rPr lang="en-US"/>
              <a:t>Constitution and Law</a:t>
            </a:r>
            <a:br>
              <a:rPr lang="en-US"/>
            </a:br>
            <a:r>
              <a:rPr lang="en-US"/>
              <a:t>Constitution as Law</a:t>
            </a:r>
            <a:br>
              <a:rPr lang="en-US"/>
            </a:br>
            <a:r>
              <a:rPr lang="en-US"/>
              <a:t>Constitutionalism as the Analytics of Constitutions</a:t>
            </a:r>
            <a:br>
              <a:rPr lang="en-US"/>
            </a:br>
            <a:endParaRPr lang="en-US"/>
          </a:p>
        </p:txBody>
      </p:sp>
      <p:pic>
        <p:nvPicPr>
          <p:cNvPr id="8" name="Content Placeholder 7">
            <a:extLst>
              <a:ext uri="{FF2B5EF4-FFF2-40B4-BE49-F238E27FC236}">
                <a16:creationId xmlns:a16="http://schemas.microsoft.com/office/drawing/2014/main" id="{3E967C7B-59A8-9742-AE5E-228DDDA61A7D}"/>
              </a:ext>
            </a:extLst>
          </p:cNvPr>
          <p:cNvPicPr>
            <a:picLocks noGrp="1" noChangeAspect="1"/>
          </p:cNvPicPr>
          <p:nvPr>
            <p:ph idx="1"/>
          </p:nvPr>
        </p:nvPicPr>
        <p:blipFill>
          <a:blip r:embed="rId2"/>
          <a:stretch>
            <a:fillRect/>
          </a:stretch>
        </p:blipFill>
        <p:spPr>
          <a:xfrm>
            <a:off x="3579813" y="1690689"/>
            <a:ext cx="5032374" cy="5032374"/>
          </a:xfrm>
        </p:spPr>
      </p:pic>
    </p:spTree>
    <p:extLst>
      <p:ext uri="{BB962C8B-B14F-4D97-AF65-F5344CB8AC3E}">
        <p14:creationId xmlns:p14="http://schemas.microsoft.com/office/powerpoint/2010/main" val="2167385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B2D4-F68A-4843-9BB3-359DB65CE761}"/>
              </a:ext>
            </a:extLst>
          </p:cNvPr>
          <p:cNvSpPr>
            <a:spLocks noGrp="1"/>
          </p:cNvSpPr>
          <p:nvPr>
            <p:ph type="title"/>
          </p:nvPr>
        </p:nvSpPr>
        <p:spPr>
          <a:xfrm>
            <a:off x="0" y="18255"/>
            <a:ext cx="10515600" cy="1325563"/>
          </a:xfrm>
        </p:spPr>
        <p:txBody>
          <a:bodyPr>
            <a:normAutofit/>
          </a:bodyPr>
          <a:lstStyle/>
          <a:p>
            <a:r>
              <a:rPr lang="en-US"/>
              <a:t>Constitutionalism as Data Driven Governance</a:t>
            </a:r>
          </a:p>
        </p:txBody>
      </p:sp>
      <p:graphicFrame>
        <p:nvGraphicFramePr>
          <p:cNvPr id="5" name="Content Placeholder 4">
            <a:extLst>
              <a:ext uri="{FF2B5EF4-FFF2-40B4-BE49-F238E27FC236}">
                <a16:creationId xmlns:a16="http://schemas.microsoft.com/office/drawing/2014/main" id="{BA862D32-EB45-B24B-A436-F5A56483758B}"/>
              </a:ext>
            </a:extLst>
          </p:cNvPr>
          <p:cNvGraphicFramePr>
            <a:graphicFrameLocks noGrp="1"/>
          </p:cNvGraphicFramePr>
          <p:nvPr>
            <p:ph sz="half" idx="1"/>
            <p:extLst>
              <p:ext uri="{D42A27DB-BD31-4B8C-83A1-F6EECF244321}">
                <p14:modId xmlns:p14="http://schemas.microsoft.com/office/powerpoint/2010/main" val="4293151982"/>
              </p:ext>
            </p:extLst>
          </p:nvPr>
        </p:nvGraphicFramePr>
        <p:xfrm>
          <a:off x="0" y="1408670"/>
          <a:ext cx="6019800" cy="532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0070FA28-CE7E-6C4F-9F38-CCC60FC07C31}"/>
              </a:ext>
            </a:extLst>
          </p:cNvPr>
          <p:cNvGraphicFramePr>
            <a:graphicFrameLocks noGrp="1"/>
          </p:cNvGraphicFramePr>
          <p:nvPr>
            <p:ph sz="half" idx="2"/>
            <p:extLst>
              <p:ext uri="{D42A27DB-BD31-4B8C-83A1-F6EECF244321}">
                <p14:modId xmlns:p14="http://schemas.microsoft.com/office/powerpoint/2010/main" val="3020290849"/>
              </p:ext>
            </p:extLst>
          </p:nvPr>
        </p:nvGraphicFramePr>
        <p:xfrm>
          <a:off x="6172199" y="1343818"/>
          <a:ext cx="5925065" cy="5514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06977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82AA1-A6FB-794B-A1AE-8750449F565B}"/>
              </a:ext>
            </a:extLst>
          </p:cNvPr>
          <p:cNvSpPr>
            <a:spLocks noGrp="1"/>
          </p:cNvSpPr>
          <p:nvPr>
            <p:ph type="title"/>
          </p:nvPr>
        </p:nvSpPr>
        <p:spPr>
          <a:xfrm>
            <a:off x="0" y="1"/>
            <a:ext cx="6858000" cy="681036"/>
          </a:xfrm>
        </p:spPr>
        <p:txBody>
          <a:bodyPr>
            <a:normAutofit fontScale="90000"/>
          </a:bodyPr>
          <a:lstStyle/>
          <a:p>
            <a:r>
              <a:rPr lang="en-US"/>
              <a:t>Constitutionalism as Analytics</a:t>
            </a:r>
          </a:p>
        </p:txBody>
      </p:sp>
      <p:graphicFrame>
        <p:nvGraphicFramePr>
          <p:cNvPr id="5" name="Content Placeholder 4">
            <a:extLst>
              <a:ext uri="{FF2B5EF4-FFF2-40B4-BE49-F238E27FC236}">
                <a16:creationId xmlns:a16="http://schemas.microsoft.com/office/drawing/2014/main" id="{2C3DAD61-ED43-3D44-8C81-A918C9E5A2EC}"/>
              </a:ext>
            </a:extLst>
          </p:cNvPr>
          <p:cNvGraphicFramePr>
            <a:graphicFrameLocks noGrp="1"/>
          </p:cNvGraphicFramePr>
          <p:nvPr>
            <p:ph idx="1"/>
            <p:extLst>
              <p:ext uri="{D42A27DB-BD31-4B8C-83A1-F6EECF244321}">
                <p14:modId xmlns:p14="http://schemas.microsoft.com/office/powerpoint/2010/main" val="647413698"/>
              </p:ext>
            </p:extLst>
          </p:nvPr>
        </p:nvGraphicFramePr>
        <p:xfrm>
          <a:off x="0" y="681036"/>
          <a:ext cx="12192000" cy="6087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2148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F509-502E-CF40-8C57-34642AA916C1}"/>
              </a:ext>
            </a:extLst>
          </p:cNvPr>
          <p:cNvSpPr>
            <a:spLocks noGrp="1"/>
          </p:cNvSpPr>
          <p:nvPr>
            <p:ph type="title"/>
          </p:nvPr>
        </p:nvSpPr>
        <p:spPr>
          <a:xfrm>
            <a:off x="86496" y="365125"/>
            <a:ext cx="2100649" cy="1325563"/>
          </a:xfrm>
        </p:spPr>
        <p:txBody>
          <a:bodyPr>
            <a:normAutofit/>
          </a:bodyPr>
          <a:lstStyle/>
          <a:p>
            <a:r>
              <a:rPr lang="en-US"/>
              <a:t>Thanks!</a:t>
            </a:r>
          </a:p>
        </p:txBody>
      </p:sp>
    </p:spTree>
    <p:extLst>
      <p:ext uri="{BB962C8B-B14F-4D97-AF65-F5344CB8AC3E}">
        <p14:creationId xmlns:p14="http://schemas.microsoft.com/office/powerpoint/2010/main" val="208336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6070BF-76F8-7A4F-A122-C0D8A3764F32}"/>
              </a:ext>
            </a:extLst>
          </p:cNvPr>
          <p:cNvSpPr>
            <a:spLocks noGrp="1"/>
          </p:cNvSpPr>
          <p:nvPr>
            <p:ph type="title"/>
          </p:nvPr>
        </p:nvSpPr>
        <p:spPr>
          <a:xfrm>
            <a:off x="2092411" y="0"/>
            <a:ext cx="8007178" cy="1013253"/>
          </a:xfrm>
        </p:spPr>
        <p:txBody>
          <a:bodyPr/>
          <a:lstStyle/>
          <a:p>
            <a:pPr algn="ctr"/>
            <a:r>
              <a:rPr lang="en-US" dirty="0"/>
              <a:t>Overview-Introduction/</a:t>
            </a:r>
            <a:r>
              <a:rPr lang="zh-CN" altLang="en-US"/>
              <a:t>概述</a:t>
            </a:r>
            <a:r>
              <a:rPr lang="en-US" altLang="zh-CN" dirty="0"/>
              <a:t>-</a:t>
            </a:r>
            <a:r>
              <a:rPr lang="zh-CN" altLang="en-US"/>
              <a:t>简介</a:t>
            </a:r>
            <a:endParaRPr lang="en-US" dirty="0"/>
          </a:p>
        </p:txBody>
      </p:sp>
      <p:graphicFrame>
        <p:nvGraphicFramePr>
          <p:cNvPr id="7" name="Content Placeholder 6">
            <a:extLst>
              <a:ext uri="{FF2B5EF4-FFF2-40B4-BE49-F238E27FC236}">
                <a16:creationId xmlns:a16="http://schemas.microsoft.com/office/drawing/2014/main" id="{B762399A-85D2-6A4F-A868-09710B673B0E}"/>
              </a:ext>
            </a:extLst>
          </p:cNvPr>
          <p:cNvGraphicFramePr>
            <a:graphicFrameLocks noGrp="1"/>
          </p:cNvGraphicFramePr>
          <p:nvPr>
            <p:ph sz="half" idx="1"/>
            <p:extLst>
              <p:ext uri="{D42A27DB-BD31-4B8C-83A1-F6EECF244321}">
                <p14:modId xmlns:p14="http://schemas.microsoft.com/office/powerpoint/2010/main" val="1114312189"/>
              </p:ext>
            </p:extLst>
          </p:nvPr>
        </p:nvGraphicFramePr>
        <p:xfrm>
          <a:off x="0" y="1013253"/>
          <a:ext cx="6019800" cy="5844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47187F6B-9C4C-F847-A0C6-AA66F5B7981A}"/>
              </a:ext>
            </a:extLst>
          </p:cNvPr>
          <p:cNvGraphicFramePr>
            <a:graphicFrameLocks noGrp="1"/>
          </p:cNvGraphicFramePr>
          <p:nvPr>
            <p:ph sz="half" idx="2"/>
            <p:extLst>
              <p:ext uri="{D42A27DB-BD31-4B8C-83A1-F6EECF244321}">
                <p14:modId xmlns:p14="http://schemas.microsoft.com/office/powerpoint/2010/main" val="1687897890"/>
              </p:ext>
            </p:extLst>
          </p:nvPr>
        </p:nvGraphicFramePr>
        <p:xfrm>
          <a:off x="6172200" y="1013254"/>
          <a:ext cx="6019800" cy="58447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187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D0E0-D295-7149-9DA0-E4D5A8F482FC}"/>
              </a:ext>
            </a:extLst>
          </p:cNvPr>
          <p:cNvSpPr>
            <a:spLocks noGrp="1"/>
          </p:cNvSpPr>
          <p:nvPr>
            <p:ph type="title"/>
          </p:nvPr>
        </p:nvSpPr>
        <p:spPr>
          <a:xfrm>
            <a:off x="0" y="1"/>
            <a:ext cx="12192000" cy="1050323"/>
          </a:xfrm>
        </p:spPr>
        <p:txBody>
          <a:bodyPr>
            <a:normAutofit/>
          </a:bodyPr>
          <a:lstStyle/>
          <a:p>
            <a:pPr algn="ctr"/>
            <a:r>
              <a:rPr lang="en-US" dirty="0"/>
              <a:t>What We Discuss Today/</a:t>
            </a:r>
            <a:r>
              <a:rPr lang="zh-CN" altLang="en-US"/>
              <a:t>我们今天讨论的内容</a:t>
            </a:r>
            <a:endParaRPr lang="en-US" dirty="0"/>
          </a:p>
        </p:txBody>
      </p:sp>
      <p:graphicFrame>
        <p:nvGraphicFramePr>
          <p:cNvPr id="12" name="Content Placeholder 11">
            <a:extLst>
              <a:ext uri="{FF2B5EF4-FFF2-40B4-BE49-F238E27FC236}">
                <a16:creationId xmlns:a16="http://schemas.microsoft.com/office/drawing/2014/main" id="{42A30347-92C9-A84D-BC78-7728FA123BA1}"/>
              </a:ext>
            </a:extLst>
          </p:cNvPr>
          <p:cNvGraphicFramePr>
            <a:graphicFrameLocks noGrp="1"/>
          </p:cNvGraphicFramePr>
          <p:nvPr>
            <p:ph sz="half" idx="1"/>
            <p:extLst>
              <p:ext uri="{D42A27DB-BD31-4B8C-83A1-F6EECF244321}">
                <p14:modId xmlns:p14="http://schemas.microsoft.com/office/powerpoint/2010/main" val="556768710"/>
              </p:ext>
            </p:extLst>
          </p:nvPr>
        </p:nvGraphicFramePr>
        <p:xfrm>
          <a:off x="0" y="1050324"/>
          <a:ext cx="6019800" cy="5807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9">
            <a:extLst>
              <a:ext uri="{FF2B5EF4-FFF2-40B4-BE49-F238E27FC236}">
                <a16:creationId xmlns:a16="http://schemas.microsoft.com/office/drawing/2014/main" id="{9AC9932F-198E-3342-9546-72DBF6DA4FF0}"/>
              </a:ext>
            </a:extLst>
          </p:cNvPr>
          <p:cNvGraphicFramePr>
            <a:graphicFrameLocks noGrp="1"/>
          </p:cNvGraphicFramePr>
          <p:nvPr>
            <p:ph sz="half" idx="2"/>
            <p:extLst>
              <p:ext uri="{D42A27DB-BD31-4B8C-83A1-F6EECF244321}">
                <p14:modId xmlns:p14="http://schemas.microsoft.com/office/powerpoint/2010/main" val="1938387610"/>
              </p:ext>
            </p:extLst>
          </p:nvPr>
        </p:nvGraphicFramePr>
        <p:xfrm>
          <a:off x="6172199" y="1050324"/>
          <a:ext cx="6019799" cy="58076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00168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A79C-7FA2-E644-9035-F78A71136278}"/>
              </a:ext>
            </a:extLst>
          </p:cNvPr>
          <p:cNvSpPr>
            <a:spLocks noGrp="1"/>
          </p:cNvSpPr>
          <p:nvPr>
            <p:ph type="title"/>
          </p:nvPr>
        </p:nvSpPr>
        <p:spPr>
          <a:xfrm>
            <a:off x="0" y="1"/>
            <a:ext cx="12192000" cy="2077278"/>
          </a:xfrm>
        </p:spPr>
        <p:txBody>
          <a:bodyPr>
            <a:normAutofit fontScale="90000"/>
          </a:bodyPr>
          <a:lstStyle/>
          <a:p>
            <a:pPr algn="ctr"/>
            <a:br>
              <a:rPr lang="en-US" dirty="0"/>
            </a:br>
            <a:r>
              <a:rPr lang="en-US" b="1" dirty="0">
                <a:solidFill>
                  <a:srgbClr val="FF0000"/>
                </a:solidFill>
              </a:rPr>
              <a:t>Nature and Character of Constitutions</a:t>
            </a:r>
            <a:br>
              <a:rPr lang="en-US" b="1" dirty="0">
                <a:solidFill>
                  <a:srgbClr val="FF0000"/>
                </a:solidFill>
              </a:rPr>
            </a:br>
            <a:r>
              <a:rPr lang="en-US" b="1" dirty="0">
                <a:solidFill>
                  <a:srgbClr val="FF0000"/>
                </a:solidFill>
              </a:rPr>
              <a:t>Constitutions and theoretical paths to constitutionalism in national and international context</a:t>
            </a:r>
            <a:br>
              <a:rPr lang="en-US" dirty="0"/>
            </a:br>
            <a:endParaRPr lang="en-US" dirty="0"/>
          </a:p>
        </p:txBody>
      </p:sp>
      <p:pic>
        <p:nvPicPr>
          <p:cNvPr id="7" name="Content Placeholder 6">
            <a:extLst>
              <a:ext uri="{FF2B5EF4-FFF2-40B4-BE49-F238E27FC236}">
                <a16:creationId xmlns:a16="http://schemas.microsoft.com/office/drawing/2014/main" id="{962B807A-F3AF-FB41-A098-222735A484B2}"/>
              </a:ext>
            </a:extLst>
          </p:cNvPr>
          <p:cNvPicPr>
            <a:picLocks noGrp="1" noChangeAspect="1"/>
          </p:cNvPicPr>
          <p:nvPr>
            <p:ph idx="1"/>
          </p:nvPr>
        </p:nvPicPr>
        <p:blipFill>
          <a:blip r:embed="rId2"/>
          <a:stretch>
            <a:fillRect/>
          </a:stretch>
        </p:blipFill>
        <p:spPr>
          <a:xfrm>
            <a:off x="3191735" y="2094464"/>
            <a:ext cx="5808530" cy="4351338"/>
          </a:xfrm>
        </p:spPr>
      </p:pic>
      <p:sp>
        <p:nvSpPr>
          <p:cNvPr id="8" name="TextBox 7">
            <a:extLst>
              <a:ext uri="{FF2B5EF4-FFF2-40B4-BE49-F238E27FC236}">
                <a16:creationId xmlns:a16="http://schemas.microsoft.com/office/drawing/2014/main" id="{832F0818-5FF1-9D42-A5CE-FE49B425E5CD}"/>
              </a:ext>
            </a:extLst>
          </p:cNvPr>
          <p:cNvSpPr txBox="1"/>
          <p:nvPr/>
        </p:nvSpPr>
        <p:spPr>
          <a:xfrm>
            <a:off x="4181309" y="6445802"/>
            <a:ext cx="3829382" cy="369332"/>
          </a:xfrm>
          <a:prstGeom prst="rect">
            <a:avLst/>
          </a:prstGeom>
          <a:noFill/>
        </p:spPr>
        <p:txBody>
          <a:bodyPr wrap="none" rtlCol="0">
            <a:spAutoFit/>
          </a:bodyPr>
          <a:lstStyle/>
          <a:p>
            <a:r>
              <a:rPr lang="en-US" dirty="0"/>
              <a:t>Rene Magritte, The False Mirror (1928)</a:t>
            </a:r>
          </a:p>
        </p:txBody>
      </p:sp>
    </p:spTree>
    <p:extLst>
      <p:ext uri="{BB962C8B-B14F-4D97-AF65-F5344CB8AC3E}">
        <p14:creationId xmlns:p14="http://schemas.microsoft.com/office/powerpoint/2010/main" val="3931810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BDE13-FDAF-E148-BDD1-9C5A3D8F4FCD}"/>
              </a:ext>
            </a:extLst>
          </p:cNvPr>
          <p:cNvSpPr>
            <a:spLocks noGrp="1"/>
          </p:cNvSpPr>
          <p:nvPr>
            <p:ph type="title"/>
          </p:nvPr>
        </p:nvSpPr>
        <p:spPr>
          <a:xfrm>
            <a:off x="0" y="1"/>
            <a:ext cx="5705061" cy="1043608"/>
          </a:xfrm>
        </p:spPr>
        <p:txBody>
          <a:bodyPr/>
          <a:lstStyle/>
          <a:p>
            <a:r>
              <a:rPr lang="en-US" dirty="0"/>
              <a:t>What are Constitutions?</a:t>
            </a:r>
          </a:p>
        </p:txBody>
      </p:sp>
      <p:graphicFrame>
        <p:nvGraphicFramePr>
          <p:cNvPr id="4" name="Content Placeholder 3">
            <a:extLst>
              <a:ext uri="{FF2B5EF4-FFF2-40B4-BE49-F238E27FC236}">
                <a16:creationId xmlns:a16="http://schemas.microsoft.com/office/drawing/2014/main" id="{136B372F-08AF-0D4D-B774-65F7764C6AB4}"/>
              </a:ext>
            </a:extLst>
          </p:cNvPr>
          <p:cNvGraphicFramePr>
            <a:graphicFrameLocks noGrp="1"/>
          </p:cNvGraphicFramePr>
          <p:nvPr>
            <p:ph idx="1"/>
            <p:extLst>
              <p:ext uri="{D42A27DB-BD31-4B8C-83A1-F6EECF244321}">
                <p14:modId xmlns:p14="http://schemas.microsoft.com/office/powerpoint/2010/main" val="2419733073"/>
              </p:ext>
            </p:extLst>
          </p:nvPr>
        </p:nvGraphicFramePr>
        <p:xfrm>
          <a:off x="0" y="954158"/>
          <a:ext cx="11353800" cy="5903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63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958B-646D-024E-B1C2-C6E91DB48FB5}"/>
              </a:ext>
            </a:extLst>
          </p:cNvPr>
          <p:cNvSpPr>
            <a:spLocks noGrp="1"/>
          </p:cNvSpPr>
          <p:nvPr>
            <p:ph type="title"/>
          </p:nvPr>
        </p:nvSpPr>
        <p:spPr>
          <a:xfrm>
            <a:off x="22654" y="0"/>
            <a:ext cx="10515600" cy="1325563"/>
          </a:xfrm>
        </p:spPr>
        <p:txBody>
          <a:bodyPr/>
          <a:lstStyle/>
          <a:p>
            <a:r>
              <a:rPr lang="en-US" dirty="0"/>
              <a:t>Relationship Between People, Law, and Government: A Contested Space </a:t>
            </a:r>
          </a:p>
        </p:txBody>
      </p:sp>
      <p:sp>
        <p:nvSpPr>
          <p:cNvPr id="4" name="Content Placeholder 3">
            <a:extLst>
              <a:ext uri="{FF2B5EF4-FFF2-40B4-BE49-F238E27FC236}">
                <a16:creationId xmlns:a16="http://schemas.microsoft.com/office/drawing/2014/main" id="{1503BDE5-872E-B94B-A097-66C18884CA18}"/>
              </a:ext>
            </a:extLst>
          </p:cNvPr>
          <p:cNvSpPr>
            <a:spLocks noGrp="1"/>
          </p:cNvSpPr>
          <p:nvPr>
            <p:ph sz="half" idx="1"/>
          </p:nvPr>
        </p:nvSpPr>
        <p:spPr>
          <a:xfrm>
            <a:off x="22654" y="1411357"/>
            <a:ext cx="5181600" cy="5446643"/>
          </a:xfrm>
        </p:spPr>
        <p:txBody>
          <a:bodyPr>
            <a:normAutofit fontScale="70000" lnSpcReduction="20000"/>
          </a:bodyPr>
          <a:lstStyle/>
          <a:p>
            <a:r>
              <a:rPr lang="en-US" b="1" dirty="0">
                <a:solidFill>
                  <a:srgbClr val="FF0000"/>
                </a:solidFill>
              </a:rPr>
              <a:t>Instrumental view</a:t>
            </a:r>
          </a:p>
          <a:p>
            <a:pPr lvl="1"/>
            <a:r>
              <a:rPr lang="en-US" dirty="0"/>
              <a:t>Law, including constitutional law, is an instrument of the state</a:t>
            </a:r>
          </a:p>
          <a:p>
            <a:pPr lvl="1"/>
            <a:r>
              <a:rPr lang="en-US" dirty="0"/>
              <a:t>law is understood as the product of the national will which can only be legitimately expressed as law when law making is asserted </a:t>
            </a:r>
          </a:p>
          <a:p>
            <a:pPr lvl="2"/>
            <a:r>
              <a:rPr lang="en-US" dirty="0"/>
              <a:t>directly by the people or </a:t>
            </a:r>
          </a:p>
          <a:p>
            <a:pPr lvl="2"/>
            <a:r>
              <a:rPr lang="en-US" dirty="0"/>
              <a:t>(more often) by the people’s representatives constituted as the government of the territory over which the state has the power to impose its rules. </a:t>
            </a:r>
          </a:p>
          <a:p>
            <a:pPr lvl="1"/>
            <a:r>
              <a:rPr lang="en-US" dirty="0"/>
              <a:t>There is no law (or constitution) except that created by those with political authority </a:t>
            </a:r>
          </a:p>
          <a:p>
            <a:pPr lvl="1"/>
            <a:r>
              <a:rPr lang="en-US" dirty="0"/>
              <a:t>And there is no limit to the authority of the government to enact or apply statute to frame the constitution.</a:t>
            </a:r>
          </a:p>
          <a:p>
            <a:pPr lvl="1"/>
            <a:r>
              <a:rPr lang="en-US" dirty="0"/>
              <a:t>Law is a means of achieving popular obligations</a:t>
            </a:r>
          </a:p>
          <a:p>
            <a:pPr lvl="1"/>
            <a:r>
              <a:rPr lang="en-US" b="1" i="1" dirty="0"/>
              <a:t>Process is paramount for legitimacy; </a:t>
            </a:r>
          </a:p>
          <a:p>
            <a:pPr lvl="1"/>
            <a:r>
              <a:rPr lang="en-US" b="1" i="1" dirty="0"/>
              <a:t>Law is politics</a:t>
            </a:r>
          </a:p>
        </p:txBody>
      </p:sp>
      <p:sp>
        <p:nvSpPr>
          <p:cNvPr id="5" name="Content Placeholder 4">
            <a:extLst>
              <a:ext uri="{FF2B5EF4-FFF2-40B4-BE49-F238E27FC236}">
                <a16:creationId xmlns:a16="http://schemas.microsoft.com/office/drawing/2014/main" id="{583C6803-5C2D-5847-83AE-89F2EB384A87}"/>
              </a:ext>
            </a:extLst>
          </p:cNvPr>
          <p:cNvSpPr>
            <a:spLocks noGrp="1"/>
          </p:cNvSpPr>
          <p:nvPr>
            <p:ph sz="half" idx="2"/>
          </p:nvPr>
        </p:nvSpPr>
        <p:spPr>
          <a:xfrm>
            <a:off x="6172200" y="1411356"/>
            <a:ext cx="5997146" cy="5446643"/>
          </a:xfrm>
        </p:spPr>
        <p:txBody>
          <a:bodyPr>
            <a:normAutofit fontScale="70000" lnSpcReduction="20000"/>
          </a:bodyPr>
          <a:lstStyle/>
          <a:p>
            <a:r>
              <a:rPr lang="en-US" b="1" dirty="0">
                <a:solidFill>
                  <a:srgbClr val="FF0000"/>
                </a:solidFill>
              </a:rPr>
              <a:t>Autonomous View</a:t>
            </a:r>
          </a:p>
          <a:p>
            <a:pPr lvl="1"/>
            <a:r>
              <a:rPr lang="en-US" dirty="0"/>
              <a:t>law has been understood as related to but autonomous of the state and the government established to administer its territory. </a:t>
            </a:r>
          </a:p>
          <a:p>
            <a:pPr lvl="1"/>
            <a:r>
              <a:rPr lang="en-US" dirty="0"/>
              <a:t>It is understood either as a reflection of the common beliefs and traditions of the people who are sovereign within the national territory or otherwise reflect the implementation of higher norms, usually understood as extrinsic to the state and its people (e.g., natural, moral, rationalist or international public) norms.</a:t>
            </a:r>
          </a:p>
          <a:p>
            <a:pPr lvl="1"/>
            <a:r>
              <a:rPr lang="en-US" dirty="0"/>
              <a:t>Law is meant to preserve private ordering </a:t>
            </a:r>
          </a:p>
          <a:p>
            <a:pPr lvl="1"/>
            <a:r>
              <a:rPr lang="en-US" dirty="0"/>
              <a:t>Aggregate of private choices produces public consensus</a:t>
            </a:r>
          </a:p>
          <a:p>
            <a:pPr lvl="1"/>
            <a:r>
              <a:rPr lang="en-US" dirty="0"/>
              <a:t>Law serves as a constraint on the government to interfere with this process</a:t>
            </a:r>
          </a:p>
          <a:p>
            <a:pPr lvl="1"/>
            <a:r>
              <a:rPr lang="en-US" dirty="0"/>
              <a:t>Law is the product of the positive principle that the state serves to protect the integrity of this system of private choice </a:t>
            </a:r>
          </a:p>
          <a:p>
            <a:pPr lvl="1"/>
            <a:r>
              <a:rPr lang="en-US" dirty="0"/>
              <a:t>Law is a means of preserving and protect—no obligation to move social or political order in any particular direction</a:t>
            </a:r>
          </a:p>
          <a:p>
            <a:pPr lvl="1"/>
            <a:r>
              <a:rPr lang="en-US" dirty="0"/>
              <a:t>Law as accountability</a:t>
            </a:r>
          </a:p>
          <a:p>
            <a:pPr lvl="1"/>
            <a:r>
              <a:rPr lang="en-US" b="1" i="1" dirty="0"/>
              <a:t>Conformity to substantive principles is paramount for legitimacy</a:t>
            </a:r>
          </a:p>
          <a:p>
            <a:pPr lvl="1"/>
            <a:r>
              <a:rPr lang="en-US" b="1" i="1" dirty="0"/>
              <a:t>Law is mere expression of principles </a:t>
            </a:r>
          </a:p>
          <a:p>
            <a:pPr lvl="1"/>
            <a:endParaRPr lang="en-US" dirty="0"/>
          </a:p>
        </p:txBody>
      </p:sp>
    </p:spTree>
    <p:extLst>
      <p:ext uri="{BB962C8B-B14F-4D97-AF65-F5344CB8AC3E}">
        <p14:creationId xmlns:p14="http://schemas.microsoft.com/office/powerpoint/2010/main" val="414603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F790-7AD2-DD4F-935F-0BCC024604BD}"/>
              </a:ext>
            </a:extLst>
          </p:cNvPr>
          <p:cNvSpPr>
            <a:spLocks noGrp="1"/>
          </p:cNvSpPr>
          <p:nvPr>
            <p:ph type="title"/>
          </p:nvPr>
        </p:nvSpPr>
        <p:spPr>
          <a:xfrm>
            <a:off x="0" y="0"/>
            <a:ext cx="4772025" cy="2057400"/>
          </a:xfrm>
        </p:spPr>
        <p:txBody>
          <a:bodyPr>
            <a:normAutofit/>
          </a:bodyPr>
          <a:lstStyle/>
          <a:p>
            <a:r>
              <a:rPr lang="en-US" b="1" dirty="0">
                <a:solidFill>
                  <a:srgbClr val="FF0000"/>
                </a:solidFill>
              </a:rPr>
              <a:t>Is Constitutional Law a Different Kind of Law from Other Forms of Law-Making?</a:t>
            </a:r>
          </a:p>
        </p:txBody>
      </p:sp>
      <p:graphicFrame>
        <p:nvGraphicFramePr>
          <p:cNvPr id="4" name="Content Placeholder 3">
            <a:extLst>
              <a:ext uri="{FF2B5EF4-FFF2-40B4-BE49-F238E27FC236}">
                <a16:creationId xmlns:a16="http://schemas.microsoft.com/office/drawing/2014/main" id="{17CEA676-7A9E-DA4C-84B9-8BC009AA6B5F}"/>
              </a:ext>
            </a:extLst>
          </p:cNvPr>
          <p:cNvGraphicFramePr>
            <a:graphicFrameLocks noGrp="1"/>
          </p:cNvGraphicFramePr>
          <p:nvPr>
            <p:ph idx="1"/>
            <p:extLst>
              <p:ext uri="{D42A27DB-BD31-4B8C-83A1-F6EECF244321}">
                <p14:modId xmlns:p14="http://schemas.microsoft.com/office/powerpoint/2010/main" val="2034397541"/>
              </p:ext>
            </p:extLst>
          </p:nvPr>
        </p:nvGraphicFramePr>
        <p:xfrm>
          <a:off x="5183187" y="1"/>
          <a:ext cx="695906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7D22FDF5-A7AF-B14B-9852-EFAF35108ED1}"/>
              </a:ext>
            </a:extLst>
          </p:cNvPr>
          <p:cNvSpPr>
            <a:spLocks noGrp="1"/>
          </p:cNvSpPr>
          <p:nvPr>
            <p:ph type="body" sz="half" idx="2"/>
          </p:nvPr>
        </p:nvSpPr>
        <p:spPr/>
        <p:txBody>
          <a:bodyPr/>
          <a:lstStyle/>
          <a:p>
            <a:endParaRPr lang="en-US" dirty="0"/>
          </a:p>
        </p:txBody>
      </p:sp>
      <p:pic>
        <p:nvPicPr>
          <p:cNvPr id="7" name="Picture 6">
            <a:extLst>
              <a:ext uri="{FF2B5EF4-FFF2-40B4-BE49-F238E27FC236}">
                <a16:creationId xmlns:a16="http://schemas.microsoft.com/office/drawing/2014/main" id="{5D6AB8CC-82DC-714C-9D54-C1BC5D2DEEFD}"/>
              </a:ext>
            </a:extLst>
          </p:cNvPr>
          <p:cNvPicPr>
            <a:picLocks noChangeAspect="1"/>
          </p:cNvPicPr>
          <p:nvPr/>
        </p:nvPicPr>
        <p:blipFill>
          <a:blip r:embed="rId7"/>
          <a:stretch>
            <a:fillRect/>
          </a:stretch>
        </p:blipFill>
        <p:spPr>
          <a:xfrm>
            <a:off x="49745" y="2057400"/>
            <a:ext cx="4927862" cy="4800600"/>
          </a:xfrm>
          <a:prstGeom prst="rect">
            <a:avLst/>
          </a:prstGeom>
        </p:spPr>
      </p:pic>
    </p:spTree>
    <p:extLst>
      <p:ext uri="{BB962C8B-B14F-4D97-AF65-F5344CB8AC3E}">
        <p14:creationId xmlns:p14="http://schemas.microsoft.com/office/powerpoint/2010/main" val="20704252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EF14CD9-DE9B-ED4E-8D3C-006392AEC64A}" vid="{478C698C-07CC-8640-B46F-0DD49B622770}"/>
    </a:ext>
  </a:extLst>
</a:theme>
</file>

<file path=docProps/app.xml><?xml version="1.0" encoding="utf-8"?>
<Properties xmlns="http://schemas.openxmlformats.org/officeDocument/2006/extended-properties" xmlns:vt="http://schemas.openxmlformats.org/officeDocument/2006/docPropsVTypes">
  <TotalTime>1421</TotalTime>
  <Words>3306</Words>
  <Application>Microsoft Macintosh PowerPoint</Application>
  <PresentationFormat>Widescreen</PresentationFormat>
  <Paragraphs>340</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Comparative Constitutionalism 比较立宪主义 Lectures Delivered at East China University of Political Science and Law  Shanghai, China November-December 2019 </vt:lpstr>
      <vt:lpstr>Class 1</vt:lpstr>
      <vt:lpstr>Overview-Introduction/概述-简介</vt:lpstr>
      <vt:lpstr>Overview-Introduction/概述-简介</vt:lpstr>
      <vt:lpstr>What We Discuss Today/我们今天讨论的内容</vt:lpstr>
      <vt:lpstr> Nature and Character of Constitutions Constitutions and theoretical paths to constitutionalism in national and international context </vt:lpstr>
      <vt:lpstr>What are Constitutions?</vt:lpstr>
      <vt:lpstr>Relationship Between People, Law, and Government: A Contested Space </vt:lpstr>
      <vt:lpstr>Is Constitutional Law a Different Kind of Law from Other Forms of Law-Making?</vt:lpstr>
      <vt:lpstr>Must Constitutions be Written?</vt:lpstr>
      <vt:lpstr>Must Constitutions Consist of a Single Document or Form?</vt:lpstr>
      <vt:lpstr>Who has the Authority to Make or Approve a Constitution?</vt:lpstr>
      <vt:lpstr>To Whom is a Constitution Directed?</vt:lpstr>
      <vt:lpstr>Must Constitutions Have a Specific Purpose?</vt:lpstr>
      <vt:lpstr>Sources of Constitutional Norms—Endogenous or Exogenous</vt:lpstr>
      <vt:lpstr>Must Constitutions Adhere to a Specific Ideological Line?</vt:lpstr>
      <vt:lpstr>The Three Great Schools of Constitutional Designs</vt:lpstr>
      <vt:lpstr>Forbidden Provisions?</vt:lpstr>
      <vt:lpstr>Putting this all together</vt:lpstr>
      <vt:lpstr>From Constitutions to Constitutionalism</vt:lpstr>
      <vt:lpstr>From Constitution to Constitutionalism</vt:lpstr>
      <vt:lpstr>From Constitutionalism to Contradiction? </vt:lpstr>
      <vt:lpstr>Is there an Ideal Type of Constitution</vt:lpstr>
      <vt:lpstr>A Definition for Constitutionalism Beyond Ideology?</vt:lpstr>
      <vt:lpstr>System of Classification</vt:lpstr>
      <vt:lpstr>Core Object: Institution Building</vt:lpstr>
      <vt:lpstr>Purpose: Judgment</vt:lpstr>
      <vt:lpstr>Core Norm—Rule of Law</vt:lpstr>
      <vt:lpstr>Contextual Substantive Values</vt:lpstr>
      <vt:lpstr>Constitution and Law Constitution as Law Constitutionalism as the Analytics of Constitutions </vt:lpstr>
      <vt:lpstr>Constitutionalism as Data Driven Governance</vt:lpstr>
      <vt:lpstr>Constitutionalism as Analytics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Constitutionalism 比较立宪主义 Lectures Delivered at East China University of Political Science and Law  Shanghai, China November-December 2019 </dc:title>
  <dc:creator>Backer, Larry Cata</dc:creator>
  <cp:lastModifiedBy>Backer, Larry Cata</cp:lastModifiedBy>
  <cp:revision>30</cp:revision>
  <dcterms:created xsi:type="dcterms:W3CDTF">2019-11-10T12:28:48Z</dcterms:created>
  <dcterms:modified xsi:type="dcterms:W3CDTF">2019-12-05T12:29:26Z</dcterms:modified>
</cp:coreProperties>
</file>