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306" r:id="rId5"/>
    <p:sldId id="286" r:id="rId6"/>
    <p:sldId id="293" r:id="rId7"/>
    <p:sldId id="294" r:id="rId8"/>
    <p:sldId id="296" r:id="rId9"/>
    <p:sldId id="295" r:id="rId10"/>
    <p:sldId id="278" r:id="rId11"/>
    <p:sldId id="299" r:id="rId12"/>
    <p:sldId id="300" r:id="rId13"/>
    <p:sldId id="260" r:id="rId14"/>
    <p:sldId id="288" r:id="rId15"/>
    <p:sldId id="297" r:id="rId16"/>
    <p:sldId id="289" r:id="rId17"/>
    <p:sldId id="290" r:id="rId18"/>
    <p:sldId id="292" r:id="rId19"/>
    <p:sldId id="298" r:id="rId20"/>
    <p:sldId id="285" r:id="rId21"/>
    <p:sldId id="287" r:id="rId22"/>
    <p:sldId id="301" r:id="rId23"/>
    <p:sldId id="307" r:id="rId24"/>
    <p:sldId id="302" r:id="rId25"/>
    <p:sldId id="303" r:id="rId26"/>
    <p:sldId id="304" r:id="rId27"/>
    <p:sldId id="305"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94"/>
  </p:normalViewPr>
  <p:slideViewPr>
    <p:cSldViewPr snapToGrid="0" snapToObjects="1">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FEF727-6419-5440-A8EB-5DE542E0E31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89A22549-DB2B-F64D-BA9A-59E4ABED2EE1}">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r>
            <a:rPr lang="en-US"/>
            <a:t>Allocation of constitutional authority within states (federalism) and in the supra-national sphere (the effect and role of treaties and Public International Organizations)</a:t>
          </a:r>
        </a:p>
      </dgm:t>
    </dgm:pt>
    <dgm:pt modelId="{24F6D3D7-AF6A-0445-B9FF-003CE69F0630}" type="parTrans" cxnId="{6FDA599F-DA44-BF44-BEAB-C6F9F6C9260B}">
      <dgm:prSet/>
      <dgm:spPr/>
      <dgm:t>
        <a:bodyPr/>
        <a:lstStyle/>
        <a:p>
          <a:endParaRPr lang="en-US"/>
        </a:p>
      </dgm:t>
    </dgm:pt>
    <dgm:pt modelId="{4660CB06-55EB-9444-AD57-840A98CE3526}" type="sibTrans" cxnId="{6FDA599F-DA44-BF44-BEAB-C6F9F6C9260B}">
      <dgm:prSet/>
      <dgm:spPr/>
      <dgm:t>
        <a:bodyPr/>
        <a:lstStyle/>
        <a:p>
          <a:endParaRPr lang="en-US"/>
        </a:p>
      </dgm:t>
    </dgm:pt>
    <dgm:pt modelId="{999B66C4-FA80-B740-AEBA-5294D3FA416C}" type="pres">
      <dgm:prSet presAssocID="{E3FEF727-6419-5440-A8EB-5DE542E0E31A}" presName="compositeShape" presStyleCnt="0">
        <dgm:presLayoutVars>
          <dgm:chMax val="7"/>
          <dgm:dir/>
          <dgm:resizeHandles val="exact"/>
        </dgm:presLayoutVars>
      </dgm:prSet>
      <dgm:spPr/>
    </dgm:pt>
    <dgm:pt modelId="{41E0EAEE-2327-5547-91FA-9D8E38D08259}" type="pres">
      <dgm:prSet presAssocID="{89A22549-DB2B-F64D-BA9A-59E4ABED2EE1}" presName="circ1TxSh" presStyleLbl="vennNode1" presStyleIdx="0" presStyleCnt="1"/>
      <dgm:spPr/>
    </dgm:pt>
  </dgm:ptLst>
  <dgm:cxnLst>
    <dgm:cxn modelId="{CA81BF31-593D-3542-A4DF-F6E163A950C4}" type="presOf" srcId="{89A22549-DB2B-F64D-BA9A-59E4ABED2EE1}" destId="{41E0EAEE-2327-5547-91FA-9D8E38D08259}" srcOrd="0" destOrd="0" presId="urn:microsoft.com/office/officeart/2005/8/layout/venn1"/>
    <dgm:cxn modelId="{33345F88-05DA-9C48-885C-D588A9CA5096}" type="presOf" srcId="{E3FEF727-6419-5440-A8EB-5DE542E0E31A}" destId="{999B66C4-FA80-B740-AEBA-5294D3FA416C}" srcOrd="0" destOrd="0" presId="urn:microsoft.com/office/officeart/2005/8/layout/venn1"/>
    <dgm:cxn modelId="{6FDA599F-DA44-BF44-BEAB-C6F9F6C9260B}" srcId="{E3FEF727-6419-5440-A8EB-5DE542E0E31A}" destId="{89A22549-DB2B-F64D-BA9A-59E4ABED2EE1}" srcOrd="0" destOrd="0" parTransId="{24F6D3D7-AF6A-0445-B9FF-003CE69F0630}" sibTransId="{4660CB06-55EB-9444-AD57-840A98CE3526}"/>
    <dgm:cxn modelId="{62A0AC58-5000-784A-8AFB-1B909238D0A2}" type="presParOf" srcId="{999B66C4-FA80-B740-AEBA-5294D3FA416C}" destId="{41E0EAEE-2327-5547-91FA-9D8E38D08259}"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BDC922-6815-2248-8884-FA45CEB63AED}" type="doc">
      <dgm:prSet loTypeId="urn:microsoft.com/office/officeart/2005/8/layout/vProcess5" loCatId="relationship" qsTypeId="urn:microsoft.com/office/officeart/2005/8/quickstyle/simple3" qsCatId="simple" csTypeId="urn:microsoft.com/office/officeart/2005/8/colors/colorful4" csCatId="colorful" phldr="1"/>
      <dgm:spPr/>
      <dgm:t>
        <a:bodyPr/>
        <a:lstStyle/>
        <a:p>
          <a:endParaRPr lang="en-US"/>
        </a:p>
      </dgm:t>
    </dgm:pt>
    <dgm:pt modelId="{CBE1F0D8-F859-1847-AE9D-2E35D5EA403A}">
      <dgm:prSet custT="1"/>
      <dgm:spPr/>
      <dgm:t>
        <a:bodyPr/>
        <a:lstStyle/>
        <a:p>
          <a:r>
            <a:rPr lang="en-US" sz="2000" b="1" i="1" dirty="0"/>
            <a:t>Vertical separation of Powers references structural allocation of power within levels of institutional organization</a:t>
          </a:r>
          <a:endParaRPr lang="en-US" sz="2000" dirty="0"/>
        </a:p>
      </dgm:t>
    </dgm:pt>
    <dgm:pt modelId="{170447BB-CB25-284B-AAD7-756582615FE9}" type="parTrans" cxnId="{124F8781-EB6D-E44C-A51D-EDE921FE7346}">
      <dgm:prSet/>
      <dgm:spPr/>
      <dgm:t>
        <a:bodyPr/>
        <a:lstStyle/>
        <a:p>
          <a:endParaRPr lang="en-US"/>
        </a:p>
      </dgm:t>
    </dgm:pt>
    <dgm:pt modelId="{49C4F9B1-46F2-DF44-9C07-A60F70C1686C}" type="sibTrans" cxnId="{124F8781-EB6D-E44C-A51D-EDE921FE7346}">
      <dgm:prSet/>
      <dgm:spPr/>
      <dgm:t>
        <a:bodyPr/>
        <a:lstStyle/>
        <a:p>
          <a:endParaRPr lang="en-US"/>
        </a:p>
      </dgm:t>
    </dgm:pt>
    <dgm:pt modelId="{100CF675-D82F-1745-8F5D-B452FA7602CB}">
      <dgm:prSet custT="1"/>
      <dgm:spPr/>
      <dgm:t>
        <a:bodyPr/>
        <a:lstStyle/>
        <a:p>
          <a:r>
            <a:rPr lang="en-US" sz="1800" dirty="0"/>
            <a:t>Federalism  usually understood in the construction of the administrative (governmental) organs of state</a:t>
          </a:r>
        </a:p>
      </dgm:t>
    </dgm:pt>
    <dgm:pt modelId="{BA68F4D4-F360-9445-B80C-B471A714D852}" type="parTrans" cxnId="{DB3B310F-F52C-7645-B792-9BEA6C76243B}">
      <dgm:prSet/>
      <dgm:spPr/>
      <dgm:t>
        <a:bodyPr/>
        <a:lstStyle/>
        <a:p>
          <a:endParaRPr lang="en-US"/>
        </a:p>
      </dgm:t>
    </dgm:pt>
    <dgm:pt modelId="{A8909E20-91D7-474D-BA03-601B520878AF}" type="sibTrans" cxnId="{DB3B310F-F52C-7645-B792-9BEA6C76243B}">
      <dgm:prSet/>
      <dgm:spPr/>
      <dgm:t>
        <a:bodyPr/>
        <a:lstStyle/>
        <a:p>
          <a:endParaRPr lang="en-US"/>
        </a:p>
      </dgm:t>
    </dgm:pt>
    <dgm:pt modelId="{51FE4580-9AAD-0B42-AED5-A4CB6D24FB65}">
      <dgm:prSet custT="1"/>
      <dgm:spPr/>
      <dgm:t>
        <a:bodyPr/>
        <a:lstStyle/>
        <a:p>
          <a:r>
            <a:rPr lang="en-US" sz="1800" b="1" dirty="0"/>
            <a:t>Federalism describes the legal framework within which the political interplay between the specific power of the general government and the residual power of states play out.  </a:t>
          </a:r>
        </a:p>
      </dgm:t>
    </dgm:pt>
    <dgm:pt modelId="{6C0D1F65-530B-4140-B6E1-36964457839F}" type="parTrans" cxnId="{C30717E3-743D-494D-9A32-163C41D7504C}">
      <dgm:prSet/>
      <dgm:spPr/>
      <dgm:t>
        <a:bodyPr/>
        <a:lstStyle/>
        <a:p>
          <a:endParaRPr lang="en-US"/>
        </a:p>
      </dgm:t>
    </dgm:pt>
    <dgm:pt modelId="{760CD9CF-D7AC-5944-BDF6-BDA9AE7CAE50}" type="sibTrans" cxnId="{C30717E3-743D-494D-9A32-163C41D7504C}">
      <dgm:prSet/>
      <dgm:spPr/>
      <dgm:t>
        <a:bodyPr/>
        <a:lstStyle/>
        <a:p>
          <a:endParaRPr lang="en-US"/>
        </a:p>
      </dgm:t>
    </dgm:pt>
    <dgm:pt modelId="{31D41E2B-7032-D94C-B0F1-D8C074302D8D}">
      <dgm:prSet custT="1"/>
      <dgm:spPr/>
      <dgm:t>
        <a:bodyPr/>
        <a:lstStyle/>
        <a:p>
          <a:r>
            <a:rPr lang="en-US" sz="1800" dirty="0"/>
            <a:t>Fundamental issue is enforcement</a:t>
          </a:r>
        </a:p>
      </dgm:t>
    </dgm:pt>
    <dgm:pt modelId="{F2F117D1-C5E7-2C4C-9BA1-D290121110DF}" type="parTrans" cxnId="{12D5518F-A81F-0443-8705-59C1057B1293}">
      <dgm:prSet/>
      <dgm:spPr/>
      <dgm:t>
        <a:bodyPr/>
        <a:lstStyle/>
        <a:p>
          <a:endParaRPr lang="en-US"/>
        </a:p>
      </dgm:t>
    </dgm:pt>
    <dgm:pt modelId="{824B2E05-69D9-BD40-98D9-87D547762A30}" type="sibTrans" cxnId="{12D5518F-A81F-0443-8705-59C1057B1293}">
      <dgm:prSet/>
      <dgm:spPr/>
      <dgm:t>
        <a:bodyPr/>
        <a:lstStyle/>
        <a:p>
          <a:endParaRPr lang="en-US"/>
        </a:p>
      </dgm:t>
    </dgm:pt>
    <dgm:pt modelId="{D405910C-E349-D84D-9970-C43AE09E6B77}">
      <dgm:prSet/>
      <dgm:spPr/>
      <dgm:t>
        <a:bodyPr/>
        <a:lstStyle/>
        <a:p>
          <a:r>
            <a:rPr lang="en-US" b="1" dirty="0"/>
            <a:t>Two approaches:</a:t>
          </a:r>
        </a:p>
      </dgm:t>
    </dgm:pt>
    <dgm:pt modelId="{773F187A-D93A-3B47-A158-181889C43164}" type="parTrans" cxnId="{B4B2E886-1714-2C44-8BC8-DC8CD1D0E2CF}">
      <dgm:prSet/>
      <dgm:spPr/>
      <dgm:t>
        <a:bodyPr/>
        <a:lstStyle/>
        <a:p>
          <a:endParaRPr lang="en-US"/>
        </a:p>
      </dgm:t>
    </dgm:pt>
    <dgm:pt modelId="{7D67BCCC-A6DD-4448-A044-26A5B809E651}" type="sibTrans" cxnId="{B4B2E886-1714-2C44-8BC8-DC8CD1D0E2CF}">
      <dgm:prSet/>
      <dgm:spPr/>
      <dgm:t>
        <a:bodyPr/>
        <a:lstStyle/>
        <a:p>
          <a:endParaRPr lang="en-US"/>
        </a:p>
      </dgm:t>
    </dgm:pt>
    <dgm:pt modelId="{A997E08D-CEFD-E24C-AA8F-24F6ECFE2897}">
      <dgm:prSet/>
      <dgm:spPr/>
      <dgm:t>
        <a:bodyPr/>
        <a:lstStyle/>
        <a:p>
          <a:r>
            <a:rPr lang="en-US" dirty="0"/>
            <a:t>Structural protection in the text of the Constitution?</a:t>
          </a:r>
        </a:p>
      </dgm:t>
    </dgm:pt>
    <dgm:pt modelId="{C07D4702-DDC6-FD41-90AB-D95C7E34E19B}" type="parTrans" cxnId="{E8F5CFCE-4B7C-E54F-8B50-CBFB67FEF5E1}">
      <dgm:prSet/>
      <dgm:spPr/>
      <dgm:t>
        <a:bodyPr/>
        <a:lstStyle/>
        <a:p>
          <a:endParaRPr lang="en-US"/>
        </a:p>
      </dgm:t>
    </dgm:pt>
    <dgm:pt modelId="{8BC31C79-DA81-5749-B92B-0CC5F5978307}" type="sibTrans" cxnId="{E8F5CFCE-4B7C-E54F-8B50-CBFB67FEF5E1}">
      <dgm:prSet/>
      <dgm:spPr/>
      <dgm:t>
        <a:bodyPr/>
        <a:lstStyle/>
        <a:p>
          <a:endParaRPr lang="en-US"/>
        </a:p>
      </dgm:t>
    </dgm:pt>
    <dgm:pt modelId="{054DF81F-0568-4745-9977-9CA404CD6505}">
      <dgm:prSet/>
      <dgm:spPr/>
      <dgm:t>
        <a:bodyPr/>
        <a:lstStyle/>
        <a:p>
          <a:r>
            <a:rPr lang="en-US"/>
            <a:t>Political protection from the structures of government?</a:t>
          </a:r>
        </a:p>
      </dgm:t>
    </dgm:pt>
    <dgm:pt modelId="{8E6EA3E2-3B40-6C48-9ECC-7161BEFA4592}" type="parTrans" cxnId="{EFB8CF30-9C12-B845-A574-BFC5488C1396}">
      <dgm:prSet/>
      <dgm:spPr/>
      <dgm:t>
        <a:bodyPr/>
        <a:lstStyle/>
        <a:p>
          <a:endParaRPr lang="en-US"/>
        </a:p>
      </dgm:t>
    </dgm:pt>
    <dgm:pt modelId="{4F26C6CB-1F9E-E443-82F4-2E0DA5BFB24F}" type="sibTrans" cxnId="{EFB8CF30-9C12-B845-A574-BFC5488C1396}">
      <dgm:prSet/>
      <dgm:spPr/>
      <dgm:t>
        <a:bodyPr/>
        <a:lstStyle/>
        <a:p>
          <a:endParaRPr lang="en-US"/>
        </a:p>
      </dgm:t>
    </dgm:pt>
    <dgm:pt modelId="{3A8DCB53-42A4-BA4D-93A0-B8CD4B95C267}">
      <dgm:prSet/>
      <dgm:spPr/>
      <dgm:t>
        <a:bodyPr/>
        <a:lstStyle/>
        <a:p>
          <a:r>
            <a:rPr lang="en-US" b="1" dirty="0"/>
            <a:t>Federal States approach these issues differently</a:t>
          </a:r>
        </a:p>
      </dgm:t>
    </dgm:pt>
    <dgm:pt modelId="{573AA79D-FFAA-2549-AB2A-B5B615529372}" type="parTrans" cxnId="{034D15DA-2CB3-C042-9FC5-6706F486CF76}">
      <dgm:prSet/>
      <dgm:spPr/>
      <dgm:t>
        <a:bodyPr/>
        <a:lstStyle/>
        <a:p>
          <a:endParaRPr lang="en-US"/>
        </a:p>
      </dgm:t>
    </dgm:pt>
    <dgm:pt modelId="{AC15EE1D-6888-354B-9A6A-C1CE631001BF}" type="sibTrans" cxnId="{034D15DA-2CB3-C042-9FC5-6706F486CF76}">
      <dgm:prSet/>
      <dgm:spPr/>
      <dgm:t>
        <a:bodyPr/>
        <a:lstStyle/>
        <a:p>
          <a:endParaRPr lang="en-US"/>
        </a:p>
      </dgm:t>
    </dgm:pt>
    <dgm:pt modelId="{E39D260A-E29E-1C4B-B7B1-5ED980DA1C50}">
      <dgm:prSet/>
      <dgm:spPr/>
      <dgm:t>
        <a:bodyPr/>
        <a:lstStyle/>
        <a:p>
          <a:r>
            <a:rPr lang="en-US" dirty="0"/>
            <a:t>Interplay between the two determines the working style of the state</a:t>
          </a:r>
        </a:p>
      </dgm:t>
    </dgm:pt>
    <dgm:pt modelId="{FB9809DF-B9F5-894A-8119-19E9C144A7D3}" type="parTrans" cxnId="{D083FF67-11A7-E64D-BAA5-E6B914BE74C7}">
      <dgm:prSet/>
      <dgm:spPr/>
      <dgm:t>
        <a:bodyPr/>
        <a:lstStyle/>
        <a:p>
          <a:endParaRPr lang="en-US"/>
        </a:p>
      </dgm:t>
    </dgm:pt>
    <dgm:pt modelId="{49B7D183-C593-1441-82B2-9BCF9285E764}" type="sibTrans" cxnId="{D083FF67-11A7-E64D-BAA5-E6B914BE74C7}">
      <dgm:prSet/>
      <dgm:spPr/>
      <dgm:t>
        <a:bodyPr/>
        <a:lstStyle/>
        <a:p>
          <a:endParaRPr lang="en-US"/>
        </a:p>
      </dgm:t>
    </dgm:pt>
    <dgm:pt modelId="{7A7C02C4-2A9D-044C-8832-E1E62E026698}" type="pres">
      <dgm:prSet presAssocID="{1BBDC922-6815-2248-8884-FA45CEB63AED}" presName="outerComposite" presStyleCnt="0">
        <dgm:presLayoutVars>
          <dgm:chMax val="5"/>
          <dgm:dir/>
          <dgm:resizeHandles val="exact"/>
        </dgm:presLayoutVars>
      </dgm:prSet>
      <dgm:spPr/>
    </dgm:pt>
    <dgm:pt modelId="{00D00A48-D7F8-E345-82EF-3FCF6BDF23C7}" type="pres">
      <dgm:prSet presAssocID="{1BBDC922-6815-2248-8884-FA45CEB63AED}" presName="dummyMaxCanvas" presStyleCnt="0">
        <dgm:presLayoutVars/>
      </dgm:prSet>
      <dgm:spPr/>
    </dgm:pt>
    <dgm:pt modelId="{C6340187-6C22-634D-A414-C4283E9532ED}" type="pres">
      <dgm:prSet presAssocID="{1BBDC922-6815-2248-8884-FA45CEB63AED}" presName="FourNodes_1" presStyleLbl="node1" presStyleIdx="0" presStyleCnt="4">
        <dgm:presLayoutVars>
          <dgm:bulletEnabled val="1"/>
        </dgm:presLayoutVars>
      </dgm:prSet>
      <dgm:spPr/>
    </dgm:pt>
    <dgm:pt modelId="{F8609619-3BE5-1B4B-A5FA-19D41DA4B802}" type="pres">
      <dgm:prSet presAssocID="{1BBDC922-6815-2248-8884-FA45CEB63AED}" presName="FourNodes_2" presStyleLbl="node1" presStyleIdx="1" presStyleCnt="4">
        <dgm:presLayoutVars>
          <dgm:bulletEnabled val="1"/>
        </dgm:presLayoutVars>
      </dgm:prSet>
      <dgm:spPr/>
    </dgm:pt>
    <dgm:pt modelId="{57A41B30-31FE-324D-9CB5-7BCC922429F9}" type="pres">
      <dgm:prSet presAssocID="{1BBDC922-6815-2248-8884-FA45CEB63AED}" presName="FourNodes_3" presStyleLbl="node1" presStyleIdx="2" presStyleCnt="4">
        <dgm:presLayoutVars>
          <dgm:bulletEnabled val="1"/>
        </dgm:presLayoutVars>
      </dgm:prSet>
      <dgm:spPr/>
    </dgm:pt>
    <dgm:pt modelId="{7233ACF4-6706-1140-9A3D-6AF3B1472EB6}" type="pres">
      <dgm:prSet presAssocID="{1BBDC922-6815-2248-8884-FA45CEB63AED}" presName="FourNodes_4" presStyleLbl="node1" presStyleIdx="3" presStyleCnt="4">
        <dgm:presLayoutVars>
          <dgm:bulletEnabled val="1"/>
        </dgm:presLayoutVars>
      </dgm:prSet>
      <dgm:spPr/>
    </dgm:pt>
    <dgm:pt modelId="{7732E0BC-D482-0D46-9A60-B2AE92036439}" type="pres">
      <dgm:prSet presAssocID="{1BBDC922-6815-2248-8884-FA45CEB63AED}" presName="FourConn_1-2" presStyleLbl="fgAccFollowNode1" presStyleIdx="0" presStyleCnt="3">
        <dgm:presLayoutVars>
          <dgm:bulletEnabled val="1"/>
        </dgm:presLayoutVars>
      </dgm:prSet>
      <dgm:spPr/>
    </dgm:pt>
    <dgm:pt modelId="{A12FFCA2-30B9-8A4E-8DC9-F8D7701D8379}" type="pres">
      <dgm:prSet presAssocID="{1BBDC922-6815-2248-8884-FA45CEB63AED}" presName="FourConn_2-3" presStyleLbl="fgAccFollowNode1" presStyleIdx="1" presStyleCnt="3">
        <dgm:presLayoutVars>
          <dgm:bulletEnabled val="1"/>
        </dgm:presLayoutVars>
      </dgm:prSet>
      <dgm:spPr/>
    </dgm:pt>
    <dgm:pt modelId="{4A495DE6-4BAD-C340-B373-B1F6307E5825}" type="pres">
      <dgm:prSet presAssocID="{1BBDC922-6815-2248-8884-FA45CEB63AED}" presName="FourConn_3-4" presStyleLbl="fgAccFollowNode1" presStyleIdx="2" presStyleCnt="3">
        <dgm:presLayoutVars>
          <dgm:bulletEnabled val="1"/>
        </dgm:presLayoutVars>
      </dgm:prSet>
      <dgm:spPr/>
    </dgm:pt>
    <dgm:pt modelId="{2638E6C2-FD98-7E4D-96A0-93411522F782}" type="pres">
      <dgm:prSet presAssocID="{1BBDC922-6815-2248-8884-FA45CEB63AED}" presName="FourNodes_1_text" presStyleLbl="node1" presStyleIdx="3" presStyleCnt="4">
        <dgm:presLayoutVars>
          <dgm:bulletEnabled val="1"/>
        </dgm:presLayoutVars>
      </dgm:prSet>
      <dgm:spPr/>
    </dgm:pt>
    <dgm:pt modelId="{C4E5E89E-D4C7-4B4F-B245-C090109EC3CA}" type="pres">
      <dgm:prSet presAssocID="{1BBDC922-6815-2248-8884-FA45CEB63AED}" presName="FourNodes_2_text" presStyleLbl="node1" presStyleIdx="3" presStyleCnt="4">
        <dgm:presLayoutVars>
          <dgm:bulletEnabled val="1"/>
        </dgm:presLayoutVars>
      </dgm:prSet>
      <dgm:spPr/>
    </dgm:pt>
    <dgm:pt modelId="{039F4D25-43BB-8347-8887-428EC2A3787E}" type="pres">
      <dgm:prSet presAssocID="{1BBDC922-6815-2248-8884-FA45CEB63AED}" presName="FourNodes_3_text" presStyleLbl="node1" presStyleIdx="3" presStyleCnt="4">
        <dgm:presLayoutVars>
          <dgm:bulletEnabled val="1"/>
        </dgm:presLayoutVars>
      </dgm:prSet>
      <dgm:spPr/>
    </dgm:pt>
    <dgm:pt modelId="{44B42D17-0004-C345-9C33-14FF16141D8B}" type="pres">
      <dgm:prSet presAssocID="{1BBDC922-6815-2248-8884-FA45CEB63AED}" presName="FourNodes_4_text" presStyleLbl="node1" presStyleIdx="3" presStyleCnt="4">
        <dgm:presLayoutVars>
          <dgm:bulletEnabled val="1"/>
        </dgm:presLayoutVars>
      </dgm:prSet>
      <dgm:spPr/>
    </dgm:pt>
  </dgm:ptLst>
  <dgm:cxnLst>
    <dgm:cxn modelId="{E2EB6B06-FDD3-C046-BD65-1DE0ADA02839}" type="presOf" srcId="{31D41E2B-7032-D94C-B0F1-D8C074302D8D}" destId="{C4E5E89E-D4C7-4B4F-B245-C090109EC3CA}" srcOrd="1" destOrd="1" presId="urn:microsoft.com/office/officeart/2005/8/layout/vProcess5"/>
    <dgm:cxn modelId="{5B49F70B-5BE7-984A-9A97-475FEE3A7B0C}" type="presOf" srcId="{3A8DCB53-42A4-BA4D-93A0-B8CD4B95C267}" destId="{44B42D17-0004-C345-9C33-14FF16141D8B}" srcOrd="1" destOrd="0" presId="urn:microsoft.com/office/officeart/2005/8/layout/vProcess5"/>
    <dgm:cxn modelId="{DB3B310F-F52C-7645-B792-9BEA6C76243B}" srcId="{CBE1F0D8-F859-1847-AE9D-2E35D5EA403A}" destId="{100CF675-D82F-1745-8F5D-B452FA7602CB}" srcOrd="0" destOrd="0" parTransId="{BA68F4D4-F360-9445-B80C-B471A714D852}" sibTransId="{A8909E20-91D7-474D-BA03-601B520878AF}"/>
    <dgm:cxn modelId="{82DEB11F-2232-C849-877A-3AA3B42A50BA}" type="presOf" srcId="{3A8DCB53-42A4-BA4D-93A0-B8CD4B95C267}" destId="{7233ACF4-6706-1140-9A3D-6AF3B1472EB6}" srcOrd="0" destOrd="0" presId="urn:microsoft.com/office/officeart/2005/8/layout/vProcess5"/>
    <dgm:cxn modelId="{EFB8CF30-9C12-B845-A574-BFC5488C1396}" srcId="{D405910C-E349-D84D-9970-C43AE09E6B77}" destId="{054DF81F-0568-4745-9977-9CA404CD6505}" srcOrd="1" destOrd="0" parTransId="{8E6EA3E2-3B40-6C48-9ECC-7161BEFA4592}" sibTransId="{4F26C6CB-1F9E-E443-82F4-2E0DA5BFB24F}"/>
    <dgm:cxn modelId="{85293361-4F68-0F43-B9C7-D1105CA800D2}" type="presOf" srcId="{D405910C-E349-D84D-9970-C43AE09E6B77}" destId="{57A41B30-31FE-324D-9CB5-7BCC922429F9}" srcOrd="0" destOrd="0" presId="urn:microsoft.com/office/officeart/2005/8/layout/vProcess5"/>
    <dgm:cxn modelId="{D083FF67-11A7-E64D-BAA5-E6B914BE74C7}" srcId="{3A8DCB53-42A4-BA4D-93A0-B8CD4B95C267}" destId="{E39D260A-E29E-1C4B-B7B1-5ED980DA1C50}" srcOrd="0" destOrd="0" parTransId="{FB9809DF-B9F5-894A-8119-19E9C144A7D3}" sibTransId="{49B7D183-C593-1441-82B2-9BCF9285E764}"/>
    <dgm:cxn modelId="{E2301A77-9CB1-1A47-9D32-5D37735C2AA9}" type="presOf" srcId="{A997E08D-CEFD-E24C-AA8F-24F6ECFE2897}" destId="{039F4D25-43BB-8347-8887-428EC2A3787E}" srcOrd="1" destOrd="1" presId="urn:microsoft.com/office/officeart/2005/8/layout/vProcess5"/>
    <dgm:cxn modelId="{8CB7797B-A905-464D-8FBB-3F5383157DAB}" type="presOf" srcId="{054DF81F-0568-4745-9977-9CA404CD6505}" destId="{57A41B30-31FE-324D-9CB5-7BCC922429F9}" srcOrd="0" destOrd="2" presId="urn:microsoft.com/office/officeart/2005/8/layout/vProcess5"/>
    <dgm:cxn modelId="{124F8781-EB6D-E44C-A51D-EDE921FE7346}" srcId="{1BBDC922-6815-2248-8884-FA45CEB63AED}" destId="{CBE1F0D8-F859-1847-AE9D-2E35D5EA403A}" srcOrd="0" destOrd="0" parTransId="{170447BB-CB25-284B-AAD7-756582615FE9}" sibTransId="{49C4F9B1-46F2-DF44-9C07-A60F70C1686C}"/>
    <dgm:cxn modelId="{76435282-D5F5-9B44-8E7A-D61A00A12D4E}" type="presOf" srcId="{D405910C-E349-D84D-9970-C43AE09E6B77}" destId="{039F4D25-43BB-8347-8887-428EC2A3787E}" srcOrd="1" destOrd="0" presId="urn:microsoft.com/office/officeart/2005/8/layout/vProcess5"/>
    <dgm:cxn modelId="{DAAF7486-788A-3B4A-BE3C-A88DE4F2BD84}" type="presOf" srcId="{7D67BCCC-A6DD-4448-A044-26A5B809E651}" destId="{4A495DE6-4BAD-C340-B373-B1F6307E5825}" srcOrd="0" destOrd="0" presId="urn:microsoft.com/office/officeart/2005/8/layout/vProcess5"/>
    <dgm:cxn modelId="{B4B2E886-1714-2C44-8BC8-DC8CD1D0E2CF}" srcId="{1BBDC922-6815-2248-8884-FA45CEB63AED}" destId="{D405910C-E349-D84D-9970-C43AE09E6B77}" srcOrd="2" destOrd="0" parTransId="{773F187A-D93A-3B47-A158-181889C43164}" sibTransId="{7D67BCCC-A6DD-4448-A044-26A5B809E651}"/>
    <dgm:cxn modelId="{27C7C38C-145F-3240-A6F0-E539564145B9}" type="presOf" srcId="{51FE4580-9AAD-0B42-AED5-A4CB6D24FB65}" destId="{C4E5E89E-D4C7-4B4F-B245-C090109EC3CA}" srcOrd="1" destOrd="0" presId="urn:microsoft.com/office/officeart/2005/8/layout/vProcess5"/>
    <dgm:cxn modelId="{12D5518F-A81F-0443-8705-59C1057B1293}" srcId="{51FE4580-9AAD-0B42-AED5-A4CB6D24FB65}" destId="{31D41E2B-7032-D94C-B0F1-D8C074302D8D}" srcOrd="0" destOrd="0" parTransId="{F2F117D1-C5E7-2C4C-9BA1-D290121110DF}" sibTransId="{824B2E05-69D9-BD40-98D9-87D547762A30}"/>
    <dgm:cxn modelId="{40717991-E0EE-9E49-B777-87C983D39296}" type="presOf" srcId="{760CD9CF-D7AC-5944-BDF6-BDA9AE7CAE50}" destId="{A12FFCA2-30B9-8A4E-8DC9-F8D7701D8379}" srcOrd="0" destOrd="0" presId="urn:microsoft.com/office/officeart/2005/8/layout/vProcess5"/>
    <dgm:cxn modelId="{567A73AC-4A96-0F40-8E8A-233C8FB547A3}" type="presOf" srcId="{CBE1F0D8-F859-1847-AE9D-2E35D5EA403A}" destId="{2638E6C2-FD98-7E4D-96A0-93411522F782}" srcOrd="1" destOrd="0" presId="urn:microsoft.com/office/officeart/2005/8/layout/vProcess5"/>
    <dgm:cxn modelId="{B7D57AB8-2B5F-AF40-9875-36B8D954D53A}" type="presOf" srcId="{E39D260A-E29E-1C4B-B7B1-5ED980DA1C50}" destId="{7233ACF4-6706-1140-9A3D-6AF3B1472EB6}" srcOrd="0" destOrd="1" presId="urn:microsoft.com/office/officeart/2005/8/layout/vProcess5"/>
    <dgm:cxn modelId="{CCEFC6BA-8709-DF45-948B-7BB1528E51F6}" type="presOf" srcId="{054DF81F-0568-4745-9977-9CA404CD6505}" destId="{039F4D25-43BB-8347-8887-428EC2A3787E}" srcOrd="1" destOrd="2" presId="urn:microsoft.com/office/officeart/2005/8/layout/vProcess5"/>
    <dgm:cxn modelId="{8AA4EEC4-A3D2-5A4D-B2A4-AAEB1FB782CA}" type="presOf" srcId="{31D41E2B-7032-D94C-B0F1-D8C074302D8D}" destId="{F8609619-3BE5-1B4B-A5FA-19D41DA4B802}" srcOrd="0" destOrd="1" presId="urn:microsoft.com/office/officeart/2005/8/layout/vProcess5"/>
    <dgm:cxn modelId="{D9A300C5-F416-2245-BD06-7E8283B671D4}" type="presOf" srcId="{1BBDC922-6815-2248-8884-FA45CEB63AED}" destId="{7A7C02C4-2A9D-044C-8832-E1E62E026698}" srcOrd="0" destOrd="0" presId="urn:microsoft.com/office/officeart/2005/8/layout/vProcess5"/>
    <dgm:cxn modelId="{3EE610C8-58CB-9847-A2FE-F1375FE2E929}" type="presOf" srcId="{E39D260A-E29E-1C4B-B7B1-5ED980DA1C50}" destId="{44B42D17-0004-C345-9C33-14FF16141D8B}" srcOrd="1" destOrd="1" presId="urn:microsoft.com/office/officeart/2005/8/layout/vProcess5"/>
    <dgm:cxn modelId="{7117BCCC-35C5-5B40-8908-D0A90DA3ACE5}" type="presOf" srcId="{100CF675-D82F-1745-8F5D-B452FA7602CB}" destId="{2638E6C2-FD98-7E4D-96A0-93411522F782}" srcOrd="1" destOrd="1" presId="urn:microsoft.com/office/officeart/2005/8/layout/vProcess5"/>
    <dgm:cxn modelId="{E8F5CFCE-4B7C-E54F-8B50-CBFB67FEF5E1}" srcId="{D405910C-E349-D84D-9970-C43AE09E6B77}" destId="{A997E08D-CEFD-E24C-AA8F-24F6ECFE2897}" srcOrd="0" destOrd="0" parTransId="{C07D4702-DDC6-FD41-90AB-D95C7E34E19B}" sibTransId="{8BC31C79-DA81-5749-B92B-0CC5F5978307}"/>
    <dgm:cxn modelId="{5A535CD3-282D-E342-A002-92F461E418F1}" type="presOf" srcId="{A997E08D-CEFD-E24C-AA8F-24F6ECFE2897}" destId="{57A41B30-31FE-324D-9CB5-7BCC922429F9}" srcOrd="0" destOrd="1" presId="urn:microsoft.com/office/officeart/2005/8/layout/vProcess5"/>
    <dgm:cxn modelId="{034D15DA-2CB3-C042-9FC5-6706F486CF76}" srcId="{1BBDC922-6815-2248-8884-FA45CEB63AED}" destId="{3A8DCB53-42A4-BA4D-93A0-B8CD4B95C267}" srcOrd="3" destOrd="0" parTransId="{573AA79D-FFAA-2549-AB2A-B5B615529372}" sibTransId="{AC15EE1D-6888-354B-9A6A-C1CE631001BF}"/>
    <dgm:cxn modelId="{5A777EDE-5A10-5744-93F7-D6D98A5A053E}" type="presOf" srcId="{CBE1F0D8-F859-1847-AE9D-2E35D5EA403A}" destId="{C6340187-6C22-634D-A414-C4283E9532ED}" srcOrd="0" destOrd="0" presId="urn:microsoft.com/office/officeart/2005/8/layout/vProcess5"/>
    <dgm:cxn modelId="{C30717E3-743D-494D-9A32-163C41D7504C}" srcId="{1BBDC922-6815-2248-8884-FA45CEB63AED}" destId="{51FE4580-9AAD-0B42-AED5-A4CB6D24FB65}" srcOrd="1" destOrd="0" parTransId="{6C0D1F65-530B-4140-B6E1-36964457839F}" sibTransId="{760CD9CF-D7AC-5944-BDF6-BDA9AE7CAE50}"/>
    <dgm:cxn modelId="{57B905E4-F33C-CF45-9FB6-36D72A36BCE4}" type="presOf" srcId="{49C4F9B1-46F2-DF44-9C07-A60F70C1686C}" destId="{7732E0BC-D482-0D46-9A60-B2AE92036439}" srcOrd="0" destOrd="0" presId="urn:microsoft.com/office/officeart/2005/8/layout/vProcess5"/>
    <dgm:cxn modelId="{3F111AF1-632C-194D-B327-CB79B3BB9A4D}" type="presOf" srcId="{100CF675-D82F-1745-8F5D-B452FA7602CB}" destId="{C6340187-6C22-634D-A414-C4283E9532ED}" srcOrd="0" destOrd="1" presId="urn:microsoft.com/office/officeart/2005/8/layout/vProcess5"/>
    <dgm:cxn modelId="{540DA7FE-2986-B649-9783-663ECF191CA6}" type="presOf" srcId="{51FE4580-9AAD-0B42-AED5-A4CB6D24FB65}" destId="{F8609619-3BE5-1B4B-A5FA-19D41DA4B802}" srcOrd="0" destOrd="0" presId="urn:microsoft.com/office/officeart/2005/8/layout/vProcess5"/>
    <dgm:cxn modelId="{9A0E59F5-750E-4748-AB7D-9A4E8E8EDEB6}" type="presParOf" srcId="{7A7C02C4-2A9D-044C-8832-E1E62E026698}" destId="{00D00A48-D7F8-E345-82EF-3FCF6BDF23C7}" srcOrd="0" destOrd="0" presId="urn:microsoft.com/office/officeart/2005/8/layout/vProcess5"/>
    <dgm:cxn modelId="{1339FBD5-7758-8947-AEEB-BF786A56C2F7}" type="presParOf" srcId="{7A7C02C4-2A9D-044C-8832-E1E62E026698}" destId="{C6340187-6C22-634D-A414-C4283E9532ED}" srcOrd="1" destOrd="0" presId="urn:microsoft.com/office/officeart/2005/8/layout/vProcess5"/>
    <dgm:cxn modelId="{AA4D59F4-4BD3-114F-9CE9-728E034BDB37}" type="presParOf" srcId="{7A7C02C4-2A9D-044C-8832-E1E62E026698}" destId="{F8609619-3BE5-1B4B-A5FA-19D41DA4B802}" srcOrd="2" destOrd="0" presId="urn:microsoft.com/office/officeart/2005/8/layout/vProcess5"/>
    <dgm:cxn modelId="{4C1C97C8-C1E1-CA43-883F-8AAEC9E7733D}" type="presParOf" srcId="{7A7C02C4-2A9D-044C-8832-E1E62E026698}" destId="{57A41B30-31FE-324D-9CB5-7BCC922429F9}" srcOrd="3" destOrd="0" presId="urn:microsoft.com/office/officeart/2005/8/layout/vProcess5"/>
    <dgm:cxn modelId="{ECAE8D10-114C-D640-B8E4-A41AD89D26C7}" type="presParOf" srcId="{7A7C02C4-2A9D-044C-8832-E1E62E026698}" destId="{7233ACF4-6706-1140-9A3D-6AF3B1472EB6}" srcOrd="4" destOrd="0" presId="urn:microsoft.com/office/officeart/2005/8/layout/vProcess5"/>
    <dgm:cxn modelId="{E45E805A-C061-8F43-A7AE-32E55C356D64}" type="presParOf" srcId="{7A7C02C4-2A9D-044C-8832-E1E62E026698}" destId="{7732E0BC-D482-0D46-9A60-B2AE92036439}" srcOrd="5" destOrd="0" presId="urn:microsoft.com/office/officeart/2005/8/layout/vProcess5"/>
    <dgm:cxn modelId="{ABB73523-FD2B-7244-838D-C4B896417C17}" type="presParOf" srcId="{7A7C02C4-2A9D-044C-8832-E1E62E026698}" destId="{A12FFCA2-30B9-8A4E-8DC9-F8D7701D8379}" srcOrd="6" destOrd="0" presId="urn:microsoft.com/office/officeart/2005/8/layout/vProcess5"/>
    <dgm:cxn modelId="{AB11D041-1886-8E41-B4BA-0D755E5D8160}" type="presParOf" srcId="{7A7C02C4-2A9D-044C-8832-E1E62E026698}" destId="{4A495DE6-4BAD-C340-B373-B1F6307E5825}" srcOrd="7" destOrd="0" presId="urn:microsoft.com/office/officeart/2005/8/layout/vProcess5"/>
    <dgm:cxn modelId="{EDBFC196-05B6-7B4D-8D99-A92A6337AD3D}" type="presParOf" srcId="{7A7C02C4-2A9D-044C-8832-E1E62E026698}" destId="{2638E6C2-FD98-7E4D-96A0-93411522F782}" srcOrd="8" destOrd="0" presId="urn:microsoft.com/office/officeart/2005/8/layout/vProcess5"/>
    <dgm:cxn modelId="{4CF101F2-08BF-7547-B896-127BDB1AEF36}" type="presParOf" srcId="{7A7C02C4-2A9D-044C-8832-E1E62E026698}" destId="{C4E5E89E-D4C7-4B4F-B245-C090109EC3CA}" srcOrd="9" destOrd="0" presId="urn:microsoft.com/office/officeart/2005/8/layout/vProcess5"/>
    <dgm:cxn modelId="{2E953324-9B08-1B4F-8463-428D0BCBD1BB}" type="presParOf" srcId="{7A7C02C4-2A9D-044C-8832-E1E62E026698}" destId="{039F4D25-43BB-8347-8887-428EC2A3787E}" srcOrd="10" destOrd="0" presId="urn:microsoft.com/office/officeart/2005/8/layout/vProcess5"/>
    <dgm:cxn modelId="{B4DEF9C4-BB0E-C74F-95CB-5CD31D946F97}" type="presParOf" srcId="{7A7C02C4-2A9D-044C-8832-E1E62E026698}" destId="{44B42D17-0004-C345-9C33-14FF16141D8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9F917B-63A4-7E4F-BC81-C77A2AB3B6DE}"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US"/>
        </a:p>
      </dgm:t>
    </dgm:pt>
    <dgm:pt modelId="{28207593-0E4E-1842-A677-404A0052E99C}">
      <dgm:prSet/>
      <dgm:spPr/>
      <dgm:t>
        <a:bodyPr/>
        <a:lstStyle/>
        <a:p>
          <a:r>
            <a:rPr lang="en-US"/>
            <a:t>The Basic Law allocation of the </a:t>
          </a:r>
          <a:r>
            <a:rPr lang="en-US" b="1"/>
            <a:t>federal government's legislative responsibilities </a:t>
          </a:r>
          <a:endParaRPr lang="en-US"/>
        </a:p>
      </dgm:t>
    </dgm:pt>
    <dgm:pt modelId="{E5A7B873-C05B-6D44-A330-D3575EF603C0}" type="parTrans" cxnId="{F5400710-FBCF-F747-8228-0D0DC0B2C455}">
      <dgm:prSet/>
      <dgm:spPr/>
      <dgm:t>
        <a:bodyPr/>
        <a:lstStyle/>
        <a:p>
          <a:endParaRPr lang="en-US"/>
        </a:p>
      </dgm:t>
    </dgm:pt>
    <dgm:pt modelId="{950C12CA-AEF9-B047-8427-3D7D2FCDBEFD}" type="sibTrans" cxnId="{F5400710-FBCF-F747-8228-0D0DC0B2C455}">
      <dgm:prSet/>
      <dgm:spPr/>
      <dgm:t>
        <a:bodyPr/>
        <a:lstStyle/>
        <a:p>
          <a:endParaRPr lang="en-US"/>
        </a:p>
      </dgm:t>
    </dgm:pt>
    <dgm:pt modelId="{E89F568D-FDB9-094D-B212-DB7BB763761C}">
      <dgm:prSet/>
      <dgm:spPr/>
      <dgm:t>
        <a:bodyPr/>
        <a:lstStyle/>
        <a:p>
          <a:r>
            <a:rPr lang="en-US"/>
            <a:t>Exclusive powers (Articles 71 and 73), </a:t>
          </a:r>
        </a:p>
      </dgm:t>
    </dgm:pt>
    <dgm:pt modelId="{EBB0D4F0-5368-B24D-A0C4-0010D8EEE374}" type="parTrans" cxnId="{4835DB2F-ACB2-D943-8C3E-977AE0DEF9E2}">
      <dgm:prSet/>
      <dgm:spPr/>
      <dgm:t>
        <a:bodyPr/>
        <a:lstStyle/>
        <a:p>
          <a:endParaRPr lang="en-US"/>
        </a:p>
      </dgm:t>
    </dgm:pt>
    <dgm:pt modelId="{FCEC32ED-6862-9747-9765-6B189751AC49}" type="sibTrans" cxnId="{4835DB2F-ACB2-D943-8C3E-977AE0DEF9E2}">
      <dgm:prSet/>
      <dgm:spPr/>
      <dgm:t>
        <a:bodyPr/>
        <a:lstStyle/>
        <a:p>
          <a:endParaRPr lang="en-US"/>
        </a:p>
      </dgm:t>
    </dgm:pt>
    <dgm:pt modelId="{B895274B-2335-7F4C-A48A-69EE663354D1}">
      <dgm:prSet/>
      <dgm:spPr/>
      <dgm:t>
        <a:bodyPr/>
        <a:lstStyle/>
        <a:p>
          <a:r>
            <a:rPr lang="en-US"/>
            <a:t>Concurrent powers (Articles 72, 74, and 74a), and </a:t>
          </a:r>
        </a:p>
      </dgm:t>
    </dgm:pt>
    <dgm:pt modelId="{822757AB-F547-CF4F-AB73-DD99ACA4705A}" type="parTrans" cxnId="{6CEA0F5D-4931-694C-8DFB-54AF62D24ACA}">
      <dgm:prSet/>
      <dgm:spPr/>
      <dgm:t>
        <a:bodyPr/>
        <a:lstStyle/>
        <a:p>
          <a:endParaRPr lang="en-US"/>
        </a:p>
      </dgm:t>
    </dgm:pt>
    <dgm:pt modelId="{771FE893-8F27-0B4C-84B8-BB541AAB5642}" type="sibTrans" cxnId="{6CEA0F5D-4931-694C-8DFB-54AF62D24ACA}">
      <dgm:prSet/>
      <dgm:spPr/>
      <dgm:t>
        <a:bodyPr/>
        <a:lstStyle/>
        <a:p>
          <a:endParaRPr lang="en-US"/>
        </a:p>
      </dgm:t>
    </dgm:pt>
    <dgm:pt modelId="{7A611814-D1E4-1E49-BBB9-48E206CDDBA8}">
      <dgm:prSet/>
      <dgm:spPr/>
      <dgm:t>
        <a:bodyPr/>
        <a:lstStyle/>
        <a:p>
          <a:r>
            <a:rPr lang="en-US"/>
            <a:t>Framework powers (Article 75). </a:t>
          </a:r>
        </a:p>
      </dgm:t>
    </dgm:pt>
    <dgm:pt modelId="{00242A53-B692-9C4D-A499-9E0C399E40EA}" type="parTrans" cxnId="{75627215-4E61-7743-A98C-7D47930AC012}">
      <dgm:prSet/>
      <dgm:spPr/>
      <dgm:t>
        <a:bodyPr/>
        <a:lstStyle/>
        <a:p>
          <a:endParaRPr lang="en-US"/>
        </a:p>
      </dgm:t>
    </dgm:pt>
    <dgm:pt modelId="{EC202487-9233-1541-A736-37E344502200}" type="sibTrans" cxnId="{75627215-4E61-7743-A98C-7D47930AC012}">
      <dgm:prSet/>
      <dgm:spPr/>
      <dgm:t>
        <a:bodyPr/>
        <a:lstStyle/>
        <a:p>
          <a:endParaRPr lang="en-US"/>
        </a:p>
      </dgm:t>
    </dgm:pt>
    <dgm:pt modelId="{402C35BF-B3A9-CD41-A6C4-7371D345E3CD}">
      <dgm:prSet/>
      <dgm:spPr/>
      <dgm:t>
        <a:bodyPr/>
        <a:lstStyle/>
        <a:p>
          <a:r>
            <a:rPr lang="en-US" b="1"/>
            <a:t>Exclusive legislative jurisdiction</a:t>
          </a:r>
          <a:endParaRPr lang="en-US"/>
        </a:p>
      </dgm:t>
    </dgm:pt>
    <dgm:pt modelId="{4274684F-4E28-974E-B89C-86C67A6D0633}" type="parTrans" cxnId="{DD3AF800-78EA-2F48-98EA-DF05C2E2C003}">
      <dgm:prSet/>
      <dgm:spPr/>
      <dgm:t>
        <a:bodyPr/>
        <a:lstStyle/>
        <a:p>
          <a:endParaRPr lang="en-US"/>
        </a:p>
      </dgm:t>
    </dgm:pt>
    <dgm:pt modelId="{50F7AFE2-FFE4-394D-84ED-354945E8D878}" type="sibTrans" cxnId="{DD3AF800-78EA-2F48-98EA-DF05C2E2C003}">
      <dgm:prSet/>
      <dgm:spPr/>
      <dgm:t>
        <a:bodyPr/>
        <a:lstStyle/>
        <a:p>
          <a:endParaRPr lang="en-US"/>
        </a:p>
      </dgm:t>
    </dgm:pt>
    <dgm:pt modelId="{C956B535-237D-414C-A6CC-9DD4AC787992}">
      <dgm:prSet/>
      <dgm:spPr/>
      <dgm:t>
        <a:bodyPr/>
        <a:lstStyle/>
        <a:p>
          <a:r>
            <a:rPr lang="en-US"/>
            <a:t>Defense, foreign affairs, immigration, transportation, communications, and currency standards. </a:t>
          </a:r>
        </a:p>
      </dgm:t>
    </dgm:pt>
    <dgm:pt modelId="{AF603914-C083-B54E-A7BC-7DA37C58F68E}" type="parTrans" cxnId="{CCC3E601-D58E-714C-B9BF-6DCA99E3929D}">
      <dgm:prSet/>
      <dgm:spPr/>
      <dgm:t>
        <a:bodyPr/>
        <a:lstStyle/>
        <a:p>
          <a:endParaRPr lang="en-US"/>
        </a:p>
      </dgm:t>
    </dgm:pt>
    <dgm:pt modelId="{F58B394C-8C69-B74A-AF46-E2DE2000FE54}" type="sibTrans" cxnId="{CCC3E601-D58E-714C-B9BF-6DCA99E3929D}">
      <dgm:prSet/>
      <dgm:spPr/>
      <dgm:t>
        <a:bodyPr/>
        <a:lstStyle/>
        <a:p>
          <a:endParaRPr lang="en-US"/>
        </a:p>
      </dgm:t>
    </dgm:pt>
    <dgm:pt modelId="{6D9F4496-642B-C946-8C92-EA6B541CA299}">
      <dgm:prSet/>
      <dgm:spPr/>
      <dgm:t>
        <a:bodyPr/>
        <a:lstStyle/>
        <a:p>
          <a:r>
            <a:rPr lang="en-US" b="1"/>
            <a:t>Concurrent powers </a:t>
          </a:r>
          <a:endParaRPr lang="en-US"/>
        </a:p>
      </dgm:t>
    </dgm:pt>
    <dgm:pt modelId="{24A375D0-7590-A74F-9E56-EF6A0D4FC16F}" type="parTrans" cxnId="{BEE962D8-0C20-4741-AF09-5D93D051AA93}">
      <dgm:prSet/>
      <dgm:spPr/>
      <dgm:t>
        <a:bodyPr/>
        <a:lstStyle/>
        <a:p>
          <a:endParaRPr lang="en-US"/>
        </a:p>
      </dgm:t>
    </dgm:pt>
    <dgm:pt modelId="{F0AB31D9-1EB7-C043-AD69-899A0B11F8FF}" type="sibTrans" cxnId="{BEE962D8-0C20-4741-AF09-5D93D051AA93}">
      <dgm:prSet/>
      <dgm:spPr/>
      <dgm:t>
        <a:bodyPr/>
        <a:lstStyle/>
        <a:p>
          <a:endParaRPr lang="en-US"/>
        </a:p>
      </dgm:t>
    </dgm:pt>
    <dgm:pt modelId="{ECAEBF22-CA54-E943-89D3-0557C32B9824}">
      <dgm:prSet/>
      <dgm:spPr/>
      <dgm:t>
        <a:bodyPr/>
        <a:lstStyle/>
        <a:p>
          <a:r>
            <a:rPr lang="en-US"/>
            <a:t>civil law, refugee and expellee matters, public welfare, land management, consumer protection, public health, and the collection of vital statistics (data on births, deaths, and marriages). </a:t>
          </a:r>
        </a:p>
      </dgm:t>
    </dgm:pt>
    <dgm:pt modelId="{B71B45EF-67DD-FA4D-A6C3-55D633727A11}" type="parTrans" cxnId="{13127547-E0F8-C341-AD05-143245BAC028}">
      <dgm:prSet/>
      <dgm:spPr/>
      <dgm:t>
        <a:bodyPr/>
        <a:lstStyle/>
        <a:p>
          <a:endParaRPr lang="en-US"/>
        </a:p>
      </dgm:t>
    </dgm:pt>
    <dgm:pt modelId="{C0BB7E3A-2936-5544-A54D-0C6BCEF509C1}" type="sibTrans" cxnId="{13127547-E0F8-C341-AD05-143245BAC028}">
      <dgm:prSet/>
      <dgm:spPr/>
      <dgm:t>
        <a:bodyPr/>
        <a:lstStyle/>
        <a:p>
          <a:endParaRPr lang="en-US"/>
        </a:p>
      </dgm:t>
    </dgm:pt>
    <dgm:pt modelId="{FCBA37EC-35A6-F34E-8CEB-AE4286216542}">
      <dgm:prSet/>
      <dgm:spPr/>
      <dgm:t>
        <a:bodyPr/>
        <a:lstStyle/>
        <a:p>
          <a:r>
            <a:rPr lang="en-US"/>
            <a:t>DYNAMIC: Enlarged by 1969 amendment to the Basic Law (Articles 91a and 91b)--Joint action in areas of broad social concern such as higher education, regional economic development, and agricultural reform</a:t>
          </a:r>
        </a:p>
      </dgm:t>
    </dgm:pt>
    <dgm:pt modelId="{6CBDBB95-AAFC-B84F-8768-FB3BB5DFFDCA}" type="parTrans" cxnId="{55B9B934-81F2-EF4C-8360-8784F8868C94}">
      <dgm:prSet/>
      <dgm:spPr/>
      <dgm:t>
        <a:bodyPr/>
        <a:lstStyle/>
        <a:p>
          <a:endParaRPr lang="en-US"/>
        </a:p>
      </dgm:t>
    </dgm:pt>
    <dgm:pt modelId="{9CCC3646-F8E5-AB42-9C91-C009E0F20BAB}" type="sibTrans" cxnId="{55B9B934-81F2-EF4C-8360-8784F8868C94}">
      <dgm:prSet/>
      <dgm:spPr/>
      <dgm:t>
        <a:bodyPr/>
        <a:lstStyle/>
        <a:p>
          <a:endParaRPr lang="en-US"/>
        </a:p>
      </dgm:t>
    </dgm:pt>
    <dgm:pt modelId="{B3072BDE-3D25-6745-B132-874F4ECF1E9D}">
      <dgm:prSet/>
      <dgm:spPr/>
      <dgm:t>
        <a:bodyPr/>
        <a:lstStyle/>
        <a:p>
          <a:r>
            <a:rPr lang="en-US" b="1"/>
            <a:t>Framework powers</a:t>
          </a:r>
          <a:endParaRPr lang="en-US"/>
        </a:p>
      </dgm:t>
    </dgm:pt>
    <dgm:pt modelId="{EAD3D2ED-CD98-7A48-900F-89779EDA18A6}" type="parTrans" cxnId="{79DA90B0-54AF-B444-AC9F-4473B4DD2CCD}">
      <dgm:prSet/>
      <dgm:spPr/>
      <dgm:t>
        <a:bodyPr/>
        <a:lstStyle/>
        <a:p>
          <a:endParaRPr lang="en-US"/>
        </a:p>
      </dgm:t>
    </dgm:pt>
    <dgm:pt modelId="{95F6D14C-87D2-AD4E-89FE-3BE6BB4E4F44}" type="sibTrans" cxnId="{79DA90B0-54AF-B444-AC9F-4473B4DD2CCD}">
      <dgm:prSet/>
      <dgm:spPr/>
      <dgm:t>
        <a:bodyPr/>
        <a:lstStyle/>
        <a:p>
          <a:endParaRPr lang="en-US"/>
        </a:p>
      </dgm:t>
    </dgm:pt>
    <dgm:pt modelId="{94B1E7ED-7BF6-0244-9676-060302297885}">
      <dgm:prSet/>
      <dgm:spPr/>
      <dgm:t>
        <a:bodyPr/>
        <a:lstStyle/>
        <a:p>
          <a:r>
            <a:rPr lang="en-US"/>
            <a:t>Mass media, nature conservation, regional planning, and public service regulations, </a:t>
          </a:r>
        </a:p>
      </dgm:t>
    </dgm:pt>
    <dgm:pt modelId="{A364CE96-B01A-C247-A863-C4959879D4B2}" type="parTrans" cxnId="{008F9F67-EC26-2E46-9EC3-853E56B37A17}">
      <dgm:prSet/>
      <dgm:spPr/>
      <dgm:t>
        <a:bodyPr/>
        <a:lstStyle/>
        <a:p>
          <a:endParaRPr lang="en-US"/>
        </a:p>
      </dgm:t>
    </dgm:pt>
    <dgm:pt modelId="{3BAA9EEA-A73A-B849-8A43-08370A4F8D23}" type="sibTrans" cxnId="{008F9F67-EC26-2E46-9EC3-853E56B37A17}">
      <dgm:prSet/>
      <dgm:spPr/>
      <dgm:t>
        <a:bodyPr/>
        <a:lstStyle/>
        <a:p>
          <a:endParaRPr lang="en-US"/>
        </a:p>
      </dgm:t>
    </dgm:pt>
    <dgm:pt modelId="{D98653B9-D1B6-2A43-A6E3-2FAE18D1C2F2}">
      <dgm:prSet/>
      <dgm:spPr/>
      <dgm:t>
        <a:bodyPr/>
        <a:lstStyle/>
        <a:p>
          <a:r>
            <a:rPr lang="en-US"/>
            <a:t>Limits the federal government's role to offering general policy guidelines, which the </a:t>
          </a:r>
          <a:r>
            <a:rPr lang="en-US" i="1"/>
            <a:t>Länder</a:t>
          </a:r>
          <a:r>
            <a:rPr lang="en-US"/>
            <a:t> then act upon by means of detailed legislation. </a:t>
          </a:r>
        </a:p>
      </dgm:t>
    </dgm:pt>
    <dgm:pt modelId="{874398E4-DDEE-6545-9F64-E0AE626BCF40}" type="parTrans" cxnId="{4A41B550-BFB3-F54E-BEE5-7143EA7639D5}">
      <dgm:prSet/>
      <dgm:spPr/>
      <dgm:t>
        <a:bodyPr/>
        <a:lstStyle/>
        <a:p>
          <a:endParaRPr lang="en-US"/>
        </a:p>
      </dgm:t>
    </dgm:pt>
    <dgm:pt modelId="{1DA0B3F8-5302-064C-A161-F3C55E06E0D8}" type="sibTrans" cxnId="{4A41B550-BFB3-F54E-BEE5-7143EA7639D5}">
      <dgm:prSet/>
      <dgm:spPr/>
      <dgm:t>
        <a:bodyPr/>
        <a:lstStyle/>
        <a:p>
          <a:endParaRPr lang="en-US"/>
        </a:p>
      </dgm:t>
    </dgm:pt>
    <dgm:pt modelId="{6287FBA3-84A9-4943-BD28-A0B8447CEC23}">
      <dgm:prSet/>
      <dgm:spPr/>
      <dgm:t>
        <a:bodyPr/>
        <a:lstStyle/>
        <a:p>
          <a:r>
            <a:rPr lang="en-US" b="1"/>
            <a:t>Länder Authority</a:t>
          </a:r>
          <a:r>
            <a:rPr lang="en-US"/>
            <a:t>: All policy areas not assigned to federal jurisdiction </a:t>
          </a:r>
        </a:p>
      </dgm:t>
    </dgm:pt>
    <dgm:pt modelId="{959F653C-4C75-E044-8A85-952C43E2E1A0}" type="parTrans" cxnId="{692D4846-E465-D54C-876B-A1FDCBF9980E}">
      <dgm:prSet/>
      <dgm:spPr/>
      <dgm:t>
        <a:bodyPr/>
        <a:lstStyle/>
        <a:p>
          <a:endParaRPr lang="en-US"/>
        </a:p>
      </dgm:t>
    </dgm:pt>
    <dgm:pt modelId="{A026FDA5-9F05-4D43-828E-A79357D79F39}" type="sibTrans" cxnId="{692D4846-E465-D54C-876B-A1FDCBF9980E}">
      <dgm:prSet/>
      <dgm:spPr/>
      <dgm:t>
        <a:bodyPr/>
        <a:lstStyle/>
        <a:p>
          <a:endParaRPr lang="en-US"/>
        </a:p>
      </dgm:t>
    </dgm:pt>
    <dgm:pt modelId="{2AE0BEE3-43B0-9F46-A2C7-8F0C373A69F0}">
      <dgm:prSet/>
      <dgm:spPr/>
      <dgm:t>
        <a:bodyPr/>
        <a:lstStyle/>
        <a:p>
          <a:r>
            <a:rPr lang="en-US"/>
            <a:t>Education, law enforcement, regulation of radio and television, church affairs, and cultural activities. </a:t>
          </a:r>
        </a:p>
      </dgm:t>
    </dgm:pt>
    <dgm:pt modelId="{4525CB26-0C60-0D47-B11D-C6A4957E3D53}" type="parTrans" cxnId="{5DB1EE33-ABC5-D049-97AA-64ADF3629B18}">
      <dgm:prSet/>
      <dgm:spPr/>
      <dgm:t>
        <a:bodyPr/>
        <a:lstStyle/>
        <a:p>
          <a:endParaRPr lang="en-US"/>
        </a:p>
      </dgm:t>
    </dgm:pt>
    <dgm:pt modelId="{D697807C-8F0C-6D4C-A46F-BC2934C9566E}" type="sibTrans" cxnId="{5DB1EE33-ABC5-D049-97AA-64ADF3629B18}">
      <dgm:prSet/>
      <dgm:spPr/>
      <dgm:t>
        <a:bodyPr/>
        <a:lstStyle/>
        <a:p>
          <a:endParaRPr lang="en-US"/>
        </a:p>
      </dgm:t>
    </dgm:pt>
    <dgm:pt modelId="{502E75FD-F7CF-264A-936C-5A625DB09098}">
      <dgm:prSet/>
      <dgm:spPr/>
      <dgm:t>
        <a:bodyPr/>
        <a:lstStyle/>
        <a:p>
          <a:r>
            <a:rPr lang="en-US" i="1"/>
            <a:t>Länder</a:t>
          </a:r>
          <a:r>
            <a:rPr lang="en-US"/>
            <a:t> retain significant powers of taxation. Most federal taxes are collected by </a:t>
          </a:r>
          <a:r>
            <a:rPr lang="en-US" i="1"/>
            <a:t>Land</a:t>
          </a:r>
          <a:r>
            <a:rPr lang="en-US"/>
            <a:t> officials.</a:t>
          </a:r>
        </a:p>
      </dgm:t>
    </dgm:pt>
    <dgm:pt modelId="{61C9ED08-51BB-BC48-BECA-DCE891B5DB49}" type="parTrans" cxnId="{752C4A22-A4DE-4E4A-9699-A3D9ECC15A95}">
      <dgm:prSet/>
      <dgm:spPr/>
      <dgm:t>
        <a:bodyPr/>
        <a:lstStyle/>
        <a:p>
          <a:endParaRPr lang="en-US"/>
        </a:p>
      </dgm:t>
    </dgm:pt>
    <dgm:pt modelId="{A78F3542-F7B9-BD4E-AD18-E0BF2D3A560D}" type="sibTrans" cxnId="{752C4A22-A4DE-4E4A-9699-A3D9ECC15A95}">
      <dgm:prSet/>
      <dgm:spPr/>
      <dgm:t>
        <a:bodyPr/>
        <a:lstStyle/>
        <a:p>
          <a:endParaRPr lang="en-US"/>
        </a:p>
      </dgm:t>
    </dgm:pt>
    <dgm:pt modelId="{E5272BFD-C157-144F-BCF0-920AF5CCCDCA}">
      <dgm:prSet/>
      <dgm:spPr/>
      <dgm:t>
        <a:bodyPr/>
        <a:lstStyle/>
        <a:p>
          <a:r>
            <a:rPr lang="en-US" b="1"/>
            <a:t>Länder Representation in Federal Government</a:t>
          </a:r>
          <a:endParaRPr lang="en-US"/>
        </a:p>
      </dgm:t>
    </dgm:pt>
    <dgm:pt modelId="{0090060F-A0F6-744D-AF1D-EB9F68F51E07}" type="parTrans" cxnId="{1465A92C-357B-9947-A252-2CB3D0F31BF7}">
      <dgm:prSet/>
      <dgm:spPr/>
      <dgm:t>
        <a:bodyPr/>
        <a:lstStyle/>
        <a:p>
          <a:endParaRPr lang="en-US"/>
        </a:p>
      </dgm:t>
    </dgm:pt>
    <dgm:pt modelId="{F38E01C2-5D45-E040-95D3-CED530C75FB7}" type="sibTrans" cxnId="{1465A92C-357B-9947-A252-2CB3D0F31BF7}">
      <dgm:prSet/>
      <dgm:spPr/>
      <dgm:t>
        <a:bodyPr/>
        <a:lstStyle/>
        <a:p>
          <a:endParaRPr lang="en-US"/>
        </a:p>
      </dgm:t>
    </dgm:pt>
    <dgm:pt modelId="{A851A758-1B2C-BE46-89B4-CA1E5EE3316F}">
      <dgm:prSet/>
      <dgm:spPr/>
      <dgm:t>
        <a:bodyPr/>
        <a:lstStyle/>
        <a:p>
          <a:r>
            <a:rPr lang="en-US" b="1" i="1"/>
            <a:t>Bundesrat</a:t>
          </a:r>
          <a:r>
            <a:rPr lang="en-US"/>
            <a:t> is made up of representatives appointed by the </a:t>
          </a:r>
          <a:r>
            <a:rPr lang="en-US" i="1"/>
            <a:t>Land</a:t>
          </a:r>
          <a:r>
            <a:rPr lang="en-US"/>
            <a:t> governments. </a:t>
          </a:r>
        </a:p>
      </dgm:t>
    </dgm:pt>
    <dgm:pt modelId="{824EA760-E610-2641-B7D7-156261D6F490}" type="parTrans" cxnId="{4C886360-82AE-D84B-B80A-985A1B73F7C0}">
      <dgm:prSet/>
      <dgm:spPr/>
      <dgm:t>
        <a:bodyPr/>
        <a:lstStyle/>
        <a:p>
          <a:endParaRPr lang="en-US"/>
        </a:p>
      </dgm:t>
    </dgm:pt>
    <dgm:pt modelId="{F7273B66-76FA-EC44-9593-5647EA3B4DDC}" type="sibTrans" cxnId="{4C886360-82AE-D84B-B80A-985A1B73F7C0}">
      <dgm:prSet/>
      <dgm:spPr/>
      <dgm:t>
        <a:bodyPr/>
        <a:lstStyle/>
        <a:p>
          <a:endParaRPr lang="en-US"/>
        </a:p>
      </dgm:t>
    </dgm:pt>
    <dgm:pt modelId="{31FD8867-BC07-714D-984E-1BDD75587D1E}">
      <dgm:prSet/>
      <dgm:spPr/>
      <dgm:t>
        <a:bodyPr/>
        <a:lstStyle/>
        <a:p>
          <a:r>
            <a:rPr lang="en-US"/>
            <a:t>Half of the members of the Federal Convention, which elects a federal president, are </a:t>
          </a:r>
          <a:r>
            <a:rPr lang="en-US" i="1"/>
            <a:t>Land</a:t>
          </a:r>
          <a:r>
            <a:rPr lang="en-US"/>
            <a:t> officials.</a:t>
          </a:r>
        </a:p>
      </dgm:t>
    </dgm:pt>
    <dgm:pt modelId="{A3F136EE-5AED-914B-B40D-009969B79228}" type="parTrans" cxnId="{B1F543C1-7F24-D749-8273-EA05C8975CC7}">
      <dgm:prSet/>
      <dgm:spPr/>
      <dgm:t>
        <a:bodyPr/>
        <a:lstStyle/>
        <a:p>
          <a:endParaRPr lang="en-US"/>
        </a:p>
      </dgm:t>
    </dgm:pt>
    <dgm:pt modelId="{DA26F4B5-B6D3-3B4D-9BE4-86609B16CBF7}" type="sibTrans" cxnId="{B1F543C1-7F24-D749-8273-EA05C8975CC7}">
      <dgm:prSet/>
      <dgm:spPr/>
      <dgm:t>
        <a:bodyPr/>
        <a:lstStyle/>
        <a:p>
          <a:endParaRPr lang="en-US"/>
        </a:p>
      </dgm:t>
    </dgm:pt>
    <dgm:pt modelId="{5C530B74-A17F-1447-B7FD-B7AD5A1B07AA}">
      <dgm:prSet/>
      <dgm:spPr/>
      <dgm:t>
        <a:bodyPr/>
        <a:lstStyle/>
        <a:p>
          <a:r>
            <a:rPr lang="en-US" i="1"/>
            <a:t>Land</a:t>
          </a:r>
          <a:r>
            <a:rPr lang="en-US"/>
            <a:t> governments also take part in the selection of judges for the federal courts.</a:t>
          </a:r>
        </a:p>
      </dgm:t>
    </dgm:pt>
    <dgm:pt modelId="{84E4E48D-C242-D440-B8C2-4F8AEDCEF135}" type="parTrans" cxnId="{E94F5549-BE8A-C24D-BF11-0001AD5B3B4A}">
      <dgm:prSet/>
      <dgm:spPr/>
      <dgm:t>
        <a:bodyPr/>
        <a:lstStyle/>
        <a:p>
          <a:endParaRPr lang="en-US"/>
        </a:p>
      </dgm:t>
    </dgm:pt>
    <dgm:pt modelId="{3F905AE2-E2F1-2141-950B-682A63746C45}" type="sibTrans" cxnId="{E94F5549-BE8A-C24D-BF11-0001AD5B3B4A}">
      <dgm:prSet/>
      <dgm:spPr/>
      <dgm:t>
        <a:bodyPr/>
        <a:lstStyle/>
        <a:p>
          <a:endParaRPr lang="en-US"/>
        </a:p>
      </dgm:t>
    </dgm:pt>
    <dgm:pt modelId="{DBF1ABC2-33FC-E143-84A3-C1D870C22263}" type="pres">
      <dgm:prSet presAssocID="{829F917B-63A4-7E4F-BC81-C77A2AB3B6DE}" presName="linear" presStyleCnt="0">
        <dgm:presLayoutVars>
          <dgm:animLvl val="lvl"/>
          <dgm:resizeHandles val="exact"/>
        </dgm:presLayoutVars>
      </dgm:prSet>
      <dgm:spPr/>
    </dgm:pt>
    <dgm:pt modelId="{AFE3E0DE-CB91-184B-A998-1EB39BA6FCBE}" type="pres">
      <dgm:prSet presAssocID="{28207593-0E4E-1842-A677-404A0052E99C}" presName="parentText" presStyleLbl="node1" presStyleIdx="0" presStyleCnt="6">
        <dgm:presLayoutVars>
          <dgm:chMax val="0"/>
          <dgm:bulletEnabled val="1"/>
        </dgm:presLayoutVars>
      </dgm:prSet>
      <dgm:spPr/>
    </dgm:pt>
    <dgm:pt modelId="{F807047C-3BA6-2948-972A-8471CF25E911}" type="pres">
      <dgm:prSet presAssocID="{28207593-0E4E-1842-A677-404A0052E99C}" presName="childText" presStyleLbl="revTx" presStyleIdx="0" presStyleCnt="6">
        <dgm:presLayoutVars>
          <dgm:bulletEnabled val="1"/>
        </dgm:presLayoutVars>
      </dgm:prSet>
      <dgm:spPr/>
    </dgm:pt>
    <dgm:pt modelId="{F0689AD8-BB36-BE46-A82F-ED37D78AF148}" type="pres">
      <dgm:prSet presAssocID="{402C35BF-B3A9-CD41-A6C4-7371D345E3CD}" presName="parentText" presStyleLbl="node1" presStyleIdx="1" presStyleCnt="6">
        <dgm:presLayoutVars>
          <dgm:chMax val="0"/>
          <dgm:bulletEnabled val="1"/>
        </dgm:presLayoutVars>
      </dgm:prSet>
      <dgm:spPr/>
    </dgm:pt>
    <dgm:pt modelId="{7FEB029A-92EB-8D4A-8202-843E0F14F835}" type="pres">
      <dgm:prSet presAssocID="{402C35BF-B3A9-CD41-A6C4-7371D345E3CD}" presName="childText" presStyleLbl="revTx" presStyleIdx="1" presStyleCnt="6">
        <dgm:presLayoutVars>
          <dgm:bulletEnabled val="1"/>
        </dgm:presLayoutVars>
      </dgm:prSet>
      <dgm:spPr/>
    </dgm:pt>
    <dgm:pt modelId="{1D32AD5C-EF8E-7746-9B8E-6055CE15018B}" type="pres">
      <dgm:prSet presAssocID="{6D9F4496-642B-C946-8C92-EA6B541CA299}" presName="parentText" presStyleLbl="node1" presStyleIdx="2" presStyleCnt="6">
        <dgm:presLayoutVars>
          <dgm:chMax val="0"/>
          <dgm:bulletEnabled val="1"/>
        </dgm:presLayoutVars>
      </dgm:prSet>
      <dgm:spPr/>
    </dgm:pt>
    <dgm:pt modelId="{BD7BFF04-F57D-6641-835A-0EC41F12A321}" type="pres">
      <dgm:prSet presAssocID="{6D9F4496-642B-C946-8C92-EA6B541CA299}" presName="childText" presStyleLbl="revTx" presStyleIdx="2" presStyleCnt="6">
        <dgm:presLayoutVars>
          <dgm:bulletEnabled val="1"/>
        </dgm:presLayoutVars>
      </dgm:prSet>
      <dgm:spPr/>
    </dgm:pt>
    <dgm:pt modelId="{416B0144-ED1F-B845-BAB7-E8652DF7439B}" type="pres">
      <dgm:prSet presAssocID="{B3072BDE-3D25-6745-B132-874F4ECF1E9D}" presName="parentText" presStyleLbl="node1" presStyleIdx="3" presStyleCnt="6">
        <dgm:presLayoutVars>
          <dgm:chMax val="0"/>
          <dgm:bulletEnabled val="1"/>
        </dgm:presLayoutVars>
      </dgm:prSet>
      <dgm:spPr/>
    </dgm:pt>
    <dgm:pt modelId="{8752A0B7-5E4E-9349-8A2C-9118DF5084A4}" type="pres">
      <dgm:prSet presAssocID="{B3072BDE-3D25-6745-B132-874F4ECF1E9D}" presName="childText" presStyleLbl="revTx" presStyleIdx="3" presStyleCnt="6">
        <dgm:presLayoutVars>
          <dgm:bulletEnabled val="1"/>
        </dgm:presLayoutVars>
      </dgm:prSet>
      <dgm:spPr/>
    </dgm:pt>
    <dgm:pt modelId="{6E52E30B-64FD-F24F-A5B1-7C8C2E5EA529}" type="pres">
      <dgm:prSet presAssocID="{6287FBA3-84A9-4943-BD28-A0B8447CEC23}" presName="parentText" presStyleLbl="node1" presStyleIdx="4" presStyleCnt="6">
        <dgm:presLayoutVars>
          <dgm:chMax val="0"/>
          <dgm:bulletEnabled val="1"/>
        </dgm:presLayoutVars>
      </dgm:prSet>
      <dgm:spPr/>
    </dgm:pt>
    <dgm:pt modelId="{89953310-B6C4-974A-BE70-B90E01FF54C0}" type="pres">
      <dgm:prSet presAssocID="{6287FBA3-84A9-4943-BD28-A0B8447CEC23}" presName="childText" presStyleLbl="revTx" presStyleIdx="4" presStyleCnt="6">
        <dgm:presLayoutVars>
          <dgm:bulletEnabled val="1"/>
        </dgm:presLayoutVars>
      </dgm:prSet>
      <dgm:spPr/>
    </dgm:pt>
    <dgm:pt modelId="{0A2D099D-2CD3-324D-985B-DB4A26E8C4AD}" type="pres">
      <dgm:prSet presAssocID="{E5272BFD-C157-144F-BCF0-920AF5CCCDCA}" presName="parentText" presStyleLbl="node1" presStyleIdx="5" presStyleCnt="6">
        <dgm:presLayoutVars>
          <dgm:chMax val="0"/>
          <dgm:bulletEnabled val="1"/>
        </dgm:presLayoutVars>
      </dgm:prSet>
      <dgm:spPr/>
    </dgm:pt>
    <dgm:pt modelId="{486B8756-A454-554A-956A-01EB2ABFCA82}" type="pres">
      <dgm:prSet presAssocID="{E5272BFD-C157-144F-BCF0-920AF5CCCDCA}" presName="childText" presStyleLbl="revTx" presStyleIdx="5" presStyleCnt="6">
        <dgm:presLayoutVars>
          <dgm:bulletEnabled val="1"/>
        </dgm:presLayoutVars>
      </dgm:prSet>
      <dgm:spPr/>
    </dgm:pt>
  </dgm:ptLst>
  <dgm:cxnLst>
    <dgm:cxn modelId="{DD3AF800-78EA-2F48-98EA-DF05C2E2C003}" srcId="{829F917B-63A4-7E4F-BC81-C77A2AB3B6DE}" destId="{402C35BF-B3A9-CD41-A6C4-7371D345E3CD}" srcOrd="1" destOrd="0" parTransId="{4274684F-4E28-974E-B89C-86C67A6D0633}" sibTransId="{50F7AFE2-FFE4-394D-84ED-354945E8D878}"/>
    <dgm:cxn modelId="{CCC3E601-D58E-714C-B9BF-6DCA99E3929D}" srcId="{402C35BF-B3A9-CD41-A6C4-7371D345E3CD}" destId="{C956B535-237D-414C-A6CC-9DD4AC787992}" srcOrd="0" destOrd="0" parTransId="{AF603914-C083-B54E-A7BC-7DA37C58F68E}" sibTransId="{F58B394C-8C69-B74A-AF46-E2DE2000FE54}"/>
    <dgm:cxn modelId="{FC5D2F09-CEDF-8746-BF85-383562E65642}" type="presOf" srcId="{6D9F4496-642B-C946-8C92-EA6B541CA299}" destId="{1D32AD5C-EF8E-7746-9B8E-6055CE15018B}" srcOrd="0" destOrd="0" presId="urn:microsoft.com/office/officeart/2005/8/layout/vList2"/>
    <dgm:cxn modelId="{F5400710-FBCF-F747-8228-0D0DC0B2C455}" srcId="{829F917B-63A4-7E4F-BC81-C77A2AB3B6DE}" destId="{28207593-0E4E-1842-A677-404A0052E99C}" srcOrd="0" destOrd="0" parTransId="{E5A7B873-C05B-6D44-A330-D3575EF603C0}" sibTransId="{950C12CA-AEF9-B047-8427-3D7D2FCDBEFD}"/>
    <dgm:cxn modelId="{0F079D14-A926-C842-A06B-B924AA5DF1C6}" type="presOf" srcId="{829F917B-63A4-7E4F-BC81-C77A2AB3B6DE}" destId="{DBF1ABC2-33FC-E143-84A3-C1D870C22263}" srcOrd="0" destOrd="0" presId="urn:microsoft.com/office/officeart/2005/8/layout/vList2"/>
    <dgm:cxn modelId="{75627215-4E61-7743-A98C-7D47930AC012}" srcId="{28207593-0E4E-1842-A677-404A0052E99C}" destId="{7A611814-D1E4-1E49-BBB9-48E206CDDBA8}" srcOrd="2" destOrd="0" parTransId="{00242A53-B692-9C4D-A499-9E0C399E40EA}" sibTransId="{EC202487-9233-1541-A736-37E344502200}"/>
    <dgm:cxn modelId="{00AB0C21-F310-0A42-B9D1-C87AACC9AEB5}" type="presOf" srcId="{7A611814-D1E4-1E49-BBB9-48E206CDDBA8}" destId="{F807047C-3BA6-2948-972A-8471CF25E911}" srcOrd="0" destOrd="2" presId="urn:microsoft.com/office/officeart/2005/8/layout/vList2"/>
    <dgm:cxn modelId="{752C4A22-A4DE-4E4A-9699-A3D9ECC15A95}" srcId="{6287FBA3-84A9-4943-BD28-A0B8447CEC23}" destId="{502E75FD-F7CF-264A-936C-5A625DB09098}" srcOrd="1" destOrd="0" parTransId="{61C9ED08-51BB-BC48-BECA-DCE891B5DB49}" sibTransId="{A78F3542-F7B9-BD4E-AD18-E0BF2D3A560D}"/>
    <dgm:cxn modelId="{72188229-56D1-2D4B-8FB0-13E5DE16AF1C}" type="presOf" srcId="{E5272BFD-C157-144F-BCF0-920AF5CCCDCA}" destId="{0A2D099D-2CD3-324D-985B-DB4A26E8C4AD}" srcOrd="0" destOrd="0" presId="urn:microsoft.com/office/officeart/2005/8/layout/vList2"/>
    <dgm:cxn modelId="{1465A92C-357B-9947-A252-2CB3D0F31BF7}" srcId="{829F917B-63A4-7E4F-BC81-C77A2AB3B6DE}" destId="{E5272BFD-C157-144F-BCF0-920AF5CCCDCA}" srcOrd="5" destOrd="0" parTransId="{0090060F-A0F6-744D-AF1D-EB9F68F51E07}" sibTransId="{F38E01C2-5D45-E040-95D3-CED530C75FB7}"/>
    <dgm:cxn modelId="{4835DB2F-ACB2-D943-8C3E-977AE0DEF9E2}" srcId="{28207593-0E4E-1842-A677-404A0052E99C}" destId="{E89F568D-FDB9-094D-B212-DB7BB763761C}" srcOrd="0" destOrd="0" parTransId="{EBB0D4F0-5368-B24D-A0C4-0010D8EEE374}" sibTransId="{FCEC32ED-6862-9747-9765-6B189751AC49}"/>
    <dgm:cxn modelId="{47EF0831-5966-F649-909A-BD5EC688F040}" type="presOf" srcId="{2AE0BEE3-43B0-9F46-A2C7-8F0C373A69F0}" destId="{89953310-B6C4-974A-BE70-B90E01FF54C0}" srcOrd="0" destOrd="0" presId="urn:microsoft.com/office/officeart/2005/8/layout/vList2"/>
    <dgm:cxn modelId="{5DB1EE33-ABC5-D049-97AA-64ADF3629B18}" srcId="{6287FBA3-84A9-4943-BD28-A0B8447CEC23}" destId="{2AE0BEE3-43B0-9F46-A2C7-8F0C373A69F0}" srcOrd="0" destOrd="0" parTransId="{4525CB26-0C60-0D47-B11D-C6A4957E3D53}" sibTransId="{D697807C-8F0C-6D4C-A46F-BC2934C9566E}"/>
    <dgm:cxn modelId="{55B9B934-81F2-EF4C-8360-8784F8868C94}" srcId="{6D9F4496-642B-C946-8C92-EA6B541CA299}" destId="{FCBA37EC-35A6-F34E-8CEB-AE4286216542}" srcOrd="1" destOrd="0" parTransId="{6CBDBB95-AAFC-B84F-8768-FB3BB5DFFDCA}" sibTransId="{9CCC3646-F8E5-AB42-9C91-C009E0F20BAB}"/>
    <dgm:cxn modelId="{692D4846-E465-D54C-876B-A1FDCBF9980E}" srcId="{829F917B-63A4-7E4F-BC81-C77A2AB3B6DE}" destId="{6287FBA3-84A9-4943-BD28-A0B8447CEC23}" srcOrd="4" destOrd="0" parTransId="{959F653C-4C75-E044-8A85-952C43E2E1A0}" sibTransId="{A026FDA5-9F05-4D43-828E-A79357D79F39}"/>
    <dgm:cxn modelId="{13127547-E0F8-C341-AD05-143245BAC028}" srcId="{6D9F4496-642B-C946-8C92-EA6B541CA299}" destId="{ECAEBF22-CA54-E943-89D3-0557C32B9824}" srcOrd="0" destOrd="0" parTransId="{B71B45EF-67DD-FA4D-A6C3-55D633727A11}" sibTransId="{C0BB7E3A-2936-5544-A54D-0C6BCEF509C1}"/>
    <dgm:cxn modelId="{E94F5549-BE8A-C24D-BF11-0001AD5B3B4A}" srcId="{E5272BFD-C157-144F-BCF0-920AF5CCCDCA}" destId="{5C530B74-A17F-1447-B7FD-B7AD5A1B07AA}" srcOrd="2" destOrd="0" parTransId="{84E4E48D-C242-D440-B8C2-4F8AEDCEF135}" sibTransId="{3F905AE2-E2F1-2141-950B-682A63746C45}"/>
    <dgm:cxn modelId="{4A41B550-BFB3-F54E-BEE5-7143EA7639D5}" srcId="{B3072BDE-3D25-6745-B132-874F4ECF1E9D}" destId="{D98653B9-D1B6-2A43-A6E3-2FAE18D1C2F2}" srcOrd="1" destOrd="0" parTransId="{874398E4-DDEE-6545-9F64-E0AE626BCF40}" sibTransId="{1DA0B3F8-5302-064C-A161-F3C55E06E0D8}"/>
    <dgm:cxn modelId="{6CEA0F5D-4931-694C-8DFB-54AF62D24ACA}" srcId="{28207593-0E4E-1842-A677-404A0052E99C}" destId="{B895274B-2335-7F4C-A48A-69EE663354D1}" srcOrd="1" destOrd="0" parTransId="{822757AB-F547-CF4F-AB73-DD99ACA4705A}" sibTransId="{771FE893-8F27-0B4C-84B8-BB541AAB5642}"/>
    <dgm:cxn modelId="{B8AE6F5F-BD26-E345-B33D-E76F56D92882}" type="presOf" srcId="{B3072BDE-3D25-6745-B132-874F4ECF1E9D}" destId="{416B0144-ED1F-B845-BAB7-E8652DF7439B}" srcOrd="0" destOrd="0" presId="urn:microsoft.com/office/officeart/2005/8/layout/vList2"/>
    <dgm:cxn modelId="{4C886360-82AE-D84B-B80A-985A1B73F7C0}" srcId="{E5272BFD-C157-144F-BCF0-920AF5CCCDCA}" destId="{A851A758-1B2C-BE46-89B4-CA1E5EE3316F}" srcOrd="0" destOrd="0" parTransId="{824EA760-E610-2641-B7D7-156261D6F490}" sibTransId="{F7273B66-76FA-EC44-9593-5647EA3B4DDC}"/>
    <dgm:cxn modelId="{6287F360-B234-8C4F-BDD6-8F13CA0AC92A}" type="presOf" srcId="{502E75FD-F7CF-264A-936C-5A625DB09098}" destId="{89953310-B6C4-974A-BE70-B90E01FF54C0}" srcOrd="0" destOrd="1" presId="urn:microsoft.com/office/officeart/2005/8/layout/vList2"/>
    <dgm:cxn modelId="{008F9F67-EC26-2E46-9EC3-853E56B37A17}" srcId="{B3072BDE-3D25-6745-B132-874F4ECF1E9D}" destId="{94B1E7ED-7BF6-0244-9676-060302297885}" srcOrd="0" destOrd="0" parTransId="{A364CE96-B01A-C247-A863-C4959879D4B2}" sibTransId="{3BAA9EEA-A73A-B849-8A43-08370A4F8D23}"/>
    <dgm:cxn modelId="{6E5ED268-89C6-4141-9B17-9586A49E69E0}" type="presOf" srcId="{ECAEBF22-CA54-E943-89D3-0557C32B9824}" destId="{BD7BFF04-F57D-6641-835A-0EC41F12A321}" srcOrd="0" destOrd="0" presId="urn:microsoft.com/office/officeart/2005/8/layout/vList2"/>
    <dgm:cxn modelId="{704FCB6B-0185-8F48-93F4-E5B98B0A1867}" type="presOf" srcId="{28207593-0E4E-1842-A677-404A0052E99C}" destId="{AFE3E0DE-CB91-184B-A998-1EB39BA6FCBE}" srcOrd="0" destOrd="0" presId="urn:microsoft.com/office/officeart/2005/8/layout/vList2"/>
    <dgm:cxn modelId="{6CAFC293-647A-2E47-9A71-C19F00447473}" type="presOf" srcId="{D98653B9-D1B6-2A43-A6E3-2FAE18D1C2F2}" destId="{8752A0B7-5E4E-9349-8A2C-9118DF5084A4}" srcOrd="0" destOrd="1" presId="urn:microsoft.com/office/officeart/2005/8/layout/vList2"/>
    <dgm:cxn modelId="{19FDAF96-E8DB-9749-89F4-753E498B1CFB}" type="presOf" srcId="{A851A758-1B2C-BE46-89B4-CA1E5EE3316F}" destId="{486B8756-A454-554A-956A-01EB2ABFCA82}" srcOrd="0" destOrd="0" presId="urn:microsoft.com/office/officeart/2005/8/layout/vList2"/>
    <dgm:cxn modelId="{5FD83898-F5DA-E343-A0BE-95A80959FC9E}" type="presOf" srcId="{5C530B74-A17F-1447-B7FD-B7AD5A1B07AA}" destId="{486B8756-A454-554A-956A-01EB2ABFCA82}" srcOrd="0" destOrd="2" presId="urn:microsoft.com/office/officeart/2005/8/layout/vList2"/>
    <dgm:cxn modelId="{C0430BA4-2A91-E144-87C0-90660FF1F661}" type="presOf" srcId="{FCBA37EC-35A6-F34E-8CEB-AE4286216542}" destId="{BD7BFF04-F57D-6641-835A-0EC41F12A321}" srcOrd="0" destOrd="1" presId="urn:microsoft.com/office/officeart/2005/8/layout/vList2"/>
    <dgm:cxn modelId="{79DA90B0-54AF-B444-AC9F-4473B4DD2CCD}" srcId="{829F917B-63A4-7E4F-BC81-C77A2AB3B6DE}" destId="{B3072BDE-3D25-6745-B132-874F4ECF1E9D}" srcOrd="3" destOrd="0" parTransId="{EAD3D2ED-CD98-7A48-900F-89779EDA18A6}" sibTransId="{95F6D14C-87D2-AD4E-89FE-3BE6BB4E4F44}"/>
    <dgm:cxn modelId="{0F25E3B4-BF4C-8F40-92D3-0A7482784152}" type="presOf" srcId="{6287FBA3-84A9-4943-BD28-A0B8447CEC23}" destId="{6E52E30B-64FD-F24F-A5B1-7C8C2E5EA529}" srcOrd="0" destOrd="0" presId="urn:microsoft.com/office/officeart/2005/8/layout/vList2"/>
    <dgm:cxn modelId="{973C17B6-77E9-804D-B82B-A8F696A41780}" type="presOf" srcId="{C956B535-237D-414C-A6CC-9DD4AC787992}" destId="{7FEB029A-92EB-8D4A-8202-843E0F14F835}" srcOrd="0" destOrd="0" presId="urn:microsoft.com/office/officeart/2005/8/layout/vList2"/>
    <dgm:cxn modelId="{6B2FA0BA-3A86-994B-B2C1-56C13580723C}" type="presOf" srcId="{94B1E7ED-7BF6-0244-9676-060302297885}" destId="{8752A0B7-5E4E-9349-8A2C-9118DF5084A4}" srcOrd="0" destOrd="0" presId="urn:microsoft.com/office/officeart/2005/8/layout/vList2"/>
    <dgm:cxn modelId="{1C1037C1-6C42-5240-B90F-0F50237293B0}" type="presOf" srcId="{31FD8867-BC07-714D-984E-1BDD75587D1E}" destId="{486B8756-A454-554A-956A-01EB2ABFCA82}" srcOrd="0" destOrd="1" presId="urn:microsoft.com/office/officeart/2005/8/layout/vList2"/>
    <dgm:cxn modelId="{B1F543C1-7F24-D749-8273-EA05C8975CC7}" srcId="{E5272BFD-C157-144F-BCF0-920AF5CCCDCA}" destId="{31FD8867-BC07-714D-984E-1BDD75587D1E}" srcOrd="1" destOrd="0" parTransId="{A3F136EE-5AED-914B-B40D-009969B79228}" sibTransId="{DA26F4B5-B6D3-3B4D-9BE4-86609B16CBF7}"/>
    <dgm:cxn modelId="{142FDACB-4E1B-FE42-AFC5-EBE2A6F56D17}" type="presOf" srcId="{402C35BF-B3A9-CD41-A6C4-7371D345E3CD}" destId="{F0689AD8-BB36-BE46-A82F-ED37D78AF148}" srcOrd="0" destOrd="0" presId="urn:microsoft.com/office/officeart/2005/8/layout/vList2"/>
    <dgm:cxn modelId="{6DBAF5D2-1576-C641-ABCA-F5F3D2C4976C}" type="presOf" srcId="{B895274B-2335-7F4C-A48A-69EE663354D1}" destId="{F807047C-3BA6-2948-972A-8471CF25E911}" srcOrd="0" destOrd="1" presId="urn:microsoft.com/office/officeart/2005/8/layout/vList2"/>
    <dgm:cxn modelId="{BEE962D8-0C20-4741-AF09-5D93D051AA93}" srcId="{829F917B-63A4-7E4F-BC81-C77A2AB3B6DE}" destId="{6D9F4496-642B-C946-8C92-EA6B541CA299}" srcOrd="2" destOrd="0" parTransId="{24A375D0-7590-A74F-9E56-EF6A0D4FC16F}" sibTransId="{F0AB31D9-1EB7-C043-AD69-899A0B11F8FF}"/>
    <dgm:cxn modelId="{8D0905E6-7E61-4448-A792-659574743972}" type="presOf" srcId="{E89F568D-FDB9-094D-B212-DB7BB763761C}" destId="{F807047C-3BA6-2948-972A-8471CF25E911}" srcOrd="0" destOrd="0" presId="urn:microsoft.com/office/officeart/2005/8/layout/vList2"/>
    <dgm:cxn modelId="{148FD060-1E34-0B46-92F5-58112CC5918A}" type="presParOf" srcId="{DBF1ABC2-33FC-E143-84A3-C1D870C22263}" destId="{AFE3E0DE-CB91-184B-A998-1EB39BA6FCBE}" srcOrd="0" destOrd="0" presId="urn:microsoft.com/office/officeart/2005/8/layout/vList2"/>
    <dgm:cxn modelId="{FA9F2D19-6B24-1D49-B0C2-C38B45EEB003}" type="presParOf" srcId="{DBF1ABC2-33FC-E143-84A3-C1D870C22263}" destId="{F807047C-3BA6-2948-972A-8471CF25E911}" srcOrd="1" destOrd="0" presId="urn:microsoft.com/office/officeart/2005/8/layout/vList2"/>
    <dgm:cxn modelId="{278887DC-AB64-E540-A62A-443CB05A64CC}" type="presParOf" srcId="{DBF1ABC2-33FC-E143-84A3-C1D870C22263}" destId="{F0689AD8-BB36-BE46-A82F-ED37D78AF148}" srcOrd="2" destOrd="0" presId="urn:microsoft.com/office/officeart/2005/8/layout/vList2"/>
    <dgm:cxn modelId="{DA9A471C-6A7C-6543-95A3-3B2DC5EA2AA4}" type="presParOf" srcId="{DBF1ABC2-33FC-E143-84A3-C1D870C22263}" destId="{7FEB029A-92EB-8D4A-8202-843E0F14F835}" srcOrd="3" destOrd="0" presId="urn:microsoft.com/office/officeart/2005/8/layout/vList2"/>
    <dgm:cxn modelId="{C3072E05-FB67-1147-92FA-EA877700E13F}" type="presParOf" srcId="{DBF1ABC2-33FC-E143-84A3-C1D870C22263}" destId="{1D32AD5C-EF8E-7746-9B8E-6055CE15018B}" srcOrd="4" destOrd="0" presId="urn:microsoft.com/office/officeart/2005/8/layout/vList2"/>
    <dgm:cxn modelId="{8BF376A6-CACC-5548-BBFD-0999146B0BBE}" type="presParOf" srcId="{DBF1ABC2-33FC-E143-84A3-C1D870C22263}" destId="{BD7BFF04-F57D-6641-835A-0EC41F12A321}" srcOrd="5" destOrd="0" presId="urn:microsoft.com/office/officeart/2005/8/layout/vList2"/>
    <dgm:cxn modelId="{8A5EE183-D5B0-9A4B-AB71-1D9172D98C86}" type="presParOf" srcId="{DBF1ABC2-33FC-E143-84A3-C1D870C22263}" destId="{416B0144-ED1F-B845-BAB7-E8652DF7439B}" srcOrd="6" destOrd="0" presId="urn:microsoft.com/office/officeart/2005/8/layout/vList2"/>
    <dgm:cxn modelId="{4A695D26-B976-5543-9F16-5A4B69FAFE5E}" type="presParOf" srcId="{DBF1ABC2-33FC-E143-84A3-C1D870C22263}" destId="{8752A0B7-5E4E-9349-8A2C-9118DF5084A4}" srcOrd="7" destOrd="0" presId="urn:microsoft.com/office/officeart/2005/8/layout/vList2"/>
    <dgm:cxn modelId="{EDCF1951-82F4-E84E-89AE-CD944F2544CB}" type="presParOf" srcId="{DBF1ABC2-33FC-E143-84A3-C1D870C22263}" destId="{6E52E30B-64FD-F24F-A5B1-7C8C2E5EA529}" srcOrd="8" destOrd="0" presId="urn:microsoft.com/office/officeart/2005/8/layout/vList2"/>
    <dgm:cxn modelId="{0AFF6C78-48E2-5C45-A604-0F243A695999}" type="presParOf" srcId="{DBF1ABC2-33FC-E143-84A3-C1D870C22263}" destId="{89953310-B6C4-974A-BE70-B90E01FF54C0}" srcOrd="9" destOrd="0" presId="urn:microsoft.com/office/officeart/2005/8/layout/vList2"/>
    <dgm:cxn modelId="{082D191E-24BC-C44E-A2C0-9F3F86EE3E2A}" type="presParOf" srcId="{DBF1ABC2-33FC-E143-84A3-C1D870C22263}" destId="{0A2D099D-2CD3-324D-985B-DB4A26E8C4AD}" srcOrd="10" destOrd="0" presId="urn:microsoft.com/office/officeart/2005/8/layout/vList2"/>
    <dgm:cxn modelId="{256B826A-2E33-4A48-AB25-080C53AF95EE}" type="presParOf" srcId="{DBF1ABC2-33FC-E143-84A3-C1D870C22263}" destId="{486B8756-A454-554A-956A-01EB2ABFCA82}"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D35E577-6972-3B43-BF08-44F28CB02A4F}" type="doc">
      <dgm:prSet loTypeId="urn:microsoft.com/office/officeart/2005/8/layout/vList2" loCatId="list" qsTypeId="urn:microsoft.com/office/officeart/2005/8/quickstyle/simple3" qsCatId="simple" csTypeId="urn:microsoft.com/office/officeart/2005/8/colors/colorful1" csCatId="colorful"/>
      <dgm:spPr/>
      <dgm:t>
        <a:bodyPr/>
        <a:lstStyle/>
        <a:p>
          <a:endParaRPr lang="en-US"/>
        </a:p>
      </dgm:t>
    </dgm:pt>
    <dgm:pt modelId="{56BE8FAA-9EF2-E141-B4E6-D03AA4F91E31}">
      <dgm:prSet/>
      <dgm:spPr/>
      <dgm:t>
        <a:bodyPr/>
        <a:lstStyle/>
        <a:p>
          <a:r>
            <a:rPr lang="en-US"/>
            <a:t>Pradeep Jain V. Union of India</a:t>
          </a:r>
        </a:p>
      </dgm:t>
    </dgm:pt>
    <dgm:pt modelId="{16326FAF-AB16-B240-89BE-038376C370FD}" type="parTrans" cxnId="{9532656C-00D3-B34C-AC5A-D1A7CF28F22A}">
      <dgm:prSet/>
      <dgm:spPr/>
      <dgm:t>
        <a:bodyPr/>
        <a:lstStyle/>
        <a:p>
          <a:endParaRPr lang="en-US"/>
        </a:p>
      </dgm:t>
    </dgm:pt>
    <dgm:pt modelId="{F12C2C7B-FF27-6647-9EA3-BE5466703C4F}" type="sibTrans" cxnId="{9532656C-00D3-B34C-AC5A-D1A7CF28F22A}">
      <dgm:prSet/>
      <dgm:spPr/>
      <dgm:t>
        <a:bodyPr/>
        <a:lstStyle/>
        <a:p>
          <a:endParaRPr lang="en-US"/>
        </a:p>
      </dgm:t>
    </dgm:pt>
    <dgm:pt modelId="{61C2B0D8-A657-DC40-BEC4-D37DB07C3C99}">
      <dgm:prSet/>
      <dgm:spPr/>
      <dgm:t>
        <a:bodyPr/>
        <a:lstStyle/>
        <a:p>
          <a:r>
            <a:rPr lang="en-US"/>
            <a:t>India is not a federal State in the traditional sense of that term. It is not a compact of sovereign State which have come together to form a federation by ceding undoubtedly federal features. </a:t>
          </a:r>
        </a:p>
      </dgm:t>
    </dgm:pt>
    <dgm:pt modelId="{CD67F3FB-A421-5E46-8284-A41329530371}" type="parTrans" cxnId="{0CCC4330-B5FD-CE41-8F21-AA2B9BC0E6AD}">
      <dgm:prSet/>
      <dgm:spPr/>
      <dgm:t>
        <a:bodyPr/>
        <a:lstStyle/>
        <a:p>
          <a:endParaRPr lang="en-US"/>
        </a:p>
      </dgm:t>
    </dgm:pt>
    <dgm:pt modelId="{C025E75B-BC73-BE43-81B2-A29D7D426372}" type="sibTrans" cxnId="{0CCC4330-B5FD-CE41-8F21-AA2B9BC0E6AD}">
      <dgm:prSet/>
      <dgm:spPr/>
      <dgm:t>
        <a:bodyPr/>
        <a:lstStyle/>
        <a:p>
          <a:endParaRPr lang="en-US"/>
        </a:p>
      </dgm:t>
    </dgm:pt>
    <dgm:pt modelId="{DB473036-2789-6648-B7BD-3CF259110312}">
      <dgm:prSet/>
      <dgm:spPr/>
      <dgm:t>
        <a:bodyPr/>
        <a:lstStyle/>
        <a:p>
          <a:r>
            <a:rPr lang="en-US"/>
            <a:t>Ganga Ram Moolchandani v. State of Rajasthan </a:t>
          </a:r>
        </a:p>
      </dgm:t>
    </dgm:pt>
    <dgm:pt modelId="{66102D0A-A91D-8948-802F-9974BCF88B76}" type="parTrans" cxnId="{CC0645A8-F980-2644-BEC9-8E841F6C77DC}">
      <dgm:prSet/>
      <dgm:spPr/>
      <dgm:t>
        <a:bodyPr/>
        <a:lstStyle/>
        <a:p>
          <a:endParaRPr lang="en-US"/>
        </a:p>
      </dgm:t>
    </dgm:pt>
    <dgm:pt modelId="{5F1163E4-C200-AB45-B798-F2A884182ACB}" type="sibTrans" cxnId="{CC0645A8-F980-2644-BEC9-8E841F6C77DC}">
      <dgm:prSet/>
      <dgm:spPr/>
      <dgm:t>
        <a:bodyPr/>
        <a:lstStyle/>
        <a:p>
          <a:endParaRPr lang="en-US"/>
        </a:p>
      </dgm:t>
    </dgm:pt>
    <dgm:pt modelId="{090DECC2-A065-3048-99E3-2D24FA0DAA03}">
      <dgm:prSet/>
      <dgm:spPr/>
      <dgm:t>
        <a:bodyPr/>
        <a:lstStyle/>
        <a:p>
          <a:r>
            <a:rPr lang="en-US"/>
            <a:t>Indian Constitution is basically federal in form and is marked by the traditional characteristics of a federal system, namely supremacy of the Constitution, division of power between the Union and States and existence independent judiciary. </a:t>
          </a:r>
        </a:p>
      </dgm:t>
    </dgm:pt>
    <dgm:pt modelId="{63E5168B-A792-BD4A-BA7D-9313740B964E}" type="parTrans" cxnId="{7460907E-8CDA-A048-BB18-E17611E723E2}">
      <dgm:prSet/>
      <dgm:spPr/>
      <dgm:t>
        <a:bodyPr/>
        <a:lstStyle/>
        <a:p>
          <a:endParaRPr lang="en-US"/>
        </a:p>
      </dgm:t>
    </dgm:pt>
    <dgm:pt modelId="{66B8440E-DC04-854A-AD63-CF70B77AC764}" type="sibTrans" cxnId="{7460907E-8CDA-A048-BB18-E17611E723E2}">
      <dgm:prSet/>
      <dgm:spPr/>
      <dgm:t>
        <a:bodyPr/>
        <a:lstStyle/>
        <a:p>
          <a:endParaRPr lang="en-US"/>
        </a:p>
      </dgm:t>
    </dgm:pt>
    <dgm:pt modelId="{35FC1D0C-E043-CA4E-861F-3D8CBDFD33D3}">
      <dgm:prSet/>
      <dgm:spPr/>
      <dgm:t>
        <a:bodyPr/>
        <a:lstStyle/>
        <a:p>
          <a:r>
            <a:rPr lang="en-US"/>
            <a:t>Kesavananda Bharati vs. state of Kerala(1976)</a:t>
          </a:r>
        </a:p>
      </dgm:t>
    </dgm:pt>
    <dgm:pt modelId="{F0B70376-404B-D944-B2AC-6CA547031CE8}" type="parTrans" cxnId="{36290986-2532-4D41-8BDA-A82C5EC29184}">
      <dgm:prSet/>
      <dgm:spPr/>
      <dgm:t>
        <a:bodyPr/>
        <a:lstStyle/>
        <a:p>
          <a:endParaRPr lang="en-US"/>
        </a:p>
      </dgm:t>
    </dgm:pt>
    <dgm:pt modelId="{2DB8C863-6CC1-F948-B542-4021A9F15FB6}" type="sibTrans" cxnId="{36290986-2532-4D41-8BDA-A82C5EC29184}">
      <dgm:prSet/>
      <dgm:spPr/>
      <dgm:t>
        <a:bodyPr/>
        <a:lstStyle/>
        <a:p>
          <a:endParaRPr lang="en-US"/>
        </a:p>
      </dgm:t>
    </dgm:pt>
    <dgm:pt modelId="{18AAA20B-6A79-A948-B3EB-B6859F848354}">
      <dgm:prSet/>
      <dgm:spPr/>
      <dgm:t>
        <a:bodyPr/>
        <a:lstStyle/>
        <a:p>
          <a:r>
            <a:rPr lang="en-US"/>
            <a:t>"Basic structure doctrine”: all provisions of the constitution, including Fundamental Rights can be amended but no alteration of the basic structure of the constitution like secularism, democracy, federalism, separation of powers can be legitimately undertaken by Parliament. </a:t>
          </a:r>
        </a:p>
      </dgm:t>
    </dgm:pt>
    <dgm:pt modelId="{774F63C6-0941-B341-9C0D-BD2B0ECB3366}" type="parTrans" cxnId="{8466BB44-2285-E64A-987F-3AF9E7A8CEF3}">
      <dgm:prSet/>
      <dgm:spPr/>
      <dgm:t>
        <a:bodyPr/>
        <a:lstStyle/>
        <a:p>
          <a:endParaRPr lang="en-US"/>
        </a:p>
      </dgm:t>
    </dgm:pt>
    <dgm:pt modelId="{4814DA2F-02BA-9540-86B7-C261D484163D}" type="sibTrans" cxnId="{8466BB44-2285-E64A-987F-3AF9E7A8CEF3}">
      <dgm:prSet/>
      <dgm:spPr/>
      <dgm:t>
        <a:bodyPr/>
        <a:lstStyle/>
        <a:p>
          <a:endParaRPr lang="en-US"/>
        </a:p>
      </dgm:t>
    </dgm:pt>
    <dgm:pt modelId="{EC489A08-F2E6-B147-BD10-6B7CE8712668}" type="pres">
      <dgm:prSet presAssocID="{6D35E577-6972-3B43-BF08-44F28CB02A4F}" presName="linear" presStyleCnt="0">
        <dgm:presLayoutVars>
          <dgm:animLvl val="lvl"/>
          <dgm:resizeHandles val="exact"/>
        </dgm:presLayoutVars>
      </dgm:prSet>
      <dgm:spPr/>
    </dgm:pt>
    <dgm:pt modelId="{03E6C9F9-CB9A-0144-A491-7A9F949EFAFD}" type="pres">
      <dgm:prSet presAssocID="{56BE8FAA-9EF2-E141-B4E6-D03AA4F91E31}" presName="parentText" presStyleLbl="node1" presStyleIdx="0" presStyleCnt="3">
        <dgm:presLayoutVars>
          <dgm:chMax val="0"/>
          <dgm:bulletEnabled val="1"/>
        </dgm:presLayoutVars>
      </dgm:prSet>
      <dgm:spPr/>
    </dgm:pt>
    <dgm:pt modelId="{053EBBB4-2471-5947-9E8A-61EF50223745}" type="pres">
      <dgm:prSet presAssocID="{56BE8FAA-9EF2-E141-B4E6-D03AA4F91E31}" presName="childText" presStyleLbl="revTx" presStyleIdx="0" presStyleCnt="3">
        <dgm:presLayoutVars>
          <dgm:bulletEnabled val="1"/>
        </dgm:presLayoutVars>
      </dgm:prSet>
      <dgm:spPr/>
    </dgm:pt>
    <dgm:pt modelId="{3D061867-889A-DE49-96C1-A22F2334CCFA}" type="pres">
      <dgm:prSet presAssocID="{DB473036-2789-6648-B7BD-3CF259110312}" presName="parentText" presStyleLbl="node1" presStyleIdx="1" presStyleCnt="3">
        <dgm:presLayoutVars>
          <dgm:chMax val="0"/>
          <dgm:bulletEnabled val="1"/>
        </dgm:presLayoutVars>
      </dgm:prSet>
      <dgm:spPr/>
    </dgm:pt>
    <dgm:pt modelId="{963DC168-81FE-7B4B-A3F2-6B86F39E9B10}" type="pres">
      <dgm:prSet presAssocID="{DB473036-2789-6648-B7BD-3CF259110312}" presName="childText" presStyleLbl="revTx" presStyleIdx="1" presStyleCnt="3">
        <dgm:presLayoutVars>
          <dgm:bulletEnabled val="1"/>
        </dgm:presLayoutVars>
      </dgm:prSet>
      <dgm:spPr/>
    </dgm:pt>
    <dgm:pt modelId="{5C822072-8C3E-7D48-9FF8-F0C589903159}" type="pres">
      <dgm:prSet presAssocID="{35FC1D0C-E043-CA4E-861F-3D8CBDFD33D3}" presName="parentText" presStyleLbl="node1" presStyleIdx="2" presStyleCnt="3">
        <dgm:presLayoutVars>
          <dgm:chMax val="0"/>
          <dgm:bulletEnabled val="1"/>
        </dgm:presLayoutVars>
      </dgm:prSet>
      <dgm:spPr/>
    </dgm:pt>
    <dgm:pt modelId="{A7EB58B9-51EC-8845-80BF-31D8C8897920}" type="pres">
      <dgm:prSet presAssocID="{35FC1D0C-E043-CA4E-861F-3D8CBDFD33D3}" presName="childText" presStyleLbl="revTx" presStyleIdx="2" presStyleCnt="3">
        <dgm:presLayoutVars>
          <dgm:bulletEnabled val="1"/>
        </dgm:presLayoutVars>
      </dgm:prSet>
      <dgm:spPr/>
    </dgm:pt>
  </dgm:ptLst>
  <dgm:cxnLst>
    <dgm:cxn modelId="{0CCC4330-B5FD-CE41-8F21-AA2B9BC0E6AD}" srcId="{56BE8FAA-9EF2-E141-B4E6-D03AA4F91E31}" destId="{61C2B0D8-A657-DC40-BEC4-D37DB07C3C99}" srcOrd="0" destOrd="0" parTransId="{CD67F3FB-A421-5E46-8284-A41329530371}" sibTransId="{C025E75B-BC73-BE43-81B2-A29D7D426372}"/>
    <dgm:cxn modelId="{91C81D40-99D8-E043-AD1E-5825E906DC07}" type="presOf" srcId="{DB473036-2789-6648-B7BD-3CF259110312}" destId="{3D061867-889A-DE49-96C1-A22F2334CCFA}" srcOrd="0" destOrd="0" presId="urn:microsoft.com/office/officeart/2005/8/layout/vList2"/>
    <dgm:cxn modelId="{8466BB44-2285-E64A-987F-3AF9E7A8CEF3}" srcId="{35FC1D0C-E043-CA4E-861F-3D8CBDFD33D3}" destId="{18AAA20B-6A79-A948-B3EB-B6859F848354}" srcOrd="0" destOrd="0" parTransId="{774F63C6-0941-B341-9C0D-BD2B0ECB3366}" sibTransId="{4814DA2F-02BA-9540-86B7-C261D484163D}"/>
    <dgm:cxn modelId="{9532656C-00D3-B34C-AC5A-D1A7CF28F22A}" srcId="{6D35E577-6972-3B43-BF08-44F28CB02A4F}" destId="{56BE8FAA-9EF2-E141-B4E6-D03AA4F91E31}" srcOrd="0" destOrd="0" parTransId="{16326FAF-AB16-B240-89BE-038376C370FD}" sibTransId="{F12C2C7B-FF27-6647-9EA3-BE5466703C4F}"/>
    <dgm:cxn modelId="{7CFFB06F-2F7C-0D42-AC68-82E585E63F8A}" type="presOf" srcId="{35FC1D0C-E043-CA4E-861F-3D8CBDFD33D3}" destId="{5C822072-8C3E-7D48-9FF8-F0C589903159}" srcOrd="0" destOrd="0" presId="urn:microsoft.com/office/officeart/2005/8/layout/vList2"/>
    <dgm:cxn modelId="{7460907E-8CDA-A048-BB18-E17611E723E2}" srcId="{DB473036-2789-6648-B7BD-3CF259110312}" destId="{090DECC2-A065-3048-99E3-2D24FA0DAA03}" srcOrd="0" destOrd="0" parTransId="{63E5168B-A792-BD4A-BA7D-9313740B964E}" sibTransId="{66B8440E-DC04-854A-AD63-CF70B77AC764}"/>
    <dgm:cxn modelId="{36290986-2532-4D41-8BDA-A82C5EC29184}" srcId="{6D35E577-6972-3B43-BF08-44F28CB02A4F}" destId="{35FC1D0C-E043-CA4E-861F-3D8CBDFD33D3}" srcOrd="2" destOrd="0" parTransId="{F0B70376-404B-D944-B2AC-6CA547031CE8}" sibTransId="{2DB8C863-6CC1-F948-B542-4021A9F15FB6}"/>
    <dgm:cxn modelId="{63FBA18D-314C-3049-BCEB-75294D41AEF7}" type="presOf" srcId="{56BE8FAA-9EF2-E141-B4E6-D03AA4F91E31}" destId="{03E6C9F9-CB9A-0144-A491-7A9F949EFAFD}" srcOrd="0" destOrd="0" presId="urn:microsoft.com/office/officeart/2005/8/layout/vList2"/>
    <dgm:cxn modelId="{CC0645A8-F980-2644-BEC9-8E841F6C77DC}" srcId="{6D35E577-6972-3B43-BF08-44F28CB02A4F}" destId="{DB473036-2789-6648-B7BD-3CF259110312}" srcOrd="1" destOrd="0" parTransId="{66102D0A-A91D-8948-802F-9974BCF88B76}" sibTransId="{5F1163E4-C200-AB45-B798-F2A884182ACB}"/>
    <dgm:cxn modelId="{F3E48BB3-4123-2641-BCE7-A9FF40D09280}" type="presOf" srcId="{090DECC2-A065-3048-99E3-2D24FA0DAA03}" destId="{963DC168-81FE-7B4B-A3F2-6B86F39E9B10}" srcOrd="0" destOrd="0" presId="urn:microsoft.com/office/officeart/2005/8/layout/vList2"/>
    <dgm:cxn modelId="{2CFC86CC-E8B4-574F-A87B-CE55067D9751}" type="presOf" srcId="{61C2B0D8-A657-DC40-BEC4-D37DB07C3C99}" destId="{053EBBB4-2471-5947-9E8A-61EF50223745}" srcOrd="0" destOrd="0" presId="urn:microsoft.com/office/officeart/2005/8/layout/vList2"/>
    <dgm:cxn modelId="{4E019CD0-7718-554A-A433-01235FC9BD95}" type="presOf" srcId="{6D35E577-6972-3B43-BF08-44F28CB02A4F}" destId="{EC489A08-F2E6-B147-BD10-6B7CE8712668}" srcOrd="0" destOrd="0" presId="urn:microsoft.com/office/officeart/2005/8/layout/vList2"/>
    <dgm:cxn modelId="{20D1C4F9-840E-2243-8690-99F72E7F989E}" type="presOf" srcId="{18AAA20B-6A79-A948-B3EB-B6859F848354}" destId="{A7EB58B9-51EC-8845-80BF-31D8C8897920}" srcOrd="0" destOrd="0" presId="urn:microsoft.com/office/officeart/2005/8/layout/vList2"/>
    <dgm:cxn modelId="{D6B62F86-036E-E643-900B-0F91DBB81F90}" type="presParOf" srcId="{EC489A08-F2E6-B147-BD10-6B7CE8712668}" destId="{03E6C9F9-CB9A-0144-A491-7A9F949EFAFD}" srcOrd="0" destOrd="0" presId="urn:microsoft.com/office/officeart/2005/8/layout/vList2"/>
    <dgm:cxn modelId="{1E177FEC-68F7-E844-A051-52B6DB2F6A6A}" type="presParOf" srcId="{EC489A08-F2E6-B147-BD10-6B7CE8712668}" destId="{053EBBB4-2471-5947-9E8A-61EF50223745}" srcOrd="1" destOrd="0" presId="urn:microsoft.com/office/officeart/2005/8/layout/vList2"/>
    <dgm:cxn modelId="{9CF1E6C4-8B7F-0347-B64E-2D82D5E104E2}" type="presParOf" srcId="{EC489A08-F2E6-B147-BD10-6B7CE8712668}" destId="{3D061867-889A-DE49-96C1-A22F2334CCFA}" srcOrd="2" destOrd="0" presId="urn:microsoft.com/office/officeart/2005/8/layout/vList2"/>
    <dgm:cxn modelId="{8FB50671-6F55-B045-B0A2-9CF900C91373}" type="presParOf" srcId="{EC489A08-F2E6-B147-BD10-6B7CE8712668}" destId="{963DC168-81FE-7B4B-A3F2-6B86F39E9B10}" srcOrd="3" destOrd="0" presId="urn:microsoft.com/office/officeart/2005/8/layout/vList2"/>
    <dgm:cxn modelId="{21AE49C9-D085-A042-945E-3277A6D0BD01}" type="presParOf" srcId="{EC489A08-F2E6-B147-BD10-6B7CE8712668}" destId="{5C822072-8C3E-7D48-9FF8-F0C589903159}" srcOrd="4" destOrd="0" presId="urn:microsoft.com/office/officeart/2005/8/layout/vList2"/>
    <dgm:cxn modelId="{8A2F28A3-41B9-2B40-8602-BD351243C40F}" type="presParOf" srcId="{EC489A08-F2E6-B147-BD10-6B7CE8712668}" destId="{A7EB58B9-51EC-8845-80BF-31D8C889792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4BD9FC-D124-2040-BB18-80A4283828CC}"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E38A5E20-312E-2249-AF19-CDB1391B1B52}">
      <dgm:prSet/>
      <dgm:spPr/>
      <dgm:t>
        <a:bodyPr/>
        <a:lstStyle/>
        <a:p>
          <a:r>
            <a:rPr lang="en-US"/>
            <a:t>Structural protections</a:t>
          </a:r>
        </a:p>
      </dgm:t>
    </dgm:pt>
    <dgm:pt modelId="{30D683D1-BCA6-A046-96E5-FE9360987591}" type="parTrans" cxnId="{802493F1-AD12-A44F-8C32-D5CABBDD7190}">
      <dgm:prSet/>
      <dgm:spPr/>
      <dgm:t>
        <a:bodyPr/>
        <a:lstStyle/>
        <a:p>
          <a:endParaRPr lang="en-US"/>
        </a:p>
      </dgm:t>
    </dgm:pt>
    <dgm:pt modelId="{2A71AF8D-1313-5B42-8DB1-BA312B49484B}" type="sibTrans" cxnId="{802493F1-AD12-A44F-8C32-D5CABBDD7190}">
      <dgm:prSet/>
      <dgm:spPr/>
      <dgm:t>
        <a:bodyPr/>
        <a:lstStyle/>
        <a:p>
          <a:endParaRPr lang="en-US"/>
        </a:p>
      </dgm:t>
    </dgm:pt>
    <dgm:pt modelId="{A4995D54-42FA-774E-A5DA-BF71AC9A1E39}">
      <dgm:prSet/>
      <dgm:spPr/>
      <dgm:t>
        <a:bodyPr/>
        <a:lstStyle/>
        <a:p>
          <a:r>
            <a:rPr lang="en-US" dirty="0"/>
            <a:t>9th Amendment: “The enumeration in the Constitution, of certain rights, shall not be construed to deny or disparage others retained by the people.” </a:t>
          </a:r>
        </a:p>
      </dgm:t>
    </dgm:pt>
    <dgm:pt modelId="{E211D615-77C3-704C-85BD-6AD03A7C6666}" type="parTrans" cxnId="{3179EAA7-E72A-714E-98F5-F2269EE53904}">
      <dgm:prSet/>
      <dgm:spPr/>
      <dgm:t>
        <a:bodyPr/>
        <a:lstStyle/>
        <a:p>
          <a:endParaRPr lang="en-US"/>
        </a:p>
      </dgm:t>
    </dgm:pt>
    <dgm:pt modelId="{860344F3-E408-F444-A83C-16F62258EA32}" type="sibTrans" cxnId="{3179EAA7-E72A-714E-98F5-F2269EE53904}">
      <dgm:prSet/>
      <dgm:spPr/>
      <dgm:t>
        <a:bodyPr/>
        <a:lstStyle/>
        <a:p>
          <a:endParaRPr lang="en-US"/>
        </a:p>
      </dgm:t>
    </dgm:pt>
    <dgm:pt modelId="{3B21CA09-988A-7F4B-A5B5-7B4D3E85B065}">
      <dgm:prSet/>
      <dgm:spPr/>
      <dgm:t>
        <a:bodyPr/>
        <a:lstStyle/>
        <a:p>
          <a:r>
            <a:rPr lang="en-US" dirty="0"/>
            <a:t>10th Amendment : “The powers not delegated to the United States by the Constitution, nor prohibited by it to the states, are reserved to the states respectively, or to the people.”</a:t>
          </a:r>
        </a:p>
      </dgm:t>
    </dgm:pt>
    <dgm:pt modelId="{C016A43C-01A1-A246-8F93-855F21284F4D}" type="parTrans" cxnId="{CE91D0AA-A65E-484E-9DB7-A2D8391F093F}">
      <dgm:prSet/>
      <dgm:spPr/>
      <dgm:t>
        <a:bodyPr/>
        <a:lstStyle/>
        <a:p>
          <a:endParaRPr lang="en-US"/>
        </a:p>
      </dgm:t>
    </dgm:pt>
    <dgm:pt modelId="{4D3AE2AC-6021-6049-95C2-62339BF1C0AF}" type="sibTrans" cxnId="{CE91D0AA-A65E-484E-9DB7-A2D8391F093F}">
      <dgm:prSet/>
      <dgm:spPr/>
      <dgm:t>
        <a:bodyPr/>
        <a:lstStyle/>
        <a:p>
          <a:endParaRPr lang="en-US"/>
        </a:p>
      </dgm:t>
    </dgm:pt>
    <dgm:pt modelId="{0BB61AD0-4C71-D44B-8378-F7A6FC78F606}">
      <dgm:prSet/>
      <dgm:spPr/>
      <dgm:t>
        <a:bodyPr/>
        <a:lstStyle/>
        <a:p>
          <a:r>
            <a:rPr lang="en-US"/>
            <a:t>Political Protection</a:t>
          </a:r>
        </a:p>
      </dgm:t>
    </dgm:pt>
    <dgm:pt modelId="{7E84692F-C628-604A-B18D-675064644935}" type="parTrans" cxnId="{753513D3-A977-E74A-904E-B5700F0D1522}">
      <dgm:prSet/>
      <dgm:spPr/>
      <dgm:t>
        <a:bodyPr/>
        <a:lstStyle/>
        <a:p>
          <a:endParaRPr lang="en-US"/>
        </a:p>
      </dgm:t>
    </dgm:pt>
    <dgm:pt modelId="{28598FB1-9EB0-AB4B-97EA-73DCDD3D914A}" type="sibTrans" cxnId="{753513D3-A977-E74A-904E-B5700F0D1522}">
      <dgm:prSet/>
      <dgm:spPr/>
      <dgm:t>
        <a:bodyPr/>
        <a:lstStyle/>
        <a:p>
          <a:endParaRPr lang="en-US"/>
        </a:p>
      </dgm:t>
    </dgm:pt>
    <dgm:pt modelId="{93D174B5-FD8F-C941-AC02-273517A8F694}">
      <dgm:prSet/>
      <dgm:spPr/>
      <dgm:t>
        <a:bodyPr/>
        <a:lstStyle/>
        <a:p>
          <a:r>
            <a:rPr lang="en-US" dirty="0"/>
            <a:t>Representation of States in the Senate:</a:t>
          </a:r>
        </a:p>
      </dgm:t>
    </dgm:pt>
    <dgm:pt modelId="{4F18E212-FD53-6342-A4AA-F51B1CAD1639}" type="parTrans" cxnId="{9DACF3AF-3B8B-714C-A044-5728971C0B1D}">
      <dgm:prSet/>
      <dgm:spPr/>
      <dgm:t>
        <a:bodyPr/>
        <a:lstStyle/>
        <a:p>
          <a:endParaRPr lang="en-US"/>
        </a:p>
      </dgm:t>
    </dgm:pt>
    <dgm:pt modelId="{84DFAA47-FBB4-E247-ACD0-AE630EF9D338}" type="sibTrans" cxnId="{9DACF3AF-3B8B-714C-A044-5728971C0B1D}">
      <dgm:prSet/>
      <dgm:spPr/>
      <dgm:t>
        <a:bodyPr/>
        <a:lstStyle/>
        <a:p>
          <a:endParaRPr lang="en-US"/>
        </a:p>
      </dgm:t>
    </dgm:pt>
    <dgm:pt modelId="{44AF5541-C522-1F46-A3CE-C46E78A3CB02}">
      <dgm:prSet/>
      <dgm:spPr/>
      <dgm:t>
        <a:bodyPr/>
        <a:lstStyle/>
        <a:p>
          <a:r>
            <a:rPr lang="en-US" dirty="0"/>
            <a:t>Both reduced to principles of constitution</a:t>
          </a:r>
        </a:p>
      </dgm:t>
    </dgm:pt>
    <dgm:pt modelId="{43322BCF-AA87-2642-877C-F85A01AF1148}" type="parTrans" cxnId="{AEC2677A-E7E5-584E-91E3-22148B4C1FF8}">
      <dgm:prSet/>
      <dgm:spPr/>
    </dgm:pt>
    <dgm:pt modelId="{5CACB8B0-7EB3-5944-955D-01859483835C}" type="sibTrans" cxnId="{AEC2677A-E7E5-584E-91E3-22148B4C1FF8}">
      <dgm:prSet/>
      <dgm:spPr/>
    </dgm:pt>
    <dgm:pt modelId="{C0187EAB-D356-B64E-A38A-8FBA3C31811A}">
      <dgm:prSet/>
      <dgm:spPr/>
      <dgm:t>
        <a:bodyPr/>
        <a:lstStyle/>
        <a:p>
          <a:r>
            <a:rPr lang="en-US" dirty="0"/>
            <a:t>But with the constitutional reform of the early 20</a:t>
          </a:r>
          <a:r>
            <a:rPr lang="en-US" baseline="30000" dirty="0"/>
            <a:t>th</a:t>
          </a:r>
          <a:r>
            <a:rPr lang="en-US" dirty="0"/>
            <a:t> century providing for popular election of Senators, direct state representation in Congress has been reduced</a:t>
          </a:r>
          <a:br>
            <a:rPr lang="en-US" dirty="0"/>
          </a:br>
          <a:endParaRPr lang="en-US" dirty="0"/>
        </a:p>
      </dgm:t>
    </dgm:pt>
    <dgm:pt modelId="{C871720B-DFE2-4B4F-9CD5-EC19DA49C070}" type="parTrans" cxnId="{A04DEA17-96C6-CC42-9DCF-16BBC52AE91C}">
      <dgm:prSet/>
      <dgm:spPr/>
    </dgm:pt>
    <dgm:pt modelId="{8C64046E-0455-FD4B-A793-ED2FDABA2E18}" type="sibTrans" cxnId="{A04DEA17-96C6-CC42-9DCF-16BBC52AE91C}">
      <dgm:prSet/>
      <dgm:spPr/>
    </dgm:pt>
    <dgm:pt modelId="{528681D2-7056-B84A-BC42-9C9927F74A3F}" type="pres">
      <dgm:prSet presAssocID="{E34BD9FC-D124-2040-BB18-80A4283828CC}" presName="linear" presStyleCnt="0">
        <dgm:presLayoutVars>
          <dgm:animLvl val="lvl"/>
          <dgm:resizeHandles val="exact"/>
        </dgm:presLayoutVars>
      </dgm:prSet>
      <dgm:spPr/>
    </dgm:pt>
    <dgm:pt modelId="{042C24A4-EDC5-5345-AD67-6F50E82030D1}" type="pres">
      <dgm:prSet presAssocID="{E38A5E20-312E-2249-AF19-CDB1391B1B52}" presName="parentText" presStyleLbl="node1" presStyleIdx="0" presStyleCnt="2">
        <dgm:presLayoutVars>
          <dgm:chMax val="0"/>
          <dgm:bulletEnabled val="1"/>
        </dgm:presLayoutVars>
      </dgm:prSet>
      <dgm:spPr/>
    </dgm:pt>
    <dgm:pt modelId="{E116DD57-1533-4C46-B0D5-7ADDEBA3FD9A}" type="pres">
      <dgm:prSet presAssocID="{E38A5E20-312E-2249-AF19-CDB1391B1B52}" presName="childText" presStyleLbl="revTx" presStyleIdx="0" presStyleCnt="2">
        <dgm:presLayoutVars>
          <dgm:bulletEnabled val="1"/>
        </dgm:presLayoutVars>
      </dgm:prSet>
      <dgm:spPr/>
    </dgm:pt>
    <dgm:pt modelId="{B012EC48-9232-B148-BEB0-ED4319875DCE}" type="pres">
      <dgm:prSet presAssocID="{0BB61AD0-4C71-D44B-8378-F7A6FC78F606}" presName="parentText" presStyleLbl="node1" presStyleIdx="1" presStyleCnt="2">
        <dgm:presLayoutVars>
          <dgm:chMax val="0"/>
          <dgm:bulletEnabled val="1"/>
        </dgm:presLayoutVars>
      </dgm:prSet>
      <dgm:spPr/>
    </dgm:pt>
    <dgm:pt modelId="{9DB0E523-22AE-1F47-B80F-2A871CEDF243}" type="pres">
      <dgm:prSet presAssocID="{0BB61AD0-4C71-D44B-8378-F7A6FC78F606}" presName="childText" presStyleLbl="revTx" presStyleIdx="1" presStyleCnt="2">
        <dgm:presLayoutVars>
          <dgm:bulletEnabled val="1"/>
        </dgm:presLayoutVars>
      </dgm:prSet>
      <dgm:spPr/>
    </dgm:pt>
  </dgm:ptLst>
  <dgm:cxnLst>
    <dgm:cxn modelId="{89B65510-F706-E146-852A-3FEB48A10C31}" type="presOf" srcId="{E34BD9FC-D124-2040-BB18-80A4283828CC}" destId="{528681D2-7056-B84A-BC42-9C9927F74A3F}" srcOrd="0" destOrd="0" presId="urn:microsoft.com/office/officeart/2005/8/layout/vList2"/>
    <dgm:cxn modelId="{A04DEA17-96C6-CC42-9DCF-16BBC52AE91C}" srcId="{0BB61AD0-4C71-D44B-8378-F7A6FC78F606}" destId="{C0187EAB-D356-B64E-A38A-8FBA3C31811A}" srcOrd="1" destOrd="0" parTransId="{C871720B-DFE2-4B4F-9CD5-EC19DA49C070}" sibTransId="{8C64046E-0455-FD4B-A793-ED2FDABA2E18}"/>
    <dgm:cxn modelId="{C4A13C34-E214-644A-B9DE-3DA86D888632}" type="presOf" srcId="{E38A5E20-312E-2249-AF19-CDB1391B1B52}" destId="{042C24A4-EDC5-5345-AD67-6F50E82030D1}" srcOrd="0" destOrd="0" presId="urn:microsoft.com/office/officeart/2005/8/layout/vList2"/>
    <dgm:cxn modelId="{AEC2677A-E7E5-584E-91E3-22148B4C1FF8}" srcId="{E38A5E20-312E-2249-AF19-CDB1391B1B52}" destId="{44AF5541-C522-1F46-A3CE-C46E78A3CB02}" srcOrd="2" destOrd="0" parTransId="{43322BCF-AA87-2642-877C-F85A01AF1148}" sibTransId="{5CACB8B0-7EB3-5944-955D-01859483835C}"/>
    <dgm:cxn modelId="{3179EAA7-E72A-714E-98F5-F2269EE53904}" srcId="{E38A5E20-312E-2249-AF19-CDB1391B1B52}" destId="{A4995D54-42FA-774E-A5DA-BF71AC9A1E39}" srcOrd="0" destOrd="0" parTransId="{E211D615-77C3-704C-85BD-6AD03A7C6666}" sibTransId="{860344F3-E408-F444-A83C-16F62258EA32}"/>
    <dgm:cxn modelId="{CE91D0AA-A65E-484E-9DB7-A2D8391F093F}" srcId="{E38A5E20-312E-2249-AF19-CDB1391B1B52}" destId="{3B21CA09-988A-7F4B-A5B5-7B4D3E85B065}" srcOrd="1" destOrd="0" parTransId="{C016A43C-01A1-A246-8F93-855F21284F4D}" sibTransId="{4D3AE2AC-6021-6049-95C2-62339BF1C0AF}"/>
    <dgm:cxn modelId="{9DACF3AF-3B8B-714C-A044-5728971C0B1D}" srcId="{0BB61AD0-4C71-D44B-8378-F7A6FC78F606}" destId="{93D174B5-FD8F-C941-AC02-273517A8F694}" srcOrd="0" destOrd="0" parTransId="{4F18E212-FD53-6342-A4AA-F51B1CAD1639}" sibTransId="{84DFAA47-FBB4-E247-ACD0-AE630EF9D338}"/>
    <dgm:cxn modelId="{1588CFB4-1A00-514F-9BB6-72CFD13F25F8}" type="presOf" srcId="{C0187EAB-D356-B64E-A38A-8FBA3C31811A}" destId="{9DB0E523-22AE-1F47-B80F-2A871CEDF243}" srcOrd="0" destOrd="1" presId="urn:microsoft.com/office/officeart/2005/8/layout/vList2"/>
    <dgm:cxn modelId="{C18F9CB5-77A2-E24E-8F69-338E6281CBFE}" type="presOf" srcId="{3B21CA09-988A-7F4B-A5B5-7B4D3E85B065}" destId="{E116DD57-1533-4C46-B0D5-7ADDEBA3FD9A}" srcOrd="0" destOrd="1" presId="urn:microsoft.com/office/officeart/2005/8/layout/vList2"/>
    <dgm:cxn modelId="{753513D3-A977-E74A-904E-B5700F0D1522}" srcId="{E34BD9FC-D124-2040-BB18-80A4283828CC}" destId="{0BB61AD0-4C71-D44B-8378-F7A6FC78F606}" srcOrd="1" destOrd="0" parTransId="{7E84692F-C628-604A-B18D-675064644935}" sibTransId="{28598FB1-9EB0-AB4B-97EA-73DCDD3D914A}"/>
    <dgm:cxn modelId="{64367BD3-2D33-B042-9844-07A21B34B6DC}" type="presOf" srcId="{44AF5541-C522-1F46-A3CE-C46E78A3CB02}" destId="{E116DD57-1533-4C46-B0D5-7ADDEBA3FD9A}" srcOrd="0" destOrd="2" presId="urn:microsoft.com/office/officeart/2005/8/layout/vList2"/>
    <dgm:cxn modelId="{CC13DED8-65E0-564E-9F1A-EC3CEA5D3529}" type="presOf" srcId="{A4995D54-42FA-774E-A5DA-BF71AC9A1E39}" destId="{E116DD57-1533-4C46-B0D5-7ADDEBA3FD9A}" srcOrd="0" destOrd="0" presId="urn:microsoft.com/office/officeart/2005/8/layout/vList2"/>
    <dgm:cxn modelId="{A0DF21F0-329C-4247-91FB-B180038D0529}" type="presOf" srcId="{0BB61AD0-4C71-D44B-8378-F7A6FC78F606}" destId="{B012EC48-9232-B148-BEB0-ED4319875DCE}" srcOrd="0" destOrd="0" presId="urn:microsoft.com/office/officeart/2005/8/layout/vList2"/>
    <dgm:cxn modelId="{802493F1-AD12-A44F-8C32-D5CABBDD7190}" srcId="{E34BD9FC-D124-2040-BB18-80A4283828CC}" destId="{E38A5E20-312E-2249-AF19-CDB1391B1B52}" srcOrd="0" destOrd="0" parTransId="{30D683D1-BCA6-A046-96E5-FE9360987591}" sibTransId="{2A71AF8D-1313-5B42-8DB1-BA312B49484B}"/>
    <dgm:cxn modelId="{64805FF3-6A52-E140-A983-3D440E137330}" type="presOf" srcId="{93D174B5-FD8F-C941-AC02-273517A8F694}" destId="{9DB0E523-22AE-1F47-B80F-2A871CEDF243}" srcOrd="0" destOrd="0" presId="urn:microsoft.com/office/officeart/2005/8/layout/vList2"/>
    <dgm:cxn modelId="{BA00E980-F325-3D40-AC76-4254485EF0C7}" type="presParOf" srcId="{528681D2-7056-B84A-BC42-9C9927F74A3F}" destId="{042C24A4-EDC5-5345-AD67-6F50E82030D1}" srcOrd="0" destOrd="0" presId="urn:microsoft.com/office/officeart/2005/8/layout/vList2"/>
    <dgm:cxn modelId="{E4F1D098-1290-C044-B53E-E3EBC7FD90C3}" type="presParOf" srcId="{528681D2-7056-B84A-BC42-9C9927F74A3F}" destId="{E116DD57-1533-4C46-B0D5-7ADDEBA3FD9A}" srcOrd="1" destOrd="0" presId="urn:microsoft.com/office/officeart/2005/8/layout/vList2"/>
    <dgm:cxn modelId="{97276702-C0A3-A54B-802D-755273628EB3}" type="presParOf" srcId="{528681D2-7056-B84A-BC42-9C9927F74A3F}" destId="{B012EC48-9232-B148-BEB0-ED4319875DCE}" srcOrd="2" destOrd="0" presId="urn:microsoft.com/office/officeart/2005/8/layout/vList2"/>
    <dgm:cxn modelId="{B18DFE8B-363B-F641-AFAA-2E5D3211023D}" type="presParOf" srcId="{528681D2-7056-B84A-BC42-9C9927F74A3F}" destId="{9DB0E523-22AE-1F47-B80F-2A871CEDF24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474506-206D-124C-A2E5-B2615C652DDA}"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03CEF13E-4D15-654A-9478-B2F09D30E124}">
      <dgm:prSet/>
      <dgm:spPr/>
      <dgm:t>
        <a:bodyPr/>
        <a:lstStyle/>
        <a:p>
          <a:r>
            <a:rPr lang="en-US"/>
            <a:t>Principles of federalism inherent in the structure of the federal constitution</a:t>
          </a:r>
        </a:p>
      </dgm:t>
    </dgm:pt>
    <dgm:pt modelId="{6FEF27BD-7F8C-0048-B2E5-943421EB7BF7}" type="parTrans" cxnId="{038671C0-816E-ED43-A282-2B3591E023C1}">
      <dgm:prSet/>
      <dgm:spPr/>
      <dgm:t>
        <a:bodyPr/>
        <a:lstStyle/>
        <a:p>
          <a:endParaRPr lang="en-US"/>
        </a:p>
      </dgm:t>
    </dgm:pt>
    <dgm:pt modelId="{FF840070-4EDE-084C-A302-943CA7662278}" type="sibTrans" cxnId="{038671C0-816E-ED43-A282-2B3591E023C1}">
      <dgm:prSet/>
      <dgm:spPr/>
      <dgm:t>
        <a:bodyPr/>
        <a:lstStyle/>
        <a:p>
          <a:endParaRPr lang="en-US"/>
        </a:p>
      </dgm:t>
    </dgm:pt>
    <dgm:pt modelId="{A9FC9356-1FAA-B14B-978A-3D90F316D22F}">
      <dgm:prSet/>
      <dgm:spPr/>
      <dgm:t>
        <a:bodyPr/>
        <a:lstStyle/>
        <a:p>
          <a:r>
            <a:rPr lang="en-US"/>
            <a:t>Doctrine of limited government</a:t>
          </a:r>
        </a:p>
      </dgm:t>
    </dgm:pt>
    <dgm:pt modelId="{7EA9489D-1556-FA41-8BC7-D4CF64283F36}" type="parTrans" cxnId="{20C7B0C4-473C-524C-991A-35ECC7C32BD3}">
      <dgm:prSet/>
      <dgm:spPr/>
      <dgm:t>
        <a:bodyPr/>
        <a:lstStyle/>
        <a:p>
          <a:endParaRPr lang="en-US"/>
        </a:p>
      </dgm:t>
    </dgm:pt>
    <dgm:pt modelId="{3AB2EF56-F17E-144F-BBD1-791159D88937}" type="sibTrans" cxnId="{20C7B0C4-473C-524C-991A-35ECC7C32BD3}">
      <dgm:prSet/>
      <dgm:spPr/>
      <dgm:t>
        <a:bodyPr/>
        <a:lstStyle/>
        <a:p>
          <a:endParaRPr lang="en-US"/>
        </a:p>
      </dgm:t>
    </dgm:pt>
    <dgm:pt modelId="{2865BEB9-5591-6947-8581-D290251DAB59}">
      <dgm:prSet/>
      <dgm:spPr/>
      <dgm:t>
        <a:bodyPr/>
        <a:lstStyle/>
        <a:p>
          <a:r>
            <a:rPr lang="en-US"/>
            <a:t>Establishment of a bicameral congress</a:t>
          </a:r>
        </a:p>
      </dgm:t>
    </dgm:pt>
    <dgm:pt modelId="{DAE59598-BF28-EA45-920A-D6E0E0B279EC}" type="parTrans" cxnId="{3622B9E2-DC44-D441-8AE0-063B0242835B}">
      <dgm:prSet/>
      <dgm:spPr/>
      <dgm:t>
        <a:bodyPr/>
        <a:lstStyle/>
        <a:p>
          <a:endParaRPr lang="en-US"/>
        </a:p>
      </dgm:t>
    </dgm:pt>
    <dgm:pt modelId="{27294229-D847-9147-B4F4-BE5797B58CE7}" type="sibTrans" cxnId="{3622B9E2-DC44-D441-8AE0-063B0242835B}">
      <dgm:prSet/>
      <dgm:spPr/>
      <dgm:t>
        <a:bodyPr/>
        <a:lstStyle/>
        <a:p>
          <a:endParaRPr lang="en-US"/>
        </a:p>
      </dgm:t>
    </dgm:pt>
    <dgm:pt modelId="{81B2B313-E9AE-8242-9D64-DAE6C336D979}">
      <dgm:prSet/>
      <dgm:spPr/>
      <dgm:t>
        <a:bodyPr/>
        <a:lstStyle/>
        <a:p>
          <a:r>
            <a:rPr lang="en-US"/>
            <a:t>Preservation of residual authority to states and the people</a:t>
          </a:r>
        </a:p>
      </dgm:t>
    </dgm:pt>
    <dgm:pt modelId="{C917398C-066C-9F41-ABD7-28279D37648F}" type="parTrans" cxnId="{0AE30210-2278-CE44-BE07-A9C3089544F7}">
      <dgm:prSet/>
      <dgm:spPr/>
      <dgm:t>
        <a:bodyPr/>
        <a:lstStyle/>
        <a:p>
          <a:endParaRPr lang="en-US"/>
        </a:p>
      </dgm:t>
    </dgm:pt>
    <dgm:pt modelId="{1F2C341D-1675-7F4F-81AA-9C01DE03D278}" type="sibTrans" cxnId="{0AE30210-2278-CE44-BE07-A9C3089544F7}">
      <dgm:prSet/>
      <dgm:spPr/>
      <dgm:t>
        <a:bodyPr/>
        <a:lstStyle/>
        <a:p>
          <a:endParaRPr lang="en-US"/>
        </a:p>
      </dgm:t>
    </dgm:pt>
    <dgm:pt modelId="{46891934-B099-B643-8298-4A0D27692976}">
      <dgm:prSet/>
      <dgm:spPr/>
      <dgm:t>
        <a:bodyPr/>
        <a:lstStyle/>
        <a:p>
          <a:r>
            <a:rPr lang="en-US"/>
            <a:t>VERSUS</a:t>
          </a:r>
        </a:p>
      </dgm:t>
    </dgm:pt>
    <dgm:pt modelId="{339C7F1B-1386-9D4B-9CF7-C0D0E2B1561E}" type="parTrans" cxnId="{4D2C13A9-BBD1-3948-BE07-6914D2431A4D}">
      <dgm:prSet/>
      <dgm:spPr/>
      <dgm:t>
        <a:bodyPr/>
        <a:lstStyle/>
        <a:p>
          <a:endParaRPr lang="en-US"/>
        </a:p>
      </dgm:t>
    </dgm:pt>
    <dgm:pt modelId="{C1A2F886-2ABD-3C4A-9555-E2DDAAC7319A}" type="sibTrans" cxnId="{4D2C13A9-BBD1-3948-BE07-6914D2431A4D}">
      <dgm:prSet/>
      <dgm:spPr/>
      <dgm:t>
        <a:bodyPr/>
        <a:lstStyle/>
        <a:p>
          <a:endParaRPr lang="en-US"/>
        </a:p>
      </dgm:t>
    </dgm:pt>
    <dgm:pt modelId="{16087101-96A1-F746-A846-A7298DDCE303}">
      <dgm:prSet/>
      <dgm:spPr/>
      <dgm:t>
        <a:bodyPr/>
        <a:lstStyle/>
        <a:p>
          <a:r>
            <a:rPr lang="en-US"/>
            <a:t>Law of federalism in specific constitutional text</a:t>
          </a:r>
        </a:p>
      </dgm:t>
    </dgm:pt>
    <dgm:pt modelId="{B8D35EE5-9BF9-CF4E-BD38-4577044C8140}" type="parTrans" cxnId="{BD1D675E-EB92-FA4B-AA31-516CD16BBFFA}">
      <dgm:prSet/>
      <dgm:spPr/>
      <dgm:t>
        <a:bodyPr/>
        <a:lstStyle/>
        <a:p>
          <a:endParaRPr lang="en-US"/>
        </a:p>
      </dgm:t>
    </dgm:pt>
    <dgm:pt modelId="{B10D9025-A14F-5640-A8B7-5BEA23C7569A}" type="sibTrans" cxnId="{BD1D675E-EB92-FA4B-AA31-516CD16BBFFA}">
      <dgm:prSet/>
      <dgm:spPr/>
      <dgm:t>
        <a:bodyPr/>
        <a:lstStyle/>
        <a:p>
          <a:endParaRPr lang="en-US"/>
        </a:p>
      </dgm:t>
    </dgm:pt>
    <dgm:pt modelId="{9582E669-E7BA-1A4F-AAB1-D6024D3E1ACE}">
      <dgm:prSet/>
      <dgm:spPr/>
      <dgm:t>
        <a:bodyPr/>
        <a:lstStyle/>
        <a:p>
          <a:r>
            <a:rPr lang="en-US"/>
            <a:t>Supreme court has embraced the idea that federalism is protected at the limit by constitutional principle of federalism derived from but not specific to the text of the Constitution. </a:t>
          </a:r>
        </a:p>
      </dgm:t>
    </dgm:pt>
    <dgm:pt modelId="{92CEA5C6-E619-884D-B540-B066A900018F}" type="parTrans" cxnId="{0C7C3DCD-1A58-1D43-B372-69FF7D37453A}">
      <dgm:prSet/>
      <dgm:spPr/>
      <dgm:t>
        <a:bodyPr/>
        <a:lstStyle/>
        <a:p>
          <a:endParaRPr lang="en-US"/>
        </a:p>
      </dgm:t>
    </dgm:pt>
    <dgm:pt modelId="{0CEC5548-29BE-3A45-9814-DD66B9327E0B}" type="sibTrans" cxnId="{0C7C3DCD-1A58-1D43-B372-69FF7D37453A}">
      <dgm:prSet/>
      <dgm:spPr/>
      <dgm:t>
        <a:bodyPr/>
        <a:lstStyle/>
        <a:p>
          <a:endParaRPr lang="en-US"/>
        </a:p>
      </dgm:t>
    </dgm:pt>
    <dgm:pt modelId="{69F056B7-A5D5-D049-A0D8-5F100A6D1D8A}" type="pres">
      <dgm:prSet presAssocID="{26474506-206D-124C-A2E5-B2615C652DDA}" presName="linear" presStyleCnt="0">
        <dgm:presLayoutVars>
          <dgm:animLvl val="lvl"/>
          <dgm:resizeHandles val="exact"/>
        </dgm:presLayoutVars>
      </dgm:prSet>
      <dgm:spPr/>
    </dgm:pt>
    <dgm:pt modelId="{A85D0861-2A2B-DA47-9C44-04503AC938FB}" type="pres">
      <dgm:prSet presAssocID="{03CEF13E-4D15-654A-9478-B2F09D30E124}" presName="parentText" presStyleLbl="node1" presStyleIdx="0" presStyleCnt="4">
        <dgm:presLayoutVars>
          <dgm:chMax val="0"/>
          <dgm:bulletEnabled val="1"/>
        </dgm:presLayoutVars>
      </dgm:prSet>
      <dgm:spPr/>
    </dgm:pt>
    <dgm:pt modelId="{645B27C6-9AD3-5D40-BF18-B37D66BD4581}" type="pres">
      <dgm:prSet presAssocID="{03CEF13E-4D15-654A-9478-B2F09D30E124}" presName="childText" presStyleLbl="revTx" presStyleIdx="0" presStyleCnt="1">
        <dgm:presLayoutVars>
          <dgm:bulletEnabled val="1"/>
        </dgm:presLayoutVars>
      </dgm:prSet>
      <dgm:spPr/>
    </dgm:pt>
    <dgm:pt modelId="{08D82CE3-7898-154C-B134-8AE80DA5547C}" type="pres">
      <dgm:prSet presAssocID="{46891934-B099-B643-8298-4A0D27692976}" presName="parentText" presStyleLbl="node1" presStyleIdx="1" presStyleCnt="4">
        <dgm:presLayoutVars>
          <dgm:chMax val="0"/>
          <dgm:bulletEnabled val="1"/>
        </dgm:presLayoutVars>
      </dgm:prSet>
      <dgm:spPr/>
    </dgm:pt>
    <dgm:pt modelId="{FEDD1E26-6E45-2242-9F53-3A446B0B6F3E}" type="pres">
      <dgm:prSet presAssocID="{C1A2F886-2ABD-3C4A-9555-E2DDAAC7319A}" presName="spacer" presStyleCnt="0"/>
      <dgm:spPr/>
    </dgm:pt>
    <dgm:pt modelId="{88D14B06-0C06-C84E-87AE-D50D1823EEE6}" type="pres">
      <dgm:prSet presAssocID="{16087101-96A1-F746-A846-A7298DDCE303}" presName="parentText" presStyleLbl="node1" presStyleIdx="2" presStyleCnt="4">
        <dgm:presLayoutVars>
          <dgm:chMax val="0"/>
          <dgm:bulletEnabled val="1"/>
        </dgm:presLayoutVars>
      </dgm:prSet>
      <dgm:spPr/>
    </dgm:pt>
    <dgm:pt modelId="{E78CE5C4-BC5F-2144-B332-7BDF2C30754E}" type="pres">
      <dgm:prSet presAssocID="{B10D9025-A14F-5640-A8B7-5BEA23C7569A}" presName="spacer" presStyleCnt="0"/>
      <dgm:spPr/>
    </dgm:pt>
    <dgm:pt modelId="{7978D025-CFE7-EF4C-905F-01F8BEFA0F6C}" type="pres">
      <dgm:prSet presAssocID="{9582E669-E7BA-1A4F-AAB1-D6024D3E1ACE}" presName="parentText" presStyleLbl="node1" presStyleIdx="3" presStyleCnt="4">
        <dgm:presLayoutVars>
          <dgm:chMax val="0"/>
          <dgm:bulletEnabled val="1"/>
        </dgm:presLayoutVars>
      </dgm:prSet>
      <dgm:spPr/>
    </dgm:pt>
  </dgm:ptLst>
  <dgm:cxnLst>
    <dgm:cxn modelId="{0AE30210-2278-CE44-BE07-A9C3089544F7}" srcId="{03CEF13E-4D15-654A-9478-B2F09D30E124}" destId="{81B2B313-E9AE-8242-9D64-DAE6C336D979}" srcOrd="2" destOrd="0" parTransId="{C917398C-066C-9F41-ABD7-28279D37648F}" sibTransId="{1F2C341D-1675-7F4F-81AA-9C01DE03D278}"/>
    <dgm:cxn modelId="{BD1D675E-EB92-FA4B-AA31-516CD16BBFFA}" srcId="{26474506-206D-124C-A2E5-B2615C652DDA}" destId="{16087101-96A1-F746-A846-A7298DDCE303}" srcOrd="2" destOrd="0" parTransId="{B8D35EE5-9BF9-CF4E-BD38-4577044C8140}" sibTransId="{B10D9025-A14F-5640-A8B7-5BEA23C7569A}"/>
    <dgm:cxn modelId="{691DF776-9C7E-0241-A40D-45C9A0869078}" type="presOf" srcId="{03CEF13E-4D15-654A-9478-B2F09D30E124}" destId="{A85D0861-2A2B-DA47-9C44-04503AC938FB}" srcOrd="0" destOrd="0" presId="urn:microsoft.com/office/officeart/2005/8/layout/vList2"/>
    <dgm:cxn modelId="{1042D581-516F-104E-B31F-A086C28064AB}" type="presOf" srcId="{81B2B313-E9AE-8242-9D64-DAE6C336D979}" destId="{645B27C6-9AD3-5D40-BF18-B37D66BD4581}" srcOrd="0" destOrd="2" presId="urn:microsoft.com/office/officeart/2005/8/layout/vList2"/>
    <dgm:cxn modelId="{0625ACA2-066C-BD42-80E5-0E7E5CE6BA8A}" type="presOf" srcId="{46891934-B099-B643-8298-4A0D27692976}" destId="{08D82CE3-7898-154C-B134-8AE80DA5547C}" srcOrd="0" destOrd="0" presId="urn:microsoft.com/office/officeart/2005/8/layout/vList2"/>
    <dgm:cxn modelId="{4D2C13A9-BBD1-3948-BE07-6914D2431A4D}" srcId="{26474506-206D-124C-A2E5-B2615C652DDA}" destId="{46891934-B099-B643-8298-4A0D27692976}" srcOrd="1" destOrd="0" parTransId="{339C7F1B-1386-9D4B-9CF7-C0D0E2B1561E}" sibTransId="{C1A2F886-2ABD-3C4A-9555-E2DDAAC7319A}"/>
    <dgm:cxn modelId="{2DAD69BB-1C95-E348-A1DF-53D485BB17BA}" type="presOf" srcId="{16087101-96A1-F746-A846-A7298DDCE303}" destId="{88D14B06-0C06-C84E-87AE-D50D1823EEE6}" srcOrd="0" destOrd="0" presId="urn:microsoft.com/office/officeart/2005/8/layout/vList2"/>
    <dgm:cxn modelId="{6D04A6BB-37DB-7441-83FE-B848E05FCD36}" type="presOf" srcId="{2865BEB9-5591-6947-8581-D290251DAB59}" destId="{645B27C6-9AD3-5D40-BF18-B37D66BD4581}" srcOrd="0" destOrd="1" presId="urn:microsoft.com/office/officeart/2005/8/layout/vList2"/>
    <dgm:cxn modelId="{AFB8E4BE-DDDA-5D4A-83CB-A68E8332D8CD}" type="presOf" srcId="{A9FC9356-1FAA-B14B-978A-3D90F316D22F}" destId="{645B27C6-9AD3-5D40-BF18-B37D66BD4581}" srcOrd="0" destOrd="0" presId="urn:microsoft.com/office/officeart/2005/8/layout/vList2"/>
    <dgm:cxn modelId="{038671C0-816E-ED43-A282-2B3591E023C1}" srcId="{26474506-206D-124C-A2E5-B2615C652DDA}" destId="{03CEF13E-4D15-654A-9478-B2F09D30E124}" srcOrd="0" destOrd="0" parTransId="{6FEF27BD-7F8C-0048-B2E5-943421EB7BF7}" sibTransId="{FF840070-4EDE-084C-A302-943CA7662278}"/>
    <dgm:cxn modelId="{20C7B0C4-473C-524C-991A-35ECC7C32BD3}" srcId="{03CEF13E-4D15-654A-9478-B2F09D30E124}" destId="{A9FC9356-1FAA-B14B-978A-3D90F316D22F}" srcOrd="0" destOrd="0" parTransId="{7EA9489D-1556-FA41-8BC7-D4CF64283F36}" sibTransId="{3AB2EF56-F17E-144F-BBD1-791159D88937}"/>
    <dgm:cxn modelId="{4E3ABDC9-DB08-874D-A64C-9787FF1F335F}" type="presOf" srcId="{26474506-206D-124C-A2E5-B2615C652DDA}" destId="{69F056B7-A5D5-D049-A0D8-5F100A6D1D8A}" srcOrd="0" destOrd="0" presId="urn:microsoft.com/office/officeart/2005/8/layout/vList2"/>
    <dgm:cxn modelId="{0C7C3DCD-1A58-1D43-B372-69FF7D37453A}" srcId="{26474506-206D-124C-A2E5-B2615C652DDA}" destId="{9582E669-E7BA-1A4F-AAB1-D6024D3E1ACE}" srcOrd="3" destOrd="0" parTransId="{92CEA5C6-E619-884D-B540-B066A900018F}" sibTransId="{0CEC5548-29BE-3A45-9814-DD66B9327E0B}"/>
    <dgm:cxn modelId="{3622B9E2-DC44-D441-8AE0-063B0242835B}" srcId="{03CEF13E-4D15-654A-9478-B2F09D30E124}" destId="{2865BEB9-5591-6947-8581-D290251DAB59}" srcOrd="1" destOrd="0" parTransId="{DAE59598-BF28-EA45-920A-D6E0E0B279EC}" sibTransId="{27294229-D847-9147-B4F4-BE5797B58CE7}"/>
    <dgm:cxn modelId="{69280FE8-50CF-DF40-ADDD-33D0BD0EB6FA}" type="presOf" srcId="{9582E669-E7BA-1A4F-AAB1-D6024D3E1ACE}" destId="{7978D025-CFE7-EF4C-905F-01F8BEFA0F6C}" srcOrd="0" destOrd="0" presId="urn:microsoft.com/office/officeart/2005/8/layout/vList2"/>
    <dgm:cxn modelId="{07074495-4C7B-5C47-BA59-5DC312547490}" type="presParOf" srcId="{69F056B7-A5D5-D049-A0D8-5F100A6D1D8A}" destId="{A85D0861-2A2B-DA47-9C44-04503AC938FB}" srcOrd="0" destOrd="0" presId="urn:microsoft.com/office/officeart/2005/8/layout/vList2"/>
    <dgm:cxn modelId="{515C7C17-7857-A84C-B171-503E0E7071FA}" type="presParOf" srcId="{69F056B7-A5D5-D049-A0D8-5F100A6D1D8A}" destId="{645B27C6-9AD3-5D40-BF18-B37D66BD4581}" srcOrd="1" destOrd="0" presId="urn:microsoft.com/office/officeart/2005/8/layout/vList2"/>
    <dgm:cxn modelId="{36BF6C23-A765-0543-8B19-ABA5ECC531C2}" type="presParOf" srcId="{69F056B7-A5D5-D049-A0D8-5F100A6D1D8A}" destId="{08D82CE3-7898-154C-B134-8AE80DA5547C}" srcOrd="2" destOrd="0" presId="urn:microsoft.com/office/officeart/2005/8/layout/vList2"/>
    <dgm:cxn modelId="{0145ACD2-0876-2447-8510-D028B9B8957B}" type="presParOf" srcId="{69F056B7-A5D5-D049-A0D8-5F100A6D1D8A}" destId="{FEDD1E26-6E45-2242-9F53-3A446B0B6F3E}" srcOrd="3" destOrd="0" presId="urn:microsoft.com/office/officeart/2005/8/layout/vList2"/>
    <dgm:cxn modelId="{85A96678-FB35-AC4E-B724-FC38CB2B03CF}" type="presParOf" srcId="{69F056B7-A5D5-D049-A0D8-5F100A6D1D8A}" destId="{88D14B06-0C06-C84E-87AE-D50D1823EEE6}" srcOrd="4" destOrd="0" presId="urn:microsoft.com/office/officeart/2005/8/layout/vList2"/>
    <dgm:cxn modelId="{202A0AE5-094D-A144-BBC4-AC5BEA967968}" type="presParOf" srcId="{69F056B7-A5D5-D049-A0D8-5F100A6D1D8A}" destId="{E78CE5C4-BC5F-2144-B332-7BDF2C30754E}" srcOrd="5" destOrd="0" presId="urn:microsoft.com/office/officeart/2005/8/layout/vList2"/>
    <dgm:cxn modelId="{4C4BE32D-0500-DE45-8047-CB62D1AB9E6D}" type="presParOf" srcId="{69F056B7-A5D5-D049-A0D8-5F100A6D1D8A}" destId="{7978D025-CFE7-EF4C-905F-01F8BEFA0F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4034C8C-7D25-E849-8163-C722D2C09EFA}"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CB0A3596-1B17-274B-A13F-3F2FC196D6DD}">
      <dgm:prSet/>
      <dgm: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t>
        <a:bodyPr/>
        <a:lstStyle/>
        <a:p>
          <a:r>
            <a:rPr lang="en-US"/>
            <a:t>Traditional View</a:t>
          </a:r>
        </a:p>
      </dgm:t>
    </dgm:pt>
    <dgm:pt modelId="{185C6938-0670-7541-B6FF-81611E868A88}" type="parTrans" cxnId="{75EF7FE2-74B7-2048-A8D6-7D7582563555}">
      <dgm:prSet/>
      <dgm:spPr/>
      <dgm:t>
        <a:bodyPr/>
        <a:lstStyle/>
        <a:p>
          <a:endParaRPr lang="en-US"/>
        </a:p>
      </dgm:t>
    </dgm:pt>
    <dgm:pt modelId="{F923DC59-9B84-8347-A971-68554D7DC521}" type="sibTrans" cxnId="{75EF7FE2-74B7-2048-A8D6-7D7582563555}">
      <dgm:prSet/>
      <dgm:spPr/>
      <dgm:t>
        <a:bodyPr/>
        <a:lstStyle/>
        <a:p>
          <a:endParaRPr lang="en-US"/>
        </a:p>
      </dgm:t>
    </dgm:pt>
    <dgm:pt modelId="{31F8F662-5E22-744F-8BD4-19B1D960FCDD}">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a:t>State is the apex organization for the organization of political authority within its territory and among its people</a:t>
          </a:r>
        </a:p>
      </dgm:t>
    </dgm:pt>
    <dgm:pt modelId="{5458684B-F400-944F-82B0-B77FA023A037}" type="parTrans" cxnId="{A382EE32-1782-3049-B2FA-834FCBC349E0}">
      <dgm:prSet/>
      <dgm:spPr/>
      <dgm:t>
        <a:bodyPr/>
        <a:lstStyle/>
        <a:p>
          <a:endParaRPr lang="en-US"/>
        </a:p>
      </dgm:t>
    </dgm:pt>
    <dgm:pt modelId="{9F11095F-3401-3E49-8CA6-5456823A08B6}" type="sibTrans" cxnId="{A382EE32-1782-3049-B2FA-834FCBC349E0}">
      <dgm:prSet/>
      <dgm:spPr/>
      <dgm:t>
        <a:bodyPr/>
        <a:lstStyle/>
        <a:p>
          <a:endParaRPr lang="en-US"/>
        </a:p>
      </dgm:t>
    </dgm:pt>
    <dgm:pt modelId="{8EFAE718-9E13-E54B-9F7C-A14518427C13}">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a:t>States may bind themselves to certain obligations</a:t>
          </a:r>
        </a:p>
      </dgm:t>
    </dgm:pt>
    <dgm:pt modelId="{39D47909-3C0A-BC46-9887-EDD2B3D6F15A}" type="parTrans" cxnId="{5256565F-0DFC-3D4A-8364-AC6F697F0BD4}">
      <dgm:prSet/>
      <dgm:spPr/>
      <dgm:t>
        <a:bodyPr/>
        <a:lstStyle/>
        <a:p>
          <a:endParaRPr lang="en-US"/>
        </a:p>
      </dgm:t>
    </dgm:pt>
    <dgm:pt modelId="{EA513A09-6D8A-E240-B5FB-428F6C259273}" type="sibTrans" cxnId="{5256565F-0DFC-3D4A-8364-AC6F697F0BD4}">
      <dgm:prSet/>
      <dgm:spPr/>
      <dgm:t>
        <a:bodyPr/>
        <a:lstStyle/>
        <a:p>
          <a:endParaRPr lang="en-US"/>
        </a:p>
      </dgm:t>
    </dgm:pt>
    <dgm:pt modelId="{A7B4784D-23E1-6A48-BFFE-B63E95694184}">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dirty="0"/>
            <a:t>But these are the obligations of states  among themselves</a:t>
          </a:r>
        </a:p>
      </dgm:t>
    </dgm:pt>
    <dgm:pt modelId="{07127642-6D3D-5A49-84F6-306B46512C99}" type="parTrans" cxnId="{AFBEE6DC-33F2-6A47-AED4-BA5D0E4FBBF8}">
      <dgm:prSet/>
      <dgm:spPr/>
      <dgm:t>
        <a:bodyPr/>
        <a:lstStyle/>
        <a:p>
          <a:endParaRPr lang="en-US"/>
        </a:p>
      </dgm:t>
    </dgm:pt>
    <dgm:pt modelId="{88A65A14-2E88-3644-9F7D-BD750E595ACE}" type="sibTrans" cxnId="{AFBEE6DC-33F2-6A47-AED4-BA5D0E4FBBF8}">
      <dgm:prSet/>
      <dgm:spPr/>
      <dgm:t>
        <a:bodyPr/>
        <a:lstStyle/>
        <a:p>
          <a:endParaRPr lang="en-US"/>
        </a:p>
      </dgm:t>
    </dgm:pt>
    <dgm:pt modelId="{531326AD-040B-3244-AB82-B500C0411806}">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a:t>They do not give rise to rights within a domestic legal order unless the state acts positively to enact the obligation of domestic law</a:t>
          </a:r>
        </a:p>
      </dgm:t>
    </dgm:pt>
    <dgm:pt modelId="{0A4F7021-4DF9-8749-8405-A80DF78DED1E}" type="parTrans" cxnId="{7CE0879D-E972-324C-8489-52F774675BC5}">
      <dgm:prSet/>
      <dgm:spPr/>
      <dgm:t>
        <a:bodyPr/>
        <a:lstStyle/>
        <a:p>
          <a:endParaRPr lang="en-US"/>
        </a:p>
      </dgm:t>
    </dgm:pt>
    <dgm:pt modelId="{275F4A38-2835-C547-9CC8-C188819446FE}" type="sibTrans" cxnId="{7CE0879D-E972-324C-8489-52F774675BC5}">
      <dgm:prSet/>
      <dgm:spPr/>
      <dgm:t>
        <a:bodyPr/>
        <a:lstStyle/>
        <a:p>
          <a:endParaRPr lang="en-US"/>
        </a:p>
      </dgm:t>
    </dgm:pt>
    <dgm:pt modelId="{A946692A-1589-4041-8DA2-B85B4704B7EE}">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a:t>International law is thus external to the political order</a:t>
          </a:r>
        </a:p>
      </dgm:t>
    </dgm:pt>
    <dgm:pt modelId="{B7FEADBD-4B47-CF43-BA6D-2911FE3BA5B6}" type="parTrans" cxnId="{FEC10D6B-6673-9142-A6BB-D6DF3ECED917}">
      <dgm:prSet/>
      <dgm:spPr/>
      <dgm:t>
        <a:bodyPr/>
        <a:lstStyle/>
        <a:p>
          <a:endParaRPr lang="en-US"/>
        </a:p>
      </dgm:t>
    </dgm:pt>
    <dgm:pt modelId="{D03CC8F8-E1A3-9F40-8637-8FFF558399F6}" type="sibTrans" cxnId="{FEC10D6B-6673-9142-A6BB-D6DF3ECED917}">
      <dgm:prSet/>
      <dgm:spPr/>
      <dgm:t>
        <a:bodyPr/>
        <a:lstStyle/>
        <a:p>
          <a:endParaRPr lang="en-US"/>
        </a:p>
      </dgm:t>
    </dgm:pt>
    <dgm:pt modelId="{CEF48C0A-25F1-674C-94AC-4B0BE8313FA4}">
      <dgm:prSet/>
      <dgm: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a:t>Constitution superior to international obligations </a:t>
          </a:r>
        </a:p>
      </dgm:t>
    </dgm:pt>
    <dgm:pt modelId="{D2A89803-2BDD-7F43-8D77-4D8845479871}" type="parTrans" cxnId="{F6A60134-A54B-554A-83CD-E3382CF40093}">
      <dgm:prSet/>
      <dgm:spPr/>
      <dgm:t>
        <a:bodyPr/>
        <a:lstStyle/>
        <a:p>
          <a:endParaRPr lang="en-US"/>
        </a:p>
      </dgm:t>
    </dgm:pt>
    <dgm:pt modelId="{49764A60-2A63-4340-9823-9768AE16584E}" type="sibTrans" cxnId="{F6A60134-A54B-554A-83CD-E3382CF40093}">
      <dgm:prSet/>
      <dgm:spPr/>
      <dgm:t>
        <a:bodyPr/>
        <a:lstStyle/>
        <a:p>
          <a:endParaRPr lang="en-US"/>
        </a:p>
      </dgm:t>
    </dgm:pt>
    <dgm:pt modelId="{DEF77A57-AA87-944C-BE78-8044FC2B5829}" type="pres">
      <dgm:prSet presAssocID="{E4034C8C-7D25-E849-8163-C722D2C09EFA}" presName="linearFlow" presStyleCnt="0">
        <dgm:presLayoutVars>
          <dgm:dir/>
          <dgm:animLvl val="lvl"/>
          <dgm:resizeHandles val="exact"/>
        </dgm:presLayoutVars>
      </dgm:prSet>
      <dgm:spPr/>
    </dgm:pt>
    <dgm:pt modelId="{D1F26D03-F694-744C-B82E-9A6449601B88}" type="pres">
      <dgm:prSet presAssocID="{CB0A3596-1B17-274B-A13F-3F2FC196D6DD}" presName="composite" presStyleCnt="0"/>
      <dgm:spPr/>
    </dgm:pt>
    <dgm:pt modelId="{D0873FB8-C93B-3045-8355-212790F69110}" type="pres">
      <dgm:prSet presAssocID="{CB0A3596-1B17-274B-A13F-3F2FC196D6DD}" presName="parentText" presStyleLbl="alignNode1" presStyleIdx="0" presStyleCnt="1">
        <dgm:presLayoutVars>
          <dgm:chMax val="1"/>
          <dgm:bulletEnabled val="1"/>
        </dgm:presLayoutVars>
      </dgm:prSet>
      <dgm:spPr/>
    </dgm:pt>
    <dgm:pt modelId="{C3D06E6F-123B-CE49-A004-7C900F8082CD}" type="pres">
      <dgm:prSet presAssocID="{CB0A3596-1B17-274B-A13F-3F2FC196D6DD}" presName="descendantText" presStyleLbl="alignAcc1" presStyleIdx="0" presStyleCnt="1">
        <dgm:presLayoutVars>
          <dgm:bulletEnabled val="1"/>
        </dgm:presLayoutVars>
      </dgm:prSet>
      <dgm:spPr/>
    </dgm:pt>
  </dgm:ptLst>
  <dgm:cxnLst>
    <dgm:cxn modelId="{A382EE32-1782-3049-B2FA-834FCBC349E0}" srcId="{CB0A3596-1B17-274B-A13F-3F2FC196D6DD}" destId="{31F8F662-5E22-744F-8BD4-19B1D960FCDD}" srcOrd="0" destOrd="0" parTransId="{5458684B-F400-944F-82B0-B77FA023A037}" sibTransId="{9F11095F-3401-3E49-8CA6-5456823A08B6}"/>
    <dgm:cxn modelId="{F6A60134-A54B-554A-83CD-E3382CF40093}" srcId="{CB0A3596-1B17-274B-A13F-3F2FC196D6DD}" destId="{CEF48C0A-25F1-674C-94AC-4B0BE8313FA4}" srcOrd="5" destOrd="0" parTransId="{D2A89803-2BDD-7F43-8D77-4D8845479871}" sibTransId="{49764A60-2A63-4340-9823-9768AE16584E}"/>
    <dgm:cxn modelId="{C7A7115F-355C-7243-B3F6-6C5026840935}" type="presOf" srcId="{31F8F662-5E22-744F-8BD4-19B1D960FCDD}" destId="{C3D06E6F-123B-CE49-A004-7C900F8082CD}" srcOrd="0" destOrd="0" presId="urn:microsoft.com/office/officeart/2005/8/layout/chevron2"/>
    <dgm:cxn modelId="{5256565F-0DFC-3D4A-8364-AC6F697F0BD4}" srcId="{CB0A3596-1B17-274B-A13F-3F2FC196D6DD}" destId="{8EFAE718-9E13-E54B-9F7C-A14518427C13}" srcOrd="1" destOrd="0" parTransId="{39D47909-3C0A-BC46-9887-EDD2B3D6F15A}" sibTransId="{EA513A09-6D8A-E240-B5FB-428F6C259273}"/>
    <dgm:cxn modelId="{FEC10D6B-6673-9142-A6BB-D6DF3ECED917}" srcId="{CB0A3596-1B17-274B-A13F-3F2FC196D6DD}" destId="{A946692A-1589-4041-8DA2-B85B4704B7EE}" srcOrd="4" destOrd="0" parTransId="{B7FEADBD-4B47-CF43-BA6D-2911FE3BA5B6}" sibTransId="{D03CC8F8-E1A3-9F40-8637-8FFF558399F6}"/>
    <dgm:cxn modelId="{70B25684-8FA1-4E47-BB3B-5D5D3B0457D9}" type="presOf" srcId="{E4034C8C-7D25-E849-8163-C722D2C09EFA}" destId="{DEF77A57-AA87-944C-BE78-8044FC2B5829}" srcOrd="0" destOrd="0" presId="urn:microsoft.com/office/officeart/2005/8/layout/chevron2"/>
    <dgm:cxn modelId="{7FB63A89-B898-C049-B2D8-675BBAC7A82E}" type="presOf" srcId="{8EFAE718-9E13-E54B-9F7C-A14518427C13}" destId="{C3D06E6F-123B-CE49-A004-7C900F8082CD}" srcOrd="0" destOrd="1" presId="urn:microsoft.com/office/officeart/2005/8/layout/chevron2"/>
    <dgm:cxn modelId="{7CE0879D-E972-324C-8489-52F774675BC5}" srcId="{CB0A3596-1B17-274B-A13F-3F2FC196D6DD}" destId="{531326AD-040B-3244-AB82-B500C0411806}" srcOrd="3" destOrd="0" parTransId="{0A4F7021-4DF9-8749-8405-A80DF78DED1E}" sibTransId="{275F4A38-2835-C547-9CC8-C188819446FE}"/>
    <dgm:cxn modelId="{6FFD05B2-F8DC-F648-A0FE-7493B5F8A11A}" type="presOf" srcId="{A7B4784D-23E1-6A48-BFFE-B63E95694184}" destId="{C3D06E6F-123B-CE49-A004-7C900F8082CD}" srcOrd="0" destOrd="2" presId="urn:microsoft.com/office/officeart/2005/8/layout/chevron2"/>
    <dgm:cxn modelId="{947CF5BB-F531-B447-B1C9-EBACEF3970CA}" type="presOf" srcId="{A946692A-1589-4041-8DA2-B85B4704B7EE}" destId="{C3D06E6F-123B-CE49-A004-7C900F8082CD}" srcOrd="0" destOrd="4" presId="urn:microsoft.com/office/officeart/2005/8/layout/chevron2"/>
    <dgm:cxn modelId="{79B7D9C0-2188-1749-B20A-62532CCD2854}" type="presOf" srcId="{531326AD-040B-3244-AB82-B500C0411806}" destId="{C3D06E6F-123B-CE49-A004-7C900F8082CD}" srcOrd="0" destOrd="3" presId="urn:microsoft.com/office/officeart/2005/8/layout/chevron2"/>
    <dgm:cxn modelId="{F4AF2DC6-E26E-3F4E-851C-49893C630C79}" type="presOf" srcId="{CB0A3596-1B17-274B-A13F-3F2FC196D6DD}" destId="{D0873FB8-C93B-3045-8355-212790F69110}" srcOrd="0" destOrd="0" presId="urn:microsoft.com/office/officeart/2005/8/layout/chevron2"/>
    <dgm:cxn modelId="{AFBEE6DC-33F2-6A47-AED4-BA5D0E4FBBF8}" srcId="{CB0A3596-1B17-274B-A13F-3F2FC196D6DD}" destId="{A7B4784D-23E1-6A48-BFFE-B63E95694184}" srcOrd="2" destOrd="0" parTransId="{07127642-6D3D-5A49-84F6-306B46512C99}" sibTransId="{88A65A14-2E88-3644-9F7D-BD750E595ACE}"/>
    <dgm:cxn modelId="{75EF7FE2-74B7-2048-A8D6-7D7582563555}" srcId="{E4034C8C-7D25-E849-8163-C722D2C09EFA}" destId="{CB0A3596-1B17-274B-A13F-3F2FC196D6DD}" srcOrd="0" destOrd="0" parTransId="{185C6938-0670-7541-B6FF-81611E868A88}" sibTransId="{F923DC59-9B84-8347-A971-68554D7DC521}"/>
    <dgm:cxn modelId="{4BC893EE-8DFC-CF4E-AA63-B7B38497AECC}" type="presOf" srcId="{CEF48C0A-25F1-674C-94AC-4B0BE8313FA4}" destId="{C3D06E6F-123B-CE49-A004-7C900F8082CD}" srcOrd="0" destOrd="5" presId="urn:microsoft.com/office/officeart/2005/8/layout/chevron2"/>
    <dgm:cxn modelId="{4579ED97-1E4B-0449-8157-FBA32F576CB8}" type="presParOf" srcId="{DEF77A57-AA87-944C-BE78-8044FC2B5829}" destId="{D1F26D03-F694-744C-B82E-9A6449601B88}" srcOrd="0" destOrd="0" presId="urn:microsoft.com/office/officeart/2005/8/layout/chevron2"/>
    <dgm:cxn modelId="{D8526FCC-14B5-B64B-94B4-E6D8A3E01C54}" type="presParOf" srcId="{D1F26D03-F694-744C-B82E-9A6449601B88}" destId="{D0873FB8-C93B-3045-8355-212790F69110}" srcOrd="0" destOrd="0" presId="urn:microsoft.com/office/officeart/2005/8/layout/chevron2"/>
    <dgm:cxn modelId="{8EAB425E-271D-5D42-A710-B8E5B8108F03}" type="presParOf" srcId="{D1F26D03-F694-744C-B82E-9A6449601B88}" destId="{C3D06E6F-123B-CE49-A004-7C900F8082C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5C6C64-A04E-E542-8B2B-1BE2517473C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F15564AA-1209-D445-8865-B443378B2926}">
      <dgm:prSet/>
      <dgm: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dgm:spPr>
      <dgm:t>
        <a:bodyPr/>
        <a:lstStyle/>
        <a:p>
          <a:r>
            <a:rPr lang="en-US"/>
            <a:t>Contemporary View</a:t>
          </a:r>
        </a:p>
      </dgm:t>
    </dgm:pt>
    <dgm:pt modelId="{92623D51-EBD4-3948-AE52-C976C091E98B}" type="parTrans" cxnId="{5845416C-9E4E-D749-BC87-25E17B24ECB8}">
      <dgm:prSet/>
      <dgm:spPr/>
      <dgm:t>
        <a:bodyPr/>
        <a:lstStyle/>
        <a:p>
          <a:endParaRPr lang="en-US"/>
        </a:p>
      </dgm:t>
    </dgm:pt>
    <dgm:pt modelId="{6DDEA150-738E-5D45-8E83-990B8B7B89DF}" type="sibTrans" cxnId="{5845416C-9E4E-D749-BC87-25E17B24ECB8}">
      <dgm:prSet/>
      <dgm:spPr/>
      <dgm:t>
        <a:bodyPr/>
        <a:lstStyle/>
        <a:p>
          <a:endParaRPr lang="en-US"/>
        </a:p>
      </dgm:t>
    </dgm:pt>
    <dgm:pt modelId="{D759B5D9-2728-6C4C-B908-C64F37C3A714}">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n-US"/>
            <a:t>Movement toward a view of international law as internal to political order</a:t>
          </a:r>
        </a:p>
      </dgm:t>
    </dgm:pt>
    <dgm:pt modelId="{BD925DCD-B307-B140-B53F-DC32BDB1CEB1}" type="parTrans" cxnId="{F952E763-4C7F-6647-83AA-04F39E768E12}">
      <dgm:prSet/>
      <dgm:spPr/>
      <dgm:t>
        <a:bodyPr/>
        <a:lstStyle/>
        <a:p>
          <a:endParaRPr lang="en-US"/>
        </a:p>
      </dgm:t>
    </dgm:pt>
    <dgm:pt modelId="{467D2705-44E2-4A48-812E-5B4C4CE830BB}" type="sibTrans" cxnId="{F952E763-4C7F-6647-83AA-04F39E768E12}">
      <dgm:prSet/>
      <dgm:spPr/>
      <dgm:t>
        <a:bodyPr/>
        <a:lstStyle/>
        <a:p>
          <a:endParaRPr lang="en-US"/>
        </a:p>
      </dgm:t>
    </dgm:pt>
    <dgm:pt modelId="{C14E714A-D0DF-9D46-8246-79DDF9B392DA}">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n-US" dirty="0"/>
            <a:t>Movement of international law from bilateral and specific obligations to the construction of communities of states with legislative, executive and sometimes remedial authority</a:t>
          </a:r>
        </a:p>
      </dgm:t>
    </dgm:pt>
    <dgm:pt modelId="{3EF03BC9-4C13-F24E-B5DE-DE7C401DED04}" type="parTrans" cxnId="{8380F427-4ED5-BF4F-8542-A0C6AB9057D2}">
      <dgm:prSet/>
      <dgm:spPr/>
      <dgm:t>
        <a:bodyPr/>
        <a:lstStyle/>
        <a:p>
          <a:endParaRPr lang="en-US"/>
        </a:p>
      </dgm:t>
    </dgm:pt>
    <dgm:pt modelId="{58319F7D-5A69-964A-8593-0CC6D20D9520}" type="sibTrans" cxnId="{8380F427-4ED5-BF4F-8542-A0C6AB9057D2}">
      <dgm:prSet/>
      <dgm:spPr/>
      <dgm:t>
        <a:bodyPr/>
        <a:lstStyle/>
        <a:p>
          <a:endParaRPr lang="en-US"/>
        </a:p>
      </dgm:t>
    </dgm:pt>
    <dgm:pt modelId="{A58E8766-0D53-894D-9B1B-E20891AF99FF}">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n-US"/>
            <a:t>State accession produces both external and internal effects without the need for the exercise of legislative authority</a:t>
          </a:r>
        </a:p>
      </dgm:t>
    </dgm:pt>
    <dgm:pt modelId="{75AC7BC6-4D5E-CE42-B1CD-BDAF075422EA}" type="parTrans" cxnId="{685B3074-5449-6340-8414-3C7C3488087F}">
      <dgm:prSet/>
      <dgm:spPr/>
      <dgm:t>
        <a:bodyPr/>
        <a:lstStyle/>
        <a:p>
          <a:endParaRPr lang="en-US"/>
        </a:p>
      </dgm:t>
    </dgm:pt>
    <dgm:pt modelId="{F1A22227-A24B-F249-9053-4E71BC1EFB81}" type="sibTrans" cxnId="{685B3074-5449-6340-8414-3C7C3488087F}">
      <dgm:prSet/>
      <dgm:spPr/>
      <dgm:t>
        <a:bodyPr/>
        <a:lstStyle/>
        <a:p>
          <a:endParaRPr lang="en-US"/>
        </a:p>
      </dgm:t>
    </dgm:pt>
    <dgm:pt modelId="{AD281193-B554-7A46-BA3B-6C219CE26B54}">
      <dgm:prSet/>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t>
        <a:bodyPr/>
        <a:lstStyle/>
        <a:p>
          <a:r>
            <a:rPr lang="en-US"/>
            <a:t>Constitution subject to imposition of international law the extent of which is debated.</a:t>
          </a:r>
        </a:p>
      </dgm:t>
    </dgm:pt>
    <dgm:pt modelId="{8F7C2FAF-2D9B-6446-AA62-66088A6291B0}" type="parTrans" cxnId="{ADF0E9F6-640A-0943-BE51-ACD2175C1456}">
      <dgm:prSet/>
      <dgm:spPr/>
      <dgm:t>
        <a:bodyPr/>
        <a:lstStyle/>
        <a:p>
          <a:endParaRPr lang="en-US"/>
        </a:p>
      </dgm:t>
    </dgm:pt>
    <dgm:pt modelId="{E0645327-0B8E-AF46-B415-C2958F4DE0E9}" type="sibTrans" cxnId="{ADF0E9F6-640A-0943-BE51-ACD2175C1456}">
      <dgm:prSet/>
      <dgm:spPr/>
      <dgm:t>
        <a:bodyPr/>
        <a:lstStyle/>
        <a:p>
          <a:endParaRPr lang="en-US"/>
        </a:p>
      </dgm:t>
    </dgm:pt>
    <dgm:pt modelId="{4CB82538-BA5B-E640-BB03-6E4C45B2427D}" type="pres">
      <dgm:prSet presAssocID="{705C6C64-A04E-E542-8B2B-1BE2517473C5}" presName="linearFlow" presStyleCnt="0">
        <dgm:presLayoutVars>
          <dgm:dir/>
          <dgm:animLvl val="lvl"/>
          <dgm:resizeHandles val="exact"/>
        </dgm:presLayoutVars>
      </dgm:prSet>
      <dgm:spPr/>
    </dgm:pt>
    <dgm:pt modelId="{2EF83D0B-5743-5C4A-87F5-2A58C21EE010}" type="pres">
      <dgm:prSet presAssocID="{F15564AA-1209-D445-8865-B443378B2926}" presName="composite" presStyleCnt="0"/>
      <dgm:spPr/>
    </dgm:pt>
    <dgm:pt modelId="{8FF16CFC-DF7F-7B4C-8E0D-F57FE6244694}" type="pres">
      <dgm:prSet presAssocID="{F15564AA-1209-D445-8865-B443378B2926}" presName="parentText" presStyleLbl="alignNode1" presStyleIdx="0" presStyleCnt="1">
        <dgm:presLayoutVars>
          <dgm:chMax val="1"/>
          <dgm:bulletEnabled val="1"/>
        </dgm:presLayoutVars>
      </dgm:prSet>
      <dgm:spPr/>
    </dgm:pt>
    <dgm:pt modelId="{E76F77EE-21A0-7C4E-8DA0-5CDC069B2FAC}" type="pres">
      <dgm:prSet presAssocID="{F15564AA-1209-D445-8865-B443378B2926}" presName="descendantText" presStyleLbl="alignAcc1" presStyleIdx="0" presStyleCnt="1">
        <dgm:presLayoutVars>
          <dgm:bulletEnabled val="1"/>
        </dgm:presLayoutVars>
      </dgm:prSet>
      <dgm:spPr/>
    </dgm:pt>
  </dgm:ptLst>
  <dgm:cxnLst>
    <dgm:cxn modelId="{0521B81A-98EB-2D49-885E-6E839923D04E}" type="presOf" srcId="{705C6C64-A04E-E542-8B2B-1BE2517473C5}" destId="{4CB82538-BA5B-E640-BB03-6E4C45B2427D}" srcOrd="0" destOrd="0" presId="urn:microsoft.com/office/officeart/2005/8/layout/chevron2"/>
    <dgm:cxn modelId="{8380F427-4ED5-BF4F-8542-A0C6AB9057D2}" srcId="{F15564AA-1209-D445-8865-B443378B2926}" destId="{C14E714A-D0DF-9D46-8246-79DDF9B392DA}" srcOrd="1" destOrd="0" parTransId="{3EF03BC9-4C13-F24E-B5DE-DE7C401DED04}" sibTransId="{58319F7D-5A69-964A-8593-0CC6D20D9520}"/>
    <dgm:cxn modelId="{F952E763-4C7F-6647-83AA-04F39E768E12}" srcId="{F15564AA-1209-D445-8865-B443378B2926}" destId="{D759B5D9-2728-6C4C-B908-C64F37C3A714}" srcOrd="0" destOrd="0" parTransId="{BD925DCD-B307-B140-B53F-DC32BDB1CEB1}" sibTransId="{467D2705-44E2-4A48-812E-5B4C4CE830BB}"/>
    <dgm:cxn modelId="{747CA866-92EF-C24A-928C-5D5A7D3DEECA}" type="presOf" srcId="{C14E714A-D0DF-9D46-8246-79DDF9B392DA}" destId="{E76F77EE-21A0-7C4E-8DA0-5CDC069B2FAC}" srcOrd="0" destOrd="1" presId="urn:microsoft.com/office/officeart/2005/8/layout/chevron2"/>
    <dgm:cxn modelId="{5845416C-9E4E-D749-BC87-25E17B24ECB8}" srcId="{705C6C64-A04E-E542-8B2B-1BE2517473C5}" destId="{F15564AA-1209-D445-8865-B443378B2926}" srcOrd="0" destOrd="0" parTransId="{92623D51-EBD4-3948-AE52-C976C091E98B}" sibTransId="{6DDEA150-738E-5D45-8E83-990B8B7B89DF}"/>
    <dgm:cxn modelId="{685B3074-5449-6340-8414-3C7C3488087F}" srcId="{F15564AA-1209-D445-8865-B443378B2926}" destId="{A58E8766-0D53-894D-9B1B-E20891AF99FF}" srcOrd="2" destOrd="0" parTransId="{75AC7BC6-4D5E-CE42-B1CD-BDAF075422EA}" sibTransId="{F1A22227-A24B-F249-9053-4E71BC1EFB81}"/>
    <dgm:cxn modelId="{DB5CBC9C-A0C9-A045-ACE6-8847AA72F377}" type="presOf" srcId="{AD281193-B554-7A46-BA3B-6C219CE26B54}" destId="{E76F77EE-21A0-7C4E-8DA0-5CDC069B2FAC}" srcOrd="0" destOrd="3" presId="urn:microsoft.com/office/officeart/2005/8/layout/chevron2"/>
    <dgm:cxn modelId="{C87A509D-ABCE-2F4F-9594-B8184E9DCEAA}" type="presOf" srcId="{F15564AA-1209-D445-8865-B443378B2926}" destId="{8FF16CFC-DF7F-7B4C-8E0D-F57FE6244694}" srcOrd="0" destOrd="0" presId="urn:microsoft.com/office/officeart/2005/8/layout/chevron2"/>
    <dgm:cxn modelId="{AD07D1AC-285D-BB4C-AE72-45286C016A3A}" type="presOf" srcId="{D759B5D9-2728-6C4C-B908-C64F37C3A714}" destId="{E76F77EE-21A0-7C4E-8DA0-5CDC069B2FAC}" srcOrd="0" destOrd="0" presId="urn:microsoft.com/office/officeart/2005/8/layout/chevron2"/>
    <dgm:cxn modelId="{4F1B16D0-ACF3-DE4D-887A-3A56D592E27D}" type="presOf" srcId="{A58E8766-0D53-894D-9B1B-E20891AF99FF}" destId="{E76F77EE-21A0-7C4E-8DA0-5CDC069B2FAC}" srcOrd="0" destOrd="2" presId="urn:microsoft.com/office/officeart/2005/8/layout/chevron2"/>
    <dgm:cxn modelId="{ADF0E9F6-640A-0943-BE51-ACD2175C1456}" srcId="{F15564AA-1209-D445-8865-B443378B2926}" destId="{AD281193-B554-7A46-BA3B-6C219CE26B54}" srcOrd="3" destOrd="0" parTransId="{8F7C2FAF-2D9B-6446-AA62-66088A6291B0}" sibTransId="{E0645327-0B8E-AF46-B415-C2958F4DE0E9}"/>
    <dgm:cxn modelId="{CC8DC666-D9CA-D741-BFBD-844ADBE173C3}" type="presParOf" srcId="{4CB82538-BA5B-E640-BB03-6E4C45B2427D}" destId="{2EF83D0B-5743-5C4A-87F5-2A58C21EE010}" srcOrd="0" destOrd="0" presId="urn:microsoft.com/office/officeart/2005/8/layout/chevron2"/>
    <dgm:cxn modelId="{DB60481B-08DD-8A49-BA69-A54C4E6D3610}" type="presParOf" srcId="{2EF83D0B-5743-5C4A-87F5-2A58C21EE010}" destId="{8FF16CFC-DF7F-7B4C-8E0D-F57FE6244694}" srcOrd="0" destOrd="0" presId="urn:microsoft.com/office/officeart/2005/8/layout/chevron2"/>
    <dgm:cxn modelId="{6F8F80F7-868E-754E-8C7D-9B224EEBC703}" type="presParOf" srcId="{2EF83D0B-5743-5C4A-87F5-2A58C21EE010}" destId="{E76F77EE-21A0-7C4E-8DA0-5CDC069B2FAC}"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B0D5984-7B3D-F942-965F-88E50FE4F9B7}"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70716B4D-9CA6-6D40-AE55-CE0CAA462EB9}">
      <dgm:prSet/>
      <dgm:spPr/>
      <dgm:t>
        <a:bodyPr/>
        <a:lstStyle/>
        <a:p>
          <a:r>
            <a:rPr lang="en-US" dirty="0"/>
            <a:t>Quasi-Constitutional Supra National Entities </a:t>
          </a:r>
        </a:p>
      </dgm:t>
    </dgm:pt>
    <dgm:pt modelId="{639BBCF8-7C8C-3D44-8AE9-84133051F342}" type="parTrans" cxnId="{F1A31956-F69B-994D-9E8E-CE0A093EFEEF}">
      <dgm:prSet/>
      <dgm:spPr/>
      <dgm:t>
        <a:bodyPr/>
        <a:lstStyle/>
        <a:p>
          <a:endParaRPr lang="en-US"/>
        </a:p>
      </dgm:t>
    </dgm:pt>
    <dgm:pt modelId="{F4026A1C-6907-784F-93CA-05F8350E75B6}" type="sibTrans" cxnId="{F1A31956-F69B-994D-9E8E-CE0A093EFEEF}">
      <dgm:prSet/>
      <dgm:spPr/>
      <dgm:t>
        <a:bodyPr/>
        <a:lstStyle/>
        <a:p>
          <a:endParaRPr lang="en-US"/>
        </a:p>
      </dgm:t>
    </dgm:pt>
    <dgm:pt modelId="{FCC1CFAD-A2BF-1B48-A5FD-3A0FCCA18003}">
      <dgm:prSet/>
      <dgm:spPr/>
      <dgm:t>
        <a:bodyPr/>
        <a:lstStyle/>
        <a:p>
          <a:r>
            <a:rPr lang="en-US"/>
            <a:t>Example: European Union</a:t>
          </a:r>
        </a:p>
      </dgm:t>
    </dgm:pt>
    <dgm:pt modelId="{1812B8AA-61C6-CF45-97C6-91B62F35A4C1}" type="parTrans" cxnId="{2EAA2818-8587-A548-8BC5-706AFEBC585B}">
      <dgm:prSet/>
      <dgm:spPr/>
      <dgm:t>
        <a:bodyPr/>
        <a:lstStyle/>
        <a:p>
          <a:endParaRPr lang="en-US"/>
        </a:p>
      </dgm:t>
    </dgm:pt>
    <dgm:pt modelId="{BACD465D-FFE4-8542-AB75-19DB19AF69AE}" type="sibTrans" cxnId="{2EAA2818-8587-A548-8BC5-706AFEBC585B}">
      <dgm:prSet/>
      <dgm:spPr/>
      <dgm:t>
        <a:bodyPr/>
        <a:lstStyle/>
        <a:p>
          <a:endParaRPr lang="en-US"/>
        </a:p>
      </dgm:t>
    </dgm:pt>
    <dgm:pt modelId="{0585210E-A247-9B45-8C53-F6517634DFEF}">
      <dgm:prSet/>
      <dgm:spPr/>
      <dgm:t>
        <a:bodyPr/>
        <a:lstStyle/>
        <a:p>
          <a:r>
            <a:rPr lang="en-US" dirty="0"/>
            <a:t>Characteristics—consent based integrated legal order</a:t>
          </a:r>
        </a:p>
      </dgm:t>
    </dgm:pt>
    <dgm:pt modelId="{588B9355-94B4-D04C-8B8F-99EA9BFCF10E}" type="parTrans" cxnId="{217AA039-81D5-6F45-A830-9E70ABCC9ADB}">
      <dgm:prSet/>
      <dgm:spPr/>
      <dgm:t>
        <a:bodyPr/>
        <a:lstStyle/>
        <a:p>
          <a:endParaRPr lang="en-US"/>
        </a:p>
      </dgm:t>
    </dgm:pt>
    <dgm:pt modelId="{A3ECA6BC-B947-5B4F-99C9-EDB4733D9ACF}" type="sibTrans" cxnId="{217AA039-81D5-6F45-A830-9E70ABCC9ADB}">
      <dgm:prSet/>
      <dgm:spPr/>
      <dgm:t>
        <a:bodyPr/>
        <a:lstStyle/>
        <a:p>
          <a:endParaRPr lang="en-US"/>
        </a:p>
      </dgm:t>
    </dgm:pt>
    <dgm:pt modelId="{1BC87AC0-1CF3-DF41-89C5-286559A76354}">
      <dgm:prSet/>
      <dgm:spPr/>
      <dgm:t>
        <a:bodyPr/>
        <a:lstStyle/>
        <a:p>
          <a:r>
            <a:rPr lang="en-US"/>
            <a:t>Constituted through a set of organic “higher law” documents</a:t>
          </a:r>
        </a:p>
      </dgm:t>
    </dgm:pt>
    <dgm:pt modelId="{F534FABC-26DF-D242-83E0-2F49CD611240}" type="parTrans" cxnId="{E4E57332-DAB7-2B42-B649-FC9D93F1363B}">
      <dgm:prSet/>
      <dgm:spPr/>
      <dgm:t>
        <a:bodyPr/>
        <a:lstStyle/>
        <a:p>
          <a:endParaRPr lang="en-US"/>
        </a:p>
      </dgm:t>
    </dgm:pt>
    <dgm:pt modelId="{E8516792-5FAC-B84D-92F5-78649AA52430}" type="sibTrans" cxnId="{E4E57332-DAB7-2B42-B649-FC9D93F1363B}">
      <dgm:prSet/>
      <dgm:spPr/>
      <dgm:t>
        <a:bodyPr/>
        <a:lstStyle/>
        <a:p>
          <a:endParaRPr lang="en-US"/>
        </a:p>
      </dgm:t>
    </dgm:pt>
    <dgm:pt modelId="{E51F2BDD-052C-3B43-84BE-6754BAB8EA00}">
      <dgm:prSet/>
      <dgm:spPr/>
      <dgm:t>
        <a:bodyPr/>
        <a:lstStyle/>
        <a:p>
          <a:r>
            <a:rPr lang="en-US"/>
            <a:t>Create organs of government with power delegated from member states</a:t>
          </a:r>
        </a:p>
      </dgm:t>
    </dgm:pt>
    <dgm:pt modelId="{335371AA-3627-A748-95B0-7756CA71FCB8}" type="parTrans" cxnId="{1B59408D-C26A-2B44-80CD-8C43B4A5F4F3}">
      <dgm:prSet/>
      <dgm:spPr/>
      <dgm:t>
        <a:bodyPr/>
        <a:lstStyle/>
        <a:p>
          <a:endParaRPr lang="en-US"/>
        </a:p>
      </dgm:t>
    </dgm:pt>
    <dgm:pt modelId="{2CE84D80-6DED-A948-B186-AD9E35801DB2}" type="sibTrans" cxnId="{1B59408D-C26A-2B44-80CD-8C43B4A5F4F3}">
      <dgm:prSet/>
      <dgm:spPr/>
      <dgm:t>
        <a:bodyPr/>
        <a:lstStyle/>
        <a:p>
          <a:endParaRPr lang="en-US"/>
        </a:p>
      </dgm:t>
    </dgm:pt>
    <dgm:pt modelId="{C0064D15-8C90-1F41-8BF2-FA1E1ACA3C3D}">
      <dgm:prSet/>
      <dgm:spPr/>
      <dgm:t>
        <a:bodyPr/>
        <a:lstStyle/>
        <a:p>
          <a:r>
            <a:rPr lang="en-US" dirty="0"/>
            <a:t>Judicial organs with substantial interpretive and remedial authority; but limited jurisdiction dispositive power on EU law issues of domestic legal disputes)</a:t>
          </a:r>
        </a:p>
      </dgm:t>
    </dgm:pt>
    <dgm:pt modelId="{347EC126-D7CE-9946-A35F-EF68BFB337B3}" type="parTrans" cxnId="{E0699793-AC87-B248-B7BE-74FB3EF1F85B}">
      <dgm:prSet/>
      <dgm:spPr/>
      <dgm:t>
        <a:bodyPr/>
        <a:lstStyle/>
        <a:p>
          <a:endParaRPr lang="en-US"/>
        </a:p>
      </dgm:t>
    </dgm:pt>
    <dgm:pt modelId="{BA706D85-D453-2543-BE41-A09B00FF6739}" type="sibTrans" cxnId="{E0699793-AC87-B248-B7BE-74FB3EF1F85B}">
      <dgm:prSet/>
      <dgm:spPr/>
      <dgm:t>
        <a:bodyPr/>
        <a:lstStyle/>
        <a:p>
          <a:endParaRPr lang="en-US"/>
        </a:p>
      </dgm:t>
    </dgm:pt>
    <dgm:pt modelId="{730DFB68-F31C-A343-B239-859850EC385C}">
      <dgm:prSet/>
      <dgm:spPr/>
      <dgm:t>
        <a:bodyPr/>
        <a:lstStyle/>
        <a:p>
          <a:r>
            <a:rPr lang="en-US"/>
            <a:t>Issue: the nature of the delegation-(1) power borrowed from the Member States; (2) power given by operation of Member State constitutional delegation</a:t>
          </a:r>
        </a:p>
      </dgm:t>
    </dgm:pt>
    <dgm:pt modelId="{3C5012C7-8376-704D-85AD-3DB3D63FCBE5}" type="parTrans" cxnId="{0C4C0DC7-0F60-414E-BA70-9547256D3232}">
      <dgm:prSet/>
      <dgm:spPr/>
      <dgm:t>
        <a:bodyPr/>
        <a:lstStyle/>
        <a:p>
          <a:endParaRPr lang="en-US"/>
        </a:p>
      </dgm:t>
    </dgm:pt>
    <dgm:pt modelId="{11168B9E-02FD-CA43-AF8A-7B93DBB79973}" type="sibTrans" cxnId="{0C4C0DC7-0F60-414E-BA70-9547256D3232}">
      <dgm:prSet/>
      <dgm:spPr/>
      <dgm:t>
        <a:bodyPr/>
        <a:lstStyle/>
        <a:p>
          <a:endParaRPr lang="en-US"/>
        </a:p>
      </dgm:t>
    </dgm:pt>
    <dgm:pt modelId="{1DFBC959-B40C-864F-A994-A50D951C7DF4}">
      <dgm:prSet/>
      <dgm:spPr/>
      <dgm:t>
        <a:bodyPr/>
        <a:lstStyle/>
        <a:p>
          <a:r>
            <a:rPr lang="en-US"/>
            <a:t>Traditional mechanisms of international law do not apply: (1) direct effect of regulation; (2) binding nature of action; (3) federal style organization; (4) consent based union</a:t>
          </a:r>
        </a:p>
      </dgm:t>
    </dgm:pt>
    <dgm:pt modelId="{68054AF1-7B95-A54D-82AA-3D9337290DC4}" type="parTrans" cxnId="{1A642663-D176-C04B-8E73-CA33F7128BFE}">
      <dgm:prSet/>
      <dgm:spPr/>
      <dgm:t>
        <a:bodyPr/>
        <a:lstStyle/>
        <a:p>
          <a:endParaRPr lang="en-US"/>
        </a:p>
      </dgm:t>
    </dgm:pt>
    <dgm:pt modelId="{6B534DFA-A166-7942-B0A5-A3206D327733}" type="sibTrans" cxnId="{1A642663-D176-C04B-8E73-CA33F7128BFE}">
      <dgm:prSet/>
      <dgm:spPr/>
      <dgm:t>
        <a:bodyPr/>
        <a:lstStyle/>
        <a:p>
          <a:endParaRPr lang="en-US"/>
        </a:p>
      </dgm:t>
    </dgm:pt>
    <dgm:pt modelId="{FBCBC10D-95F2-764C-AFB6-7C7CF54F3901}">
      <dgm:prSet/>
      <dgm:spPr/>
      <dgm:t>
        <a:bodyPr/>
        <a:lstStyle/>
        <a:p>
          <a:r>
            <a:rPr lang="en-US" dirty="0"/>
            <a:t>Enforcement and compliance mechanisms; Treaty, regulations and directives directly applicable under a set of complex rules.</a:t>
          </a:r>
        </a:p>
      </dgm:t>
    </dgm:pt>
    <dgm:pt modelId="{0C458FC4-69CA-4A4E-9778-5A4D29FBC0E8}" type="parTrans" cxnId="{DE774205-75AA-0B4C-855E-A7598893B380}">
      <dgm:prSet/>
      <dgm:spPr/>
      <dgm:t>
        <a:bodyPr/>
        <a:lstStyle/>
        <a:p>
          <a:endParaRPr lang="en-US"/>
        </a:p>
      </dgm:t>
    </dgm:pt>
    <dgm:pt modelId="{EFBFFA97-6C93-A848-817C-FE52DEA56E5C}" type="sibTrans" cxnId="{DE774205-75AA-0B4C-855E-A7598893B380}">
      <dgm:prSet/>
      <dgm:spPr/>
      <dgm:t>
        <a:bodyPr/>
        <a:lstStyle/>
        <a:p>
          <a:endParaRPr lang="en-US"/>
        </a:p>
      </dgm:t>
    </dgm:pt>
    <dgm:pt modelId="{D8379E07-B19C-D245-A234-82529F3EECAE}">
      <dgm:prSet/>
      <dgm:spPr/>
      <dgm:t>
        <a:bodyPr/>
        <a:lstStyle/>
        <a:p>
          <a:r>
            <a:rPr lang="en-US" dirty="0"/>
            <a:t>Limited (1) fiscal authority and (2) Limited foreign relations authority</a:t>
          </a:r>
        </a:p>
      </dgm:t>
    </dgm:pt>
    <dgm:pt modelId="{DC058EA6-9DFA-A042-AE79-C61AFA3379CB}" type="parTrans" cxnId="{399BB1E5-71D8-B644-859E-063BB2F18A7E}">
      <dgm:prSet/>
      <dgm:spPr/>
      <dgm:t>
        <a:bodyPr/>
        <a:lstStyle/>
        <a:p>
          <a:endParaRPr lang="en-US"/>
        </a:p>
      </dgm:t>
    </dgm:pt>
    <dgm:pt modelId="{D674D76B-D390-694F-99E2-DC4B6C18F60C}" type="sibTrans" cxnId="{399BB1E5-71D8-B644-859E-063BB2F18A7E}">
      <dgm:prSet/>
      <dgm:spPr/>
      <dgm:t>
        <a:bodyPr/>
        <a:lstStyle/>
        <a:p>
          <a:endParaRPr lang="en-US"/>
        </a:p>
      </dgm:t>
    </dgm:pt>
    <dgm:pt modelId="{B3348B22-5C5A-F342-9BE5-60CBA8FFD4D1}" type="pres">
      <dgm:prSet presAssocID="{2B0D5984-7B3D-F942-965F-88E50FE4F9B7}" presName="linear" presStyleCnt="0">
        <dgm:presLayoutVars>
          <dgm:animLvl val="lvl"/>
          <dgm:resizeHandles val="exact"/>
        </dgm:presLayoutVars>
      </dgm:prSet>
      <dgm:spPr/>
    </dgm:pt>
    <dgm:pt modelId="{75B31527-05D2-B742-A505-042EC0FD6262}" type="pres">
      <dgm:prSet presAssocID="{70716B4D-9CA6-6D40-AE55-CE0CAA462EB9}" presName="parentText" presStyleLbl="node1" presStyleIdx="0" presStyleCnt="3">
        <dgm:presLayoutVars>
          <dgm:chMax val="0"/>
          <dgm:bulletEnabled val="1"/>
        </dgm:presLayoutVars>
      </dgm:prSet>
      <dgm:spPr/>
    </dgm:pt>
    <dgm:pt modelId="{B0827705-62B7-7849-A53E-0E3777BE2AA2}" type="pres">
      <dgm:prSet presAssocID="{F4026A1C-6907-784F-93CA-05F8350E75B6}" presName="spacer" presStyleCnt="0"/>
      <dgm:spPr/>
    </dgm:pt>
    <dgm:pt modelId="{150BBE62-5FA5-434B-A729-A97B2A86184E}" type="pres">
      <dgm:prSet presAssocID="{FCC1CFAD-A2BF-1B48-A5FD-3A0FCCA18003}" presName="parentText" presStyleLbl="node1" presStyleIdx="1" presStyleCnt="3">
        <dgm:presLayoutVars>
          <dgm:chMax val="0"/>
          <dgm:bulletEnabled val="1"/>
        </dgm:presLayoutVars>
      </dgm:prSet>
      <dgm:spPr/>
    </dgm:pt>
    <dgm:pt modelId="{E608C001-A8DC-1E42-B192-48BA7D30AB3E}" type="pres">
      <dgm:prSet presAssocID="{BACD465D-FFE4-8542-AB75-19DB19AF69AE}" presName="spacer" presStyleCnt="0"/>
      <dgm:spPr/>
    </dgm:pt>
    <dgm:pt modelId="{FEE46A38-CE6D-B34D-B5E9-D5A840667EE3}" type="pres">
      <dgm:prSet presAssocID="{0585210E-A247-9B45-8C53-F6517634DFEF}" presName="parentText" presStyleLbl="node1" presStyleIdx="2" presStyleCnt="3">
        <dgm:presLayoutVars>
          <dgm:chMax val="0"/>
          <dgm:bulletEnabled val="1"/>
        </dgm:presLayoutVars>
      </dgm:prSet>
      <dgm:spPr/>
    </dgm:pt>
    <dgm:pt modelId="{B2E2CE4B-0297-2540-894C-2C391B832ED9}" type="pres">
      <dgm:prSet presAssocID="{0585210E-A247-9B45-8C53-F6517634DFEF}" presName="childText" presStyleLbl="revTx" presStyleIdx="0" presStyleCnt="1">
        <dgm:presLayoutVars>
          <dgm:bulletEnabled val="1"/>
        </dgm:presLayoutVars>
      </dgm:prSet>
      <dgm:spPr/>
    </dgm:pt>
  </dgm:ptLst>
  <dgm:cxnLst>
    <dgm:cxn modelId="{802B3B01-AF8C-F94D-92E9-A6BEE47B0F51}" type="presOf" srcId="{70716B4D-9CA6-6D40-AE55-CE0CAA462EB9}" destId="{75B31527-05D2-B742-A505-042EC0FD6262}" srcOrd="0" destOrd="0" presId="urn:microsoft.com/office/officeart/2005/8/layout/vList2"/>
    <dgm:cxn modelId="{DE774205-75AA-0B4C-855E-A7598893B380}" srcId="{0585210E-A247-9B45-8C53-F6517634DFEF}" destId="{FBCBC10D-95F2-764C-AFB6-7C7CF54F3901}" srcOrd="5" destOrd="0" parTransId="{0C458FC4-69CA-4A4E-9778-5A4D29FBC0E8}" sibTransId="{EFBFFA97-6C93-A848-817C-FE52DEA56E5C}"/>
    <dgm:cxn modelId="{2EAA2818-8587-A548-8BC5-706AFEBC585B}" srcId="{2B0D5984-7B3D-F942-965F-88E50FE4F9B7}" destId="{FCC1CFAD-A2BF-1B48-A5FD-3A0FCCA18003}" srcOrd="1" destOrd="0" parTransId="{1812B8AA-61C6-CF45-97C6-91B62F35A4C1}" sibTransId="{BACD465D-FFE4-8542-AB75-19DB19AF69AE}"/>
    <dgm:cxn modelId="{503EE019-F748-A94D-8645-3CA7A4D9E13F}" type="presOf" srcId="{2B0D5984-7B3D-F942-965F-88E50FE4F9B7}" destId="{B3348B22-5C5A-F342-9BE5-60CBA8FFD4D1}" srcOrd="0" destOrd="0" presId="urn:microsoft.com/office/officeart/2005/8/layout/vList2"/>
    <dgm:cxn modelId="{E4E57332-DAB7-2B42-B649-FC9D93F1363B}" srcId="{0585210E-A247-9B45-8C53-F6517634DFEF}" destId="{1BC87AC0-1CF3-DF41-89C5-286559A76354}" srcOrd="0" destOrd="0" parTransId="{F534FABC-26DF-D242-83E0-2F49CD611240}" sibTransId="{E8516792-5FAC-B84D-92F5-78649AA52430}"/>
    <dgm:cxn modelId="{217AA039-81D5-6F45-A830-9E70ABCC9ADB}" srcId="{2B0D5984-7B3D-F942-965F-88E50FE4F9B7}" destId="{0585210E-A247-9B45-8C53-F6517634DFEF}" srcOrd="2" destOrd="0" parTransId="{588B9355-94B4-D04C-8B8F-99EA9BFCF10E}" sibTransId="{A3ECA6BC-B947-5B4F-99C9-EDB4733D9ACF}"/>
    <dgm:cxn modelId="{2E308C3D-D078-4742-9748-63A47B053358}" type="presOf" srcId="{0585210E-A247-9B45-8C53-F6517634DFEF}" destId="{FEE46A38-CE6D-B34D-B5E9-D5A840667EE3}" srcOrd="0" destOrd="0" presId="urn:microsoft.com/office/officeart/2005/8/layout/vList2"/>
    <dgm:cxn modelId="{F1A31956-F69B-994D-9E8E-CE0A093EFEEF}" srcId="{2B0D5984-7B3D-F942-965F-88E50FE4F9B7}" destId="{70716B4D-9CA6-6D40-AE55-CE0CAA462EB9}" srcOrd="0" destOrd="0" parTransId="{639BBCF8-7C8C-3D44-8AE9-84133051F342}" sibTransId="{F4026A1C-6907-784F-93CA-05F8350E75B6}"/>
    <dgm:cxn modelId="{1A642663-D176-C04B-8E73-CA33F7128BFE}" srcId="{0585210E-A247-9B45-8C53-F6517634DFEF}" destId="{1DFBC959-B40C-864F-A994-A50D951C7DF4}" srcOrd="4" destOrd="0" parTransId="{68054AF1-7B95-A54D-82AA-3D9337290DC4}" sibTransId="{6B534DFA-A166-7942-B0A5-A3206D327733}"/>
    <dgm:cxn modelId="{BC4C1164-545F-4140-9D33-5492652FED42}" type="presOf" srcId="{1BC87AC0-1CF3-DF41-89C5-286559A76354}" destId="{B2E2CE4B-0297-2540-894C-2C391B832ED9}" srcOrd="0" destOrd="0" presId="urn:microsoft.com/office/officeart/2005/8/layout/vList2"/>
    <dgm:cxn modelId="{241D3870-AB17-E140-BDC1-0E18EF4C7401}" type="presOf" srcId="{D8379E07-B19C-D245-A234-82529F3EECAE}" destId="{B2E2CE4B-0297-2540-894C-2C391B832ED9}" srcOrd="0" destOrd="6" presId="urn:microsoft.com/office/officeart/2005/8/layout/vList2"/>
    <dgm:cxn modelId="{D0638473-9A45-F944-B7FC-8F306B9764EB}" type="presOf" srcId="{FCC1CFAD-A2BF-1B48-A5FD-3A0FCCA18003}" destId="{150BBE62-5FA5-434B-A729-A97B2A86184E}" srcOrd="0" destOrd="0" presId="urn:microsoft.com/office/officeart/2005/8/layout/vList2"/>
    <dgm:cxn modelId="{1B59408D-C26A-2B44-80CD-8C43B4A5F4F3}" srcId="{0585210E-A247-9B45-8C53-F6517634DFEF}" destId="{E51F2BDD-052C-3B43-84BE-6754BAB8EA00}" srcOrd="1" destOrd="0" parTransId="{335371AA-3627-A748-95B0-7756CA71FCB8}" sibTransId="{2CE84D80-6DED-A948-B186-AD9E35801DB2}"/>
    <dgm:cxn modelId="{E0699793-AC87-B248-B7BE-74FB3EF1F85B}" srcId="{0585210E-A247-9B45-8C53-F6517634DFEF}" destId="{C0064D15-8C90-1F41-8BF2-FA1E1ACA3C3D}" srcOrd="2" destOrd="0" parTransId="{347EC126-D7CE-9946-A35F-EF68BFB337B3}" sibTransId="{BA706D85-D453-2543-BE41-A09B00FF6739}"/>
    <dgm:cxn modelId="{399E8FA5-6356-064B-A914-702C71994DCF}" type="presOf" srcId="{730DFB68-F31C-A343-B239-859850EC385C}" destId="{B2E2CE4B-0297-2540-894C-2C391B832ED9}" srcOrd="0" destOrd="3" presId="urn:microsoft.com/office/officeart/2005/8/layout/vList2"/>
    <dgm:cxn modelId="{0C4C0DC7-0F60-414E-BA70-9547256D3232}" srcId="{0585210E-A247-9B45-8C53-F6517634DFEF}" destId="{730DFB68-F31C-A343-B239-859850EC385C}" srcOrd="3" destOrd="0" parTransId="{3C5012C7-8376-704D-85AD-3DB3D63FCBE5}" sibTransId="{11168B9E-02FD-CA43-AF8A-7B93DBB79973}"/>
    <dgm:cxn modelId="{5E307DD2-031E-CD4F-ADEA-5E2E89BA649B}" type="presOf" srcId="{E51F2BDD-052C-3B43-84BE-6754BAB8EA00}" destId="{B2E2CE4B-0297-2540-894C-2C391B832ED9}" srcOrd="0" destOrd="1" presId="urn:microsoft.com/office/officeart/2005/8/layout/vList2"/>
    <dgm:cxn modelId="{399BB1E5-71D8-B644-859E-063BB2F18A7E}" srcId="{0585210E-A247-9B45-8C53-F6517634DFEF}" destId="{D8379E07-B19C-D245-A234-82529F3EECAE}" srcOrd="6" destOrd="0" parTransId="{DC058EA6-9DFA-A042-AE79-C61AFA3379CB}" sibTransId="{D674D76B-D390-694F-99E2-DC4B6C18F60C}"/>
    <dgm:cxn modelId="{8A0EF6ED-CBAA-FE4A-83BD-7C816F69AEC4}" type="presOf" srcId="{FBCBC10D-95F2-764C-AFB6-7C7CF54F3901}" destId="{B2E2CE4B-0297-2540-894C-2C391B832ED9}" srcOrd="0" destOrd="5" presId="urn:microsoft.com/office/officeart/2005/8/layout/vList2"/>
    <dgm:cxn modelId="{C726C7F9-4A28-6F47-BEE5-3C5DF9AD7886}" type="presOf" srcId="{C0064D15-8C90-1F41-8BF2-FA1E1ACA3C3D}" destId="{B2E2CE4B-0297-2540-894C-2C391B832ED9}" srcOrd="0" destOrd="2" presId="urn:microsoft.com/office/officeart/2005/8/layout/vList2"/>
    <dgm:cxn modelId="{9AC232FD-99E6-1F47-A9D2-B6B6795A10EC}" type="presOf" srcId="{1DFBC959-B40C-864F-A994-A50D951C7DF4}" destId="{B2E2CE4B-0297-2540-894C-2C391B832ED9}" srcOrd="0" destOrd="4" presId="urn:microsoft.com/office/officeart/2005/8/layout/vList2"/>
    <dgm:cxn modelId="{8260A049-FDED-CD40-B594-A5F1DA3755EF}" type="presParOf" srcId="{B3348B22-5C5A-F342-9BE5-60CBA8FFD4D1}" destId="{75B31527-05D2-B742-A505-042EC0FD6262}" srcOrd="0" destOrd="0" presId="urn:microsoft.com/office/officeart/2005/8/layout/vList2"/>
    <dgm:cxn modelId="{0C978BFB-00A0-384A-B899-5AD74C37E2D8}" type="presParOf" srcId="{B3348B22-5C5A-F342-9BE5-60CBA8FFD4D1}" destId="{B0827705-62B7-7849-A53E-0E3777BE2AA2}" srcOrd="1" destOrd="0" presId="urn:microsoft.com/office/officeart/2005/8/layout/vList2"/>
    <dgm:cxn modelId="{19E19454-EC3F-D54E-894C-B2FFC8F4C0EC}" type="presParOf" srcId="{B3348B22-5C5A-F342-9BE5-60CBA8FFD4D1}" destId="{150BBE62-5FA5-434B-A729-A97B2A86184E}" srcOrd="2" destOrd="0" presId="urn:microsoft.com/office/officeart/2005/8/layout/vList2"/>
    <dgm:cxn modelId="{F0E84994-D4D5-C84E-B814-DE85F062DA13}" type="presParOf" srcId="{B3348B22-5C5A-F342-9BE5-60CBA8FFD4D1}" destId="{E608C001-A8DC-1E42-B192-48BA7D30AB3E}" srcOrd="3" destOrd="0" presId="urn:microsoft.com/office/officeart/2005/8/layout/vList2"/>
    <dgm:cxn modelId="{A2978540-0E3D-314C-B39B-96B31D8B7399}" type="presParOf" srcId="{B3348B22-5C5A-F342-9BE5-60CBA8FFD4D1}" destId="{FEE46A38-CE6D-B34D-B5E9-D5A840667EE3}" srcOrd="4" destOrd="0" presId="urn:microsoft.com/office/officeart/2005/8/layout/vList2"/>
    <dgm:cxn modelId="{466BEE18-6AC0-4F4D-A45B-88C79D2C15B7}" type="presParOf" srcId="{B3348B22-5C5A-F342-9BE5-60CBA8FFD4D1}" destId="{B2E2CE4B-0297-2540-894C-2C391B832ED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98B917D-015D-7043-9ECF-9EAA9CA4801C}" type="doc">
      <dgm:prSet loTypeId="urn:microsoft.com/office/officeart/2005/8/layout/vList2" loCatId="relationship" qsTypeId="urn:microsoft.com/office/officeart/2005/8/quickstyle/simple3" qsCatId="simple" csTypeId="urn:microsoft.com/office/officeart/2005/8/colors/colorful5" csCatId="colorful"/>
      <dgm:spPr/>
      <dgm:t>
        <a:bodyPr/>
        <a:lstStyle/>
        <a:p>
          <a:endParaRPr lang="en-US"/>
        </a:p>
      </dgm:t>
    </dgm:pt>
    <dgm:pt modelId="{13607E89-2A56-484E-9114-C2806B4DCD11}">
      <dgm:prSet/>
      <dgm:spPr/>
      <dgm:t>
        <a:bodyPr/>
        <a:lstStyle/>
        <a:p>
          <a:r>
            <a:rPr lang="en-US"/>
            <a:t>Multi-Lateral Normative Entities</a:t>
          </a:r>
        </a:p>
      </dgm:t>
    </dgm:pt>
    <dgm:pt modelId="{BBDD7FB0-B0A6-2842-969A-9513A5A11607}" type="parTrans" cxnId="{61EFD33D-1382-7640-B7EF-0AA6CA84163B}">
      <dgm:prSet/>
      <dgm:spPr/>
      <dgm:t>
        <a:bodyPr/>
        <a:lstStyle/>
        <a:p>
          <a:endParaRPr lang="en-US"/>
        </a:p>
      </dgm:t>
    </dgm:pt>
    <dgm:pt modelId="{327002AB-7562-8047-A9C7-E3EA39E790C7}" type="sibTrans" cxnId="{61EFD33D-1382-7640-B7EF-0AA6CA84163B}">
      <dgm:prSet/>
      <dgm:spPr/>
      <dgm:t>
        <a:bodyPr/>
        <a:lstStyle/>
        <a:p>
          <a:endParaRPr lang="en-US"/>
        </a:p>
      </dgm:t>
    </dgm:pt>
    <dgm:pt modelId="{92C77EF8-2F90-1842-BCB1-629300A61EC2}">
      <dgm:prSet/>
      <dgm:spPr/>
      <dgm:t>
        <a:bodyPr/>
        <a:lstStyle/>
        <a:p>
          <a:r>
            <a:rPr lang="en-US"/>
            <a:t>Characteristics—consent based overlay normative order</a:t>
          </a:r>
        </a:p>
      </dgm:t>
    </dgm:pt>
    <dgm:pt modelId="{AC79F5F5-3656-DB40-861B-C8166CD63292}" type="parTrans" cxnId="{D7CA5A03-2678-4945-BE41-C05F45EDCF0D}">
      <dgm:prSet/>
      <dgm:spPr/>
      <dgm:t>
        <a:bodyPr/>
        <a:lstStyle/>
        <a:p>
          <a:endParaRPr lang="en-US"/>
        </a:p>
      </dgm:t>
    </dgm:pt>
    <dgm:pt modelId="{0AF1216B-2B90-BE4D-A6A2-9C8D730509FC}" type="sibTrans" cxnId="{D7CA5A03-2678-4945-BE41-C05F45EDCF0D}">
      <dgm:prSet/>
      <dgm:spPr/>
      <dgm:t>
        <a:bodyPr/>
        <a:lstStyle/>
        <a:p>
          <a:endParaRPr lang="en-US"/>
        </a:p>
      </dgm:t>
    </dgm:pt>
    <dgm:pt modelId="{8785D802-BE46-A74F-9B03-60D3489BD9E5}">
      <dgm:prSet/>
      <dgm:spPr/>
      <dgm:t>
        <a:bodyPr/>
        <a:lstStyle/>
        <a:p>
          <a:r>
            <a:rPr lang="en-US" dirty="0"/>
            <a:t>Quasi governmental organs created: (1) executive organ; (2) legislative (norm making)  inter-governmental organ; (3) judicial organ with substantial authority</a:t>
          </a:r>
        </a:p>
      </dgm:t>
    </dgm:pt>
    <dgm:pt modelId="{8189634F-EDF7-D845-881F-9839F20C56C0}" type="parTrans" cxnId="{24E48E36-1DDB-D449-942A-D431F3B6A0F2}">
      <dgm:prSet/>
      <dgm:spPr/>
      <dgm:t>
        <a:bodyPr/>
        <a:lstStyle/>
        <a:p>
          <a:endParaRPr lang="en-US"/>
        </a:p>
      </dgm:t>
    </dgm:pt>
    <dgm:pt modelId="{AE2280E9-8FE1-AD46-BCE0-59F7CC24FDC0}" type="sibTrans" cxnId="{24E48E36-1DDB-D449-942A-D431F3B6A0F2}">
      <dgm:prSet/>
      <dgm:spPr/>
      <dgm:t>
        <a:bodyPr/>
        <a:lstStyle/>
        <a:p>
          <a:endParaRPr lang="en-US"/>
        </a:p>
      </dgm:t>
    </dgm:pt>
    <dgm:pt modelId="{73AA9BF2-5668-0941-8EFA-AAA8DE859B18}">
      <dgm:prSet/>
      <dgm:spPr/>
      <dgm:t>
        <a:bodyPr/>
        <a:lstStyle/>
        <a:p>
          <a:r>
            <a:rPr lang="en-US"/>
            <a:t>Develop normative structures (usually human rights based)</a:t>
          </a:r>
        </a:p>
      </dgm:t>
    </dgm:pt>
    <dgm:pt modelId="{A4AB5FB4-7DB6-664C-AF5B-A2D35282D2AB}" type="parTrans" cxnId="{E77643FC-B893-FA49-91B3-BECB805EF33C}">
      <dgm:prSet/>
      <dgm:spPr/>
      <dgm:t>
        <a:bodyPr/>
        <a:lstStyle/>
        <a:p>
          <a:endParaRPr lang="en-US"/>
        </a:p>
      </dgm:t>
    </dgm:pt>
    <dgm:pt modelId="{0254394A-8A51-B14D-8465-0CD4AA6D604A}" type="sibTrans" cxnId="{E77643FC-B893-FA49-91B3-BECB805EF33C}">
      <dgm:prSet/>
      <dgm:spPr/>
      <dgm:t>
        <a:bodyPr/>
        <a:lstStyle/>
        <a:p>
          <a:endParaRPr lang="en-US"/>
        </a:p>
      </dgm:t>
    </dgm:pt>
    <dgm:pt modelId="{9E1DB568-2866-C141-8818-E909B07317F3}">
      <dgm:prSet/>
      <dgm:spPr/>
      <dgm:t>
        <a:bodyPr/>
        <a:lstStyle/>
        <a:p>
          <a:r>
            <a:rPr lang="en-US"/>
            <a:t>These substantive rights are the product of multilateral agreement</a:t>
          </a:r>
        </a:p>
      </dgm:t>
    </dgm:pt>
    <dgm:pt modelId="{68C8C2C4-6051-6E4B-BB4D-34FBF1A0BCD4}" type="parTrans" cxnId="{473A4AA0-BC0F-0C47-98FB-C027C80185D9}">
      <dgm:prSet/>
      <dgm:spPr/>
      <dgm:t>
        <a:bodyPr/>
        <a:lstStyle/>
        <a:p>
          <a:endParaRPr lang="en-US"/>
        </a:p>
      </dgm:t>
    </dgm:pt>
    <dgm:pt modelId="{F5D18BFB-6F42-B646-A904-368AAF590451}" type="sibTrans" cxnId="{473A4AA0-BC0F-0C47-98FB-C027C80185D9}">
      <dgm:prSet/>
      <dgm:spPr/>
      <dgm:t>
        <a:bodyPr/>
        <a:lstStyle/>
        <a:p>
          <a:endParaRPr lang="en-US"/>
        </a:p>
      </dgm:t>
    </dgm:pt>
    <dgm:pt modelId="{541CB240-1498-5D45-96F1-1E2335B49C92}">
      <dgm:prSet/>
      <dgm:spPr/>
      <dgm:t>
        <a:bodyPr/>
        <a:lstStyle/>
        <a:p>
          <a:r>
            <a:rPr lang="en-US"/>
            <a:t>They are meant to be be read into national constitutional orders</a:t>
          </a:r>
        </a:p>
      </dgm:t>
    </dgm:pt>
    <dgm:pt modelId="{97E11621-B860-134B-924F-7DF3C1CB6383}" type="parTrans" cxnId="{67D78BF5-F88E-744E-9AA6-32ABD33D09EF}">
      <dgm:prSet/>
      <dgm:spPr/>
      <dgm:t>
        <a:bodyPr/>
        <a:lstStyle/>
        <a:p>
          <a:endParaRPr lang="en-US"/>
        </a:p>
      </dgm:t>
    </dgm:pt>
    <dgm:pt modelId="{40197A2E-EF4B-B646-A218-C19E58E86F22}" type="sibTrans" cxnId="{67D78BF5-F88E-744E-9AA6-32ABD33D09EF}">
      <dgm:prSet/>
      <dgm:spPr/>
      <dgm:t>
        <a:bodyPr/>
        <a:lstStyle/>
        <a:p>
          <a:endParaRPr lang="en-US"/>
        </a:p>
      </dgm:t>
    </dgm:pt>
    <dgm:pt modelId="{519766FC-9740-EF4D-8936-BBF4E55F0432}">
      <dgm:prSet/>
      <dgm:spPr/>
      <dgm:t>
        <a:bodyPr/>
        <a:lstStyle/>
        <a:p>
          <a:r>
            <a:rPr lang="en-US"/>
            <a:t>Consent based system</a:t>
          </a:r>
        </a:p>
      </dgm:t>
    </dgm:pt>
    <dgm:pt modelId="{B4B3CF30-5DBA-4B40-872F-33D8E95DCA71}" type="parTrans" cxnId="{622D0B1C-E77B-1847-A14F-4E521192F20F}">
      <dgm:prSet/>
      <dgm:spPr/>
      <dgm:t>
        <a:bodyPr/>
        <a:lstStyle/>
        <a:p>
          <a:endParaRPr lang="en-US"/>
        </a:p>
      </dgm:t>
    </dgm:pt>
    <dgm:pt modelId="{D791B274-CD0F-7845-83E0-1C5B64C30F4E}" type="sibTrans" cxnId="{622D0B1C-E77B-1847-A14F-4E521192F20F}">
      <dgm:prSet/>
      <dgm:spPr/>
      <dgm:t>
        <a:bodyPr/>
        <a:lstStyle/>
        <a:p>
          <a:endParaRPr lang="en-US"/>
        </a:p>
      </dgm:t>
    </dgm:pt>
    <dgm:pt modelId="{CA067279-FAD3-6447-8F25-14856385380B}">
      <dgm:prSet/>
      <dgm:spPr/>
      <dgm:t>
        <a:bodyPr/>
        <a:lstStyle/>
        <a:p>
          <a:r>
            <a:rPr lang="en-US"/>
            <a:t>Jurisprudence then embedded into that of domestic legal orders</a:t>
          </a:r>
        </a:p>
      </dgm:t>
    </dgm:pt>
    <dgm:pt modelId="{5F473175-0E1B-4A47-A792-C618D6304417}" type="parTrans" cxnId="{40FE82ED-1A07-BA4D-A86A-24AEE64CD0D6}">
      <dgm:prSet/>
      <dgm:spPr/>
      <dgm:t>
        <a:bodyPr/>
        <a:lstStyle/>
        <a:p>
          <a:endParaRPr lang="en-US"/>
        </a:p>
      </dgm:t>
    </dgm:pt>
    <dgm:pt modelId="{E1BD0B18-64C1-7242-A947-00668C3E7C21}" type="sibTrans" cxnId="{40FE82ED-1A07-BA4D-A86A-24AEE64CD0D6}">
      <dgm:prSet/>
      <dgm:spPr/>
      <dgm:t>
        <a:bodyPr/>
        <a:lstStyle/>
        <a:p>
          <a:endParaRPr lang="en-US"/>
        </a:p>
      </dgm:t>
    </dgm:pt>
    <dgm:pt modelId="{BBA3727C-19A1-CB4B-8775-A8B6F9B63D22}">
      <dgm:prSet/>
      <dgm:spPr/>
      <dgm:t>
        <a:bodyPr/>
        <a:lstStyle/>
        <a:p>
          <a:r>
            <a:rPr lang="en-US"/>
            <a:t>Use of international mechanisms for enforcement against states who refuse to comply with their obligations (e.g., enforce judgments, conform law, etc.)</a:t>
          </a:r>
        </a:p>
      </dgm:t>
    </dgm:pt>
    <dgm:pt modelId="{99359C40-5E06-3443-86F4-609808F94778}" type="parTrans" cxnId="{3F411928-0BDF-B64E-BA9C-82E090A4E90F}">
      <dgm:prSet/>
      <dgm:spPr/>
      <dgm:t>
        <a:bodyPr/>
        <a:lstStyle/>
        <a:p>
          <a:endParaRPr lang="en-US"/>
        </a:p>
      </dgm:t>
    </dgm:pt>
    <dgm:pt modelId="{093BA675-273A-E24A-8DC8-44310DF14B56}" type="sibTrans" cxnId="{3F411928-0BDF-B64E-BA9C-82E090A4E90F}">
      <dgm:prSet/>
      <dgm:spPr/>
      <dgm:t>
        <a:bodyPr/>
        <a:lstStyle/>
        <a:p>
          <a:endParaRPr lang="en-US"/>
        </a:p>
      </dgm:t>
    </dgm:pt>
    <dgm:pt modelId="{CF7D97DB-5F4B-ED43-A83F-61F9FA1E8B9D}" type="pres">
      <dgm:prSet presAssocID="{598B917D-015D-7043-9ECF-9EAA9CA4801C}" presName="linear" presStyleCnt="0">
        <dgm:presLayoutVars>
          <dgm:animLvl val="lvl"/>
          <dgm:resizeHandles val="exact"/>
        </dgm:presLayoutVars>
      </dgm:prSet>
      <dgm:spPr/>
    </dgm:pt>
    <dgm:pt modelId="{017F0CAC-3341-864D-BEAD-A93FCDD00180}" type="pres">
      <dgm:prSet presAssocID="{13607E89-2A56-484E-9114-C2806B4DCD11}" presName="parentText" presStyleLbl="node1" presStyleIdx="0" presStyleCnt="2">
        <dgm:presLayoutVars>
          <dgm:chMax val="0"/>
          <dgm:bulletEnabled val="1"/>
        </dgm:presLayoutVars>
      </dgm:prSet>
      <dgm:spPr/>
    </dgm:pt>
    <dgm:pt modelId="{DD821503-E4D4-5141-BCF2-B42131560F71}" type="pres">
      <dgm:prSet presAssocID="{327002AB-7562-8047-A9C7-E3EA39E790C7}" presName="spacer" presStyleCnt="0"/>
      <dgm:spPr/>
    </dgm:pt>
    <dgm:pt modelId="{D40ED53A-D966-9E45-95DC-3BF92E69DD5A}" type="pres">
      <dgm:prSet presAssocID="{92C77EF8-2F90-1842-BCB1-629300A61EC2}" presName="parentText" presStyleLbl="node1" presStyleIdx="1" presStyleCnt="2">
        <dgm:presLayoutVars>
          <dgm:chMax val="0"/>
          <dgm:bulletEnabled val="1"/>
        </dgm:presLayoutVars>
      </dgm:prSet>
      <dgm:spPr/>
    </dgm:pt>
    <dgm:pt modelId="{273B7484-C320-0E44-9FB7-5F5B484A8CFA}" type="pres">
      <dgm:prSet presAssocID="{92C77EF8-2F90-1842-BCB1-629300A61EC2}" presName="childText" presStyleLbl="revTx" presStyleIdx="0" presStyleCnt="1">
        <dgm:presLayoutVars>
          <dgm:bulletEnabled val="1"/>
        </dgm:presLayoutVars>
      </dgm:prSet>
      <dgm:spPr/>
    </dgm:pt>
  </dgm:ptLst>
  <dgm:cxnLst>
    <dgm:cxn modelId="{D7CA5A03-2678-4945-BE41-C05F45EDCF0D}" srcId="{598B917D-015D-7043-9ECF-9EAA9CA4801C}" destId="{92C77EF8-2F90-1842-BCB1-629300A61EC2}" srcOrd="1" destOrd="0" parTransId="{AC79F5F5-3656-DB40-861B-C8166CD63292}" sibTransId="{0AF1216B-2B90-BE4D-A6A2-9C8D730509FC}"/>
    <dgm:cxn modelId="{622D0B1C-E77B-1847-A14F-4E521192F20F}" srcId="{92C77EF8-2F90-1842-BCB1-629300A61EC2}" destId="{519766FC-9740-EF4D-8936-BBF4E55F0432}" srcOrd="4" destOrd="0" parTransId="{B4B3CF30-5DBA-4B40-872F-33D8E95DCA71}" sibTransId="{D791B274-CD0F-7845-83E0-1C5B64C30F4E}"/>
    <dgm:cxn modelId="{4BB4E826-09C5-3F45-99DE-E9FA23E4A1C8}" type="presOf" srcId="{519766FC-9740-EF4D-8936-BBF4E55F0432}" destId="{273B7484-C320-0E44-9FB7-5F5B484A8CFA}" srcOrd="0" destOrd="4" presId="urn:microsoft.com/office/officeart/2005/8/layout/vList2"/>
    <dgm:cxn modelId="{3F411928-0BDF-B64E-BA9C-82E090A4E90F}" srcId="{92C77EF8-2F90-1842-BCB1-629300A61EC2}" destId="{BBA3727C-19A1-CB4B-8775-A8B6F9B63D22}" srcOrd="6" destOrd="0" parTransId="{99359C40-5E06-3443-86F4-609808F94778}" sibTransId="{093BA675-273A-E24A-8DC8-44310DF14B56}"/>
    <dgm:cxn modelId="{AD563231-F4F4-4148-A184-9B4B24B803F6}" type="presOf" srcId="{598B917D-015D-7043-9ECF-9EAA9CA4801C}" destId="{CF7D97DB-5F4B-ED43-A83F-61F9FA1E8B9D}" srcOrd="0" destOrd="0" presId="urn:microsoft.com/office/officeart/2005/8/layout/vList2"/>
    <dgm:cxn modelId="{24E48E36-1DDB-D449-942A-D431F3B6A0F2}" srcId="{92C77EF8-2F90-1842-BCB1-629300A61EC2}" destId="{8785D802-BE46-A74F-9B03-60D3489BD9E5}" srcOrd="0" destOrd="0" parTransId="{8189634F-EDF7-D845-881F-9839F20C56C0}" sibTransId="{AE2280E9-8FE1-AD46-BCE0-59F7CC24FDC0}"/>
    <dgm:cxn modelId="{61EFD33D-1382-7640-B7EF-0AA6CA84163B}" srcId="{598B917D-015D-7043-9ECF-9EAA9CA4801C}" destId="{13607E89-2A56-484E-9114-C2806B4DCD11}" srcOrd="0" destOrd="0" parTransId="{BBDD7FB0-B0A6-2842-969A-9513A5A11607}" sibTransId="{327002AB-7562-8047-A9C7-E3EA39E790C7}"/>
    <dgm:cxn modelId="{A6694A4D-F95D-4B43-8BA5-0C7421A63463}" type="presOf" srcId="{CA067279-FAD3-6447-8F25-14856385380B}" destId="{273B7484-C320-0E44-9FB7-5F5B484A8CFA}" srcOrd="0" destOrd="5" presId="urn:microsoft.com/office/officeart/2005/8/layout/vList2"/>
    <dgm:cxn modelId="{22EA614E-3434-0843-8438-731863AF34E7}" type="presOf" srcId="{92C77EF8-2F90-1842-BCB1-629300A61EC2}" destId="{D40ED53A-D966-9E45-95DC-3BF92E69DD5A}" srcOrd="0" destOrd="0" presId="urn:microsoft.com/office/officeart/2005/8/layout/vList2"/>
    <dgm:cxn modelId="{EDA3FE65-5BA6-B74B-950B-AC7ACDB1AC10}" type="presOf" srcId="{13607E89-2A56-484E-9114-C2806B4DCD11}" destId="{017F0CAC-3341-864D-BEAD-A93FCDD00180}" srcOrd="0" destOrd="0" presId="urn:microsoft.com/office/officeart/2005/8/layout/vList2"/>
    <dgm:cxn modelId="{D9C69B89-ACBE-E340-B4BB-477FE80C9D74}" type="presOf" srcId="{73AA9BF2-5668-0941-8EFA-AAA8DE859B18}" destId="{273B7484-C320-0E44-9FB7-5F5B484A8CFA}" srcOrd="0" destOrd="1" presId="urn:microsoft.com/office/officeart/2005/8/layout/vList2"/>
    <dgm:cxn modelId="{92872B9F-9B16-7D4B-9738-9F68D2F20EE3}" type="presOf" srcId="{8785D802-BE46-A74F-9B03-60D3489BD9E5}" destId="{273B7484-C320-0E44-9FB7-5F5B484A8CFA}" srcOrd="0" destOrd="0" presId="urn:microsoft.com/office/officeart/2005/8/layout/vList2"/>
    <dgm:cxn modelId="{473A4AA0-BC0F-0C47-98FB-C027C80185D9}" srcId="{92C77EF8-2F90-1842-BCB1-629300A61EC2}" destId="{9E1DB568-2866-C141-8818-E909B07317F3}" srcOrd="2" destOrd="0" parTransId="{68C8C2C4-6051-6E4B-BB4D-34FBF1A0BCD4}" sibTransId="{F5D18BFB-6F42-B646-A904-368AAF590451}"/>
    <dgm:cxn modelId="{5BF3A2CA-9D9A-F742-BEF1-9C75E3726A11}" type="presOf" srcId="{541CB240-1498-5D45-96F1-1E2335B49C92}" destId="{273B7484-C320-0E44-9FB7-5F5B484A8CFA}" srcOrd="0" destOrd="3" presId="urn:microsoft.com/office/officeart/2005/8/layout/vList2"/>
    <dgm:cxn modelId="{118212E1-8EBE-DB4E-8B6E-DE8F4F886E93}" type="presOf" srcId="{9E1DB568-2866-C141-8818-E909B07317F3}" destId="{273B7484-C320-0E44-9FB7-5F5B484A8CFA}" srcOrd="0" destOrd="2" presId="urn:microsoft.com/office/officeart/2005/8/layout/vList2"/>
    <dgm:cxn modelId="{891497E3-4ED4-CC49-BE55-ABD410926C0C}" type="presOf" srcId="{BBA3727C-19A1-CB4B-8775-A8B6F9B63D22}" destId="{273B7484-C320-0E44-9FB7-5F5B484A8CFA}" srcOrd="0" destOrd="6" presId="urn:microsoft.com/office/officeart/2005/8/layout/vList2"/>
    <dgm:cxn modelId="{40FE82ED-1A07-BA4D-A86A-24AEE64CD0D6}" srcId="{92C77EF8-2F90-1842-BCB1-629300A61EC2}" destId="{CA067279-FAD3-6447-8F25-14856385380B}" srcOrd="5" destOrd="0" parTransId="{5F473175-0E1B-4A47-A792-C618D6304417}" sibTransId="{E1BD0B18-64C1-7242-A947-00668C3E7C21}"/>
    <dgm:cxn modelId="{67D78BF5-F88E-744E-9AA6-32ABD33D09EF}" srcId="{92C77EF8-2F90-1842-BCB1-629300A61EC2}" destId="{541CB240-1498-5D45-96F1-1E2335B49C92}" srcOrd="3" destOrd="0" parTransId="{97E11621-B860-134B-924F-7DF3C1CB6383}" sibTransId="{40197A2E-EF4B-B646-A218-C19E58E86F22}"/>
    <dgm:cxn modelId="{E77643FC-B893-FA49-91B3-BECB805EF33C}" srcId="{92C77EF8-2F90-1842-BCB1-629300A61EC2}" destId="{73AA9BF2-5668-0941-8EFA-AAA8DE859B18}" srcOrd="1" destOrd="0" parTransId="{A4AB5FB4-7DB6-664C-AF5B-A2D35282D2AB}" sibTransId="{0254394A-8A51-B14D-8465-0CD4AA6D604A}"/>
    <dgm:cxn modelId="{573B6348-46A3-C84B-81E2-F34E6D86E157}" type="presParOf" srcId="{CF7D97DB-5F4B-ED43-A83F-61F9FA1E8B9D}" destId="{017F0CAC-3341-864D-BEAD-A93FCDD00180}" srcOrd="0" destOrd="0" presId="urn:microsoft.com/office/officeart/2005/8/layout/vList2"/>
    <dgm:cxn modelId="{C62F80DE-C7A9-B84F-AD5F-240A9DF1FE1A}" type="presParOf" srcId="{CF7D97DB-5F4B-ED43-A83F-61F9FA1E8B9D}" destId="{DD821503-E4D4-5141-BCF2-B42131560F71}" srcOrd="1" destOrd="0" presId="urn:microsoft.com/office/officeart/2005/8/layout/vList2"/>
    <dgm:cxn modelId="{1723EE1D-BC43-1B42-BC0F-DB254DC757B8}" type="presParOf" srcId="{CF7D97DB-5F4B-ED43-A83F-61F9FA1E8B9D}" destId="{D40ED53A-D966-9E45-95DC-3BF92E69DD5A}" srcOrd="2" destOrd="0" presId="urn:microsoft.com/office/officeart/2005/8/layout/vList2"/>
    <dgm:cxn modelId="{4F0F2D4F-2853-1C4E-A472-384FA551025F}" type="presParOf" srcId="{CF7D97DB-5F4B-ED43-A83F-61F9FA1E8B9D}" destId="{273B7484-C320-0E44-9FB7-5F5B484A8CF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8063C6F-CC06-8649-9DD0-2FDC5EC4CEA2}"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05C29CE0-1F13-0246-B580-BA572CCE098A}">
      <dgm:prSet/>
      <dgm:spPr>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dgm:spPr>
      <dgm:t>
        <a:bodyPr/>
        <a:lstStyle/>
        <a:p>
          <a:r>
            <a:rPr lang="en-US" dirty="0"/>
            <a:t>Constitutional argument: Congress cannot do indirectly through the Treaty Power what it cannot do directly through the Commerce power. </a:t>
          </a:r>
        </a:p>
      </dgm:t>
    </dgm:pt>
    <dgm:pt modelId="{AFCCA088-3D92-4442-A65E-46BE4FEF2A1C}" type="parTrans" cxnId="{06C8F63E-AAF3-1F4F-B6CD-318D13D46711}">
      <dgm:prSet/>
      <dgm:spPr/>
      <dgm:t>
        <a:bodyPr/>
        <a:lstStyle/>
        <a:p>
          <a:endParaRPr lang="en-US"/>
        </a:p>
      </dgm:t>
    </dgm:pt>
    <dgm:pt modelId="{065FCF3C-88C0-5F48-9CDA-B0D9E34A132F}" type="sibTrans" cxnId="{06C8F63E-AAF3-1F4F-B6CD-318D13D46711}">
      <dgm:prSet/>
      <dgm:spPr/>
      <dgm:t>
        <a:bodyPr/>
        <a:lstStyle/>
        <a:p>
          <a:endParaRPr lang="en-US"/>
        </a:p>
      </dgm:t>
    </dgm:pt>
    <dgm:pt modelId="{3BB7068B-2E88-3246-AA18-9197B2B48CD3}">
      <dgm:prSet/>
      <dgm:spPr/>
      <dgm:t>
        <a:bodyPr/>
        <a:lstStyle/>
        <a:p>
          <a:r>
            <a:rPr lang="en-US"/>
            <a:t>It is said that a treaty cannot be valid if it infringes the Constitution, that there are limits, therefore, to the treaty-making power, and that one such limit is that what an act of Congress could not do unaided, in derogation of the powers reserved to the States, a treaty cannot do. </a:t>
          </a:r>
        </a:p>
      </dgm:t>
    </dgm:pt>
    <dgm:pt modelId="{6755D53B-FD57-A14F-8900-A5BD2293ECFC}" type="parTrans" cxnId="{CAD06640-0149-954C-AE53-6A6981324265}">
      <dgm:prSet/>
      <dgm:spPr/>
      <dgm:t>
        <a:bodyPr/>
        <a:lstStyle/>
        <a:p>
          <a:endParaRPr lang="en-US"/>
        </a:p>
      </dgm:t>
    </dgm:pt>
    <dgm:pt modelId="{97C2B4DA-3AF1-5149-81DA-CAC525090A6D}" type="sibTrans" cxnId="{CAD06640-0149-954C-AE53-6A6981324265}">
      <dgm:prSet/>
      <dgm:spPr/>
      <dgm:t>
        <a:bodyPr/>
        <a:lstStyle/>
        <a:p>
          <a:endParaRPr lang="en-US"/>
        </a:p>
      </dgm:t>
    </dgm:pt>
    <dgm:pt modelId="{2263B3DF-4F89-174A-8052-B1D1148FC648}" type="pres">
      <dgm:prSet presAssocID="{E8063C6F-CC06-8649-9DD0-2FDC5EC4CEA2}" presName="linear" presStyleCnt="0">
        <dgm:presLayoutVars>
          <dgm:animLvl val="lvl"/>
          <dgm:resizeHandles val="exact"/>
        </dgm:presLayoutVars>
      </dgm:prSet>
      <dgm:spPr/>
    </dgm:pt>
    <dgm:pt modelId="{28377E05-DE64-6144-8C6D-08FF3644FF3C}" type="pres">
      <dgm:prSet presAssocID="{05C29CE0-1F13-0246-B580-BA572CCE098A}" presName="parentText" presStyleLbl="node1" presStyleIdx="0" presStyleCnt="1">
        <dgm:presLayoutVars>
          <dgm:chMax val="0"/>
          <dgm:bulletEnabled val="1"/>
        </dgm:presLayoutVars>
      </dgm:prSet>
      <dgm:spPr/>
    </dgm:pt>
    <dgm:pt modelId="{F457E453-C869-EB4E-9352-0C252308338A}" type="pres">
      <dgm:prSet presAssocID="{05C29CE0-1F13-0246-B580-BA572CCE098A}" presName="childText" presStyleLbl="revTx" presStyleIdx="0" presStyleCnt="1">
        <dgm:presLayoutVars>
          <dgm:bulletEnabled val="1"/>
        </dgm:presLayoutVars>
      </dgm:prSet>
      <dgm:spPr/>
    </dgm:pt>
  </dgm:ptLst>
  <dgm:cxnLst>
    <dgm:cxn modelId="{06C8F63E-AAF3-1F4F-B6CD-318D13D46711}" srcId="{E8063C6F-CC06-8649-9DD0-2FDC5EC4CEA2}" destId="{05C29CE0-1F13-0246-B580-BA572CCE098A}" srcOrd="0" destOrd="0" parTransId="{AFCCA088-3D92-4442-A65E-46BE4FEF2A1C}" sibTransId="{065FCF3C-88C0-5F48-9CDA-B0D9E34A132F}"/>
    <dgm:cxn modelId="{CAD06640-0149-954C-AE53-6A6981324265}" srcId="{05C29CE0-1F13-0246-B580-BA572CCE098A}" destId="{3BB7068B-2E88-3246-AA18-9197B2B48CD3}" srcOrd="0" destOrd="0" parTransId="{6755D53B-FD57-A14F-8900-A5BD2293ECFC}" sibTransId="{97C2B4DA-3AF1-5149-81DA-CAC525090A6D}"/>
    <dgm:cxn modelId="{F92CF542-6496-A34A-BC6A-F3644864416C}" type="presOf" srcId="{3BB7068B-2E88-3246-AA18-9197B2B48CD3}" destId="{F457E453-C869-EB4E-9352-0C252308338A}" srcOrd="0" destOrd="0" presId="urn:microsoft.com/office/officeart/2005/8/layout/vList2"/>
    <dgm:cxn modelId="{096DD462-27DB-5745-951A-72E1162CAF3D}" type="presOf" srcId="{E8063C6F-CC06-8649-9DD0-2FDC5EC4CEA2}" destId="{2263B3DF-4F89-174A-8052-B1D1148FC648}" srcOrd="0" destOrd="0" presId="urn:microsoft.com/office/officeart/2005/8/layout/vList2"/>
    <dgm:cxn modelId="{413892FA-08F6-5F4F-96A1-962AB33F3CB1}" type="presOf" srcId="{05C29CE0-1F13-0246-B580-BA572CCE098A}" destId="{28377E05-DE64-6144-8C6D-08FF3644FF3C}" srcOrd="0" destOrd="0" presId="urn:microsoft.com/office/officeart/2005/8/layout/vList2"/>
    <dgm:cxn modelId="{94B47F17-F802-674A-805C-75857D902D78}" type="presParOf" srcId="{2263B3DF-4F89-174A-8052-B1D1148FC648}" destId="{28377E05-DE64-6144-8C6D-08FF3644FF3C}" srcOrd="0" destOrd="0" presId="urn:microsoft.com/office/officeart/2005/8/layout/vList2"/>
    <dgm:cxn modelId="{CE2C16DB-7CED-0449-B6E7-D566B8BEA250}" type="presParOf" srcId="{2263B3DF-4F89-174A-8052-B1D1148FC648}" destId="{F457E453-C869-EB4E-9352-0C252308338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31D4F3-AD93-424C-98C3-29735EB7D2B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C84FA416-AFD5-1C44-BAD8-2034318A8665}">
      <dgm:prSet/>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zh-CN" dirty="0"/>
            <a:t>宪法分权：在各州（联邦制）和超国家范围内分配宪法权力（条约和国际公共组织的影响和作用） </a:t>
          </a:r>
          <a:endParaRPr lang="en-US" dirty="0"/>
        </a:p>
      </dgm:t>
    </dgm:pt>
    <dgm:pt modelId="{F56A9DB3-094D-F046-92BA-DBB4439EE99C}" type="parTrans" cxnId="{2A078FD2-5646-3A41-A426-EE19013DF532}">
      <dgm:prSet/>
      <dgm:spPr/>
      <dgm:t>
        <a:bodyPr/>
        <a:lstStyle/>
        <a:p>
          <a:endParaRPr lang="en-US"/>
        </a:p>
      </dgm:t>
    </dgm:pt>
    <dgm:pt modelId="{FF95BBA2-4293-9342-B41E-1FCAEB3D84AF}" type="sibTrans" cxnId="{2A078FD2-5646-3A41-A426-EE19013DF532}">
      <dgm:prSet/>
      <dgm:spPr/>
      <dgm:t>
        <a:bodyPr/>
        <a:lstStyle/>
        <a:p>
          <a:endParaRPr lang="en-US"/>
        </a:p>
      </dgm:t>
    </dgm:pt>
    <dgm:pt modelId="{58EEC9DB-7BF8-5241-B9BC-FD64794B8002}" type="pres">
      <dgm:prSet presAssocID="{1531D4F3-AD93-424C-98C3-29735EB7D2BC}" presName="compositeShape" presStyleCnt="0">
        <dgm:presLayoutVars>
          <dgm:chMax val="7"/>
          <dgm:dir/>
          <dgm:resizeHandles val="exact"/>
        </dgm:presLayoutVars>
      </dgm:prSet>
      <dgm:spPr/>
    </dgm:pt>
    <dgm:pt modelId="{F5AF19F9-8381-0147-96E2-8B8EA02E37B9}" type="pres">
      <dgm:prSet presAssocID="{C84FA416-AFD5-1C44-BAD8-2034318A8665}" presName="circ1TxSh" presStyleLbl="vennNode1" presStyleIdx="0" presStyleCnt="1"/>
      <dgm:spPr/>
    </dgm:pt>
  </dgm:ptLst>
  <dgm:cxnLst>
    <dgm:cxn modelId="{565A401A-278E-C24D-9637-E31E86BE6D33}" type="presOf" srcId="{C84FA416-AFD5-1C44-BAD8-2034318A8665}" destId="{F5AF19F9-8381-0147-96E2-8B8EA02E37B9}" srcOrd="0" destOrd="0" presId="urn:microsoft.com/office/officeart/2005/8/layout/venn1"/>
    <dgm:cxn modelId="{204F1E76-BCA6-D449-952D-0B878EACDE81}" type="presOf" srcId="{1531D4F3-AD93-424C-98C3-29735EB7D2BC}" destId="{58EEC9DB-7BF8-5241-B9BC-FD64794B8002}" srcOrd="0" destOrd="0" presId="urn:microsoft.com/office/officeart/2005/8/layout/venn1"/>
    <dgm:cxn modelId="{2A078FD2-5646-3A41-A426-EE19013DF532}" srcId="{1531D4F3-AD93-424C-98C3-29735EB7D2BC}" destId="{C84FA416-AFD5-1C44-BAD8-2034318A8665}" srcOrd="0" destOrd="0" parTransId="{F56A9DB3-094D-F046-92BA-DBB4439EE99C}" sibTransId="{FF95BBA2-4293-9342-B41E-1FCAEB3D84AF}"/>
    <dgm:cxn modelId="{07604355-0D9B-4E4E-9CD4-F8A196B6B3EC}" type="presParOf" srcId="{58EEC9DB-7BF8-5241-B9BC-FD64794B8002}" destId="{F5AF19F9-8381-0147-96E2-8B8EA02E37B9}" srcOrd="0"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AAEB2B8-D33D-F442-9F25-8451548E7B34}" type="doc">
      <dgm:prSet loTypeId="urn:microsoft.com/office/officeart/2005/8/layout/arrow1" loCatId="relationship" qsTypeId="urn:microsoft.com/office/officeart/2005/8/quickstyle/simple3" qsCatId="simple" csTypeId="urn:microsoft.com/office/officeart/2005/8/colors/colorful5" csCatId="colorful" phldr="1"/>
      <dgm:spPr/>
      <dgm:t>
        <a:bodyPr/>
        <a:lstStyle/>
        <a:p>
          <a:endParaRPr lang="en-US"/>
        </a:p>
      </dgm:t>
    </dgm:pt>
    <dgm:pt modelId="{EC0F9B7B-D963-4E48-912B-929722E3D853}">
      <dgm:prSet/>
      <dgm:spPr/>
      <dgm:t>
        <a:bodyPr/>
        <a:lstStyle/>
        <a:p>
          <a:r>
            <a:rPr lang="en-US"/>
            <a:t>Federalism in Constitutional Systems</a:t>
          </a:r>
        </a:p>
      </dgm:t>
    </dgm:pt>
    <dgm:pt modelId="{6F36F9DC-13CC-604D-AB92-C3124E2E64E3}" type="parTrans" cxnId="{AFA74D9C-B4CF-884D-AABB-E5BB72AC5405}">
      <dgm:prSet/>
      <dgm:spPr/>
      <dgm:t>
        <a:bodyPr/>
        <a:lstStyle/>
        <a:p>
          <a:endParaRPr lang="en-US"/>
        </a:p>
      </dgm:t>
    </dgm:pt>
    <dgm:pt modelId="{D80E7536-B824-9A41-BB0B-C2F1E683B331}" type="sibTrans" cxnId="{AFA74D9C-B4CF-884D-AABB-E5BB72AC5405}">
      <dgm:prSet/>
      <dgm:spPr/>
      <dgm:t>
        <a:bodyPr/>
        <a:lstStyle/>
        <a:p>
          <a:endParaRPr lang="en-US"/>
        </a:p>
      </dgm:t>
    </dgm:pt>
    <dgm:pt modelId="{093E8E17-E2D5-A749-A583-9C613811AFDC}">
      <dgm:prSet/>
      <dgm:spPr/>
      <dgm:t>
        <a:bodyPr/>
        <a:lstStyle/>
        <a:p>
          <a:r>
            <a:rPr lang="en-US"/>
            <a:t>One aspect of the constitutional problem of allocating power within political systems</a:t>
          </a:r>
        </a:p>
      </dgm:t>
    </dgm:pt>
    <dgm:pt modelId="{107CFC15-7392-5E48-8259-767BEB9AE7A1}" type="parTrans" cxnId="{F48EAF1E-49AC-6242-8FF1-A0220E97CE6F}">
      <dgm:prSet/>
      <dgm:spPr/>
      <dgm:t>
        <a:bodyPr/>
        <a:lstStyle/>
        <a:p>
          <a:endParaRPr lang="en-US"/>
        </a:p>
      </dgm:t>
    </dgm:pt>
    <dgm:pt modelId="{F62217F6-E027-CF4C-B202-2C402A0EAC12}" type="sibTrans" cxnId="{F48EAF1E-49AC-6242-8FF1-A0220E97CE6F}">
      <dgm:prSet/>
      <dgm:spPr/>
      <dgm:t>
        <a:bodyPr/>
        <a:lstStyle/>
        <a:p>
          <a:endParaRPr lang="en-US"/>
        </a:p>
      </dgm:t>
    </dgm:pt>
    <dgm:pt modelId="{882D16DA-AF2D-3040-8043-6BAEF7AAF6E7}">
      <dgm:prSet/>
      <dgm:spPr/>
      <dgm:t>
        <a:bodyPr/>
        <a:lstStyle/>
        <a:p>
          <a:r>
            <a:rPr lang="en-US"/>
            <a:t>Vertical allocation among different levels of political and administrative organs</a:t>
          </a:r>
        </a:p>
      </dgm:t>
    </dgm:pt>
    <dgm:pt modelId="{E4CA919C-5C63-E948-A9BE-20632A285F02}" type="parTrans" cxnId="{D7B87B49-CDC1-7C4B-B502-86B0FBF18018}">
      <dgm:prSet/>
      <dgm:spPr/>
      <dgm:t>
        <a:bodyPr/>
        <a:lstStyle/>
        <a:p>
          <a:endParaRPr lang="en-US"/>
        </a:p>
      </dgm:t>
    </dgm:pt>
    <dgm:pt modelId="{33853FE0-52E3-7945-BF5B-D80266CBE854}" type="sibTrans" cxnId="{D7B87B49-CDC1-7C4B-B502-86B0FBF18018}">
      <dgm:prSet/>
      <dgm:spPr/>
      <dgm:t>
        <a:bodyPr/>
        <a:lstStyle/>
        <a:p>
          <a:endParaRPr lang="en-US"/>
        </a:p>
      </dgm:t>
    </dgm:pt>
    <dgm:pt modelId="{6A8A29D2-5218-4341-B476-B4A2C18CF3D0}">
      <dgm:prSet/>
      <dgm:spPr/>
      <dgm:t>
        <a:bodyPr/>
        <a:lstStyle/>
        <a:p>
          <a:r>
            <a:rPr lang="en-US"/>
            <a:t>Distinguished from horizontal allocations of </a:t>
          </a:r>
        </a:p>
      </dgm:t>
    </dgm:pt>
    <dgm:pt modelId="{86950FA5-666D-3741-9F30-28FE4EA718F7}" type="parTrans" cxnId="{8CDDBEDA-71C7-BF4C-849D-5AB8CD3E8C45}">
      <dgm:prSet/>
      <dgm:spPr/>
      <dgm:t>
        <a:bodyPr/>
        <a:lstStyle/>
        <a:p>
          <a:endParaRPr lang="en-US"/>
        </a:p>
      </dgm:t>
    </dgm:pt>
    <dgm:pt modelId="{4C034C35-2880-D549-A5FE-940FCC915015}" type="sibTrans" cxnId="{8CDDBEDA-71C7-BF4C-849D-5AB8CD3E8C45}">
      <dgm:prSet/>
      <dgm:spPr/>
      <dgm:t>
        <a:bodyPr/>
        <a:lstStyle/>
        <a:p>
          <a:endParaRPr lang="en-US"/>
        </a:p>
      </dgm:t>
    </dgm:pt>
    <dgm:pt modelId="{DEA1465F-D824-8B46-B637-FBDC62E0FBF2}">
      <dgm:prSet/>
      <dgm:spPr/>
      <dgm:t>
        <a:bodyPr/>
        <a:lstStyle/>
        <a:p>
          <a:r>
            <a:rPr lang="en-US"/>
            <a:t>Internationalism in Constitutional Orders</a:t>
          </a:r>
        </a:p>
      </dgm:t>
    </dgm:pt>
    <dgm:pt modelId="{C39B9FC7-F752-4E43-AB31-2573DBA01C00}" type="parTrans" cxnId="{86CD1823-CFA0-BF4B-BAC4-3CB3F03859DC}">
      <dgm:prSet/>
      <dgm:spPr/>
      <dgm:t>
        <a:bodyPr/>
        <a:lstStyle/>
        <a:p>
          <a:endParaRPr lang="en-US"/>
        </a:p>
      </dgm:t>
    </dgm:pt>
    <dgm:pt modelId="{4C1F9A3E-19C3-9548-86AD-BC4840C65249}" type="sibTrans" cxnId="{86CD1823-CFA0-BF4B-BAC4-3CB3F03859DC}">
      <dgm:prSet/>
      <dgm:spPr/>
      <dgm:t>
        <a:bodyPr/>
        <a:lstStyle/>
        <a:p>
          <a:endParaRPr lang="en-US"/>
        </a:p>
      </dgm:t>
    </dgm:pt>
    <dgm:pt modelId="{2E874396-BA73-6B4F-92D3-9468B88BB3CE}">
      <dgm:prSet/>
      <dgm:spPr/>
      <dgm:t>
        <a:bodyPr/>
        <a:lstStyle/>
        <a:p>
          <a:r>
            <a:rPr lang="en-US"/>
            <a:t>Tension between internal and external political orders</a:t>
          </a:r>
        </a:p>
      </dgm:t>
    </dgm:pt>
    <dgm:pt modelId="{B3F0DF25-AF7C-3E49-9A46-FAE747FEF3C9}" type="parTrans" cxnId="{AE603C88-5CD1-FF49-9294-1BB7CB058AF4}">
      <dgm:prSet/>
      <dgm:spPr/>
      <dgm:t>
        <a:bodyPr/>
        <a:lstStyle/>
        <a:p>
          <a:endParaRPr lang="en-US"/>
        </a:p>
      </dgm:t>
    </dgm:pt>
    <dgm:pt modelId="{61C1063B-EDFE-E846-AAF3-113019F7425D}" type="sibTrans" cxnId="{AE603C88-5CD1-FF49-9294-1BB7CB058AF4}">
      <dgm:prSet/>
      <dgm:spPr/>
      <dgm:t>
        <a:bodyPr/>
        <a:lstStyle/>
        <a:p>
          <a:endParaRPr lang="en-US"/>
        </a:p>
      </dgm:t>
    </dgm:pt>
    <dgm:pt modelId="{8B43FF47-BFF8-1C4D-80E2-4AB3F1AD18E9}">
      <dgm:prSet/>
      <dgm:spPr/>
      <dgm:t>
        <a:bodyPr/>
        <a:lstStyle/>
        <a:p>
          <a:r>
            <a:rPr lang="en-US"/>
            <a:t>Goes to the issue of the organization and “law” of the state system</a:t>
          </a:r>
        </a:p>
      </dgm:t>
    </dgm:pt>
    <dgm:pt modelId="{BD45B2D5-3CDC-DF4D-BB39-2496D01B2C8E}" type="parTrans" cxnId="{20849C79-52C8-F84B-ADBC-F02C9D967E9E}">
      <dgm:prSet/>
      <dgm:spPr/>
      <dgm:t>
        <a:bodyPr/>
        <a:lstStyle/>
        <a:p>
          <a:endParaRPr lang="en-US"/>
        </a:p>
      </dgm:t>
    </dgm:pt>
    <dgm:pt modelId="{798F960F-53F6-C34C-A32F-884D9B8E05DB}" type="sibTrans" cxnId="{20849C79-52C8-F84B-ADBC-F02C9D967E9E}">
      <dgm:prSet/>
      <dgm:spPr/>
      <dgm:t>
        <a:bodyPr/>
        <a:lstStyle/>
        <a:p>
          <a:endParaRPr lang="en-US"/>
        </a:p>
      </dgm:t>
    </dgm:pt>
    <dgm:pt modelId="{9E95C985-9B55-3E44-92CE-845CEAF932AA}">
      <dgm:prSet/>
      <dgm:spPr/>
      <dgm:t>
        <a:bodyPr/>
        <a:lstStyle/>
        <a:p>
          <a:r>
            <a:rPr lang="en-US" dirty="0"/>
            <a:t>Fundamental problem of the hierarchy of law where politics is legalized through constitutional law at the domestic level and international law at the supra-national level</a:t>
          </a:r>
        </a:p>
      </dgm:t>
    </dgm:pt>
    <dgm:pt modelId="{9AB939BE-5B74-0F4B-A694-B731BC798356}" type="parTrans" cxnId="{21CBAD87-87C1-CF46-9797-5FFBA246B53B}">
      <dgm:prSet/>
      <dgm:spPr/>
      <dgm:t>
        <a:bodyPr/>
        <a:lstStyle/>
        <a:p>
          <a:endParaRPr lang="en-US"/>
        </a:p>
      </dgm:t>
    </dgm:pt>
    <dgm:pt modelId="{DE87F0B3-D3FA-6B49-A3B1-820C56B6A68D}" type="sibTrans" cxnId="{21CBAD87-87C1-CF46-9797-5FFBA246B53B}">
      <dgm:prSet/>
      <dgm:spPr/>
      <dgm:t>
        <a:bodyPr/>
        <a:lstStyle/>
        <a:p>
          <a:endParaRPr lang="en-US"/>
        </a:p>
      </dgm:t>
    </dgm:pt>
    <dgm:pt modelId="{46EAA85E-FF20-B74A-99E6-FEE38B2DD449}">
      <dgm:prSet/>
      <dgm:spPr/>
      <dgm:t>
        <a:bodyPr/>
        <a:lstStyle/>
        <a:p>
          <a:r>
            <a:rPr lang="en-US"/>
            <a:t>Unresolved tension between principal of national supremacy through constitutional law and international supremacy through consent based participation in multilateral orders giving rise to state obligations</a:t>
          </a:r>
        </a:p>
      </dgm:t>
    </dgm:pt>
    <dgm:pt modelId="{E129D463-A888-1544-A7BB-CA63AC586F11}" type="parTrans" cxnId="{6C0713DD-42A5-3F48-8589-5C3BBB3682D3}">
      <dgm:prSet/>
      <dgm:spPr/>
      <dgm:t>
        <a:bodyPr/>
        <a:lstStyle/>
        <a:p>
          <a:endParaRPr lang="en-US"/>
        </a:p>
      </dgm:t>
    </dgm:pt>
    <dgm:pt modelId="{4FB8813C-8769-9D47-9EA8-742A28DCDC95}" type="sibTrans" cxnId="{6C0713DD-42A5-3F48-8589-5C3BBB3682D3}">
      <dgm:prSet/>
      <dgm:spPr/>
      <dgm:t>
        <a:bodyPr/>
        <a:lstStyle/>
        <a:p>
          <a:endParaRPr lang="en-US"/>
        </a:p>
      </dgm:t>
    </dgm:pt>
    <dgm:pt modelId="{6114785C-9CEB-A140-83FC-7606A7AF834D}">
      <dgm:prSet/>
      <dgm:spPr/>
      <dgm:t>
        <a:bodyPr/>
        <a:lstStyle/>
        <a:p>
          <a:r>
            <a:rPr lang="en-US"/>
            <a:t>For federal systems the additional issue of the effect of international law on relations between central authorities and states</a:t>
          </a:r>
        </a:p>
      </dgm:t>
    </dgm:pt>
    <dgm:pt modelId="{2CC85DD1-6A94-C942-8F63-23C3BEE8690A}" type="parTrans" cxnId="{9A9DB291-83C8-AF4E-A152-421BA6102DA6}">
      <dgm:prSet/>
      <dgm:spPr/>
      <dgm:t>
        <a:bodyPr/>
        <a:lstStyle/>
        <a:p>
          <a:endParaRPr lang="en-US"/>
        </a:p>
      </dgm:t>
    </dgm:pt>
    <dgm:pt modelId="{110FD385-DA04-6B4E-8D88-36D3CB04A8BB}" type="sibTrans" cxnId="{9A9DB291-83C8-AF4E-A152-421BA6102DA6}">
      <dgm:prSet/>
      <dgm:spPr/>
      <dgm:t>
        <a:bodyPr/>
        <a:lstStyle/>
        <a:p>
          <a:endParaRPr lang="en-US"/>
        </a:p>
      </dgm:t>
    </dgm:pt>
    <dgm:pt modelId="{7E2AE49F-8A59-EC4D-8E46-C5F72DB61284}" type="pres">
      <dgm:prSet presAssocID="{5AAEB2B8-D33D-F442-9F25-8451548E7B34}" presName="cycle" presStyleCnt="0">
        <dgm:presLayoutVars>
          <dgm:dir/>
          <dgm:resizeHandles val="exact"/>
        </dgm:presLayoutVars>
      </dgm:prSet>
      <dgm:spPr/>
    </dgm:pt>
    <dgm:pt modelId="{F8739DD7-24D2-DD46-967D-9757B6A0F0A6}" type="pres">
      <dgm:prSet presAssocID="{EC0F9B7B-D963-4E48-912B-929722E3D853}" presName="arrow" presStyleLbl="node1" presStyleIdx="0" presStyleCnt="2" custScaleX="113470">
        <dgm:presLayoutVars>
          <dgm:bulletEnabled val="1"/>
        </dgm:presLayoutVars>
      </dgm:prSet>
      <dgm:spPr/>
    </dgm:pt>
    <dgm:pt modelId="{620E40FB-3C85-9741-9FD2-C2C97498C380}" type="pres">
      <dgm:prSet presAssocID="{DEA1465F-D824-8B46-B637-FBDC62E0FBF2}" presName="arrow" presStyleLbl="node1" presStyleIdx="1" presStyleCnt="2" custScaleX="113470">
        <dgm:presLayoutVars>
          <dgm:bulletEnabled val="1"/>
        </dgm:presLayoutVars>
      </dgm:prSet>
      <dgm:spPr/>
    </dgm:pt>
  </dgm:ptLst>
  <dgm:cxnLst>
    <dgm:cxn modelId="{038C4A01-0540-4641-9151-BC7F26C0DDC8}" type="presOf" srcId="{8B43FF47-BFF8-1C4D-80E2-4AB3F1AD18E9}" destId="{620E40FB-3C85-9741-9FD2-C2C97498C380}" srcOrd="0" destOrd="2" presId="urn:microsoft.com/office/officeart/2005/8/layout/arrow1"/>
    <dgm:cxn modelId="{F48EAF1E-49AC-6242-8FF1-A0220E97CE6F}" srcId="{EC0F9B7B-D963-4E48-912B-929722E3D853}" destId="{093E8E17-E2D5-A749-A583-9C613811AFDC}" srcOrd="0" destOrd="0" parTransId="{107CFC15-7392-5E48-8259-767BEB9AE7A1}" sibTransId="{F62217F6-E027-CF4C-B202-2C402A0EAC12}"/>
    <dgm:cxn modelId="{86CD1823-CFA0-BF4B-BAC4-3CB3F03859DC}" srcId="{5AAEB2B8-D33D-F442-9F25-8451548E7B34}" destId="{DEA1465F-D824-8B46-B637-FBDC62E0FBF2}" srcOrd="1" destOrd="0" parTransId="{C39B9FC7-F752-4E43-AB31-2573DBA01C00}" sibTransId="{4C1F9A3E-19C3-9548-86AD-BC4840C65249}"/>
    <dgm:cxn modelId="{D7B87B49-CDC1-7C4B-B502-86B0FBF18018}" srcId="{EC0F9B7B-D963-4E48-912B-929722E3D853}" destId="{882D16DA-AF2D-3040-8043-6BAEF7AAF6E7}" srcOrd="1" destOrd="0" parTransId="{E4CA919C-5C63-E948-A9BE-20632A285F02}" sibTransId="{33853FE0-52E3-7945-BF5B-D80266CBE854}"/>
    <dgm:cxn modelId="{D76A144B-21DF-C44A-832D-E6639105D7DA}" type="presOf" srcId="{EC0F9B7B-D963-4E48-912B-929722E3D853}" destId="{F8739DD7-24D2-DD46-967D-9757B6A0F0A6}" srcOrd="0" destOrd="0" presId="urn:microsoft.com/office/officeart/2005/8/layout/arrow1"/>
    <dgm:cxn modelId="{250A2A4B-A82D-8F46-A1D6-C1668A1D8435}" type="presOf" srcId="{46EAA85E-FF20-B74A-99E6-FEE38B2DD449}" destId="{620E40FB-3C85-9741-9FD2-C2C97498C380}" srcOrd="0" destOrd="4" presId="urn:microsoft.com/office/officeart/2005/8/layout/arrow1"/>
    <dgm:cxn modelId="{2DA75F66-F48D-B54E-9CAD-0B049835DC11}" type="presOf" srcId="{882D16DA-AF2D-3040-8043-6BAEF7AAF6E7}" destId="{F8739DD7-24D2-DD46-967D-9757B6A0F0A6}" srcOrd="0" destOrd="2" presId="urn:microsoft.com/office/officeart/2005/8/layout/arrow1"/>
    <dgm:cxn modelId="{E4732F77-2DF8-094E-BDB3-F45DDF605108}" type="presOf" srcId="{5AAEB2B8-D33D-F442-9F25-8451548E7B34}" destId="{7E2AE49F-8A59-EC4D-8E46-C5F72DB61284}" srcOrd="0" destOrd="0" presId="urn:microsoft.com/office/officeart/2005/8/layout/arrow1"/>
    <dgm:cxn modelId="{A48FF977-EC77-C54E-BB6B-7337D39E1A4D}" type="presOf" srcId="{6114785C-9CEB-A140-83FC-7606A7AF834D}" destId="{620E40FB-3C85-9741-9FD2-C2C97498C380}" srcOrd="0" destOrd="5" presId="urn:microsoft.com/office/officeart/2005/8/layout/arrow1"/>
    <dgm:cxn modelId="{20849C79-52C8-F84B-ADBC-F02C9D967E9E}" srcId="{DEA1465F-D824-8B46-B637-FBDC62E0FBF2}" destId="{8B43FF47-BFF8-1C4D-80E2-4AB3F1AD18E9}" srcOrd="1" destOrd="0" parTransId="{BD45B2D5-3CDC-DF4D-BB39-2496D01B2C8E}" sibTransId="{798F960F-53F6-C34C-A32F-884D9B8E05DB}"/>
    <dgm:cxn modelId="{21CBAD87-87C1-CF46-9797-5FFBA246B53B}" srcId="{DEA1465F-D824-8B46-B637-FBDC62E0FBF2}" destId="{9E95C985-9B55-3E44-92CE-845CEAF932AA}" srcOrd="2" destOrd="0" parTransId="{9AB939BE-5B74-0F4B-A694-B731BC798356}" sibTransId="{DE87F0B3-D3FA-6B49-A3B1-820C56B6A68D}"/>
    <dgm:cxn modelId="{AE603C88-5CD1-FF49-9294-1BB7CB058AF4}" srcId="{DEA1465F-D824-8B46-B637-FBDC62E0FBF2}" destId="{2E874396-BA73-6B4F-92D3-9468B88BB3CE}" srcOrd="0" destOrd="0" parTransId="{B3F0DF25-AF7C-3E49-9A46-FAE747FEF3C9}" sibTransId="{61C1063B-EDFE-E846-AAF3-113019F7425D}"/>
    <dgm:cxn modelId="{A325018E-4ADA-7C4F-A445-7031F6B2AA65}" type="presOf" srcId="{9E95C985-9B55-3E44-92CE-845CEAF932AA}" destId="{620E40FB-3C85-9741-9FD2-C2C97498C380}" srcOrd="0" destOrd="3" presId="urn:microsoft.com/office/officeart/2005/8/layout/arrow1"/>
    <dgm:cxn modelId="{9A9DB291-83C8-AF4E-A152-421BA6102DA6}" srcId="{DEA1465F-D824-8B46-B637-FBDC62E0FBF2}" destId="{6114785C-9CEB-A140-83FC-7606A7AF834D}" srcOrd="4" destOrd="0" parTransId="{2CC85DD1-6A94-C942-8F63-23C3BEE8690A}" sibTransId="{110FD385-DA04-6B4E-8D88-36D3CB04A8BB}"/>
    <dgm:cxn modelId="{77B06495-BBE6-314E-B843-6C51F2A43183}" type="presOf" srcId="{093E8E17-E2D5-A749-A583-9C613811AFDC}" destId="{F8739DD7-24D2-DD46-967D-9757B6A0F0A6}" srcOrd="0" destOrd="1" presId="urn:microsoft.com/office/officeart/2005/8/layout/arrow1"/>
    <dgm:cxn modelId="{AFA74D9C-B4CF-884D-AABB-E5BB72AC5405}" srcId="{5AAEB2B8-D33D-F442-9F25-8451548E7B34}" destId="{EC0F9B7B-D963-4E48-912B-929722E3D853}" srcOrd="0" destOrd="0" parTransId="{6F36F9DC-13CC-604D-AB92-C3124E2E64E3}" sibTransId="{D80E7536-B824-9A41-BB0B-C2F1E683B331}"/>
    <dgm:cxn modelId="{D1E76FB2-181E-134D-96DD-4DA46B7AB478}" type="presOf" srcId="{2E874396-BA73-6B4F-92D3-9468B88BB3CE}" destId="{620E40FB-3C85-9741-9FD2-C2C97498C380}" srcOrd="0" destOrd="1" presId="urn:microsoft.com/office/officeart/2005/8/layout/arrow1"/>
    <dgm:cxn modelId="{4982E5C6-7E00-8944-A5AF-A37DA7A8F5D3}" type="presOf" srcId="{6A8A29D2-5218-4341-B476-B4A2C18CF3D0}" destId="{F8739DD7-24D2-DD46-967D-9757B6A0F0A6}" srcOrd="0" destOrd="3" presId="urn:microsoft.com/office/officeart/2005/8/layout/arrow1"/>
    <dgm:cxn modelId="{492DE6CB-4F6B-3D40-9576-211944A229EB}" type="presOf" srcId="{DEA1465F-D824-8B46-B637-FBDC62E0FBF2}" destId="{620E40FB-3C85-9741-9FD2-C2C97498C380}" srcOrd="0" destOrd="0" presId="urn:microsoft.com/office/officeart/2005/8/layout/arrow1"/>
    <dgm:cxn modelId="{8CDDBEDA-71C7-BF4C-849D-5AB8CD3E8C45}" srcId="{EC0F9B7B-D963-4E48-912B-929722E3D853}" destId="{6A8A29D2-5218-4341-B476-B4A2C18CF3D0}" srcOrd="2" destOrd="0" parTransId="{86950FA5-666D-3741-9F30-28FE4EA718F7}" sibTransId="{4C034C35-2880-D549-A5FE-940FCC915015}"/>
    <dgm:cxn modelId="{6C0713DD-42A5-3F48-8589-5C3BBB3682D3}" srcId="{DEA1465F-D824-8B46-B637-FBDC62E0FBF2}" destId="{46EAA85E-FF20-B74A-99E6-FEE38B2DD449}" srcOrd="3" destOrd="0" parTransId="{E129D463-A888-1544-A7BB-CA63AC586F11}" sibTransId="{4FB8813C-8769-9D47-9EA8-742A28DCDC95}"/>
    <dgm:cxn modelId="{3624A652-4EC3-CC4B-ADF6-97DE28768CEB}" type="presParOf" srcId="{7E2AE49F-8A59-EC4D-8E46-C5F72DB61284}" destId="{F8739DD7-24D2-DD46-967D-9757B6A0F0A6}" srcOrd="0" destOrd="0" presId="urn:microsoft.com/office/officeart/2005/8/layout/arrow1"/>
    <dgm:cxn modelId="{32206D16-6363-EF46-9CC9-118B8C643180}" type="presParOf" srcId="{7E2AE49F-8A59-EC4D-8E46-C5F72DB61284}" destId="{620E40FB-3C85-9741-9FD2-C2C97498C380}"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ED4757-FA4F-1C42-BFE2-A6B23F2E5B76}" type="doc">
      <dgm:prSet loTypeId="urn:microsoft.com/office/officeart/2005/8/layout/vProcess5" loCatId="relationship" qsTypeId="urn:microsoft.com/office/officeart/2005/8/quickstyle/simple1" qsCatId="simple" csTypeId="urn:microsoft.com/office/officeart/2005/8/colors/accent1_2" csCatId="accent1" phldr="1"/>
      <dgm:spPr/>
      <dgm:t>
        <a:bodyPr/>
        <a:lstStyle/>
        <a:p>
          <a:endParaRPr lang="en-US"/>
        </a:p>
      </dgm:t>
    </dgm:pt>
    <dgm:pt modelId="{73B00AB2-C92D-444B-8E3A-CC2735C1C55F}">
      <dgm:prSet/>
      <dgm:sp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rect">
            <a:fillToRect l="100000" t="100000"/>
          </a:path>
          <a:tileRect r="-100000" b="-100000"/>
        </a:gradFill>
      </dgm:spPr>
      <dgm:t>
        <a:bodyPr/>
        <a:lstStyle/>
        <a:p>
          <a:r>
            <a:rPr lang="en-US"/>
            <a:t>Both federalism and constitutional internationalism implicate the core issue of the alignments of sovereignty and constitutional orders.</a:t>
          </a:r>
        </a:p>
      </dgm:t>
    </dgm:pt>
    <dgm:pt modelId="{DA11C1D6-B189-C748-836A-A968A805A3C1}" type="parTrans" cxnId="{D1D74307-5C57-CA4D-87D1-36B036898888}">
      <dgm:prSet/>
      <dgm:spPr/>
      <dgm:t>
        <a:bodyPr/>
        <a:lstStyle/>
        <a:p>
          <a:endParaRPr lang="en-US"/>
        </a:p>
      </dgm:t>
    </dgm:pt>
    <dgm:pt modelId="{2BDDA78A-A1B6-0148-A929-A80E7D51D81F}" type="sibTrans" cxnId="{D1D74307-5C57-CA4D-87D1-36B036898888}">
      <dgm:prSet/>
      <dgm:spPr/>
      <dgm:t>
        <a:bodyPr/>
        <a:lstStyle/>
        <a:p>
          <a:endParaRPr lang="en-US"/>
        </a:p>
      </dgm:t>
    </dgm:pt>
    <dgm:pt modelId="{82F60A61-CE82-1242-8A22-9FF3803F0F1E}">
      <dgm:prSet/>
      <dgm:sp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rect">
            <a:fillToRect l="100000" t="100000"/>
          </a:path>
          <a:tileRect r="-100000" b="-100000"/>
        </a:gradFill>
      </dgm:spPr>
      <dgm:t>
        <a:bodyPr/>
        <a:lstStyle/>
        <a:p>
          <a:r>
            <a:rPr lang="en-US"/>
            <a:t>Sovereignty understood as the </a:t>
          </a:r>
          <a:r>
            <a:rPr lang="en-US" i="1"/>
            <a:t>supreme power especially over a body politic;</a:t>
          </a:r>
          <a:endParaRPr lang="en-US"/>
        </a:p>
      </dgm:t>
    </dgm:pt>
    <dgm:pt modelId="{3334EE73-3FF1-AD47-96F0-56CDF53B7FF9}" type="parTrans" cxnId="{44E4AC12-E57F-D045-93F3-413EA6EB24E2}">
      <dgm:prSet/>
      <dgm:spPr/>
      <dgm:t>
        <a:bodyPr/>
        <a:lstStyle/>
        <a:p>
          <a:endParaRPr lang="en-US"/>
        </a:p>
      </dgm:t>
    </dgm:pt>
    <dgm:pt modelId="{7B001EA2-A3A4-084F-A542-83591168CBF8}" type="sibTrans" cxnId="{44E4AC12-E57F-D045-93F3-413EA6EB24E2}">
      <dgm:prSet/>
      <dgm:spPr/>
      <dgm:t>
        <a:bodyPr/>
        <a:lstStyle/>
        <a:p>
          <a:endParaRPr lang="en-US"/>
        </a:p>
      </dgm:t>
    </dgm:pt>
    <dgm:pt modelId="{C0B52875-4407-8349-8982-B9E876B44384}">
      <dgm:prSet/>
      <dgm:sp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rect">
            <a:fillToRect l="100000" t="100000"/>
          </a:path>
          <a:tileRect r="-100000" b="-100000"/>
        </a:gradFill>
      </dgm:spPr>
      <dgm:t>
        <a:bodyPr/>
        <a:lstStyle/>
        <a:p>
          <a:r>
            <a:rPr lang="en-US"/>
            <a:t>Constitutional orders understood as </a:t>
          </a:r>
          <a:r>
            <a:rPr lang="en-US" i="1"/>
            <a:t>the organization of that supreme power </a:t>
          </a:r>
          <a:r>
            <a:rPr lang="en-US"/>
            <a:t>among designated political actors with respect to the functions, forms and principles of exercising supreme power ver a body politic. </a:t>
          </a:r>
        </a:p>
      </dgm:t>
    </dgm:pt>
    <dgm:pt modelId="{9E8112A4-1C46-7E4E-857D-1FB2C478E930}" type="parTrans" cxnId="{457123E6-4F55-0F45-BB7E-1E8F543EA14C}">
      <dgm:prSet/>
      <dgm:spPr/>
      <dgm:t>
        <a:bodyPr/>
        <a:lstStyle/>
        <a:p>
          <a:endParaRPr lang="en-US"/>
        </a:p>
      </dgm:t>
    </dgm:pt>
    <dgm:pt modelId="{7A19E192-E8AA-1040-B01E-4371DCBC7C3C}" type="sibTrans" cxnId="{457123E6-4F55-0F45-BB7E-1E8F543EA14C}">
      <dgm:prSet/>
      <dgm:spPr/>
      <dgm:t>
        <a:bodyPr/>
        <a:lstStyle/>
        <a:p>
          <a:endParaRPr lang="en-US"/>
        </a:p>
      </dgm:t>
    </dgm:pt>
    <dgm:pt modelId="{68A66D36-3937-8842-B92C-8E352E657890}">
      <dgm:prSet/>
      <dgm: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t>
        <a:bodyPr/>
        <a:lstStyle/>
        <a:p>
          <a:r>
            <a:rPr lang="en-US"/>
            <a:t>Both touch on issues of allocation of political power</a:t>
          </a:r>
        </a:p>
      </dgm:t>
    </dgm:pt>
    <dgm:pt modelId="{1B7EDFA1-1666-0244-AD03-09EC590C2E5C}" type="parTrans" cxnId="{400A810C-2BD4-EA48-982D-327E3E59F5A7}">
      <dgm:prSet/>
      <dgm:spPr/>
      <dgm:t>
        <a:bodyPr/>
        <a:lstStyle/>
        <a:p>
          <a:endParaRPr lang="en-US"/>
        </a:p>
      </dgm:t>
    </dgm:pt>
    <dgm:pt modelId="{4B8CD6C7-5CA8-6B43-A711-23550CD07F15}" type="sibTrans" cxnId="{400A810C-2BD4-EA48-982D-327E3E59F5A7}">
      <dgm:prSet/>
      <dgm:spPr/>
      <dgm:t>
        <a:bodyPr/>
        <a:lstStyle/>
        <a:p>
          <a:endParaRPr lang="en-US"/>
        </a:p>
      </dgm:t>
    </dgm:pt>
    <dgm:pt modelId="{B4C7E53F-04E2-B942-B6B9-E3C53E0E372C}">
      <dgm:prSet/>
      <dgm: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t>
        <a:bodyPr/>
        <a:lstStyle/>
        <a:p>
          <a:r>
            <a:rPr lang="en-US" b="1"/>
            <a:t>Federalism</a:t>
          </a:r>
          <a:r>
            <a:rPr lang="en-US"/>
            <a:t>—an </a:t>
          </a:r>
          <a:r>
            <a:rPr lang="en-US" b="1"/>
            <a:t>endogenous allocation </a:t>
          </a:r>
          <a:r>
            <a:rPr lang="en-US"/>
            <a:t>of political power within governments constituted inside a constitutional order (but it is only one half of that interior allocation, the other half, touches on separation of powers and checks and balances principles);</a:t>
          </a:r>
        </a:p>
      </dgm:t>
    </dgm:pt>
    <dgm:pt modelId="{2E72DE65-E35A-8B48-839D-2BCC265821D6}" type="parTrans" cxnId="{5F442792-CC78-5B45-9548-EA303212B38A}">
      <dgm:prSet/>
      <dgm:spPr/>
      <dgm:t>
        <a:bodyPr/>
        <a:lstStyle/>
        <a:p>
          <a:endParaRPr lang="en-US"/>
        </a:p>
      </dgm:t>
    </dgm:pt>
    <dgm:pt modelId="{D9C97627-AD65-F942-B5B4-6315BF10B3EF}" type="sibTrans" cxnId="{5F442792-CC78-5B45-9548-EA303212B38A}">
      <dgm:prSet/>
      <dgm:spPr/>
      <dgm:t>
        <a:bodyPr/>
        <a:lstStyle/>
        <a:p>
          <a:endParaRPr lang="en-US"/>
        </a:p>
      </dgm:t>
    </dgm:pt>
    <dgm:pt modelId="{6B00122F-2EA7-7747-A3C9-37B6C228EDB6}">
      <dgm:prSet/>
      <dgm: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t>
        <a:bodyPr/>
        <a:lstStyle/>
        <a:p>
          <a:r>
            <a:rPr lang="en-US" b="1"/>
            <a:t>Constitutional internationalism</a:t>
          </a:r>
          <a:r>
            <a:rPr lang="en-US"/>
            <a:t>—an </a:t>
          </a:r>
          <a:r>
            <a:rPr lang="en-US" b="1"/>
            <a:t>exogenous allocation </a:t>
          </a:r>
          <a:r>
            <a:rPr lang="en-US"/>
            <a:t>of political power between a self referencing constitutional order and supra-national (multi-lateral) governance orders.</a:t>
          </a:r>
        </a:p>
      </dgm:t>
    </dgm:pt>
    <dgm:pt modelId="{C9FB6F99-C182-1649-BB06-42979750BBA7}" type="parTrans" cxnId="{D2857B6D-EAE6-DE4E-ADCB-A0F46B49250F}">
      <dgm:prSet/>
      <dgm:spPr/>
      <dgm:t>
        <a:bodyPr/>
        <a:lstStyle/>
        <a:p>
          <a:endParaRPr lang="en-US"/>
        </a:p>
      </dgm:t>
    </dgm:pt>
    <dgm:pt modelId="{2C666E12-7686-D641-81C3-C4F1F37CAFC8}" type="sibTrans" cxnId="{D2857B6D-EAE6-DE4E-ADCB-A0F46B49250F}">
      <dgm:prSet/>
      <dgm:spPr/>
      <dgm:t>
        <a:bodyPr/>
        <a:lstStyle/>
        <a:p>
          <a:endParaRPr lang="en-US"/>
        </a:p>
      </dgm:t>
    </dgm:pt>
    <dgm:pt modelId="{7B97FE39-F824-CF43-81BF-F8C021267884}">
      <dgm:prSet/>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a:t>Together these sites of endogenous and exogenous power allocation constitute the ecology of constitutional orders:</a:t>
          </a:r>
        </a:p>
      </dgm:t>
    </dgm:pt>
    <dgm:pt modelId="{B525EF7C-8C2C-6C4A-A455-7FC035954F1C}" type="parTrans" cxnId="{BB22E394-9E32-B246-A77F-8E937917A40D}">
      <dgm:prSet/>
      <dgm:spPr/>
      <dgm:t>
        <a:bodyPr/>
        <a:lstStyle/>
        <a:p>
          <a:endParaRPr lang="en-US"/>
        </a:p>
      </dgm:t>
    </dgm:pt>
    <dgm:pt modelId="{337EF8BC-40E9-E74A-81FD-05BC0B56C216}" type="sibTrans" cxnId="{BB22E394-9E32-B246-A77F-8E937917A40D}">
      <dgm:prSet/>
      <dgm:spPr/>
      <dgm:t>
        <a:bodyPr/>
        <a:lstStyle/>
        <a:p>
          <a:endParaRPr lang="en-US"/>
        </a:p>
      </dgm:t>
    </dgm:pt>
    <dgm:pt modelId="{A19904EA-C2D1-D642-83B5-F1199FE59B8A}">
      <dgm:prSet/>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a:t>Ecology--the set of relationships existing between any complex system and its surroundings or environment..</a:t>
          </a:r>
        </a:p>
      </dgm:t>
    </dgm:pt>
    <dgm:pt modelId="{1F5D4E14-FD35-C340-A696-D6F61FDFDB5A}" type="parTrans" cxnId="{D04DDD8A-C106-634F-8D27-A19225BF28A5}">
      <dgm:prSet/>
      <dgm:spPr/>
      <dgm:t>
        <a:bodyPr/>
        <a:lstStyle/>
        <a:p>
          <a:endParaRPr lang="en-US"/>
        </a:p>
      </dgm:t>
    </dgm:pt>
    <dgm:pt modelId="{AC841DBA-17C9-5D4A-9074-B924AF05EBB8}" type="sibTrans" cxnId="{D04DDD8A-C106-634F-8D27-A19225BF28A5}">
      <dgm:prSet/>
      <dgm:spPr/>
      <dgm:t>
        <a:bodyPr/>
        <a:lstStyle/>
        <a:p>
          <a:endParaRPr lang="en-US"/>
        </a:p>
      </dgm:t>
    </dgm:pt>
    <dgm:pt modelId="{D12AC5D6-2DAD-C844-B76C-42F260F4B879}" type="pres">
      <dgm:prSet presAssocID="{AAED4757-FA4F-1C42-BFE2-A6B23F2E5B76}" presName="outerComposite" presStyleCnt="0">
        <dgm:presLayoutVars>
          <dgm:chMax val="5"/>
          <dgm:dir/>
          <dgm:resizeHandles val="exact"/>
        </dgm:presLayoutVars>
      </dgm:prSet>
      <dgm:spPr/>
    </dgm:pt>
    <dgm:pt modelId="{D02B7905-124E-AD4D-8572-2BC155372221}" type="pres">
      <dgm:prSet presAssocID="{AAED4757-FA4F-1C42-BFE2-A6B23F2E5B76}" presName="dummyMaxCanvas" presStyleCnt="0">
        <dgm:presLayoutVars/>
      </dgm:prSet>
      <dgm:spPr/>
    </dgm:pt>
    <dgm:pt modelId="{0C67D392-4FA4-904A-9359-FC28A9D1FD20}" type="pres">
      <dgm:prSet presAssocID="{AAED4757-FA4F-1C42-BFE2-A6B23F2E5B76}" presName="ThreeNodes_1" presStyleLbl="node1" presStyleIdx="0" presStyleCnt="3">
        <dgm:presLayoutVars>
          <dgm:bulletEnabled val="1"/>
        </dgm:presLayoutVars>
      </dgm:prSet>
      <dgm:spPr/>
    </dgm:pt>
    <dgm:pt modelId="{E99B1608-F456-9D4F-ACC5-139DC84F8FEB}" type="pres">
      <dgm:prSet presAssocID="{AAED4757-FA4F-1C42-BFE2-A6B23F2E5B76}" presName="ThreeNodes_2" presStyleLbl="node1" presStyleIdx="1" presStyleCnt="3">
        <dgm:presLayoutVars>
          <dgm:bulletEnabled val="1"/>
        </dgm:presLayoutVars>
      </dgm:prSet>
      <dgm:spPr/>
    </dgm:pt>
    <dgm:pt modelId="{4BEFD5DC-BDBC-B84B-9EFF-C1C98B3889B8}" type="pres">
      <dgm:prSet presAssocID="{AAED4757-FA4F-1C42-BFE2-A6B23F2E5B76}" presName="ThreeNodes_3" presStyleLbl="node1" presStyleIdx="2" presStyleCnt="3">
        <dgm:presLayoutVars>
          <dgm:bulletEnabled val="1"/>
        </dgm:presLayoutVars>
      </dgm:prSet>
      <dgm:spPr/>
    </dgm:pt>
    <dgm:pt modelId="{C31ADAFE-28FC-CF49-A55A-8C178B619729}" type="pres">
      <dgm:prSet presAssocID="{AAED4757-FA4F-1C42-BFE2-A6B23F2E5B76}" presName="ThreeConn_1-2" presStyleLbl="fgAccFollowNode1" presStyleIdx="0" presStyleCnt="2">
        <dgm:presLayoutVars>
          <dgm:bulletEnabled val="1"/>
        </dgm:presLayoutVars>
      </dgm:prSet>
      <dgm:spPr/>
    </dgm:pt>
    <dgm:pt modelId="{FA02BC0B-9FA2-A64C-80C1-093B8A9D5A72}" type="pres">
      <dgm:prSet presAssocID="{AAED4757-FA4F-1C42-BFE2-A6B23F2E5B76}" presName="ThreeConn_2-3" presStyleLbl="fgAccFollowNode1" presStyleIdx="1" presStyleCnt="2">
        <dgm:presLayoutVars>
          <dgm:bulletEnabled val="1"/>
        </dgm:presLayoutVars>
      </dgm:prSet>
      <dgm:spPr/>
    </dgm:pt>
    <dgm:pt modelId="{1BD413B2-B9CF-424A-81B0-585E06853BEE}" type="pres">
      <dgm:prSet presAssocID="{AAED4757-FA4F-1C42-BFE2-A6B23F2E5B76}" presName="ThreeNodes_1_text" presStyleLbl="node1" presStyleIdx="2" presStyleCnt="3">
        <dgm:presLayoutVars>
          <dgm:bulletEnabled val="1"/>
        </dgm:presLayoutVars>
      </dgm:prSet>
      <dgm:spPr/>
    </dgm:pt>
    <dgm:pt modelId="{D52F856B-F5AA-8A4A-A0D4-F9A646426A9C}" type="pres">
      <dgm:prSet presAssocID="{AAED4757-FA4F-1C42-BFE2-A6B23F2E5B76}" presName="ThreeNodes_2_text" presStyleLbl="node1" presStyleIdx="2" presStyleCnt="3">
        <dgm:presLayoutVars>
          <dgm:bulletEnabled val="1"/>
        </dgm:presLayoutVars>
      </dgm:prSet>
      <dgm:spPr/>
    </dgm:pt>
    <dgm:pt modelId="{7B53972B-187E-B543-B73B-E35180B29B56}" type="pres">
      <dgm:prSet presAssocID="{AAED4757-FA4F-1C42-BFE2-A6B23F2E5B76}" presName="ThreeNodes_3_text" presStyleLbl="node1" presStyleIdx="2" presStyleCnt="3">
        <dgm:presLayoutVars>
          <dgm:bulletEnabled val="1"/>
        </dgm:presLayoutVars>
      </dgm:prSet>
      <dgm:spPr/>
    </dgm:pt>
  </dgm:ptLst>
  <dgm:cxnLst>
    <dgm:cxn modelId="{D1D74307-5C57-CA4D-87D1-36B036898888}" srcId="{AAED4757-FA4F-1C42-BFE2-A6B23F2E5B76}" destId="{73B00AB2-C92D-444B-8E3A-CC2735C1C55F}" srcOrd="0" destOrd="0" parTransId="{DA11C1D6-B189-C748-836A-A968A805A3C1}" sibTransId="{2BDDA78A-A1B6-0148-A929-A80E7D51D81F}"/>
    <dgm:cxn modelId="{400A810C-2BD4-EA48-982D-327E3E59F5A7}" srcId="{AAED4757-FA4F-1C42-BFE2-A6B23F2E5B76}" destId="{68A66D36-3937-8842-B92C-8E352E657890}" srcOrd="1" destOrd="0" parTransId="{1B7EDFA1-1666-0244-AD03-09EC590C2E5C}" sibTransId="{4B8CD6C7-5CA8-6B43-A711-23550CD07F15}"/>
    <dgm:cxn modelId="{44E4AC12-E57F-D045-93F3-413EA6EB24E2}" srcId="{73B00AB2-C92D-444B-8E3A-CC2735C1C55F}" destId="{82F60A61-CE82-1242-8A22-9FF3803F0F1E}" srcOrd="0" destOrd="0" parTransId="{3334EE73-3FF1-AD47-96F0-56CDF53B7FF9}" sibTransId="{7B001EA2-A3A4-084F-A542-83591168CBF8}"/>
    <dgm:cxn modelId="{B974FE22-E1DD-364F-BC1B-6363A90C5405}" type="presOf" srcId="{6B00122F-2EA7-7747-A3C9-37B6C228EDB6}" destId="{D52F856B-F5AA-8A4A-A0D4-F9A646426A9C}" srcOrd="1" destOrd="2" presId="urn:microsoft.com/office/officeart/2005/8/layout/vProcess5"/>
    <dgm:cxn modelId="{E0C94B33-ACE4-8D49-9B72-2C83AFB38958}" type="presOf" srcId="{B4C7E53F-04E2-B942-B6B9-E3C53E0E372C}" destId="{E99B1608-F456-9D4F-ACC5-139DC84F8FEB}" srcOrd="0" destOrd="1" presId="urn:microsoft.com/office/officeart/2005/8/layout/vProcess5"/>
    <dgm:cxn modelId="{06858737-1C8C-814B-A883-B9D09A2A39D2}" type="presOf" srcId="{6B00122F-2EA7-7747-A3C9-37B6C228EDB6}" destId="{E99B1608-F456-9D4F-ACC5-139DC84F8FEB}" srcOrd="0" destOrd="2" presId="urn:microsoft.com/office/officeart/2005/8/layout/vProcess5"/>
    <dgm:cxn modelId="{3382CA37-ACD2-7048-BFE3-602AB80B76CC}" type="presOf" srcId="{C0B52875-4407-8349-8982-B9E876B44384}" destId="{1BD413B2-B9CF-424A-81B0-585E06853BEE}" srcOrd="1" destOrd="2" presId="urn:microsoft.com/office/officeart/2005/8/layout/vProcess5"/>
    <dgm:cxn modelId="{57924A3C-2A9B-CF4B-916D-BEA73CC27070}" type="presOf" srcId="{68A66D36-3937-8842-B92C-8E352E657890}" destId="{E99B1608-F456-9D4F-ACC5-139DC84F8FEB}" srcOrd="0" destOrd="0" presId="urn:microsoft.com/office/officeart/2005/8/layout/vProcess5"/>
    <dgm:cxn modelId="{3ADFF03D-E076-FA4C-857A-D8D552196248}" type="presOf" srcId="{73B00AB2-C92D-444B-8E3A-CC2735C1C55F}" destId="{0C67D392-4FA4-904A-9359-FC28A9D1FD20}" srcOrd="0" destOrd="0" presId="urn:microsoft.com/office/officeart/2005/8/layout/vProcess5"/>
    <dgm:cxn modelId="{EB582151-F9AB-1F4C-8216-9D034F49FC5D}" type="presOf" srcId="{A19904EA-C2D1-D642-83B5-F1199FE59B8A}" destId="{7B53972B-187E-B543-B73B-E35180B29B56}" srcOrd="1" destOrd="1" presId="urn:microsoft.com/office/officeart/2005/8/layout/vProcess5"/>
    <dgm:cxn modelId="{865E7557-6213-7348-A3F6-28101340E3FE}" type="presOf" srcId="{82F60A61-CE82-1242-8A22-9FF3803F0F1E}" destId="{0C67D392-4FA4-904A-9359-FC28A9D1FD20}" srcOrd="0" destOrd="1" presId="urn:microsoft.com/office/officeart/2005/8/layout/vProcess5"/>
    <dgm:cxn modelId="{1700B462-CBA4-9241-A950-7D2DBBF68C6A}" type="presOf" srcId="{AAED4757-FA4F-1C42-BFE2-A6B23F2E5B76}" destId="{D12AC5D6-2DAD-C844-B76C-42F260F4B879}" srcOrd="0" destOrd="0" presId="urn:microsoft.com/office/officeart/2005/8/layout/vProcess5"/>
    <dgm:cxn modelId="{03FB5B69-2F4B-BB46-9ABB-E5E0A9458E71}" type="presOf" srcId="{82F60A61-CE82-1242-8A22-9FF3803F0F1E}" destId="{1BD413B2-B9CF-424A-81B0-585E06853BEE}" srcOrd="1" destOrd="1" presId="urn:microsoft.com/office/officeart/2005/8/layout/vProcess5"/>
    <dgm:cxn modelId="{D2857B6D-EAE6-DE4E-ADCB-A0F46B49250F}" srcId="{68A66D36-3937-8842-B92C-8E352E657890}" destId="{6B00122F-2EA7-7747-A3C9-37B6C228EDB6}" srcOrd="1" destOrd="0" parTransId="{C9FB6F99-C182-1649-BB06-42979750BBA7}" sibTransId="{2C666E12-7686-D641-81C3-C4F1F37CAFC8}"/>
    <dgm:cxn modelId="{2053C974-F1B0-EE41-A410-82926D9B24F2}" type="presOf" srcId="{7B97FE39-F824-CF43-81BF-F8C021267884}" destId="{4BEFD5DC-BDBC-B84B-9EFF-C1C98B3889B8}" srcOrd="0" destOrd="0" presId="urn:microsoft.com/office/officeart/2005/8/layout/vProcess5"/>
    <dgm:cxn modelId="{E0DCB87A-B940-8D41-BEAF-578AB03D0408}" type="presOf" srcId="{A19904EA-C2D1-D642-83B5-F1199FE59B8A}" destId="{4BEFD5DC-BDBC-B84B-9EFF-C1C98B3889B8}" srcOrd="0" destOrd="1" presId="urn:microsoft.com/office/officeart/2005/8/layout/vProcess5"/>
    <dgm:cxn modelId="{876D3480-BB6B-174F-A011-20DC7F88823C}" type="presOf" srcId="{2BDDA78A-A1B6-0148-A929-A80E7D51D81F}" destId="{C31ADAFE-28FC-CF49-A55A-8C178B619729}" srcOrd="0" destOrd="0" presId="urn:microsoft.com/office/officeart/2005/8/layout/vProcess5"/>
    <dgm:cxn modelId="{D04DDD8A-C106-634F-8D27-A19225BF28A5}" srcId="{7B97FE39-F824-CF43-81BF-F8C021267884}" destId="{A19904EA-C2D1-D642-83B5-F1199FE59B8A}" srcOrd="0" destOrd="0" parTransId="{1F5D4E14-FD35-C340-A696-D6F61FDFDB5A}" sibTransId="{AC841DBA-17C9-5D4A-9074-B924AF05EBB8}"/>
    <dgm:cxn modelId="{5F442792-CC78-5B45-9548-EA303212B38A}" srcId="{68A66D36-3937-8842-B92C-8E352E657890}" destId="{B4C7E53F-04E2-B942-B6B9-E3C53E0E372C}" srcOrd="0" destOrd="0" parTransId="{2E72DE65-E35A-8B48-839D-2BCC265821D6}" sibTransId="{D9C97627-AD65-F942-B5B4-6315BF10B3EF}"/>
    <dgm:cxn modelId="{BB22E394-9E32-B246-A77F-8E937917A40D}" srcId="{AAED4757-FA4F-1C42-BFE2-A6B23F2E5B76}" destId="{7B97FE39-F824-CF43-81BF-F8C021267884}" srcOrd="2" destOrd="0" parTransId="{B525EF7C-8C2C-6C4A-A455-7FC035954F1C}" sibTransId="{337EF8BC-40E9-E74A-81FD-05BC0B56C216}"/>
    <dgm:cxn modelId="{1C30169D-4FF4-5646-B436-324A3C9599B4}" type="presOf" srcId="{68A66D36-3937-8842-B92C-8E352E657890}" destId="{D52F856B-F5AA-8A4A-A0D4-F9A646426A9C}" srcOrd="1" destOrd="0" presId="urn:microsoft.com/office/officeart/2005/8/layout/vProcess5"/>
    <dgm:cxn modelId="{F752F1A6-E220-8B44-8317-6337BACAC4A5}" type="presOf" srcId="{73B00AB2-C92D-444B-8E3A-CC2735C1C55F}" destId="{1BD413B2-B9CF-424A-81B0-585E06853BEE}" srcOrd="1" destOrd="0" presId="urn:microsoft.com/office/officeart/2005/8/layout/vProcess5"/>
    <dgm:cxn modelId="{8CA819AC-B840-7745-95BB-9C670CC3237D}" type="presOf" srcId="{7B97FE39-F824-CF43-81BF-F8C021267884}" destId="{7B53972B-187E-B543-B73B-E35180B29B56}" srcOrd="1" destOrd="0" presId="urn:microsoft.com/office/officeart/2005/8/layout/vProcess5"/>
    <dgm:cxn modelId="{BAD2A1D0-3516-904F-85CB-049897F8314B}" type="presOf" srcId="{C0B52875-4407-8349-8982-B9E876B44384}" destId="{0C67D392-4FA4-904A-9359-FC28A9D1FD20}" srcOrd="0" destOrd="2" presId="urn:microsoft.com/office/officeart/2005/8/layout/vProcess5"/>
    <dgm:cxn modelId="{457123E6-4F55-0F45-BB7E-1E8F543EA14C}" srcId="{73B00AB2-C92D-444B-8E3A-CC2735C1C55F}" destId="{C0B52875-4407-8349-8982-B9E876B44384}" srcOrd="1" destOrd="0" parTransId="{9E8112A4-1C46-7E4E-857D-1FB2C478E930}" sibTransId="{7A19E192-E8AA-1040-B01E-4371DCBC7C3C}"/>
    <dgm:cxn modelId="{968EDBED-57B2-6746-8670-056C2C5F2DB3}" type="presOf" srcId="{4B8CD6C7-5CA8-6B43-A711-23550CD07F15}" destId="{FA02BC0B-9FA2-A64C-80C1-093B8A9D5A72}" srcOrd="0" destOrd="0" presId="urn:microsoft.com/office/officeart/2005/8/layout/vProcess5"/>
    <dgm:cxn modelId="{11B5DCFB-4761-D149-A41E-60647DB15F19}" type="presOf" srcId="{B4C7E53F-04E2-B942-B6B9-E3C53E0E372C}" destId="{D52F856B-F5AA-8A4A-A0D4-F9A646426A9C}" srcOrd="1" destOrd="1" presId="urn:microsoft.com/office/officeart/2005/8/layout/vProcess5"/>
    <dgm:cxn modelId="{79F61C59-C62C-A941-B1F0-C6A534E3CC45}" type="presParOf" srcId="{D12AC5D6-2DAD-C844-B76C-42F260F4B879}" destId="{D02B7905-124E-AD4D-8572-2BC155372221}" srcOrd="0" destOrd="0" presId="urn:microsoft.com/office/officeart/2005/8/layout/vProcess5"/>
    <dgm:cxn modelId="{0B0A98FB-04B2-5143-9DA0-3F7ED3331022}" type="presParOf" srcId="{D12AC5D6-2DAD-C844-B76C-42F260F4B879}" destId="{0C67D392-4FA4-904A-9359-FC28A9D1FD20}" srcOrd="1" destOrd="0" presId="urn:microsoft.com/office/officeart/2005/8/layout/vProcess5"/>
    <dgm:cxn modelId="{B3441054-B6C7-814B-A52A-F1A6ABDCA3F8}" type="presParOf" srcId="{D12AC5D6-2DAD-C844-B76C-42F260F4B879}" destId="{E99B1608-F456-9D4F-ACC5-139DC84F8FEB}" srcOrd="2" destOrd="0" presId="urn:microsoft.com/office/officeart/2005/8/layout/vProcess5"/>
    <dgm:cxn modelId="{8ACF72AD-D654-6B47-9D32-74E3DAD1A1EC}" type="presParOf" srcId="{D12AC5D6-2DAD-C844-B76C-42F260F4B879}" destId="{4BEFD5DC-BDBC-B84B-9EFF-C1C98B3889B8}" srcOrd="3" destOrd="0" presId="urn:microsoft.com/office/officeart/2005/8/layout/vProcess5"/>
    <dgm:cxn modelId="{FB2FA8BB-999E-AB4B-A918-AF1A59D2B5E0}" type="presParOf" srcId="{D12AC5D6-2DAD-C844-B76C-42F260F4B879}" destId="{C31ADAFE-28FC-CF49-A55A-8C178B619729}" srcOrd="4" destOrd="0" presId="urn:microsoft.com/office/officeart/2005/8/layout/vProcess5"/>
    <dgm:cxn modelId="{9B34F3F5-26A5-C64D-8A10-1029AB320303}" type="presParOf" srcId="{D12AC5D6-2DAD-C844-B76C-42F260F4B879}" destId="{FA02BC0B-9FA2-A64C-80C1-093B8A9D5A72}" srcOrd="5" destOrd="0" presId="urn:microsoft.com/office/officeart/2005/8/layout/vProcess5"/>
    <dgm:cxn modelId="{C20DA0F9-06E6-FC43-88F2-97CE2551EBB1}" type="presParOf" srcId="{D12AC5D6-2DAD-C844-B76C-42F260F4B879}" destId="{1BD413B2-B9CF-424A-81B0-585E06853BEE}" srcOrd="6" destOrd="0" presId="urn:microsoft.com/office/officeart/2005/8/layout/vProcess5"/>
    <dgm:cxn modelId="{4C3414BA-155A-0546-84A7-62DD7B1912C6}" type="presParOf" srcId="{D12AC5D6-2DAD-C844-B76C-42F260F4B879}" destId="{D52F856B-F5AA-8A4A-A0D4-F9A646426A9C}" srcOrd="7" destOrd="0" presId="urn:microsoft.com/office/officeart/2005/8/layout/vProcess5"/>
    <dgm:cxn modelId="{BFFFA904-0313-A44F-8880-8B6F39D5F60C}" type="presParOf" srcId="{D12AC5D6-2DAD-C844-B76C-42F260F4B879}" destId="{7B53972B-187E-B543-B73B-E35180B29B5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AB784D-E6F9-8346-9177-43CC1FDBE6DD}" type="doc">
      <dgm:prSet loTypeId="urn:microsoft.com/office/officeart/2005/8/layout/hProcess7" loCatId="relationship" qsTypeId="urn:microsoft.com/office/officeart/2005/8/quickstyle/simple3" qsCatId="simple" csTypeId="urn:microsoft.com/office/officeart/2005/8/colors/colorful4" csCatId="colorful" phldr="1"/>
      <dgm:spPr/>
      <dgm:t>
        <a:bodyPr/>
        <a:lstStyle/>
        <a:p>
          <a:endParaRPr lang="en-US"/>
        </a:p>
      </dgm:t>
    </dgm:pt>
    <dgm:pt modelId="{044C052E-5A1E-A54B-8319-20EFB40FEF2F}">
      <dgm:prSet/>
      <dgm:spPr>
        <a:gradFill flip="none" rotWithShape="0">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r>
            <a:rPr lang="en-US"/>
            <a:t>A core issue of constituting a government involves the allocation of political authority</a:t>
          </a:r>
        </a:p>
      </dgm:t>
    </dgm:pt>
    <dgm:pt modelId="{F1B770F7-255E-5A45-BC66-0B6D42264AA9}" type="parTrans" cxnId="{67594FEC-8A9E-D040-BA4C-7AF5DCB0F892}">
      <dgm:prSet/>
      <dgm:spPr/>
      <dgm:t>
        <a:bodyPr/>
        <a:lstStyle/>
        <a:p>
          <a:endParaRPr lang="en-US"/>
        </a:p>
      </dgm:t>
    </dgm:pt>
    <dgm:pt modelId="{EF51BDB0-9B86-2342-9562-14E848D14AF4}" type="sibTrans" cxnId="{67594FEC-8A9E-D040-BA4C-7AF5DCB0F892}">
      <dgm:prSet/>
      <dgm:spPr/>
      <dgm:t>
        <a:bodyPr/>
        <a:lstStyle/>
        <a:p>
          <a:endParaRPr lang="en-US"/>
        </a:p>
      </dgm:t>
    </dgm:pt>
    <dgm:pt modelId="{25FD81E0-FA74-394F-8557-840245624D98}">
      <dgm:prSet/>
      <dgm:spPr/>
      <dgm:t>
        <a:bodyPr/>
        <a:lstStyle/>
        <a:p>
          <a:r>
            <a:rPr lang="en-US"/>
            <a:t>Subsidiary issue involves the hierarchy of power</a:t>
          </a:r>
        </a:p>
      </dgm:t>
    </dgm:pt>
    <dgm:pt modelId="{0C221CF1-8290-214E-A0A2-8C2996D4C45E}" type="parTrans" cxnId="{A477EB96-FDBD-794A-B4CF-3FE8ABF51A78}">
      <dgm:prSet/>
      <dgm:spPr/>
      <dgm:t>
        <a:bodyPr/>
        <a:lstStyle/>
        <a:p>
          <a:endParaRPr lang="en-US"/>
        </a:p>
      </dgm:t>
    </dgm:pt>
    <dgm:pt modelId="{0285FC42-65BB-1145-8A31-EA757DA6B339}" type="sibTrans" cxnId="{A477EB96-FDBD-794A-B4CF-3FE8ABF51A78}">
      <dgm:prSet/>
      <dgm:spPr/>
      <dgm:t>
        <a:bodyPr/>
        <a:lstStyle/>
        <a:p>
          <a:endParaRPr lang="en-US"/>
        </a:p>
      </dgm:t>
    </dgm:pt>
    <dgm:pt modelId="{73661007-239B-1D45-B58B-1210BAADDE7C}">
      <dgm:prSet/>
      <dgm:spPr/>
      <dgm:t>
        <a:bodyPr/>
        <a:lstStyle/>
        <a:p>
          <a:r>
            <a:rPr lang="en-US"/>
            <a:t>Supremacy of politics over economic, societal, cultural or religious power</a:t>
          </a:r>
        </a:p>
      </dgm:t>
    </dgm:pt>
    <dgm:pt modelId="{AAA52B53-B8B4-AD42-A4C4-3ABFED7492A2}" type="parTrans" cxnId="{B1DFE8B1-E5C1-604E-B6DC-E6016FE2609A}">
      <dgm:prSet/>
      <dgm:spPr/>
      <dgm:t>
        <a:bodyPr/>
        <a:lstStyle/>
        <a:p>
          <a:endParaRPr lang="en-US"/>
        </a:p>
      </dgm:t>
    </dgm:pt>
    <dgm:pt modelId="{EB317592-A365-A048-8A69-F08B258ABCD3}" type="sibTrans" cxnId="{B1DFE8B1-E5C1-604E-B6DC-E6016FE2609A}">
      <dgm:prSet/>
      <dgm:spPr/>
      <dgm:t>
        <a:bodyPr/>
        <a:lstStyle/>
        <a:p>
          <a:endParaRPr lang="en-US"/>
        </a:p>
      </dgm:t>
    </dgm:pt>
    <dgm:pt modelId="{BB19A165-84F1-A54D-9658-DDEDB7707C13}">
      <dgm:prSet/>
      <dgm:spPr/>
      <dgm:t>
        <a:bodyPr/>
        <a:lstStyle/>
        <a:p>
          <a:r>
            <a:rPr lang="en-US"/>
            <a:t>This is not undisputed in theory or practice</a:t>
          </a:r>
        </a:p>
      </dgm:t>
    </dgm:pt>
    <dgm:pt modelId="{58D070E8-E5F0-2E4C-9C03-7ACF6B4C0E25}" type="parTrans" cxnId="{F584B5BA-8648-7943-91C2-F43F05FBC2D1}">
      <dgm:prSet/>
      <dgm:spPr/>
      <dgm:t>
        <a:bodyPr/>
        <a:lstStyle/>
        <a:p>
          <a:endParaRPr lang="en-US"/>
        </a:p>
      </dgm:t>
    </dgm:pt>
    <dgm:pt modelId="{376563C8-8E96-8448-A18A-9E858491CD96}" type="sibTrans" cxnId="{F584B5BA-8648-7943-91C2-F43F05FBC2D1}">
      <dgm:prSet/>
      <dgm:spPr/>
      <dgm:t>
        <a:bodyPr/>
        <a:lstStyle/>
        <a:p>
          <a:endParaRPr lang="en-US"/>
        </a:p>
      </dgm:t>
    </dgm:pt>
    <dgm:pt modelId="{7B234BF2-6A00-F247-B436-96860FC7B6C7}">
      <dgm:prSet/>
      <dgm:spPr/>
      <dgm:t>
        <a:bodyPr/>
        <a:lstStyle/>
        <a:p>
          <a:r>
            <a:rPr lang="en-US"/>
            <a:t>Supremacy of religion? Of economics? Of Culture</a:t>
          </a:r>
        </a:p>
      </dgm:t>
    </dgm:pt>
    <dgm:pt modelId="{844BE0BD-80A8-414A-9ACB-5692434F2644}" type="parTrans" cxnId="{7EACB681-FBBC-504A-9BB4-53A663EEF7D9}">
      <dgm:prSet/>
      <dgm:spPr/>
      <dgm:t>
        <a:bodyPr/>
        <a:lstStyle/>
        <a:p>
          <a:endParaRPr lang="en-US"/>
        </a:p>
      </dgm:t>
    </dgm:pt>
    <dgm:pt modelId="{D9CCCA73-AA6D-7C4F-BF85-3BB7FCE84E95}" type="sibTrans" cxnId="{7EACB681-FBBC-504A-9BB4-53A663EEF7D9}">
      <dgm:prSet/>
      <dgm:spPr/>
      <dgm:t>
        <a:bodyPr/>
        <a:lstStyle/>
        <a:p>
          <a:endParaRPr lang="en-US"/>
        </a:p>
      </dgm:t>
    </dgm:pt>
    <dgm:pt modelId="{0CFFA85B-4296-F74D-9C44-8FFCFF6FF2D4}">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r>
            <a:rPr lang="en-US"/>
            <a:t>Start from a baseline: All political authority derives form the people</a:t>
          </a:r>
        </a:p>
      </dgm:t>
    </dgm:pt>
    <dgm:pt modelId="{152CA726-5F6E-8D4D-80F8-60354D05035C}" type="parTrans" cxnId="{7101FBB4-6A8A-454E-9200-E8AF6D1D8B15}">
      <dgm:prSet/>
      <dgm:spPr/>
      <dgm:t>
        <a:bodyPr/>
        <a:lstStyle/>
        <a:p>
          <a:endParaRPr lang="en-US"/>
        </a:p>
      </dgm:t>
    </dgm:pt>
    <dgm:pt modelId="{AEB9F741-070C-DC47-AFBB-D5577AD9CC4E}" type="sibTrans" cxnId="{7101FBB4-6A8A-454E-9200-E8AF6D1D8B15}">
      <dgm:prSet/>
      <dgm:spPr/>
      <dgm:t>
        <a:bodyPr/>
        <a:lstStyle/>
        <a:p>
          <a:endParaRPr lang="en-US"/>
        </a:p>
      </dgm:t>
    </dgm:pt>
    <dgm:pt modelId="{73546D52-B6E2-B641-9DF3-06430982AE10}">
      <dgm:prSet/>
      <dgm:spPr/>
      <dgm:t>
        <a:bodyPr/>
        <a:lstStyle/>
        <a:p>
          <a:r>
            <a:rPr lang="en-US"/>
            <a:t>Subsidiary issue: who are the people? The issue is contentious </a:t>
          </a:r>
        </a:p>
      </dgm:t>
    </dgm:pt>
    <dgm:pt modelId="{C1707EB2-25FC-A743-9F4C-C448F5F4B65E}" type="parTrans" cxnId="{49678C81-E917-864A-AAE7-7C64CB20C6E8}">
      <dgm:prSet/>
      <dgm:spPr/>
      <dgm:t>
        <a:bodyPr/>
        <a:lstStyle/>
        <a:p>
          <a:endParaRPr lang="en-US"/>
        </a:p>
      </dgm:t>
    </dgm:pt>
    <dgm:pt modelId="{D5325930-A9AB-EF4E-A5FC-96CE130C0812}" type="sibTrans" cxnId="{49678C81-E917-864A-AAE7-7C64CB20C6E8}">
      <dgm:prSet/>
      <dgm:spPr/>
      <dgm:t>
        <a:bodyPr/>
        <a:lstStyle/>
        <a:p>
          <a:endParaRPr lang="en-US"/>
        </a:p>
      </dgm:t>
    </dgm:pt>
    <dgm:pt modelId="{05C3B2FF-C4B8-BC49-A98B-DE8773C3255F}">
      <dgm:prSet/>
      <dgm:spPr/>
      <dgm:t>
        <a:bodyPr/>
        <a:lstStyle/>
        <a:p>
          <a:r>
            <a:rPr lang="en-US" dirty="0"/>
            <a:t>Contemporary approach</a:t>
          </a:r>
        </a:p>
      </dgm:t>
    </dgm:pt>
    <dgm:pt modelId="{4D5C81DD-D093-2F47-9A48-9A4247AFE6D0}" type="parTrans" cxnId="{CFBE85AC-A056-9240-AE7D-134B908CC641}">
      <dgm:prSet/>
      <dgm:spPr/>
      <dgm:t>
        <a:bodyPr/>
        <a:lstStyle/>
        <a:p>
          <a:endParaRPr lang="en-US"/>
        </a:p>
      </dgm:t>
    </dgm:pt>
    <dgm:pt modelId="{5A13E222-4CE8-EF44-9F15-D949D5BC8137}" type="sibTrans" cxnId="{CFBE85AC-A056-9240-AE7D-134B908CC641}">
      <dgm:prSet/>
      <dgm:spPr/>
      <dgm:t>
        <a:bodyPr/>
        <a:lstStyle/>
        <a:p>
          <a:endParaRPr lang="en-US"/>
        </a:p>
      </dgm:t>
    </dgm:pt>
    <dgm:pt modelId="{707F9DB7-5B3F-4E4A-8DB0-0A2DE0D4C6CD}">
      <dgm:prSet/>
      <dgm:spPr/>
      <dgm:t>
        <a:bodyPr/>
        <a:lstStyle/>
        <a:p>
          <a:r>
            <a:rPr lang="en-US"/>
            <a:t>Principle of citizenship</a:t>
          </a:r>
        </a:p>
      </dgm:t>
    </dgm:pt>
    <dgm:pt modelId="{9AB179B5-4D1B-8443-80BD-687F413136F6}" type="parTrans" cxnId="{7142B722-850E-6B42-9A0F-B6CA31C43FB9}">
      <dgm:prSet/>
      <dgm:spPr/>
      <dgm:t>
        <a:bodyPr/>
        <a:lstStyle/>
        <a:p>
          <a:endParaRPr lang="en-US"/>
        </a:p>
      </dgm:t>
    </dgm:pt>
    <dgm:pt modelId="{3AB097D0-014A-024A-A304-E2C215FB4457}" type="sibTrans" cxnId="{7142B722-850E-6B42-9A0F-B6CA31C43FB9}">
      <dgm:prSet/>
      <dgm:spPr/>
      <dgm:t>
        <a:bodyPr/>
        <a:lstStyle/>
        <a:p>
          <a:endParaRPr lang="en-US"/>
        </a:p>
      </dgm:t>
    </dgm:pt>
    <dgm:pt modelId="{0CB51CE7-E6B6-0249-B4AB-30F73334DDA9}">
      <dgm:prSet/>
      <dgm:spPr/>
      <dgm:t>
        <a:bodyPr/>
        <a:lstStyle/>
        <a:p>
          <a:r>
            <a:rPr lang="en-US"/>
            <a:t>Principle of the equality of citizens</a:t>
          </a:r>
        </a:p>
      </dgm:t>
    </dgm:pt>
    <dgm:pt modelId="{DD249B16-F0FB-9745-94B1-FBB1BDE4873C}" type="parTrans" cxnId="{C7080267-B830-194D-963F-13D05433CD67}">
      <dgm:prSet/>
      <dgm:spPr/>
      <dgm:t>
        <a:bodyPr/>
        <a:lstStyle/>
        <a:p>
          <a:endParaRPr lang="en-US"/>
        </a:p>
      </dgm:t>
    </dgm:pt>
    <dgm:pt modelId="{AFB35E7D-71EF-5642-B323-014B05370368}" type="sibTrans" cxnId="{C7080267-B830-194D-963F-13D05433CD67}">
      <dgm:prSet/>
      <dgm:spPr/>
      <dgm:t>
        <a:bodyPr/>
        <a:lstStyle/>
        <a:p>
          <a:endParaRPr lang="en-US"/>
        </a:p>
      </dgm:t>
    </dgm:pt>
    <dgm:pt modelId="{37227597-DB5B-FB48-8059-742BDE15C6EB}">
      <dgm:prSet/>
      <dgm:spPr/>
      <dgm:t>
        <a:bodyPr/>
        <a:lstStyle/>
        <a:p>
          <a:r>
            <a:rPr lang="en-US"/>
            <a:t>Traditional View</a:t>
          </a:r>
        </a:p>
      </dgm:t>
    </dgm:pt>
    <dgm:pt modelId="{D59CEEB3-9285-0049-B908-E91EF2C0E04E}" type="parTrans" cxnId="{972FFD47-F621-6E46-B8BD-2D61639A2604}">
      <dgm:prSet/>
      <dgm:spPr/>
      <dgm:t>
        <a:bodyPr/>
        <a:lstStyle/>
        <a:p>
          <a:endParaRPr lang="en-US"/>
        </a:p>
      </dgm:t>
    </dgm:pt>
    <dgm:pt modelId="{AD851446-9EB2-9B47-B2AA-B8E4E81E20EB}" type="sibTrans" cxnId="{972FFD47-F621-6E46-B8BD-2D61639A2604}">
      <dgm:prSet/>
      <dgm:spPr/>
      <dgm:t>
        <a:bodyPr/>
        <a:lstStyle/>
        <a:p>
          <a:endParaRPr lang="en-US"/>
        </a:p>
      </dgm:t>
    </dgm:pt>
    <dgm:pt modelId="{F1482180-659B-1044-8AEB-D678AA0CA52C}">
      <dgm:prSet/>
      <dgm:spPr/>
      <dgm:t>
        <a:bodyPr/>
        <a:lstStyle/>
        <a:p>
          <a:r>
            <a:rPr lang="en-US"/>
            <a:t>Can distinguish among classes of citizens</a:t>
          </a:r>
        </a:p>
      </dgm:t>
    </dgm:pt>
    <dgm:pt modelId="{63FD1F46-DA9F-7C47-8D62-64C6EC793F8B}" type="parTrans" cxnId="{17C59710-33C1-A740-BA7C-26FAE5D6A688}">
      <dgm:prSet/>
      <dgm:spPr/>
      <dgm:t>
        <a:bodyPr/>
        <a:lstStyle/>
        <a:p>
          <a:endParaRPr lang="en-US"/>
        </a:p>
      </dgm:t>
    </dgm:pt>
    <dgm:pt modelId="{8A2FBC9F-8FAB-0B4D-B484-E73A335622F2}" type="sibTrans" cxnId="{17C59710-33C1-A740-BA7C-26FAE5D6A688}">
      <dgm:prSet/>
      <dgm:spPr/>
      <dgm:t>
        <a:bodyPr/>
        <a:lstStyle/>
        <a:p>
          <a:endParaRPr lang="en-US"/>
        </a:p>
      </dgm:t>
    </dgm:pt>
    <dgm:pt modelId="{910100DC-F4E5-3842-99DA-9AA40C849034}">
      <dgm:prSet/>
      <dgm:spPr/>
      <dgm:t>
        <a:bodyPr/>
        <a:lstStyle/>
        <a:p>
          <a:r>
            <a:rPr lang="en-US"/>
            <a:t>Based on class (workers and peasants versus bourgeois)</a:t>
          </a:r>
        </a:p>
      </dgm:t>
    </dgm:pt>
    <dgm:pt modelId="{619995D5-8BF1-A848-8FC8-B9A40EF5A8E2}" type="parTrans" cxnId="{64D70FE4-FEBF-8D44-A6A2-924ABC2B39FE}">
      <dgm:prSet/>
      <dgm:spPr/>
      <dgm:t>
        <a:bodyPr/>
        <a:lstStyle/>
        <a:p>
          <a:endParaRPr lang="en-US"/>
        </a:p>
      </dgm:t>
    </dgm:pt>
    <dgm:pt modelId="{36D162C3-A5DC-7E4C-A80A-165D817D39CC}" type="sibTrans" cxnId="{64D70FE4-FEBF-8D44-A6A2-924ABC2B39FE}">
      <dgm:prSet/>
      <dgm:spPr/>
      <dgm:t>
        <a:bodyPr/>
        <a:lstStyle/>
        <a:p>
          <a:endParaRPr lang="en-US"/>
        </a:p>
      </dgm:t>
    </dgm:pt>
    <dgm:pt modelId="{8E75453E-0FE5-A041-97E3-7515AB91C868}">
      <dgm:prSet/>
      <dgm:spPr/>
      <dgm:t>
        <a:bodyPr/>
        <a:lstStyle/>
        <a:p>
          <a:r>
            <a:rPr lang="en-US"/>
            <a:t>Race, gender, economic power, religion and the like</a:t>
          </a:r>
        </a:p>
      </dgm:t>
    </dgm:pt>
    <dgm:pt modelId="{8701BEEB-A086-7347-B31F-67F1F65E52CC}" type="parTrans" cxnId="{28E6AB35-7A83-914C-BDE4-F0B0F194CA13}">
      <dgm:prSet/>
      <dgm:spPr/>
      <dgm:t>
        <a:bodyPr/>
        <a:lstStyle/>
        <a:p>
          <a:endParaRPr lang="en-US"/>
        </a:p>
      </dgm:t>
    </dgm:pt>
    <dgm:pt modelId="{3E5F9D12-3EA1-194F-A3F0-E3480F8659D7}" type="sibTrans" cxnId="{28E6AB35-7A83-914C-BDE4-F0B0F194CA13}">
      <dgm:prSet/>
      <dgm:spPr/>
      <dgm:t>
        <a:bodyPr/>
        <a:lstStyle/>
        <a:p>
          <a:endParaRPr lang="en-US"/>
        </a:p>
      </dgm:t>
    </dgm:pt>
    <dgm:pt modelId="{2828B7BA-B381-6942-A144-94D388099838}">
      <dgm:prSet/>
      <dgm:spPr/>
      <dgm:t>
        <a:bodyPr/>
        <a:lstStyle/>
        <a:p>
          <a:r>
            <a:rPr lang="en-US"/>
            <a:t>Modern expression: Malaysia which defines Malay citizens in constitution and sets out certain distinct political consequences </a:t>
          </a:r>
        </a:p>
      </dgm:t>
    </dgm:pt>
    <dgm:pt modelId="{1819372E-DBA3-7446-A869-E8873267A1EE}" type="parTrans" cxnId="{40A27F26-EB39-E545-B16F-BAB2233E2DDF}">
      <dgm:prSet/>
      <dgm:spPr/>
      <dgm:t>
        <a:bodyPr/>
        <a:lstStyle/>
        <a:p>
          <a:endParaRPr lang="en-US"/>
        </a:p>
      </dgm:t>
    </dgm:pt>
    <dgm:pt modelId="{6D0BEC89-7504-BE4A-ACD7-14AC72CDAFD9}" type="sibTrans" cxnId="{40A27F26-EB39-E545-B16F-BAB2233E2DDF}">
      <dgm:prSet/>
      <dgm:spPr/>
      <dgm:t>
        <a:bodyPr/>
        <a:lstStyle/>
        <a:p>
          <a:endParaRPr lang="en-US"/>
        </a:p>
      </dgm:t>
    </dgm:pt>
    <dgm:pt modelId="{176451E9-7132-0A47-A4BC-BD8EC40C089C}" type="pres">
      <dgm:prSet presAssocID="{48AB784D-E6F9-8346-9177-43CC1FDBE6DD}" presName="Name0" presStyleCnt="0">
        <dgm:presLayoutVars>
          <dgm:dir/>
          <dgm:animLvl val="lvl"/>
          <dgm:resizeHandles val="exact"/>
        </dgm:presLayoutVars>
      </dgm:prSet>
      <dgm:spPr/>
    </dgm:pt>
    <dgm:pt modelId="{8D0A7CC7-0DB1-4040-A6C3-DCDB82D79F5A}" type="pres">
      <dgm:prSet presAssocID="{044C052E-5A1E-A54B-8319-20EFB40FEF2F}" presName="compositeNode" presStyleCnt="0">
        <dgm:presLayoutVars>
          <dgm:bulletEnabled val="1"/>
        </dgm:presLayoutVars>
      </dgm:prSet>
      <dgm:spPr/>
    </dgm:pt>
    <dgm:pt modelId="{C38D4C49-366F-BB4C-830E-C1F24A82EA3A}" type="pres">
      <dgm:prSet presAssocID="{044C052E-5A1E-A54B-8319-20EFB40FEF2F}" presName="bgRect" presStyleLbl="node1" presStyleIdx="0" presStyleCnt="2"/>
      <dgm:spPr/>
    </dgm:pt>
    <dgm:pt modelId="{D94F1EF7-FA22-784B-A5D4-B7BF4AC51A50}" type="pres">
      <dgm:prSet presAssocID="{044C052E-5A1E-A54B-8319-20EFB40FEF2F}" presName="parentNode" presStyleLbl="node1" presStyleIdx="0" presStyleCnt="2">
        <dgm:presLayoutVars>
          <dgm:chMax val="0"/>
          <dgm:bulletEnabled val="1"/>
        </dgm:presLayoutVars>
      </dgm:prSet>
      <dgm:spPr/>
    </dgm:pt>
    <dgm:pt modelId="{ABEC15B4-FBB2-364D-990F-C0C79EBB0A2F}" type="pres">
      <dgm:prSet presAssocID="{044C052E-5A1E-A54B-8319-20EFB40FEF2F}" presName="childNode" presStyleLbl="node1" presStyleIdx="0" presStyleCnt="2">
        <dgm:presLayoutVars>
          <dgm:bulletEnabled val="1"/>
        </dgm:presLayoutVars>
      </dgm:prSet>
      <dgm:spPr/>
    </dgm:pt>
    <dgm:pt modelId="{FAB5BEBD-FB92-8447-9439-3CA569100521}" type="pres">
      <dgm:prSet presAssocID="{EF51BDB0-9B86-2342-9562-14E848D14AF4}" presName="hSp" presStyleCnt="0"/>
      <dgm:spPr/>
    </dgm:pt>
    <dgm:pt modelId="{92216B37-827E-C443-92AD-9437D1103331}" type="pres">
      <dgm:prSet presAssocID="{EF51BDB0-9B86-2342-9562-14E848D14AF4}" presName="vProcSp" presStyleCnt="0"/>
      <dgm:spPr/>
    </dgm:pt>
    <dgm:pt modelId="{93A5DA50-1055-F64C-94E2-C7E4E5A09CC3}" type="pres">
      <dgm:prSet presAssocID="{EF51BDB0-9B86-2342-9562-14E848D14AF4}" presName="vSp1" presStyleCnt="0"/>
      <dgm:spPr/>
    </dgm:pt>
    <dgm:pt modelId="{E8D48262-AD36-B14D-8FB0-F5D952A8F403}" type="pres">
      <dgm:prSet presAssocID="{EF51BDB0-9B86-2342-9562-14E848D14AF4}" presName="simulatedConn" presStyleLbl="solidFgAcc1" presStyleIdx="0" presStyleCnt="1"/>
      <dgm:spPr/>
    </dgm:pt>
    <dgm:pt modelId="{6A1654F9-2B4F-D144-AB51-AA3635579E52}" type="pres">
      <dgm:prSet presAssocID="{EF51BDB0-9B86-2342-9562-14E848D14AF4}" presName="vSp2" presStyleCnt="0"/>
      <dgm:spPr/>
    </dgm:pt>
    <dgm:pt modelId="{C5C81E2F-CCAA-074C-B429-0D05FE37D586}" type="pres">
      <dgm:prSet presAssocID="{EF51BDB0-9B86-2342-9562-14E848D14AF4}" presName="sibTrans" presStyleCnt="0"/>
      <dgm:spPr/>
    </dgm:pt>
    <dgm:pt modelId="{1DB3DA0C-C022-8C4E-A9CE-62C26135F71A}" type="pres">
      <dgm:prSet presAssocID="{0CFFA85B-4296-F74D-9C44-8FFCFF6FF2D4}" presName="compositeNode" presStyleCnt="0">
        <dgm:presLayoutVars>
          <dgm:bulletEnabled val="1"/>
        </dgm:presLayoutVars>
      </dgm:prSet>
      <dgm:spPr/>
    </dgm:pt>
    <dgm:pt modelId="{B14CD3E5-A382-6F41-A8B8-E4BF3E3D21F0}" type="pres">
      <dgm:prSet presAssocID="{0CFFA85B-4296-F74D-9C44-8FFCFF6FF2D4}" presName="bgRect" presStyleLbl="node1" presStyleIdx="1" presStyleCnt="2"/>
      <dgm:spPr/>
    </dgm:pt>
    <dgm:pt modelId="{5CDCBE16-91B3-1745-A5CF-9AE841677319}" type="pres">
      <dgm:prSet presAssocID="{0CFFA85B-4296-F74D-9C44-8FFCFF6FF2D4}" presName="parentNode" presStyleLbl="node1" presStyleIdx="1" presStyleCnt="2">
        <dgm:presLayoutVars>
          <dgm:chMax val="0"/>
          <dgm:bulletEnabled val="1"/>
        </dgm:presLayoutVars>
      </dgm:prSet>
      <dgm:spPr/>
    </dgm:pt>
    <dgm:pt modelId="{1FE40556-648E-D347-A50A-6D5A16915070}" type="pres">
      <dgm:prSet presAssocID="{0CFFA85B-4296-F74D-9C44-8FFCFF6FF2D4}" presName="childNode" presStyleLbl="node1" presStyleIdx="1" presStyleCnt="2">
        <dgm:presLayoutVars>
          <dgm:bulletEnabled val="1"/>
        </dgm:presLayoutVars>
      </dgm:prSet>
      <dgm:spPr/>
    </dgm:pt>
  </dgm:ptLst>
  <dgm:cxnLst>
    <dgm:cxn modelId="{00046607-AFA9-FD45-B3BD-15EA5AB8F1EA}" type="presOf" srcId="{0CFFA85B-4296-F74D-9C44-8FFCFF6FF2D4}" destId="{B14CD3E5-A382-6F41-A8B8-E4BF3E3D21F0}" srcOrd="0" destOrd="0" presId="urn:microsoft.com/office/officeart/2005/8/layout/hProcess7"/>
    <dgm:cxn modelId="{1C97CB0B-BF8D-334E-85EC-B76FE5A01E7F}" type="presOf" srcId="{37227597-DB5B-FB48-8059-742BDE15C6EB}" destId="{1FE40556-648E-D347-A50A-6D5A16915070}" srcOrd="0" destOrd="4" presId="urn:microsoft.com/office/officeart/2005/8/layout/hProcess7"/>
    <dgm:cxn modelId="{BFC9100F-E4B1-F740-8C80-E794E00F75DA}" type="presOf" srcId="{F1482180-659B-1044-8AEB-D678AA0CA52C}" destId="{1FE40556-648E-D347-A50A-6D5A16915070}" srcOrd="0" destOrd="5" presId="urn:microsoft.com/office/officeart/2005/8/layout/hProcess7"/>
    <dgm:cxn modelId="{17C59710-33C1-A740-BA7C-26FAE5D6A688}" srcId="{37227597-DB5B-FB48-8059-742BDE15C6EB}" destId="{F1482180-659B-1044-8AEB-D678AA0CA52C}" srcOrd="0" destOrd="0" parTransId="{63FD1F46-DA9F-7C47-8D62-64C6EC793F8B}" sibTransId="{8A2FBC9F-8FAB-0B4D-B484-E73A335622F2}"/>
    <dgm:cxn modelId="{DFD56C16-6C94-D641-AAC6-32BDC22B740F}" type="presOf" srcId="{73661007-239B-1D45-B58B-1210BAADDE7C}" destId="{ABEC15B4-FBB2-364D-990F-C0C79EBB0A2F}" srcOrd="0" destOrd="1" presId="urn:microsoft.com/office/officeart/2005/8/layout/hProcess7"/>
    <dgm:cxn modelId="{C943461A-A58D-3644-9762-405BF990E835}" type="presOf" srcId="{25FD81E0-FA74-394F-8557-840245624D98}" destId="{ABEC15B4-FBB2-364D-990F-C0C79EBB0A2F}" srcOrd="0" destOrd="0" presId="urn:microsoft.com/office/officeart/2005/8/layout/hProcess7"/>
    <dgm:cxn modelId="{7142B722-850E-6B42-9A0F-B6CA31C43FB9}" srcId="{05C3B2FF-C4B8-BC49-A98B-DE8773C3255F}" destId="{707F9DB7-5B3F-4E4A-8DB0-0A2DE0D4C6CD}" srcOrd="0" destOrd="0" parTransId="{9AB179B5-4D1B-8443-80BD-687F413136F6}" sibTransId="{3AB097D0-014A-024A-A304-E2C215FB4457}"/>
    <dgm:cxn modelId="{40A27F26-EB39-E545-B16F-BAB2233E2DDF}" srcId="{37227597-DB5B-FB48-8059-742BDE15C6EB}" destId="{2828B7BA-B381-6942-A144-94D388099838}" srcOrd="3" destOrd="0" parTransId="{1819372E-DBA3-7446-A869-E8873267A1EE}" sibTransId="{6D0BEC89-7504-BE4A-ACD7-14AC72CDAFD9}"/>
    <dgm:cxn modelId="{952C8B30-120A-134E-9BF8-34E1BF15CD25}" type="presOf" srcId="{8E75453E-0FE5-A041-97E3-7515AB91C868}" destId="{1FE40556-648E-D347-A50A-6D5A16915070}" srcOrd="0" destOrd="7" presId="urn:microsoft.com/office/officeart/2005/8/layout/hProcess7"/>
    <dgm:cxn modelId="{28E6AB35-7A83-914C-BDE4-F0B0F194CA13}" srcId="{37227597-DB5B-FB48-8059-742BDE15C6EB}" destId="{8E75453E-0FE5-A041-97E3-7515AB91C868}" srcOrd="2" destOrd="0" parTransId="{8701BEEB-A086-7347-B31F-67F1F65E52CC}" sibTransId="{3E5F9D12-3EA1-194F-A3F0-E3480F8659D7}"/>
    <dgm:cxn modelId="{2D943C46-0A33-D349-B58A-FB868655EA58}" type="presOf" srcId="{0CFFA85B-4296-F74D-9C44-8FFCFF6FF2D4}" destId="{5CDCBE16-91B3-1745-A5CF-9AE841677319}" srcOrd="1" destOrd="0" presId="urn:microsoft.com/office/officeart/2005/8/layout/hProcess7"/>
    <dgm:cxn modelId="{972FFD47-F621-6E46-B8BD-2D61639A2604}" srcId="{73546D52-B6E2-B641-9DF3-06430982AE10}" destId="{37227597-DB5B-FB48-8059-742BDE15C6EB}" srcOrd="1" destOrd="0" parTransId="{D59CEEB3-9285-0049-B908-E91EF2C0E04E}" sibTransId="{AD851446-9EB2-9B47-B2AA-B8E4E81E20EB}"/>
    <dgm:cxn modelId="{AAD82353-C06A-764E-8204-AA93F12C20BC}" type="presOf" srcId="{73546D52-B6E2-B641-9DF3-06430982AE10}" destId="{1FE40556-648E-D347-A50A-6D5A16915070}" srcOrd="0" destOrd="0" presId="urn:microsoft.com/office/officeart/2005/8/layout/hProcess7"/>
    <dgm:cxn modelId="{404F4855-C81C-4347-AF6A-F5C1FF088179}" type="presOf" srcId="{707F9DB7-5B3F-4E4A-8DB0-0A2DE0D4C6CD}" destId="{1FE40556-648E-D347-A50A-6D5A16915070}" srcOrd="0" destOrd="2" presId="urn:microsoft.com/office/officeart/2005/8/layout/hProcess7"/>
    <dgm:cxn modelId="{D63DB066-27B0-224A-A61E-6F8B94DF8A29}" type="presOf" srcId="{044C052E-5A1E-A54B-8319-20EFB40FEF2F}" destId="{D94F1EF7-FA22-784B-A5D4-B7BF4AC51A50}" srcOrd="1" destOrd="0" presId="urn:microsoft.com/office/officeart/2005/8/layout/hProcess7"/>
    <dgm:cxn modelId="{C7080267-B830-194D-963F-13D05433CD67}" srcId="{05C3B2FF-C4B8-BC49-A98B-DE8773C3255F}" destId="{0CB51CE7-E6B6-0249-B4AB-30F73334DDA9}" srcOrd="1" destOrd="0" parTransId="{DD249B16-F0FB-9745-94B1-FBB1BDE4873C}" sibTransId="{AFB35E7D-71EF-5642-B323-014B05370368}"/>
    <dgm:cxn modelId="{80433171-C7EB-A24A-B638-F1769A5509CE}" type="presOf" srcId="{0CB51CE7-E6B6-0249-B4AB-30F73334DDA9}" destId="{1FE40556-648E-D347-A50A-6D5A16915070}" srcOrd="0" destOrd="3" presId="urn:microsoft.com/office/officeart/2005/8/layout/hProcess7"/>
    <dgm:cxn modelId="{4375F374-D133-EA4B-AFA1-BE7AC70195D5}" type="presOf" srcId="{910100DC-F4E5-3842-99DA-9AA40C849034}" destId="{1FE40556-648E-D347-A50A-6D5A16915070}" srcOrd="0" destOrd="6" presId="urn:microsoft.com/office/officeart/2005/8/layout/hProcess7"/>
    <dgm:cxn modelId="{49678C81-E917-864A-AAE7-7C64CB20C6E8}" srcId="{0CFFA85B-4296-F74D-9C44-8FFCFF6FF2D4}" destId="{73546D52-B6E2-B641-9DF3-06430982AE10}" srcOrd="0" destOrd="0" parTransId="{C1707EB2-25FC-A743-9F4C-C448F5F4B65E}" sibTransId="{D5325930-A9AB-EF4E-A5FC-96CE130C0812}"/>
    <dgm:cxn modelId="{7EACB681-FBBC-504A-9BB4-53A663EEF7D9}" srcId="{BB19A165-84F1-A54D-9658-DDEDB7707C13}" destId="{7B234BF2-6A00-F247-B436-96860FC7B6C7}" srcOrd="0" destOrd="0" parTransId="{844BE0BD-80A8-414A-9ACB-5692434F2644}" sibTransId="{D9CCCA73-AA6D-7C4F-BF85-3BB7FCE84E95}"/>
    <dgm:cxn modelId="{2C9DD488-2379-C948-8CFE-9B284F92C431}" type="presOf" srcId="{2828B7BA-B381-6942-A144-94D388099838}" destId="{1FE40556-648E-D347-A50A-6D5A16915070}" srcOrd="0" destOrd="8" presId="urn:microsoft.com/office/officeart/2005/8/layout/hProcess7"/>
    <dgm:cxn modelId="{A477EB96-FDBD-794A-B4CF-3FE8ABF51A78}" srcId="{044C052E-5A1E-A54B-8319-20EFB40FEF2F}" destId="{25FD81E0-FA74-394F-8557-840245624D98}" srcOrd="0" destOrd="0" parTransId="{0C221CF1-8290-214E-A0A2-8C2996D4C45E}" sibTransId="{0285FC42-65BB-1145-8A31-EA757DA6B339}"/>
    <dgm:cxn modelId="{CFBE85AC-A056-9240-AE7D-134B908CC641}" srcId="{73546D52-B6E2-B641-9DF3-06430982AE10}" destId="{05C3B2FF-C4B8-BC49-A98B-DE8773C3255F}" srcOrd="0" destOrd="0" parTransId="{4D5C81DD-D093-2F47-9A48-9A4247AFE6D0}" sibTransId="{5A13E222-4CE8-EF44-9F15-D949D5BC8137}"/>
    <dgm:cxn modelId="{B1DFE8B1-E5C1-604E-B6DC-E6016FE2609A}" srcId="{25FD81E0-FA74-394F-8557-840245624D98}" destId="{73661007-239B-1D45-B58B-1210BAADDE7C}" srcOrd="0" destOrd="0" parTransId="{AAA52B53-B8B4-AD42-A4C4-3ABFED7492A2}" sibTransId="{EB317592-A365-A048-8A69-F08B258ABCD3}"/>
    <dgm:cxn modelId="{7101FBB4-6A8A-454E-9200-E8AF6D1D8B15}" srcId="{48AB784D-E6F9-8346-9177-43CC1FDBE6DD}" destId="{0CFFA85B-4296-F74D-9C44-8FFCFF6FF2D4}" srcOrd="1" destOrd="0" parTransId="{152CA726-5F6E-8D4D-80F8-60354D05035C}" sibTransId="{AEB9F741-070C-DC47-AFBB-D5577AD9CC4E}"/>
    <dgm:cxn modelId="{F584B5BA-8648-7943-91C2-F43F05FBC2D1}" srcId="{044C052E-5A1E-A54B-8319-20EFB40FEF2F}" destId="{BB19A165-84F1-A54D-9658-DDEDB7707C13}" srcOrd="1" destOrd="0" parTransId="{58D070E8-E5F0-2E4C-9C03-7ACF6B4C0E25}" sibTransId="{376563C8-8E96-8448-A18A-9E858491CD96}"/>
    <dgm:cxn modelId="{37DB63C6-9A45-1D4B-92D3-2E3A4699FA64}" type="presOf" srcId="{7B234BF2-6A00-F247-B436-96860FC7B6C7}" destId="{ABEC15B4-FBB2-364D-990F-C0C79EBB0A2F}" srcOrd="0" destOrd="3" presId="urn:microsoft.com/office/officeart/2005/8/layout/hProcess7"/>
    <dgm:cxn modelId="{1B2271CB-610E-304F-B0DF-EFA07799230C}" type="presOf" srcId="{48AB784D-E6F9-8346-9177-43CC1FDBE6DD}" destId="{176451E9-7132-0A47-A4BC-BD8EC40C089C}" srcOrd="0" destOrd="0" presId="urn:microsoft.com/office/officeart/2005/8/layout/hProcess7"/>
    <dgm:cxn modelId="{13EC92CE-55EC-B44B-80C8-48AE3A404664}" type="presOf" srcId="{044C052E-5A1E-A54B-8319-20EFB40FEF2F}" destId="{C38D4C49-366F-BB4C-830E-C1F24A82EA3A}" srcOrd="0" destOrd="0" presId="urn:microsoft.com/office/officeart/2005/8/layout/hProcess7"/>
    <dgm:cxn modelId="{64D70FE4-FEBF-8D44-A6A2-924ABC2B39FE}" srcId="{37227597-DB5B-FB48-8059-742BDE15C6EB}" destId="{910100DC-F4E5-3842-99DA-9AA40C849034}" srcOrd="1" destOrd="0" parTransId="{619995D5-8BF1-A848-8FC8-B9A40EF5A8E2}" sibTransId="{36D162C3-A5DC-7E4C-A80A-165D817D39CC}"/>
    <dgm:cxn modelId="{67594FEC-8A9E-D040-BA4C-7AF5DCB0F892}" srcId="{48AB784D-E6F9-8346-9177-43CC1FDBE6DD}" destId="{044C052E-5A1E-A54B-8319-20EFB40FEF2F}" srcOrd="0" destOrd="0" parTransId="{F1B770F7-255E-5A45-BC66-0B6D42264AA9}" sibTransId="{EF51BDB0-9B86-2342-9562-14E848D14AF4}"/>
    <dgm:cxn modelId="{1522D1F8-6D4E-B846-81A2-E81140E05682}" type="presOf" srcId="{BB19A165-84F1-A54D-9658-DDEDB7707C13}" destId="{ABEC15B4-FBB2-364D-990F-C0C79EBB0A2F}" srcOrd="0" destOrd="2" presId="urn:microsoft.com/office/officeart/2005/8/layout/hProcess7"/>
    <dgm:cxn modelId="{4D691FFC-CFFD-2547-82AE-7A9D89AFA36E}" type="presOf" srcId="{05C3B2FF-C4B8-BC49-A98B-DE8773C3255F}" destId="{1FE40556-648E-D347-A50A-6D5A16915070}" srcOrd="0" destOrd="1" presId="urn:microsoft.com/office/officeart/2005/8/layout/hProcess7"/>
    <dgm:cxn modelId="{2BF9A478-C33A-F544-8F3A-0765A0A4DD7D}" type="presParOf" srcId="{176451E9-7132-0A47-A4BC-BD8EC40C089C}" destId="{8D0A7CC7-0DB1-4040-A6C3-DCDB82D79F5A}" srcOrd="0" destOrd="0" presId="urn:microsoft.com/office/officeart/2005/8/layout/hProcess7"/>
    <dgm:cxn modelId="{7C61722B-DEBD-B04B-8805-DB8F6F958472}" type="presParOf" srcId="{8D0A7CC7-0DB1-4040-A6C3-DCDB82D79F5A}" destId="{C38D4C49-366F-BB4C-830E-C1F24A82EA3A}" srcOrd="0" destOrd="0" presId="urn:microsoft.com/office/officeart/2005/8/layout/hProcess7"/>
    <dgm:cxn modelId="{2EB0A4CC-4EB2-6347-8D84-1F255BD96993}" type="presParOf" srcId="{8D0A7CC7-0DB1-4040-A6C3-DCDB82D79F5A}" destId="{D94F1EF7-FA22-784B-A5D4-B7BF4AC51A50}" srcOrd="1" destOrd="0" presId="urn:microsoft.com/office/officeart/2005/8/layout/hProcess7"/>
    <dgm:cxn modelId="{22D465DA-FC70-864F-94D3-ED445E850A8E}" type="presParOf" srcId="{8D0A7CC7-0DB1-4040-A6C3-DCDB82D79F5A}" destId="{ABEC15B4-FBB2-364D-990F-C0C79EBB0A2F}" srcOrd="2" destOrd="0" presId="urn:microsoft.com/office/officeart/2005/8/layout/hProcess7"/>
    <dgm:cxn modelId="{4E85EFF1-D85C-974A-9FC4-EB8B6D378E95}" type="presParOf" srcId="{176451E9-7132-0A47-A4BC-BD8EC40C089C}" destId="{FAB5BEBD-FB92-8447-9439-3CA569100521}" srcOrd="1" destOrd="0" presId="urn:microsoft.com/office/officeart/2005/8/layout/hProcess7"/>
    <dgm:cxn modelId="{99E8AD13-96FF-EE45-9F39-E067981FBC26}" type="presParOf" srcId="{176451E9-7132-0A47-A4BC-BD8EC40C089C}" destId="{92216B37-827E-C443-92AD-9437D1103331}" srcOrd="2" destOrd="0" presId="urn:microsoft.com/office/officeart/2005/8/layout/hProcess7"/>
    <dgm:cxn modelId="{4745F509-4095-3248-A2C4-90D06A9482A0}" type="presParOf" srcId="{92216B37-827E-C443-92AD-9437D1103331}" destId="{93A5DA50-1055-F64C-94E2-C7E4E5A09CC3}" srcOrd="0" destOrd="0" presId="urn:microsoft.com/office/officeart/2005/8/layout/hProcess7"/>
    <dgm:cxn modelId="{4551EC38-BEBE-DD45-B5E7-5E9CF3F02E86}" type="presParOf" srcId="{92216B37-827E-C443-92AD-9437D1103331}" destId="{E8D48262-AD36-B14D-8FB0-F5D952A8F403}" srcOrd="1" destOrd="0" presId="urn:microsoft.com/office/officeart/2005/8/layout/hProcess7"/>
    <dgm:cxn modelId="{C442F26D-746C-9742-B1A7-EB6BD1E7F0F0}" type="presParOf" srcId="{92216B37-827E-C443-92AD-9437D1103331}" destId="{6A1654F9-2B4F-D144-AB51-AA3635579E52}" srcOrd="2" destOrd="0" presId="urn:microsoft.com/office/officeart/2005/8/layout/hProcess7"/>
    <dgm:cxn modelId="{A23CFEA1-CBB1-2A42-807B-F27A2E88E519}" type="presParOf" srcId="{176451E9-7132-0A47-A4BC-BD8EC40C089C}" destId="{C5C81E2F-CCAA-074C-B429-0D05FE37D586}" srcOrd="3" destOrd="0" presId="urn:microsoft.com/office/officeart/2005/8/layout/hProcess7"/>
    <dgm:cxn modelId="{E1696511-FC7E-6848-AADD-035C82742C57}" type="presParOf" srcId="{176451E9-7132-0A47-A4BC-BD8EC40C089C}" destId="{1DB3DA0C-C022-8C4E-A9CE-62C26135F71A}" srcOrd="4" destOrd="0" presId="urn:microsoft.com/office/officeart/2005/8/layout/hProcess7"/>
    <dgm:cxn modelId="{35754A00-28E1-B448-B66D-37D479A62AE8}" type="presParOf" srcId="{1DB3DA0C-C022-8C4E-A9CE-62C26135F71A}" destId="{B14CD3E5-A382-6F41-A8B8-E4BF3E3D21F0}" srcOrd="0" destOrd="0" presId="urn:microsoft.com/office/officeart/2005/8/layout/hProcess7"/>
    <dgm:cxn modelId="{D58EC7AD-A05B-0E42-90EB-DB8E262BCC4E}" type="presParOf" srcId="{1DB3DA0C-C022-8C4E-A9CE-62C26135F71A}" destId="{5CDCBE16-91B3-1745-A5CF-9AE841677319}" srcOrd="1" destOrd="0" presId="urn:microsoft.com/office/officeart/2005/8/layout/hProcess7"/>
    <dgm:cxn modelId="{C7440700-5670-AF46-B453-199DD9DF242D}" type="presParOf" srcId="{1DB3DA0C-C022-8C4E-A9CE-62C26135F71A}" destId="{1FE40556-648E-D347-A50A-6D5A16915070}"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8D606C-E67D-454E-B108-FCF653468468}" type="doc">
      <dgm:prSet loTypeId="urn:microsoft.com/office/officeart/2005/8/layout/default" loCatId="relationship" qsTypeId="urn:microsoft.com/office/officeart/2005/8/quickstyle/simple1" qsCatId="simple" csTypeId="urn:microsoft.com/office/officeart/2005/8/colors/accent1_2" csCatId="accent1" phldr="1"/>
      <dgm:spPr/>
      <dgm:t>
        <a:bodyPr/>
        <a:lstStyle/>
        <a:p>
          <a:endParaRPr lang="en-US"/>
        </a:p>
      </dgm:t>
    </dgm:pt>
    <dgm:pt modelId="{4963362A-3A73-6A4C-8BA2-6C6F6A8A5725}">
      <dgm:prSet/>
      <dgm:spPr>
        <a:solidFill>
          <a:schemeClr val="accent6">
            <a:lumMod val="50000"/>
          </a:schemeClr>
        </a:solidFill>
      </dgm:spPr>
      <dgm:t>
        <a:bodyPr/>
        <a:lstStyle/>
        <a:p>
          <a:r>
            <a:rPr lang="en-US" dirty="0"/>
            <a:t>Liberal Democratic Constitutional Systems: Substantially all political power is delegated to the organs of government: </a:t>
          </a:r>
          <a:r>
            <a:rPr lang="en-US" b="1" i="1" dirty="0"/>
            <a:t>FROM THE PEOPLE TO THE STATE</a:t>
          </a:r>
        </a:p>
      </dgm:t>
    </dgm:pt>
    <dgm:pt modelId="{C7CF51BE-D126-B442-BCB9-9FAD43470A9D}" type="parTrans" cxnId="{E8FF9963-22E7-124F-8AC0-0BE2C23EC5D3}">
      <dgm:prSet/>
      <dgm:spPr/>
      <dgm:t>
        <a:bodyPr/>
        <a:lstStyle/>
        <a:p>
          <a:endParaRPr lang="en-US"/>
        </a:p>
      </dgm:t>
    </dgm:pt>
    <dgm:pt modelId="{4280576B-EFC9-8D43-B8A2-D4C0695B8BF2}" type="sibTrans" cxnId="{E8FF9963-22E7-124F-8AC0-0BE2C23EC5D3}">
      <dgm:prSet/>
      <dgm:spPr/>
      <dgm:t>
        <a:bodyPr/>
        <a:lstStyle/>
        <a:p>
          <a:endParaRPr lang="en-US"/>
        </a:p>
      </dgm:t>
    </dgm:pt>
    <dgm:pt modelId="{7FE9B189-EC29-5146-BABC-245A8ED1743A}">
      <dgm:prSet/>
      <dgm:spPr>
        <a:solidFill>
          <a:schemeClr val="accent6">
            <a:lumMod val="50000"/>
          </a:schemeClr>
        </a:solidFill>
      </dgm:spPr>
      <dgm:t>
        <a:bodyPr/>
        <a:lstStyle/>
        <a:p>
          <a:r>
            <a:rPr lang="en-US"/>
            <a:t>But its use is constrained by reservations of rights in the people</a:t>
          </a:r>
        </a:p>
      </dgm:t>
    </dgm:pt>
    <dgm:pt modelId="{D275DEA6-800B-C54D-BED9-C1679A4BA3D3}" type="parTrans" cxnId="{15647E8D-D5E2-D446-92BA-156DECC824F0}">
      <dgm:prSet/>
      <dgm:spPr/>
      <dgm:t>
        <a:bodyPr/>
        <a:lstStyle/>
        <a:p>
          <a:endParaRPr lang="en-US"/>
        </a:p>
      </dgm:t>
    </dgm:pt>
    <dgm:pt modelId="{8AB6B7F8-9352-2142-BBC8-64262FFC3A7F}" type="sibTrans" cxnId="{15647E8D-D5E2-D446-92BA-156DECC824F0}">
      <dgm:prSet/>
      <dgm:spPr/>
      <dgm:t>
        <a:bodyPr/>
        <a:lstStyle/>
        <a:p>
          <a:endParaRPr lang="en-US"/>
        </a:p>
      </dgm:t>
    </dgm:pt>
    <dgm:pt modelId="{EEE96D03-CDB4-5543-9B1C-D142700F8AE0}">
      <dgm:prSet/>
      <dgm:spPr>
        <a:solidFill>
          <a:schemeClr val="accent6">
            <a:lumMod val="50000"/>
          </a:schemeClr>
        </a:solidFill>
      </dgm:spPr>
      <dgm:t>
        <a:bodyPr/>
        <a:lstStyle/>
        <a:p>
          <a:r>
            <a:rPr lang="en-US" dirty="0"/>
            <a:t>Intimate connection between principle of delegation of political authority to state organs and the rise of theories of personal (and now human) rights as protections against assertions of state power</a:t>
          </a:r>
        </a:p>
      </dgm:t>
    </dgm:pt>
    <dgm:pt modelId="{05AC0FD2-BD79-EB48-9462-1FAA0BBF3378}" type="parTrans" cxnId="{764561AA-D3DB-2843-8C59-FAB2AF4B2E4B}">
      <dgm:prSet/>
      <dgm:spPr/>
      <dgm:t>
        <a:bodyPr/>
        <a:lstStyle/>
        <a:p>
          <a:endParaRPr lang="en-US"/>
        </a:p>
      </dgm:t>
    </dgm:pt>
    <dgm:pt modelId="{D28BF541-341A-1B46-BE35-86AB9957B9A1}" type="sibTrans" cxnId="{764561AA-D3DB-2843-8C59-FAB2AF4B2E4B}">
      <dgm:prSet/>
      <dgm:spPr/>
      <dgm:t>
        <a:bodyPr/>
        <a:lstStyle/>
        <a:p>
          <a:endParaRPr lang="en-US"/>
        </a:p>
      </dgm:t>
    </dgm:pt>
    <dgm:pt modelId="{715DD944-A33A-324B-AFDC-3F08C59ADA87}">
      <dgm:prSet/>
      <dgm:spPr>
        <a:solidFill>
          <a:schemeClr val="accent2">
            <a:lumMod val="50000"/>
          </a:schemeClr>
        </a:solidFill>
      </dgm:spPr>
      <dgm:t>
        <a:bodyPr/>
        <a:lstStyle/>
        <a:p>
          <a:r>
            <a:rPr lang="en-US" dirty="0"/>
            <a:t>Marxist-Leninist and Theocratic systems: Not all popular political authority Is delegated to the state and its organs: </a:t>
          </a:r>
          <a:r>
            <a:rPr lang="en-US" b="1" i="1" dirty="0"/>
            <a:t>FROM THE PEOPLE TO THE STATE THROUGH THE PARTY OR OTHER VANGUARD</a:t>
          </a:r>
        </a:p>
      </dgm:t>
    </dgm:pt>
    <dgm:pt modelId="{3A8365EF-E297-064D-9944-91211FEAC03A}" type="parTrans" cxnId="{5DE0D761-3EAD-7A4A-AABF-8071AAEF5FDC}">
      <dgm:prSet/>
      <dgm:spPr/>
      <dgm:t>
        <a:bodyPr/>
        <a:lstStyle/>
        <a:p>
          <a:endParaRPr lang="en-US"/>
        </a:p>
      </dgm:t>
    </dgm:pt>
    <dgm:pt modelId="{BFCA2E2E-04CD-3747-B07F-C3F85454EFC5}" type="sibTrans" cxnId="{5DE0D761-3EAD-7A4A-AABF-8071AAEF5FDC}">
      <dgm:prSet/>
      <dgm:spPr/>
      <dgm:t>
        <a:bodyPr/>
        <a:lstStyle/>
        <a:p>
          <a:endParaRPr lang="en-US"/>
        </a:p>
      </dgm:t>
    </dgm:pt>
    <dgm:pt modelId="{FE80D209-D4A7-174E-AB21-31252926AA2A}">
      <dgm:prSet/>
      <dgm:spPr>
        <a:solidFill>
          <a:schemeClr val="accent2">
            <a:lumMod val="50000"/>
          </a:schemeClr>
        </a:solidFill>
      </dgm:spPr>
      <dgm:t>
        <a:bodyPr/>
        <a:lstStyle/>
        <a:p>
          <a:r>
            <a:rPr lang="en-US" b="1" i="1" dirty="0"/>
            <a:t>Marxist Leninist Constitutional systems</a:t>
          </a:r>
          <a:r>
            <a:rPr lang="en-US" dirty="0"/>
            <a:t>: political authority delegated to the vanguard (Communist Party) and through them to the organs of state power.</a:t>
          </a:r>
        </a:p>
      </dgm:t>
    </dgm:pt>
    <dgm:pt modelId="{E2029B6E-D7E8-4642-B708-F8BB6D70449C}" type="parTrans" cxnId="{C645EBA6-FA74-E546-8E10-46BD0342084E}">
      <dgm:prSet/>
      <dgm:spPr/>
      <dgm:t>
        <a:bodyPr/>
        <a:lstStyle/>
        <a:p>
          <a:endParaRPr lang="en-US"/>
        </a:p>
      </dgm:t>
    </dgm:pt>
    <dgm:pt modelId="{ACFCBFFC-0712-284B-B5C4-275D59D04546}" type="sibTrans" cxnId="{C645EBA6-FA74-E546-8E10-46BD0342084E}">
      <dgm:prSet/>
      <dgm:spPr/>
      <dgm:t>
        <a:bodyPr/>
        <a:lstStyle/>
        <a:p>
          <a:endParaRPr lang="en-US"/>
        </a:p>
      </dgm:t>
    </dgm:pt>
    <dgm:pt modelId="{9CB51E56-475F-FB4A-BE51-3ABCE1B17351}">
      <dgm:prSet/>
      <dgm:spPr>
        <a:solidFill>
          <a:schemeClr val="accent2">
            <a:lumMod val="50000"/>
          </a:schemeClr>
        </a:solidFill>
      </dgm:spPr>
      <dgm:t>
        <a:bodyPr/>
        <a:lstStyle/>
        <a:p>
          <a:r>
            <a:rPr lang="en-US" b="1" i="1" dirty="0"/>
            <a:t>Theocratic Constitutional systems</a:t>
          </a:r>
          <a:r>
            <a:rPr lang="en-US" dirty="0"/>
            <a:t>: political authority is delegated to the institutional authorities of religion and overseen through them within the organs of state power </a:t>
          </a:r>
        </a:p>
      </dgm:t>
    </dgm:pt>
    <dgm:pt modelId="{9DBE81F0-1D44-3147-95E5-E646E4B91B26}" type="parTrans" cxnId="{6D354318-EE7D-C348-92A0-13744DD72F6F}">
      <dgm:prSet/>
      <dgm:spPr/>
      <dgm:t>
        <a:bodyPr/>
        <a:lstStyle/>
        <a:p>
          <a:endParaRPr lang="en-US"/>
        </a:p>
      </dgm:t>
    </dgm:pt>
    <dgm:pt modelId="{08788E3B-53D6-5D44-86C1-C2C98DACE4E1}" type="sibTrans" cxnId="{6D354318-EE7D-C348-92A0-13744DD72F6F}">
      <dgm:prSet/>
      <dgm:spPr/>
      <dgm:t>
        <a:bodyPr/>
        <a:lstStyle/>
        <a:p>
          <a:endParaRPr lang="en-US"/>
        </a:p>
      </dgm:t>
    </dgm:pt>
    <dgm:pt modelId="{D71A4B78-8640-5D4E-96B6-5B78368C7E50}" type="pres">
      <dgm:prSet presAssocID="{2D8D606C-E67D-454E-B108-FCF653468468}" presName="diagram" presStyleCnt="0">
        <dgm:presLayoutVars>
          <dgm:dir/>
          <dgm:resizeHandles val="exact"/>
        </dgm:presLayoutVars>
      </dgm:prSet>
      <dgm:spPr/>
    </dgm:pt>
    <dgm:pt modelId="{8823133A-44C2-4E4B-9D97-CF93880CA4CB}" type="pres">
      <dgm:prSet presAssocID="{4963362A-3A73-6A4C-8BA2-6C6F6A8A5725}" presName="node" presStyleLbl="node1" presStyleIdx="0" presStyleCnt="2" custScaleY="144055">
        <dgm:presLayoutVars>
          <dgm:bulletEnabled val="1"/>
        </dgm:presLayoutVars>
      </dgm:prSet>
      <dgm:spPr/>
    </dgm:pt>
    <dgm:pt modelId="{DF7430BA-D40E-7148-A76D-25512869F165}" type="pres">
      <dgm:prSet presAssocID="{4280576B-EFC9-8D43-B8A2-D4C0695B8BF2}" presName="sibTrans" presStyleCnt="0"/>
      <dgm:spPr/>
    </dgm:pt>
    <dgm:pt modelId="{1E585334-ED82-F044-AB35-5782A88AFB52}" type="pres">
      <dgm:prSet presAssocID="{715DD944-A33A-324B-AFDC-3F08C59ADA87}" presName="node" presStyleLbl="node1" presStyleIdx="1" presStyleCnt="2" custScaleY="144765">
        <dgm:presLayoutVars>
          <dgm:bulletEnabled val="1"/>
        </dgm:presLayoutVars>
      </dgm:prSet>
      <dgm:spPr/>
    </dgm:pt>
  </dgm:ptLst>
  <dgm:cxnLst>
    <dgm:cxn modelId="{6D354318-EE7D-C348-92A0-13744DD72F6F}" srcId="{715DD944-A33A-324B-AFDC-3F08C59ADA87}" destId="{9CB51E56-475F-FB4A-BE51-3ABCE1B17351}" srcOrd="1" destOrd="0" parTransId="{9DBE81F0-1D44-3147-95E5-E646E4B91B26}" sibTransId="{08788E3B-53D6-5D44-86C1-C2C98DACE4E1}"/>
    <dgm:cxn modelId="{314D0428-DB43-1941-B065-94C23CDEE61E}" type="presOf" srcId="{4963362A-3A73-6A4C-8BA2-6C6F6A8A5725}" destId="{8823133A-44C2-4E4B-9D97-CF93880CA4CB}" srcOrd="0" destOrd="0" presId="urn:microsoft.com/office/officeart/2005/8/layout/default"/>
    <dgm:cxn modelId="{E2FF3E49-F919-B941-89BE-C79A65FA059B}" type="presOf" srcId="{715DD944-A33A-324B-AFDC-3F08C59ADA87}" destId="{1E585334-ED82-F044-AB35-5782A88AFB52}" srcOrd="0" destOrd="0" presId="urn:microsoft.com/office/officeart/2005/8/layout/default"/>
    <dgm:cxn modelId="{E31E5159-25D3-CF45-AA22-ED3CDD0CB1EA}" type="presOf" srcId="{7FE9B189-EC29-5146-BABC-245A8ED1743A}" destId="{8823133A-44C2-4E4B-9D97-CF93880CA4CB}" srcOrd="0" destOrd="1" presId="urn:microsoft.com/office/officeart/2005/8/layout/default"/>
    <dgm:cxn modelId="{5DE0D761-3EAD-7A4A-AABF-8071AAEF5FDC}" srcId="{2D8D606C-E67D-454E-B108-FCF653468468}" destId="{715DD944-A33A-324B-AFDC-3F08C59ADA87}" srcOrd="1" destOrd="0" parTransId="{3A8365EF-E297-064D-9944-91211FEAC03A}" sibTransId="{BFCA2E2E-04CD-3747-B07F-C3F85454EFC5}"/>
    <dgm:cxn modelId="{E8FF9963-22E7-124F-8AC0-0BE2C23EC5D3}" srcId="{2D8D606C-E67D-454E-B108-FCF653468468}" destId="{4963362A-3A73-6A4C-8BA2-6C6F6A8A5725}" srcOrd="0" destOrd="0" parTransId="{C7CF51BE-D126-B442-BCB9-9FAD43470A9D}" sibTransId="{4280576B-EFC9-8D43-B8A2-D4C0695B8BF2}"/>
    <dgm:cxn modelId="{1E89B368-6C01-1C45-9466-5B79A7A7D37D}" type="presOf" srcId="{9CB51E56-475F-FB4A-BE51-3ABCE1B17351}" destId="{1E585334-ED82-F044-AB35-5782A88AFB52}" srcOrd="0" destOrd="2" presId="urn:microsoft.com/office/officeart/2005/8/layout/default"/>
    <dgm:cxn modelId="{23C2266A-56E2-4A4C-A8D5-5987E4A620D7}" type="presOf" srcId="{2D8D606C-E67D-454E-B108-FCF653468468}" destId="{D71A4B78-8640-5D4E-96B6-5B78368C7E50}" srcOrd="0" destOrd="0" presId="urn:microsoft.com/office/officeart/2005/8/layout/default"/>
    <dgm:cxn modelId="{15647E8D-D5E2-D446-92BA-156DECC824F0}" srcId="{4963362A-3A73-6A4C-8BA2-6C6F6A8A5725}" destId="{7FE9B189-EC29-5146-BABC-245A8ED1743A}" srcOrd="0" destOrd="0" parTransId="{D275DEA6-800B-C54D-BED9-C1679A4BA3D3}" sibTransId="{8AB6B7F8-9352-2142-BBC8-64262FFC3A7F}"/>
    <dgm:cxn modelId="{C645EBA6-FA74-E546-8E10-46BD0342084E}" srcId="{715DD944-A33A-324B-AFDC-3F08C59ADA87}" destId="{FE80D209-D4A7-174E-AB21-31252926AA2A}" srcOrd="0" destOrd="0" parTransId="{E2029B6E-D7E8-4642-B708-F8BB6D70449C}" sibTransId="{ACFCBFFC-0712-284B-B5C4-275D59D04546}"/>
    <dgm:cxn modelId="{764561AA-D3DB-2843-8C59-FAB2AF4B2E4B}" srcId="{4963362A-3A73-6A4C-8BA2-6C6F6A8A5725}" destId="{EEE96D03-CDB4-5543-9B1C-D142700F8AE0}" srcOrd="1" destOrd="0" parTransId="{05AC0FD2-BD79-EB48-9462-1FAA0BBF3378}" sibTransId="{D28BF541-341A-1B46-BE35-86AB9957B9A1}"/>
    <dgm:cxn modelId="{396A87B1-3484-364B-910E-1E276B6D2291}" type="presOf" srcId="{EEE96D03-CDB4-5543-9B1C-D142700F8AE0}" destId="{8823133A-44C2-4E4B-9D97-CF93880CA4CB}" srcOrd="0" destOrd="2" presId="urn:microsoft.com/office/officeart/2005/8/layout/default"/>
    <dgm:cxn modelId="{9F07E3F2-9E6C-9148-9527-E422AF217EC3}" type="presOf" srcId="{FE80D209-D4A7-174E-AB21-31252926AA2A}" destId="{1E585334-ED82-F044-AB35-5782A88AFB52}" srcOrd="0" destOrd="1" presId="urn:microsoft.com/office/officeart/2005/8/layout/default"/>
    <dgm:cxn modelId="{8BB10FFB-7213-B44B-A9D5-3FDBAC5C936C}" type="presParOf" srcId="{D71A4B78-8640-5D4E-96B6-5B78368C7E50}" destId="{8823133A-44C2-4E4B-9D97-CF93880CA4CB}" srcOrd="0" destOrd="0" presId="urn:microsoft.com/office/officeart/2005/8/layout/default"/>
    <dgm:cxn modelId="{41DE235A-0080-D945-988B-6CEBFA6A04F6}" type="presParOf" srcId="{D71A4B78-8640-5D4E-96B6-5B78368C7E50}" destId="{DF7430BA-D40E-7148-A76D-25512869F165}" srcOrd="1" destOrd="0" presId="urn:microsoft.com/office/officeart/2005/8/layout/default"/>
    <dgm:cxn modelId="{2A8C446D-9A9B-DA40-9CF4-037EBAF64C36}" type="presParOf" srcId="{D71A4B78-8640-5D4E-96B6-5B78368C7E50}" destId="{1E585334-ED82-F044-AB35-5782A88AFB52}"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2D0AF5-E41A-1A44-ACF5-050B79924CB6}" type="doc">
      <dgm:prSet loTypeId="urn:microsoft.com/office/officeart/2005/8/layout/venn3" loCatId="relationship" qsTypeId="urn:microsoft.com/office/officeart/2005/8/quickstyle/simple1" qsCatId="simple" csTypeId="urn:microsoft.com/office/officeart/2005/8/colors/colorful5" csCatId="colorful"/>
      <dgm:spPr/>
      <dgm:t>
        <a:bodyPr/>
        <a:lstStyle/>
        <a:p>
          <a:endParaRPr lang="en-US"/>
        </a:p>
      </dgm:t>
    </dgm:pt>
    <dgm:pt modelId="{ED213186-176D-0B44-ACCE-AF4CDA269195}">
      <dgm:prSet/>
      <dgm:spPr/>
      <dgm:t>
        <a:bodyPr/>
        <a:lstStyle/>
        <a:p>
          <a:r>
            <a:rPr lang="en-US" b="1" i="1" dirty="0">
              <a:solidFill>
                <a:schemeClr val="accent2">
                  <a:lumMod val="50000"/>
                </a:schemeClr>
              </a:solidFill>
            </a:rPr>
            <a:t>Horizontal separation of powers </a:t>
          </a:r>
          <a:endParaRPr lang="en-US" dirty="0">
            <a:solidFill>
              <a:schemeClr val="accent2">
                <a:lumMod val="50000"/>
              </a:schemeClr>
            </a:solidFill>
          </a:endParaRPr>
        </a:p>
      </dgm:t>
    </dgm:pt>
    <dgm:pt modelId="{9EEE3111-EFF4-0C4E-85FB-A47C1498F876}" type="parTrans" cxnId="{BD3A21B2-1320-4C45-894A-3128CAFAB6E9}">
      <dgm:prSet/>
      <dgm:spPr/>
      <dgm:t>
        <a:bodyPr/>
        <a:lstStyle/>
        <a:p>
          <a:endParaRPr lang="en-US"/>
        </a:p>
      </dgm:t>
    </dgm:pt>
    <dgm:pt modelId="{54DD731F-3AB0-1348-ADD3-3DFAFDDB6FEF}" type="sibTrans" cxnId="{BD3A21B2-1320-4C45-894A-3128CAFAB6E9}">
      <dgm:prSet/>
      <dgm:spPr/>
      <dgm:t>
        <a:bodyPr/>
        <a:lstStyle/>
        <a:p>
          <a:endParaRPr lang="en-US"/>
        </a:p>
      </dgm:t>
    </dgm:pt>
    <dgm:pt modelId="{0C1921C5-19FC-1148-ACE2-4F4F25C4EBEA}">
      <dgm:prSet/>
      <dgm:spPr/>
      <dgm:t>
        <a:bodyPr/>
        <a:lstStyle/>
        <a:p>
          <a:r>
            <a:rPr lang="en-US" dirty="0"/>
            <a:t>Doctrine used to divide the political authority vested in government</a:t>
          </a:r>
        </a:p>
      </dgm:t>
    </dgm:pt>
    <dgm:pt modelId="{1D7B26E5-3EC7-FC4A-80A5-D8FB6112F086}" type="parTrans" cxnId="{8C6EDE59-FD3A-A546-891A-789A48A9EE40}">
      <dgm:prSet/>
      <dgm:spPr/>
      <dgm:t>
        <a:bodyPr/>
        <a:lstStyle/>
        <a:p>
          <a:endParaRPr lang="en-US"/>
        </a:p>
      </dgm:t>
    </dgm:pt>
    <dgm:pt modelId="{FA233BF5-617C-484D-B453-A8901216E163}" type="sibTrans" cxnId="{8C6EDE59-FD3A-A546-891A-789A48A9EE40}">
      <dgm:prSet/>
      <dgm:spPr/>
      <dgm:t>
        <a:bodyPr/>
        <a:lstStyle/>
        <a:p>
          <a:endParaRPr lang="en-US"/>
        </a:p>
      </dgm:t>
    </dgm:pt>
    <dgm:pt modelId="{2E14341A-7E9E-BA43-B39B-5F45EF36505D}">
      <dgm:prSet/>
      <dgm:spPr/>
      <dgm:t>
        <a:bodyPr/>
        <a:lstStyle/>
        <a:p>
          <a:r>
            <a:rPr lang="en-US" b="1" dirty="0">
              <a:solidFill>
                <a:srgbClr val="C00000"/>
              </a:solidFill>
            </a:rPr>
            <a:t>Liberal Democratic States</a:t>
          </a:r>
        </a:p>
      </dgm:t>
    </dgm:pt>
    <dgm:pt modelId="{FE21E9C7-618E-E543-9D0E-5166BA79EB56}" type="parTrans" cxnId="{468072A1-1706-0846-9818-8D671D123928}">
      <dgm:prSet/>
      <dgm:spPr/>
      <dgm:t>
        <a:bodyPr/>
        <a:lstStyle/>
        <a:p>
          <a:endParaRPr lang="en-US"/>
        </a:p>
      </dgm:t>
    </dgm:pt>
    <dgm:pt modelId="{BC3DE0CC-F02F-F24F-A53D-9CD51B2737BF}" type="sibTrans" cxnId="{468072A1-1706-0846-9818-8D671D123928}">
      <dgm:prSet/>
      <dgm:spPr/>
      <dgm:t>
        <a:bodyPr/>
        <a:lstStyle/>
        <a:p>
          <a:endParaRPr lang="en-US"/>
        </a:p>
      </dgm:t>
    </dgm:pt>
    <dgm:pt modelId="{DC380C0B-B71D-0C47-AB2A-13469FD3EB35}">
      <dgm:prSet/>
      <dgm:spPr/>
      <dgm:t>
        <a:bodyPr/>
        <a:lstStyle/>
        <a:p>
          <a:r>
            <a:rPr lang="en-US" dirty="0"/>
            <a:t>Divides political power into three separate but interlocking categories</a:t>
          </a:r>
        </a:p>
      </dgm:t>
    </dgm:pt>
    <dgm:pt modelId="{E05441B8-8531-A444-A35B-7068B3D34239}" type="parTrans" cxnId="{E63EB9C6-6B3E-D249-AE05-FAD8EF828D77}">
      <dgm:prSet/>
      <dgm:spPr/>
      <dgm:t>
        <a:bodyPr/>
        <a:lstStyle/>
        <a:p>
          <a:endParaRPr lang="en-US"/>
        </a:p>
      </dgm:t>
    </dgm:pt>
    <dgm:pt modelId="{DE6B6103-C6F4-D54D-9372-9F21AA9BB028}" type="sibTrans" cxnId="{E63EB9C6-6B3E-D249-AE05-FAD8EF828D77}">
      <dgm:prSet/>
      <dgm:spPr/>
      <dgm:t>
        <a:bodyPr/>
        <a:lstStyle/>
        <a:p>
          <a:endParaRPr lang="en-US"/>
        </a:p>
      </dgm:t>
    </dgm:pt>
    <dgm:pt modelId="{B94E3B13-A257-C841-89ED-F69C1918E756}">
      <dgm:prSet/>
      <dgm:spPr/>
      <dgm:t>
        <a:bodyPr/>
        <a:lstStyle/>
        <a:p>
          <a:r>
            <a:rPr lang="en-US"/>
            <a:t>Executive (President)</a:t>
          </a:r>
        </a:p>
      </dgm:t>
    </dgm:pt>
    <dgm:pt modelId="{30213527-E279-FB4F-A7A1-BCA8346A1A72}" type="parTrans" cxnId="{11CB62A8-6314-AC46-BC6C-654F8DC871AF}">
      <dgm:prSet/>
      <dgm:spPr/>
      <dgm:t>
        <a:bodyPr/>
        <a:lstStyle/>
        <a:p>
          <a:endParaRPr lang="en-US"/>
        </a:p>
      </dgm:t>
    </dgm:pt>
    <dgm:pt modelId="{A3659761-1C42-1848-A0D6-6D99D4768437}" type="sibTrans" cxnId="{11CB62A8-6314-AC46-BC6C-654F8DC871AF}">
      <dgm:prSet/>
      <dgm:spPr/>
      <dgm:t>
        <a:bodyPr/>
        <a:lstStyle/>
        <a:p>
          <a:endParaRPr lang="en-US"/>
        </a:p>
      </dgm:t>
    </dgm:pt>
    <dgm:pt modelId="{36EF1166-9476-184F-850B-81EFEFD1154E}">
      <dgm:prSet/>
      <dgm:spPr/>
      <dgm:t>
        <a:bodyPr/>
        <a:lstStyle/>
        <a:p>
          <a:r>
            <a:rPr lang="en-US"/>
            <a:t>Legislative (Legislature)</a:t>
          </a:r>
        </a:p>
      </dgm:t>
    </dgm:pt>
    <dgm:pt modelId="{763087D9-D916-DA45-8767-0AF2EBBB517D}" type="parTrans" cxnId="{7C7AAA95-0A3D-ED4D-802B-545EDFF4C707}">
      <dgm:prSet/>
      <dgm:spPr/>
      <dgm:t>
        <a:bodyPr/>
        <a:lstStyle/>
        <a:p>
          <a:endParaRPr lang="en-US"/>
        </a:p>
      </dgm:t>
    </dgm:pt>
    <dgm:pt modelId="{138131AE-07FD-3646-9BF8-45ED60D075CB}" type="sibTrans" cxnId="{7C7AAA95-0A3D-ED4D-802B-545EDFF4C707}">
      <dgm:prSet/>
      <dgm:spPr/>
      <dgm:t>
        <a:bodyPr/>
        <a:lstStyle/>
        <a:p>
          <a:endParaRPr lang="en-US"/>
        </a:p>
      </dgm:t>
    </dgm:pt>
    <dgm:pt modelId="{CC541DBE-BB5F-8545-AD14-D52125F994F6}">
      <dgm:prSet/>
      <dgm:spPr/>
      <dgm:t>
        <a:bodyPr/>
        <a:lstStyle/>
        <a:p>
          <a:r>
            <a:rPr lang="en-US"/>
            <a:t>Judicial (Courts—Ordinary and Constitutional Courts)</a:t>
          </a:r>
        </a:p>
      </dgm:t>
    </dgm:pt>
    <dgm:pt modelId="{BB0516F7-63B5-6E4F-B346-5FFDDBD5C21B}" type="parTrans" cxnId="{332F7562-CAD6-9440-952D-1D1B572EB8FC}">
      <dgm:prSet/>
      <dgm:spPr/>
      <dgm:t>
        <a:bodyPr/>
        <a:lstStyle/>
        <a:p>
          <a:endParaRPr lang="en-US"/>
        </a:p>
      </dgm:t>
    </dgm:pt>
    <dgm:pt modelId="{813BC0A2-FB3D-B44D-936B-AA1C106BF76F}" type="sibTrans" cxnId="{332F7562-CAD6-9440-952D-1D1B572EB8FC}">
      <dgm:prSet/>
      <dgm:spPr/>
      <dgm:t>
        <a:bodyPr/>
        <a:lstStyle/>
        <a:p>
          <a:endParaRPr lang="en-US"/>
        </a:p>
      </dgm:t>
    </dgm:pt>
    <dgm:pt modelId="{A228D98D-283D-0C49-AFD7-AC6DB5532FF8}">
      <dgm:prSet/>
      <dgm:spPr/>
      <dgm:t>
        <a:bodyPr/>
        <a:lstStyle/>
        <a:p>
          <a:r>
            <a:rPr lang="en-US"/>
            <a:t>Administrative agencies (powers derived indirectly from the three branches)</a:t>
          </a:r>
        </a:p>
      </dgm:t>
    </dgm:pt>
    <dgm:pt modelId="{C0910F07-E8E5-6241-864C-405333FCAFE2}" type="parTrans" cxnId="{B89C4681-32C4-2447-A913-D8AB84816EE9}">
      <dgm:prSet/>
      <dgm:spPr/>
      <dgm:t>
        <a:bodyPr/>
        <a:lstStyle/>
        <a:p>
          <a:endParaRPr lang="en-US"/>
        </a:p>
      </dgm:t>
    </dgm:pt>
    <dgm:pt modelId="{CBC6636D-3DEA-C14A-909B-B3A39CDBE439}" type="sibTrans" cxnId="{B89C4681-32C4-2447-A913-D8AB84816EE9}">
      <dgm:prSet/>
      <dgm:spPr/>
      <dgm:t>
        <a:bodyPr/>
        <a:lstStyle/>
        <a:p>
          <a:endParaRPr lang="en-US"/>
        </a:p>
      </dgm:t>
    </dgm:pt>
    <dgm:pt modelId="{8E24C6D2-4938-A245-874C-A46B8A7A2E34}">
      <dgm:prSet/>
      <dgm:spPr/>
      <dgm:t>
        <a:bodyPr/>
        <a:lstStyle/>
        <a:p>
          <a:r>
            <a:rPr lang="en-US" b="1" dirty="0">
              <a:solidFill>
                <a:srgbClr val="C00000"/>
              </a:solidFill>
            </a:rPr>
            <a:t>Marxist-Leninist and Theocratic States:</a:t>
          </a:r>
        </a:p>
      </dgm:t>
    </dgm:pt>
    <dgm:pt modelId="{7884A56A-F562-C847-8E9C-D2DDA9A3165D}" type="parTrans" cxnId="{F75512B3-B4F5-0045-A40C-537B8EFEFB0D}">
      <dgm:prSet/>
      <dgm:spPr/>
      <dgm:t>
        <a:bodyPr/>
        <a:lstStyle/>
        <a:p>
          <a:endParaRPr lang="en-US"/>
        </a:p>
      </dgm:t>
    </dgm:pt>
    <dgm:pt modelId="{93493B24-467E-4545-956C-B5B80572EA7B}" type="sibTrans" cxnId="{F75512B3-B4F5-0045-A40C-537B8EFEFB0D}">
      <dgm:prSet/>
      <dgm:spPr/>
      <dgm:t>
        <a:bodyPr/>
        <a:lstStyle/>
        <a:p>
          <a:endParaRPr lang="en-US"/>
        </a:p>
      </dgm:t>
    </dgm:pt>
    <dgm:pt modelId="{D26BCD46-C6AC-7347-AE84-71B084C17D4C}">
      <dgm:prSet/>
      <dgm:spPr/>
      <dgm:t>
        <a:bodyPr/>
        <a:lstStyle/>
        <a:p>
          <a:r>
            <a:rPr lang="en-US" dirty="0"/>
            <a:t>Rejects strict 3 part separation of liberal democratic states</a:t>
          </a:r>
        </a:p>
      </dgm:t>
    </dgm:pt>
    <dgm:pt modelId="{0BF0D75B-6D3B-AB47-8572-5B2326342400}" type="parTrans" cxnId="{1D54CEBB-55ED-C441-B116-A5F5A8F30C8B}">
      <dgm:prSet/>
      <dgm:spPr/>
      <dgm:t>
        <a:bodyPr/>
        <a:lstStyle/>
        <a:p>
          <a:endParaRPr lang="en-US"/>
        </a:p>
      </dgm:t>
    </dgm:pt>
    <dgm:pt modelId="{E465FC62-DA83-F647-80BD-8BE483398FDC}" type="sibTrans" cxnId="{1D54CEBB-55ED-C441-B116-A5F5A8F30C8B}">
      <dgm:prSet/>
      <dgm:spPr/>
      <dgm:t>
        <a:bodyPr/>
        <a:lstStyle/>
        <a:p>
          <a:endParaRPr lang="en-US"/>
        </a:p>
      </dgm:t>
    </dgm:pt>
    <dgm:pt modelId="{FF027079-79AC-1444-93D4-AC435B64355C}">
      <dgm:prSet/>
      <dgm:spPr/>
      <dgm:t>
        <a:bodyPr/>
        <a:lstStyle/>
        <a:p>
          <a:r>
            <a:rPr lang="en-US"/>
            <a:t>Principal difference—allocation of authority to judiciary and its relationship to other organs of a state</a:t>
          </a:r>
        </a:p>
      </dgm:t>
    </dgm:pt>
    <dgm:pt modelId="{140607B8-2CD1-0545-A894-DEEFDD939882}" type="parTrans" cxnId="{A42B116D-34E3-9F4C-B1AC-B1D2E312851B}">
      <dgm:prSet/>
      <dgm:spPr/>
      <dgm:t>
        <a:bodyPr/>
        <a:lstStyle/>
        <a:p>
          <a:endParaRPr lang="en-US"/>
        </a:p>
      </dgm:t>
    </dgm:pt>
    <dgm:pt modelId="{08A62804-A775-8E4A-82A5-A7779E9B4173}" type="sibTrans" cxnId="{A42B116D-34E3-9F4C-B1AC-B1D2E312851B}">
      <dgm:prSet/>
      <dgm:spPr/>
      <dgm:t>
        <a:bodyPr/>
        <a:lstStyle/>
        <a:p>
          <a:endParaRPr lang="en-US"/>
        </a:p>
      </dgm:t>
    </dgm:pt>
    <dgm:pt modelId="{6CC9131C-3897-254F-AFC6-EDE2D7D3AE31}" type="pres">
      <dgm:prSet presAssocID="{702D0AF5-E41A-1A44-ACF5-050B79924CB6}" presName="Name0" presStyleCnt="0">
        <dgm:presLayoutVars>
          <dgm:dir/>
          <dgm:resizeHandles val="exact"/>
        </dgm:presLayoutVars>
      </dgm:prSet>
      <dgm:spPr/>
    </dgm:pt>
    <dgm:pt modelId="{C06C63A6-505A-D348-8233-0BA174B591C5}" type="pres">
      <dgm:prSet presAssocID="{ED213186-176D-0B44-ACCE-AF4CDA269195}" presName="Name5" presStyleLbl="vennNode1" presStyleIdx="0" presStyleCnt="3">
        <dgm:presLayoutVars>
          <dgm:bulletEnabled val="1"/>
        </dgm:presLayoutVars>
      </dgm:prSet>
      <dgm:spPr/>
    </dgm:pt>
    <dgm:pt modelId="{48BC01B9-A355-734B-8E18-369E4102A97A}" type="pres">
      <dgm:prSet presAssocID="{54DD731F-3AB0-1348-ADD3-3DFAFDDB6FEF}" presName="space" presStyleCnt="0"/>
      <dgm:spPr/>
    </dgm:pt>
    <dgm:pt modelId="{AC2326B7-58B3-1A41-8612-EF4498B8BF56}" type="pres">
      <dgm:prSet presAssocID="{2E14341A-7E9E-BA43-B39B-5F45EF36505D}" presName="Name5" presStyleLbl="vennNode1" presStyleIdx="1" presStyleCnt="3">
        <dgm:presLayoutVars>
          <dgm:bulletEnabled val="1"/>
        </dgm:presLayoutVars>
      </dgm:prSet>
      <dgm:spPr/>
    </dgm:pt>
    <dgm:pt modelId="{DCA58987-C80F-334D-B196-0D188B79C3EC}" type="pres">
      <dgm:prSet presAssocID="{BC3DE0CC-F02F-F24F-A53D-9CD51B2737BF}" presName="space" presStyleCnt="0"/>
      <dgm:spPr/>
    </dgm:pt>
    <dgm:pt modelId="{FE920E8B-B1B6-8D47-8FFE-52006C682410}" type="pres">
      <dgm:prSet presAssocID="{8E24C6D2-4938-A245-874C-A46B8A7A2E34}" presName="Name5" presStyleLbl="vennNode1" presStyleIdx="2" presStyleCnt="3">
        <dgm:presLayoutVars>
          <dgm:bulletEnabled val="1"/>
        </dgm:presLayoutVars>
      </dgm:prSet>
      <dgm:spPr/>
    </dgm:pt>
  </dgm:ptLst>
  <dgm:cxnLst>
    <dgm:cxn modelId="{98C6AE09-F609-0041-A257-33D0CBA4EDD2}" type="presOf" srcId="{FF027079-79AC-1444-93D4-AC435B64355C}" destId="{FE920E8B-B1B6-8D47-8FFE-52006C682410}" srcOrd="0" destOrd="2" presId="urn:microsoft.com/office/officeart/2005/8/layout/venn3"/>
    <dgm:cxn modelId="{BA99A826-E91E-8546-A7C8-3B7B81EFAC03}" type="presOf" srcId="{A228D98D-283D-0C49-AFD7-AC6DB5532FF8}" destId="{AC2326B7-58B3-1A41-8612-EF4498B8BF56}" srcOrd="0" destOrd="5" presId="urn:microsoft.com/office/officeart/2005/8/layout/venn3"/>
    <dgm:cxn modelId="{EF6FC436-8F9F-1348-BED5-34C71684548F}" type="presOf" srcId="{0C1921C5-19FC-1148-ACE2-4F4F25C4EBEA}" destId="{C06C63A6-505A-D348-8233-0BA174B591C5}" srcOrd="0" destOrd="1" presId="urn:microsoft.com/office/officeart/2005/8/layout/venn3"/>
    <dgm:cxn modelId="{F5DE2C45-3B23-5841-B32E-81121C1CF2B6}" type="presOf" srcId="{D26BCD46-C6AC-7347-AE84-71B084C17D4C}" destId="{FE920E8B-B1B6-8D47-8FFE-52006C682410}" srcOrd="0" destOrd="1" presId="urn:microsoft.com/office/officeart/2005/8/layout/venn3"/>
    <dgm:cxn modelId="{B91B294B-6C2E-2F4D-B762-A179C8959AF9}" type="presOf" srcId="{DC380C0B-B71D-0C47-AB2A-13469FD3EB35}" destId="{AC2326B7-58B3-1A41-8612-EF4498B8BF56}" srcOrd="0" destOrd="1" presId="urn:microsoft.com/office/officeart/2005/8/layout/venn3"/>
    <dgm:cxn modelId="{560CF656-B05C-DB45-A635-3367A8DEE099}" type="presOf" srcId="{B94E3B13-A257-C841-89ED-F69C1918E756}" destId="{AC2326B7-58B3-1A41-8612-EF4498B8BF56}" srcOrd="0" destOrd="2" presId="urn:microsoft.com/office/officeart/2005/8/layout/venn3"/>
    <dgm:cxn modelId="{8C6EDE59-FD3A-A546-891A-789A48A9EE40}" srcId="{ED213186-176D-0B44-ACCE-AF4CDA269195}" destId="{0C1921C5-19FC-1148-ACE2-4F4F25C4EBEA}" srcOrd="0" destOrd="0" parTransId="{1D7B26E5-3EC7-FC4A-80A5-D8FB6112F086}" sibTransId="{FA233BF5-617C-484D-B453-A8901216E163}"/>
    <dgm:cxn modelId="{332F7562-CAD6-9440-952D-1D1B572EB8FC}" srcId="{2E14341A-7E9E-BA43-B39B-5F45EF36505D}" destId="{CC541DBE-BB5F-8545-AD14-D52125F994F6}" srcOrd="3" destOrd="0" parTransId="{BB0516F7-63B5-6E4F-B346-5FFDDBD5C21B}" sibTransId="{813BC0A2-FB3D-B44D-936B-AA1C106BF76F}"/>
    <dgm:cxn modelId="{A42B116D-34E3-9F4C-B1AC-B1D2E312851B}" srcId="{8E24C6D2-4938-A245-874C-A46B8A7A2E34}" destId="{FF027079-79AC-1444-93D4-AC435B64355C}" srcOrd="1" destOrd="0" parTransId="{140607B8-2CD1-0545-A894-DEEFDD939882}" sibTransId="{08A62804-A775-8E4A-82A5-A7779E9B4173}"/>
    <dgm:cxn modelId="{B89C4681-32C4-2447-A913-D8AB84816EE9}" srcId="{2E14341A-7E9E-BA43-B39B-5F45EF36505D}" destId="{A228D98D-283D-0C49-AFD7-AC6DB5532FF8}" srcOrd="4" destOrd="0" parTransId="{C0910F07-E8E5-6241-864C-405333FCAFE2}" sibTransId="{CBC6636D-3DEA-C14A-909B-B3A39CDBE439}"/>
    <dgm:cxn modelId="{00815593-7ABB-4B41-8EFB-90C02AC3DD48}" type="presOf" srcId="{36EF1166-9476-184F-850B-81EFEFD1154E}" destId="{AC2326B7-58B3-1A41-8612-EF4498B8BF56}" srcOrd="0" destOrd="3" presId="urn:microsoft.com/office/officeart/2005/8/layout/venn3"/>
    <dgm:cxn modelId="{7C7AAA95-0A3D-ED4D-802B-545EDFF4C707}" srcId="{2E14341A-7E9E-BA43-B39B-5F45EF36505D}" destId="{36EF1166-9476-184F-850B-81EFEFD1154E}" srcOrd="2" destOrd="0" parTransId="{763087D9-D916-DA45-8767-0AF2EBBB517D}" sibTransId="{138131AE-07FD-3646-9BF8-45ED60D075CB}"/>
    <dgm:cxn modelId="{468072A1-1706-0846-9818-8D671D123928}" srcId="{702D0AF5-E41A-1A44-ACF5-050B79924CB6}" destId="{2E14341A-7E9E-BA43-B39B-5F45EF36505D}" srcOrd="1" destOrd="0" parTransId="{FE21E9C7-618E-E543-9D0E-5166BA79EB56}" sibTransId="{BC3DE0CC-F02F-F24F-A53D-9CD51B2737BF}"/>
    <dgm:cxn modelId="{11CB62A8-6314-AC46-BC6C-654F8DC871AF}" srcId="{2E14341A-7E9E-BA43-B39B-5F45EF36505D}" destId="{B94E3B13-A257-C841-89ED-F69C1918E756}" srcOrd="1" destOrd="0" parTransId="{30213527-E279-FB4F-A7A1-BCA8346A1A72}" sibTransId="{A3659761-1C42-1848-A0D6-6D99D4768437}"/>
    <dgm:cxn modelId="{BD3A21B2-1320-4C45-894A-3128CAFAB6E9}" srcId="{702D0AF5-E41A-1A44-ACF5-050B79924CB6}" destId="{ED213186-176D-0B44-ACCE-AF4CDA269195}" srcOrd="0" destOrd="0" parTransId="{9EEE3111-EFF4-0C4E-85FB-A47C1498F876}" sibTransId="{54DD731F-3AB0-1348-ADD3-3DFAFDDB6FEF}"/>
    <dgm:cxn modelId="{F75512B3-B4F5-0045-A40C-537B8EFEFB0D}" srcId="{702D0AF5-E41A-1A44-ACF5-050B79924CB6}" destId="{8E24C6D2-4938-A245-874C-A46B8A7A2E34}" srcOrd="2" destOrd="0" parTransId="{7884A56A-F562-C847-8E9C-D2DDA9A3165D}" sibTransId="{93493B24-467E-4545-956C-B5B80572EA7B}"/>
    <dgm:cxn modelId="{1D54CEBB-55ED-C441-B116-A5F5A8F30C8B}" srcId="{8E24C6D2-4938-A245-874C-A46B8A7A2E34}" destId="{D26BCD46-C6AC-7347-AE84-71B084C17D4C}" srcOrd="0" destOrd="0" parTransId="{0BF0D75B-6D3B-AB47-8572-5B2326342400}" sibTransId="{E465FC62-DA83-F647-80BD-8BE483398FDC}"/>
    <dgm:cxn modelId="{B31DB6C6-3BFB-2E4A-AA55-E2C685401B73}" type="presOf" srcId="{CC541DBE-BB5F-8545-AD14-D52125F994F6}" destId="{AC2326B7-58B3-1A41-8612-EF4498B8BF56}" srcOrd="0" destOrd="4" presId="urn:microsoft.com/office/officeart/2005/8/layout/venn3"/>
    <dgm:cxn modelId="{E63EB9C6-6B3E-D249-AE05-FAD8EF828D77}" srcId="{2E14341A-7E9E-BA43-B39B-5F45EF36505D}" destId="{DC380C0B-B71D-0C47-AB2A-13469FD3EB35}" srcOrd="0" destOrd="0" parTransId="{E05441B8-8531-A444-A35B-7068B3D34239}" sibTransId="{DE6B6103-C6F4-D54D-9372-9F21AA9BB028}"/>
    <dgm:cxn modelId="{CB11DFCD-7D76-AF47-B380-C7E80DD10858}" type="presOf" srcId="{8E24C6D2-4938-A245-874C-A46B8A7A2E34}" destId="{FE920E8B-B1B6-8D47-8FFE-52006C682410}" srcOrd="0" destOrd="0" presId="urn:microsoft.com/office/officeart/2005/8/layout/venn3"/>
    <dgm:cxn modelId="{0EEDA5E2-D7A0-E84F-B6E0-D5DBDFFC0333}" type="presOf" srcId="{2E14341A-7E9E-BA43-B39B-5F45EF36505D}" destId="{AC2326B7-58B3-1A41-8612-EF4498B8BF56}" srcOrd="0" destOrd="0" presId="urn:microsoft.com/office/officeart/2005/8/layout/venn3"/>
    <dgm:cxn modelId="{0BCCACE9-FE37-F742-ADBC-D2D7F31B9DEB}" type="presOf" srcId="{702D0AF5-E41A-1A44-ACF5-050B79924CB6}" destId="{6CC9131C-3897-254F-AFC6-EDE2D7D3AE31}" srcOrd="0" destOrd="0" presId="urn:microsoft.com/office/officeart/2005/8/layout/venn3"/>
    <dgm:cxn modelId="{C2D587EB-12A0-3C49-ABF4-CE4B4D493CB4}" type="presOf" srcId="{ED213186-176D-0B44-ACCE-AF4CDA269195}" destId="{C06C63A6-505A-D348-8233-0BA174B591C5}" srcOrd="0" destOrd="0" presId="urn:microsoft.com/office/officeart/2005/8/layout/venn3"/>
    <dgm:cxn modelId="{62C71EBE-31C3-6040-B442-1D01DFBE6B49}" type="presParOf" srcId="{6CC9131C-3897-254F-AFC6-EDE2D7D3AE31}" destId="{C06C63A6-505A-D348-8233-0BA174B591C5}" srcOrd="0" destOrd="0" presId="urn:microsoft.com/office/officeart/2005/8/layout/venn3"/>
    <dgm:cxn modelId="{F520AC00-ED49-044D-B5F4-1A5F350B73DB}" type="presParOf" srcId="{6CC9131C-3897-254F-AFC6-EDE2D7D3AE31}" destId="{48BC01B9-A355-734B-8E18-369E4102A97A}" srcOrd="1" destOrd="0" presId="urn:microsoft.com/office/officeart/2005/8/layout/venn3"/>
    <dgm:cxn modelId="{CA17B038-8998-1E42-95EB-2536624CD762}" type="presParOf" srcId="{6CC9131C-3897-254F-AFC6-EDE2D7D3AE31}" destId="{AC2326B7-58B3-1A41-8612-EF4498B8BF56}" srcOrd="2" destOrd="0" presId="urn:microsoft.com/office/officeart/2005/8/layout/venn3"/>
    <dgm:cxn modelId="{036A4098-CEBB-474C-9386-2EA6BAEAC325}" type="presParOf" srcId="{6CC9131C-3897-254F-AFC6-EDE2D7D3AE31}" destId="{DCA58987-C80F-334D-B196-0D188B79C3EC}" srcOrd="3" destOrd="0" presId="urn:microsoft.com/office/officeart/2005/8/layout/venn3"/>
    <dgm:cxn modelId="{4528D510-36A0-CD4F-B176-8A68D7C660C2}" type="presParOf" srcId="{6CC9131C-3897-254F-AFC6-EDE2D7D3AE31}" destId="{FE920E8B-B1B6-8D47-8FFE-52006C682410}"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A97F64-AC0F-944E-939F-6A779752B8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BF510C9-788D-7E40-BF4F-0D0A73111BEE}">
      <dgm:prSet/>
      <dgm:sp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a:t>Legislative power</a:t>
          </a:r>
        </a:p>
      </dgm:t>
    </dgm:pt>
    <dgm:pt modelId="{41EDB1A1-1850-B944-890F-EEA158CDC974}" type="parTrans" cxnId="{7577BD01-3905-814B-8844-6853656CE454}">
      <dgm:prSet/>
      <dgm:spPr/>
      <dgm:t>
        <a:bodyPr/>
        <a:lstStyle/>
        <a:p>
          <a:endParaRPr lang="en-US"/>
        </a:p>
      </dgm:t>
    </dgm:pt>
    <dgm:pt modelId="{D52E06E0-AD79-3847-86F1-80AFCC2B31EB}" type="sibTrans" cxnId="{7577BD01-3905-814B-8844-6853656CE454}">
      <dgm:prSet/>
      <dgm:spPr/>
      <dgm:t>
        <a:bodyPr/>
        <a:lstStyle/>
        <a:p>
          <a:endParaRPr lang="en-US"/>
        </a:p>
      </dgm:t>
    </dgm:pt>
    <dgm:pt modelId="{93305D3E-1F0A-CF4D-BD5F-BDE27088C8CF}">
      <dgm:prSet/>
      <dgm:spPr/>
      <dgm:t>
        <a:bodyPr/>
        <a:lstStyle/>
        <a:p>
          <a:r>
            <a:rPr lang="en-US" b="1"/>
            <a:t>Make Law</a:t>
          </a:r>
          <a:r>
            <a:rPr lang="en-US"/>
            <a:t>: constrained by the higher law of the Constitution</a:t>
          </a:r>
        </a:p>
      </dgm:t>
    </dgm:pt>
    <dgm:pt modelId="{24E7CD2B-15DC-674D-908E-2F3DF140860D}" type="parTrans" cxnId="{37CA6DB7-7F70-664D-B4E0-3D28BEF99BB5}">
      <dgm:prSet/>
      <dgm:spPr/>
      <dgm:t>
        <a:bodyPr/>
        <a:lstStyle/>
        <a:p>
          <a:endParaRPr lang="en-US"/>
        </a:p>
      </dgm:t>
    </dgm:pt>
    <dgm:pt modelId="{5447051C-7FE2-7E48-97B4-55FD9E3B7474}" type="sibTrans" cxnId="{37CA6DB7-7F70-664D-B4E0-3D28BEF99BB5}">
      <dgm:prSet/>
      <dgm:spPr/>
      <dgm:t>
        <a:bodyPr/>
        <a:lstStyle/>
        <a:p>
          <a:endParaRPr lang="en-US"/>
        </a:p>
      </dgm:t>
    </dgm:pt>
    <dgm:pt modelId="{7F5CE042-D486-C747-9691-FEB9C49DF140}">
      <dgm:prSet/>
      <dgm:spPr/>
      <dgm:t>
        <a:bodyPr/>
        <a:lstStyle/>
        <a:p>
          <a:r>
            <a:rPr lang="en-US"/>
            <a:t>Discretion in the choice of laws to create</a:t>
          </a:r>
        </a:p>
      </dgm:t>
    </dgm:pt>
    <dgm:pt modelId="{57337453-61F7-FD45-9BD0-0FCC3863A37C}" type="parTrans" cxnId="{534B273A-A73E-D448-AE14-8D6198368BCB}">
      <dgm:prSet/>
      <dgm:spPr/>
      <dgm:t>
        <a:bodyPr/>
        <a:lstStyle/>
        <a:p>
          <a:endParaRPr lang="en-US"/>
        </a:p>
      </dgm:t>
    </dgm:pt>
    <dgm:pt modelId="{A18A0F0C-5942-C647-B090-69F3EBE69092}" type="sibTrans" cxnId="{534B273A-A73E-D448-AE14-8D6198368BCB}">
      <dgm:prSet/>
      <dgm:spPr/>
      <dgm:t>
        <a:bodyPr/>
        <a:lstStyle/>
        <a:p>
          <a:endParaRPr lang="en-US"/>
        </a:p>
      </dgm:t>
    </dgm:pt>
    <dgm:pt modelId="{B22F385D-1EBB-D545-8716-2E766D881406}">
      <dgm:prSet/>
      <dgm:spPr/>
      <dgm:t>
        <a:bodyPr/>
        <a:lstStyle/>
        <a:p>
          <a:r>
            <a:rPr lang="en-US"/>
            <a:t>Can be delegated to administrative agencies</a:t>
          </a:r>
        </a:p>
      </dgm:t>
    </dgm:pt>
    <dgm:pt modelId="{5EB30C8F-896A-BB42-AE71-A76FE8C751ED}" type="parTrans" cxnId="{21FEF195-C5C6-7F46-91C1-5D9E1CC82DE9}">
      <dgm:prSet/>
      <dgm:spPr/>
      <dgm:t>
        <a:bodyPr/>
        <a:lstStyle/>
        <a:p>
          <a:endParaRPr lang="en-US"/>
        </a:p>
      </dgm:t>
    </dgm:pt>
    <dgm:pt modelId="{031098BF-2E1B-7B49-A3E1-97DBA42EAD23}" type="sibTrans" cxnId="{21FEF195-C5C6-7F46-91C1-5D9E1CC82DE9}">
      <dgm:prSet/>
      <dgm:spPr/>
      <dgm:t>
        <a:bodyPr/>
        <a:lstStyle/>
        <a:p>
          <a:endParaRPr lang="en-US"/>
        </a:p>
      </dgm:t>
    </dgm:pt>
    <dgm:pt modelId="{56765582-8012-8442-B11B-888BE6D25852}">
      <dgm:prSet/>
      <dgm: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dgm:spPr>
      <dgm:t>
        <a:bodyPr/>
        <a:lstStyle/>
        <a:p>
          <a:r>
            <a:rPr lang="en-US"/>
            <a:t>Executive Power:</a:t>
          </a:r>
        </a:p>
      </dgm:t>
    </dgm:pt>
    <dgm:pt modelId="{FFE39817-2DCE-8C40-B180-5C8E4B3C5674}" type="parTrans" cxnId="{60CFE3A4-357B-974E-B16D-B1ED659C50C6}">
      <dgm:prSet/>
      <dgm:spPr/>
      <dgm:t>
        <a:bodyPr/>
        <a:lstStyle/>
        <a:p>
          <a:endParaRPr lang="en-US"/>
        </a:p>
      </dgm:t>
    </dgm:pt>
    <dgm:pt modelId="{92BBD28B-3DE9-3B41-971D-51891E7A9092}" type="sibTrans" cxnId="{60CFE3A4-357B-974E-B16D-B1ED659C50C6}">
      <dgm:prSet/>
      <dgm:spPr/>
      <dgm:t>
        <a:bodyPr/>
        <a:lstStyle/>
        <a:p>
          <a:endParaRPr lang="en-US"/>
        </a:p>
      </dgm:t>
    </dgm:pt>
    <dgm:pt modelId="{ED4BB503-7F78-AE42-AD54-0C976902C19D}">
      <dgm:prSet/>
      <dgm:spPr/>
      <dgm:t>
        <a:bodyPr/>
        <a:lstStyle/>
        <a:p>
          <a:r>
            <a:rPr lang="en-US" b="1"/>
            <a:t>Enforce Law; </a:t>
          </a:r>
          <a:r>
            <a:rPr lang="en-US"/>
            <a:t>Is constrained by the higher law of the constitution</a:t>
          </a:r>
        </a:p>
      </dgm:t>
    </dgm:pt>
    <dgm:pt modelId="{2641CA0D-AE83-D246-8E3F-7183B76C3B27}" type="parTrans" cxnId="{5A1DD217-5B47-5D48-A1BF-9981E61C5161}">
      <dgm:prSet/>
      <dgm:spPr/>
      <dgm:t>
        <a:bodyPr/>
        <a:lstStyle/>
        <a:p>
          <a:endParaRPr lang="en-US"/>
        </a:p>
      </dgm:t>
    </dgm:pt>
    <dgm:pt modelId="{3AD0A866-C107-5041-990B-7103187BA958}" type="sibTrans" cxnId="{5A1DD217-5B47-5D48-A1BF-9981E61C5161}">
      <dgm:prSet/>
      <dgm:spPr/>
      <dgm:t>
        <a:bodyPr/>
        <a:lstStyle/>
        <a:p>
          <a:endParaRPr lang="en-US"/>
        </a:p>
      </dgm:t>
    </dgm:pt>
    <dgm:pt modelId="{A725BBF2-AD77-DF49-A8FA-832C18591459}">
      <dgm:prSet/>
      <dgm:spPr/>
      <dgm:t>
        <a:bodyPr/>
        <a:lstStyle/>
        <a:p>
          <a:r>
            <a:rPr lang="en-US"/>
            <a:t>Discretion in the way in which the law is enforced</a:t>
          </a:r>
        </a:p>
      </dgm:t>
    </dgm:pt>
    <dgm:pt modelId="{0AAF5ABD-3E77-574F-9B88-4A289A694D38}" type="parTrans" cxnId="{CF3D629B-F3E6-9C4B-A170-78A23E112FF4}">
      <dgm:prSet/>
      <dgm:spPr/>
      <dgm:t>
        <a:bodyPr/>
        <a:lstStyle/>
        <a:p>
          <a:endParaRPr lang="en-US"/>
        </a:p>
      </dgm:t>
    </dgm:pt>
    <dgm:pt modelId="{1D228074-441B-724F-9C72-EE4C018FDB15}" type="sibTrans" cxnId="{CF3D629B-F3E6-9C4B-A170-78A23E112FF4}">
      <dgm:prSet/>
      <dgm:spPr/>
      <dgm:t>
        <a:bodyPr/>
        <a:lstStyle/>
        <a:p>
          <a:endParaRPr lang="en-US"/>
        </a:p>
      </dgm:t>
    </dgm:pt>
    <dgm:pt modelId="{556B5A27-CA13-194C-A3AF-9250D446360D}">
      <dgm:prSet/>
      <dgm:sp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shape">
            <a:fillToRect l="50000" t="50000" r="50000" b="50000"/>
          </a:path>
          <a:tileRect/>
        </a:gradFill>
      </dgm:spPr>
      <dgm:t>
        <a:bodyPr/>
        <a:lstStyle/>
        <a:p>
          <a:r>
            <a:rPr lang="en-US"/>
            <a:t>Judicial power</a:t>
          </a:r>
        </a:p>
      </dgm:t>
    </dgm:pt>
    <dgm:pt modelId="{AEB6913D-08B4-1649-8AE3-7170F5538215}" type="parTrans" cxnId="{73A578F5-1C24-6F43-A714-5484719B2BF4}">
      <dgm:prSet/>
      <dgm:spPr/>
      <dgm:t>
        <a:bodyPr/>
        <a:lstStyle/>
        <a:p>
          <a:endParaRPr lang="en-US"/>
        </a:p>
      </dgm:t>
    </dgm:pt>
    <dgm:pt modelId="{81689C19-915B-CE4F-B00D-6E020E9AB832}" type="sibTrans" cxnId="{73A578F5-1C24-6F43-A714-5484719B2BF4}">
      <dgm:prSet/>
      <dgm:spPr/>
      <dgm:t>
        <a:bodyPr/>
        <a:lstStyle/>
        <a:p>
          <a:endParaRPr lang="en-US"/>
        </a:p>
      </dgm:t>
    </dgm:pt>
    <dgm:pt modelId="{791F75D1-DBC2-7647-B123-D52EC27A2ABE}">
      <dgm:prSet/>
      <dgm:spPr/>
      <dgm:t>
        <a:bodyPr/>
        <a:lstStyle/>
        <a:p>
          <a:r>
            <a:rPr lang="en-US" b="1"/>
            <a:t>Apply law </a:t>
          </a:r>
          <a:r>
            <a:rPr lang="en-US"/>
            <a:t>but only to disputes brought to court</a:t>
          </a:r>
        </a:p>
      </dgm:t>
    </dgm:pt>
    <dgm:pt modelId="{D0D66F36-C739-6441-B29B-505481E0C409}" type="parTrans" cxnId="{EE804E05-7140-4E41-9193-614ACCB79BFC}">
      <dgm:prSet/>
      <dgm:spPr/>
      <dgm:t>
        <a:bodyPr/>
        <a:lstStyle/>
        <a:p>
          <a:endParaRPr lang="en-US"/>
        </a:p>
      </dgm:t>
    </dgm:pt>
    <dgm:pt modelId="{F429A80A-2368-E645-81E3-FAB998D0A5F8}" type="sibTrans" cxnId="{EE804E05-7140-4E41-9193-614ACCB79BFC}">
      <dgm:prSet/>
      <dgm:spPr/>
      <dgm:t>
        <a:bodyPr/>
        <a:lstStyle/>
        <a:p>
          <a:endParaRPr lang="en-US"/>
        </a:p>
      </dgm:t>
    </dgm:pt>
    <dgm:pt modelId="{41B806F2-0CCD-BD49-BFEA-021E5954EC99}">
      <dgm:prSet/>
      <dgm:spPr/>
      <dgm:t>
        <a:bodyPr/>
        <a:lstStyle/>
        <a:p>
          <a:r>
            <a:rPr lang="en-US" dirty="0"/>
            <a:t>Constrained by the need to apply the law with </a:t>
          </a:r>
          <a:r>
            <a:rPr lang="en-US" b="1" dirty="0"/>
            <a:t>fidelity</a:t>
          </a:r>
          <a:r>
            <a:rPr lang="en-US" dirty="0"/>
            <a:t> to its intention and meanings; Avoid reflecting personal preferences; A fiduciary role or a role in trust rather than a personal one. </a:t>
          </a:r>
        </a:p>
      </dgm:t>
    </dgm:pt>
    <dgm:pt modelId="{126AC80B-C5D5-6240-B9C5-EA10B1CD34A8}" type="parTrans" cxnId="{48166C33-BC61-A448-9541-734313474689}">
      <dgm:prSet/>
      <dgm:spPr/>
      <dgm:t>
        <a:bodyPr/>
        <a:lstStyle/>
        <a:p>
          <a:endParaRPr lang="en-US"/>
        </a:p>
      </dgm:t>
    </dgm:pt>
    <dgm:pt modelId="{28A28847-78A9-1748-BAA0-A344A0E0B29C}" type="sibTrans" cxnId="{48166C33-BC61-A448-9541-734313474689}">
      <dgm:prSet/>
      <dgm:spPr/>
      <dgm:t>
        <a:bodyPr/>
        <a:lstStyle/>
        <a:p>
          <a:endParaRPr lang="en-US"/>
        </a:p>
      </dgm:t>
    </dgm:pt>
    <dgm:pt modelId="{4F832BF1-94C3-D740-AF73-9B512B123334}">
      <dgm:prSet/>
      <dgm:spPr/>
      <dgm:t>
        <a:bodyPr/>
        <a:lstStyle/>
        <a:p>
          <a:r>
            <a:rPr lang="en-US" dirty="0"/>
            <a:t>Interpretation must reflect the practices of the community of judges evidenced by the aggregate of their responses to this and similar issues—(1) Intention of the drafters; (2) Understanding of the time</a:t>
          </a:r>
        </a:p>
      </dgm:t>
    </dgm:pt>
    <dgm:pt modelId="{D53DCE13-BF8E-5E40-8D46-1F0F7949CBA7}" type="parTrans" cxnId="{4C8B85CD-C2AA-CE45-AC88-E5AF89F3B026}">
      <dgm:prSet/>
      <dgm:spPr/>
      <dgm:t>
        <a:bodyPr/>
        <a:lstStyle/>
        <a:p>
          <a:endParaRPr lang="en-US"/>
        </a:p>
      </dgm:t>
    </dgm:pt>
    <dgm:pt modelId="{62AE2AC5-A574-1B4A-A090-551777FB7E6E}" type="sibTrans" cxnId="{4C8B85CD-C2AA-CE45-AC88-E5AF89F3B026}">
      <dgm:prSet/>
      <dgm:spPr/>
      <dgm:t>
        <a:bodyPr/>
        <a:lstStyle/>
        <a:p>
          <a:endParaRPr lang="en-US"/>
        </a:p>
      </dgm:t>
    </dgm:pt>
    <dgm:pt modelId="{B61A6453-DFED-6342-9009-60B13BC2B9E5}">
      <dgm:prSet/>
      <dgm:spPr/>
      <dgm:t>
        <a:bodyPr/>
        <a:lstStyle/>
        <a:p>
          <a:r>
            <a:rPr lang="en-US" dirty="0"/>
            <a:t>Separation of Powers Versus Checks and Balances</a:t>
          </a:r>
        </a:p>
      </dgm:t>
    </dgm:pt>
    <dgm:pt modelId="{86D2F71A-7D1E-CC49-BF66-25633E832CC7}" type="parTrans" cxnId="{FF0E82DE-E3EE-F248-8DE2-3FA2887B4FC8}">
      <dgm:prSet/>
      <dgm:spPr/>
    </dgm:pt>
    <dgm:pt modelId="{E9C0B0B3-A645-5E40-B99E-5F0E5356881F}" type="sibTrans" cxnId="{FF0E82DE-E3EE-F248-8DE2-3FA2887B4FC8}">
      <dgm:prSet/>
      <dgm:spPr/>
    </dgm:pt>
    <dgm:pt modelId="{E7CCE1DD-B010-7F48-B19B-B8B9F9CC857E}">
      <dgm:prSet/>
      <dgm:spPr/>
      <dgm:t>
        <a:bodyPr/>
        <a:lstStyle/>
        <a:p>
          <a:r>
            <a:rPr lang="en-US" dirty="0"/>
            <a:t>Separation of powers-Allocating power by function</a:t>
          </a:r>
        </a:p>
      </dgm:t>
    </dgm:pt>
    <dgm:pt modelId="{4622C3C2-496B-144B-8F5C-0791079F0353}" type="parTrans" cxnId="{1A38A1C8-06E5-734B-8098-C5A6594F6C14}">
      <dgm:prSet/>
      <dgm:spPr/>
    </dgm:pt>
    <dgm:pt modelId="{B836EBF8-1641-464F-88D3-BD0B39362D2A}" type="sibTrans" cxnId="{1A38A1C8-06E5-734B-8098-C5A6594F6C14}">
      <dgm:prSet/>
      <dgm:spPr/>
    </dgm:pt>
    <dgm:pt modelId="{F9374743-5E91-B54B-A5E8-8E781E3664BC}">
      <dgm:prSet/>
      <dgm:spPr/>
      <dgm:t>
        <a:bodyPr/>
        <a:lstStyle/>
        <a:p>
          <a:r>
            <a:rPr lang="en-US" dirty="0"/>
            <a:t>Checks and Balances—constraints on concentration of effective power by any one branch of government or any individual or group </a:t>
          </a:r>
        </a:p>
      </dgm:t>
    </dgm:pt>
    <dgm:pt modelId="{91AEE986-7DBC-5345-AA8F-02F4230FCEA1}" type="parTrans" cxnId="{EB5E1F39-BE11-6144-B2B4-E54353CAB2F2}">
      <dgm:prSet/>
      <dgm:spPr/>
    </dgm:pt>
    <dgm:pt modelId="{13A7BE48-C1F9-F448-BAA1-27D66FB52C08}" type="sibTrans" cxnId="{EB5E1F39-BE11-6144-B2B4-E54353CAB2F2}">
      <dgm:prSet/>
      <dgm:spPr/>
    </dgm:pt>
    <dgm:pt modelId="{7A77A193-F3AB-5248-BE1C-EE317A0481EB}" type="pres">
      <dgm:prSet presAssocID="{17A97F64-AC0F-944E-939F-6A779752B865}" presName="linear" presStyleCnt="0">
        <dgm:presLayoutVars>
          <dgm:animLvl val="lvl"/>
          <dgm:resizeHandles val="exact"/>
        </dgm:presLayoutVars>
      </dgm:prSet>
      <dgm:spPr/>
    </dgm:pt>
    <dgm:pt modelId="{56189BD1-3A9D-7147-BD49-3F922A6B1179}" type="pres">
      <dgm:prSet presAssocID="{ABF510C9-788D-7E40-BF4F-0D0A73111BEE}" presName="parentText" presStyleLbl="node1" presStyleIdx="0" presStyleCnt="4">
        <dgm:presLayoutVars>
          <dgm:chMax val="0"/>
          <dgm:bulletEnabled val="1"/>
        </dgm:presLayoutVars>
      </dgm:prSet>
      <dgm:spPr/>
    </dgm:pt>
    <dgm:pt modelId="{AE02751F-2836-3746-A90E-DEEAC48AA744}" type="pres">
      <dgm:prSet presAssocID="{ABF510C9-788D-7E40-BF4F-0D0A73111BEE}" presName="childText" presStyleLbl="revTx" presStyleIdx="0" presStyleCnt="4">
        <dgm:presLayoutVars>
          <dgm:bulletEnabled val="1"/>
        </dgm:presLayoutVars>
      </dgm:prSet>
      <dgm:spPr/>
    </dgm:pt>
    <dgm:pt modelId="{C134E364-9E1B-5944-9806-0CA62EC9B69C}" type="pres">
      <dgm:prSet presAssocID="{56765582-8012-8442-B11B-888BE6D25852}" presName="parentText" presStyleLbl="node1" presStyleIdx="1" presStyleCnt="4">
        <dgm:presLayoutVars>
          <dgm:chMax val="0"/>
          <dgm:bulletEnabled val="1"/>
        </dgm:presLayoutVars>
      </dgm:prSet>
      <dgm:spPr/>
    </dgm:pt>
    <dgm:pt modelId="{59B38327-F95B-B342-87E4-99ABC7193C63}" type="pres">
      <dgm:prSet presAssocID="{56765582-8012-8442-B11B-888BE6D25852}" presName="childText" presStyleLbl="revTx" presStyleIdx="1" presStyleCnt="4">
        <dgm:presLayoutVars>
          <dgm:bulletEnabled val="1"/>
        </dgm:presLayoutVars>
      </dgm:prSet>
      <dgm:spPr/>
    </dgm:pt>
    <dgm:pt modelId="{FF3AB80C-5D91-EA4F-B5F8-AA50F16C1482}" type="pres">
      <dgm:prSet presAssocID="{556B5A27-CA13-194C-A3AF-9250D446360D}" presName="parentText" presStyleLbl="node1" presStyleIdx="2" presStyleCnt="4">
        <dgm:presLayoutVars>
          <dgm:chMax val="0"/>
          <dgm:bulletEnabled val="1"/>
        </dgm:presLayoutVars>
      </dgm:prSet>
      <dgm:spPr/>
    </dgm:pt>
    <dgm:pt modelId="{59585973-D763-C945-A211-087741714DC6}" type="pres">
      <dgm:prSet presAssocID="{556B5A27-CA13-194C-A3AF-9250D446360D}" presName="childText" presStyleLbl="revTx" presStyleIdx="2" presStyleCnt="4">
        <dgm:presLayoutVars>
          <dgm:bulletEnabled val="1"/>
        </dgm:presLayoutVars>
      </dgm:prSet>
      <dgm:spPr/>
    </dgm:pt>
    <dgm:pt modelId="{B74CEB7F-2811-6E41-B5EB-9B701E3B99F2}" type="pres">
      <dgm:prSet presAssocID="{B61A6453-DFED-6342-9009-60B13BC2B9E5}" presName="parentText" presStyleLbl="node1" presStyleIdx="3" presStyleCnt="4">
        <dgm:presLayoutVars>
          <dgm:chMax val="0"/>
          <dgm:bulletEnabled val="1"/>
        </dgm:presLayoutVars>
      </dgm:prSet>
      <dgm:spPr/>
    </dgm:pt>
    <dgm:pt modelId="{5A681973-D71B-0B45-985D-BB9F4E92C6FF}" type="pres">
      <dgm:prSet presAssocID="{B61A6453-DFED-6342-9009-60B13BC2B9E5}" presName="childText" presStyleLbl="revTx" presStyleIdx="3" presStyleCnt="4">
        <dgm:presLayoutVars>
          <dgm:bulletEnabled val="1"/>
        </dgm:presLayoutVars>
      </dgm:prSet>
      <dgm:spPr/>
    </dgm:pt>
  </dgm:ptLst>
  <dgm:cxnLst>
    <dgm:cxn modelId="{7577BD01-3905-814B-8844-6853656CE454}" srcId="{17A97F64-AC0F-944E-939F-6A779752B865}" destId="{ABF510C9-788D-7E40-BF4F-0D0A73111BEE}" srcOrd="0" destOrd="0" parTransId="{41EDB1A1-1850-B944-890F-EEA158CDC974}" sibTransId="{D52E06E0-AD79-3847-86F1-80AFCC2B31EB}"/>
    <dgm:cxn modelId="{EE804E05-7140-4E41-9193-614ACCB79BFC}" srcId="{556B5A27-CA13-194C-A3AF-9250D446360D}" destId="{791F75D1-DBC2-7647-B123-D52EC27A2ABE}" srcOrd="0" destOrd="0" parTransId="{D0D66F36-C739-6441-B29B-505481E0C409}" sibTransId="{F429A80A-2368-E645-81E3-FAB998D0A5F8}"/>
    <dgm:cxn modelId="{5A1DD217-5B47-5D48-A1BF-9981E61C5161}" srcId="{56765582-8012-8442-B11B-888BE6D25852}" destId="{ED4BB503-7F78-AE42-AD54-0C976902C19D}" srcOrd="0" destOrd="0" parTransId="{2641CA0D-AE83-D246-8E3F-7183B76C3B27}" sibTransId="{3AD0A866-C107-5041-990B-7103187BA958}"/>
    <dgm:cxn modelId="{48166C33-BC61-A448-9541-734313474689}" srcId="{556B5A27-CA13-194C-A3AF-9250D446360D}" destId="{41B806F2-0CCD-BD49-BFEA-021E5954EC99}" srcOrd="1" destOrd="0" parTransId="{126AC80B-C5D5-6240-B9C5-EA10B1CD34A8}" sibTransId="{28A28847-78A9-1748-BAA0-A344A0E0B29C}"/>
    <dgm:cxn modelId="{EB5E1F39-BE11-6144-B2B4-E54353CAB2F2}" srcId="{B61A6453-DFED-6342-9009-60B13BC2B9E5}" destId="{F9374743-5E91-B54B-A5E8-8E781E3664BC}" srcOrd="1" destOrd="0" parTransId="{91AEE986-7DBC-5345-AA8F-02F4230FCEA1}" sibTransId="{13A7BE48-C1F9-F448-BAA1-27D66FB52C08}"/>
    <dgm:cxn modelId="{534B273A-A73E-D448-AE14-8D6198368BCB}" srcId="{ABF510C9-788D-7E40-BF4F-0D0A73111BEE}" destId="{7F5CE042-D486-C747-9691-FEB9C49DF140}" srcOrd="1" destOrd="0" parTransId="{57337453-61F7-FD45-9BD0-0FCC3863A37C}" sibTransId="{A18A0F0C-5942-C647-B090-69F3EBE69092}"/>
    <dgm:cxn modelId="{C8160D44-33BC-694E-BCFE-4EB76F150EF1}" type="presOf" srcId="{56765582-8012-8442-B11B-888BE6D25852}" destId="{C134E364-9E1B-5944-9806-0CA62EC9B69C}" srcOrd="0" destOrd="0" presId="urn:microsoft.com/office/officeart/2005/8/layout/vList2"/>
    <dgm:cxn modelId="{74579A51-B7A5-7F43-AB57-9AF53D10B202}" type="presOf" srcId="{ED4BB503-7F78-AE42-AD54-0C976902C19D}" destId="{59B38327-F95B-B342-87E4-99ABC7193C63}" srcOrd="0" destOrd="0" presId="urn:microsoft.com/office/officeart/2005/8/layout/vList2"/>
    <dgm:cxn modelId="{87CD2E79-A759-EB48-BE5C-78D292B60D8A}" type="presOf" srcId="{7F5CE042-D486-C747-9691-FEB9C49DF140}" destId="{AE02751F-2836-3746-A90E-DEEAC48AA744}" srcOrd="0" destOrd="1" presId="urn:microsoft.com/office/officeart/2005/8/layout/vList2"/>
    <dgm:cxn modelId="{88122180-443F-724F-BC02-74DD8FAF44F6}" type="presOf" srcId="{17A97F64-AC0F-944E-939F-6A779752B865}" destId="{7A77A193-F3AB-5248-BE1C-EE317A0481EB}" srcOrd="0" destOrd="0" presId="urn:microsoft.com/office/officeart/2005/8/layout/vList2"/>
    <dgm:cxn modelId="{792FC686-F29B-C847-B7A3-FBB98C095E7D}" type="presOf" srcId="{A725BBF2-AD77-DF49-A8FA-832C18591459}" destId="{59B38327-F95B-B342-87E4-99ABC7193C63}" srcOrd="0" destOrd="1" presId="urn:microsoft.com/office/officeart/2005/8/layout/vList2"/>
    <dgm:cxn modelId="{044D628F-BE4B-E745-A237-ACBDA22D4439}" type="presOf" srcId="{ABF510C9-788D-7E40-BF4F-0D0A73111BEE}" destId="{56189BD1-3A9D-7147-BD49-3F922A6B1179}" srcOrd="0" destOrd="0" presId="urn:microsoft.com/office/officeart/2005/8/layout/vList2"/>
    <dgm:cxn modelId="{21FEF195-C5C6-7F46-91C1-5D9E1CC82DE9}" srcId="{ABF510C9-788D-7E40-BF4F-0D0A73111BEE}" destId="{B22F385D-1EBB-D545-8716-2E766D881406}" srcOrd="2" destOrd="0" parTransId="{5EB30C8F-896A-BB42-AE71-A76FE8C751ED}" sibTransId="{031098BF-2E1B-7B49-A3E1-97DBA42EAD23}"/>
    <dgm:cxn modelId="{12F64D98-580C-7147-ABA4-85811C54EEAF}" type="presOf" srcId="{4F832BF1-94C3-D740-AF73-9B512B123334}" destId="{59585973-D763-C945-A211-087741714DC6}" srcOrd="0" destOrd="2" presId="urn:microsoft.com/office/officeart/2005/8/layout/vList2"/>
    <dgm:cxn modelId="{CF3D629B-F3E6-9C4B-A170-78A23E112FF4}" srcId="{56765582-8012-8442-B11B-888BE6D25852}" destId="{A725BBF2-AD77-DF49-A8FA-832C18591459}" srcOrd="1" destOrd="0" parTransId="{0AAF5ABD-3E77-574F-9B88-4A289A694D38}" sibTransId="{1D228074-441B-724F-9C72-EE4C018FDB15}"/>
    <dgm:cxn modelId="{C06365A0-285B-0E41-B94F-FFDB00C34CB8}" type="presOf" srcId="{E7CCE1DD-B010-7F48-B19B-B8B9F9CC857E}" destId="{5A681973-D71B-0B45-985D-BB9F4E92C6FF}" srcOrd="0" destOrd="0" presId="urn:microsoft.com/office/officeart/2005/8/layout/vList2"/>
    <dgm:cxn modelId="{60CFE3A4-357B-974E-B16D-B1ED659C50C6}" srcId="{17A97F64-AC0F-944E-939F-6A779752B865}" destId="{56765582-8012-8442-B11B-888BE6D25852}" srcOrd="1" destOrd="0" parTransId="{FFE39817-2DCE-8C40-B180-5C8E4B3C5674}" sibTransId="{92BBD28B-3DE9-3B41-971D-51891E7A9092}"/>
    <dgm:cxn modelId="{5DA14CA9-E7DD-AA4C-AAC6-EE835C1E3404}" type="presOf" srcId="{F9374743-5E91-B54B-A5E8-8E781E3664BC}" destId="{5A681973-D71B-0B45-985D-BB9F4E92C6FF}" srcOrd="0" destOrd="1" presId="urn:microsoft.com/office/officeart/2005/8/layout/vList2"/>
    <dgm:cxn modelId="{91ECA5AA-658A-0848-93E7-D6F6B93CB1A2}" type="presOf" srcId="{B22F385D-1EBB-D545-8716-2E766D881406}" destId="{AE02751F-2836-3746-A90E-DEEAC48AA744}" srcOrd="0" destOrd="2" presId="urn:microsoft.com/office/officeart/2005/8/layout/vList2"/>
    <dgm:cxn modelId="{C47C8FB0-375A-E343-A18B-58D30EA78AAF}" type="presOf" srcId="{556B5A27-CA13-194C-A3AF-9250D446360D}" destId="{FF3AB80C-5D91-EA4F-B5F8-AA50F16C1482}" srcOrd="0" destOrd="0" presId="urn:microsoft.com/office/officeart/2005/8/layout/vList2"/>
    <dgm:cxn modelId="{37CA6DB7-7F70-664D-B4E0-3D28BEF99BB5}" srcId="{ABF510C9-788D-7E40-BF4F-0D0A73111BEE}" destId="{93305D3E-1F0A-CF4D-BD5F-BDE27088C8CF}" srcOrd="0" destOrd="0" parTransId="{24E7CD2B-15DC-674D-908E-2F3DF140860D}" sibTransId="{5447051C-7FE2-7E48-97B4-55FD9E3B7474}"/>
    <dgm:cxn modelId="{1A38A1C8-06E5-734B-8098-C5A6594F6C14}" srcId="{B61A6453-DFED-6342-9009-60B13BC2B9E5}" destId="{E7CCE1DD-B010-7F48-B19B-B8B9F9CC857E}" srcOrd="0" destOrd="0" parTransId="{4622C3C2-496B-144B-8F5C-0791079F0353}" sibTransId="{B836EBF8-1641-464F-88D3-BD0B39362D2A}"/>
    <dgm:cxn modelId="{874266CA-3482-B046-A3F4-37F3232F6D86}" type="presOf" srcId="{41B806F2-0CCD-BD49-BFEA-021E5954EC99}" destId="{59585973-D763-C945-A211-087741714DC6}" srcOrd="0" destOrd="1" presId="urn:microsoft.com/office/officeart/2005/8/layout/vList2"/>
    <dgm:cxn modelId="{4C8B85CD-C2AA-CE45-AC88-E5AF89F3B026}" srcId="{556B5A27-CA13-194C-A3AF-9250D446360D}" destId="{4F832BF1-94C3-D740-AF73-9B512B123334}" srcOrd="2" destOrd="0" parTransId="{D53DCE13-BF8E-5E40-8D46-1F0F7949CBA7}" sibTransId="{62AE2AC5-A574-1B4A-A090-551777FB7E6E}"/>
    <dgm:cxn modelId="{C13A7ED0-5E6C-1C49-8657-2DB40927A169}" type="presOf" srcId="{93305D3E-1F0A-CF4D-BD5F-BDE27088C8CF}" destId="{AE02751F-2836-3746-A90E-DEEAC48AA744}" srcOrd="0" destOrd="0" presId="urn:microsoft.com/office/officeart/2005/8/layout/vList2"/>
    <dgm:cxn modelId="{FF0E82DE-E3EE-F248-8DE2-3FA2887B4FC8}" srcId="{17A97F64-AC0F-944E-939F-6A779752B865}" destId="{B61A6453-DFED-6342-9009-60B13BC2B9E5}" srcOrd="3" destOrd="0" parTransId="{86D2F71A-7D1E-CC49-BF66-25633E832CC7}" sibTransId="{E9C0B0B3-A645-5E40-B99E-5F0E5356881F}"/>
    <dgm:cxn modelId="{689A2DE0-527B-2B4D-8454-7913FF7B06CA}" type="presOf" srcId="{B61A6453-DFED-6342-9009-60B13BC2B9E5}" destId="{B74CEB7F-2811-6E41-B5EB-9B701E3B99F2}" srcOrd="0" destOrd="0" presId="urn:microsoft.com/office/officeart/2005/8/layout/vList2"/>
    <dgm:cxn modelId="{A60D0AE9-12B4-284B-A46F-3700F618FC0D}" type="presOf" srcId="{791F75D1-DBC2-7647-B123-D52EC27A2ABE}" destId="{59585973-D763-C945-A211-087741714DC6}" srcOrd="0" destOrd="0" presId="urn:microsoft.com/office/officeart/2005/8/layout/vList2"/>
    <dgm:cxn modelId="{73A578F5-1C24-6F43-A714-5484719B2BF4}" srcId="{17A97F64-AC0F-944E-939F-6A779752B865}" destId="{556B5A27-CA13-194C-A3AF-9250D446360D}" srcOrd="2" destOrd="0" parTransId="{AEB6913D-08B4-1649-8AE3-7170F5538215}" sibTransId="{81689C19-915B-CE4F-B00D-6E020E9AB832}"/>
    <dgm:cxn modelId="{C118E426-5F95-864A-8F8E-EA525ECE891A}" type="presParOf" srcId="{7A77A193-F3AB-5248-BE1C-EE317A0481EB}" destId="{56189BD1-3A9D-7147-BD49-3F922A6B1179}" srcOrd="0" destOrd="0" presId="urn:microsoft.com/office/officeart/2005/8/layout/vList2"/>
    <dgm:cxn modelId="{E945D075-5819-AF48-8B18-8FDD1C447D1C}" type="presParOf" srcId="{7A77A193-F3AB-5248-BE1C-EE317A0481EB}" destId="{AE02751F-2836-3746-A90E-DEEAC48AA744}" srcOrd="1" destOrd="0" presId="urn:microsoft.com/office/officeart/2005/8/layout/vList2"/>
    <dgm:cxn modelId="{3F9E9EAE-BAF6-534A-8029-13FBBD93D8EF}" type="presParOf" srcId="{7A77A193-F3AB-5248-BE1C-EE317A0481EB}" destId="{C134E364-9E1B-5944-9806-0CA62EC9B69C}" srcOrd="2" destOrd="0" presId="urn:microsoft.com/office/officeart/2005/8/layout/vList2"/>
    <dgm:cxn modelId="{FC6F34F1-5DB1-A84A-B5EC-3170BD5D3CC4}" type="presParOf" srcId="{7A77A193-F3AB-5248-BE1C-EE317A0481EB}" destId="{59B38327-F95B-B342-87E4-99ABC7193C63}" srcOrd="3" destOrd="0" presId="urn:microsoft.com/office/officeart/2005/8/layout/vList2"/>
    <dgm:cxn modelId="{3D896E11-A65F-374F-907F-8E2457343FD1}" type="presParOf" srcId="{7A77A193-F3AB-5248-BE1C-EE317A0481EB}" destId="{FF3AB80C-5D91-EA4F-B5F8-AA50F16C1482}" srcOrd="4" destOrd="0" presId="urn:microsoft.com/office/officeart/2005/8/layout/vList2"/>
    <dgm:cxn modelId="{A908E8E3-7FBE-8945-8D4F-86AD398D075F}" type="presParOf" srcId="{7A77A193-F3AB-5248-BE1C-EE317A0481EB}" destId="{59585973-D763-C945-A211-087741714DC6}" srcOrd="5" destOrd="0" presId="urn:microsoft.com/office/officeart/2005/8/layout/vList2"/>
    <dgm:cxn modelId="{5D98658C-1C2F-9E41-8780-D2694822EA07}" type="presParOf" srcId="{7A77A193-F3AB-5248-BE1C-EE317A0481EB}" destId="{B74CEB7F-2811-6E41-B5EB-9B701E3B99F2}" srcOrd="6" destOrd="0" presId="urn:microsoft.com/office/officeart/2005/8/layout/vList2"/>
    <dgm:cxn modelId="{A7D7963E-A35C-CF4E-9EF5-D422748DCB50}" type="presParOf" srcId="{7A77A193-F3AB-5248-BE1C-EE317A0481EB}" destId="{5A681973-D71B-0B45-985D-BB9F4E92C6FF}"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1259DF-A651-A04B-965D-8A8596D397C2}"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DA907FC8-F4CA-6441-B748-909572D25D76}">
      <dgm:prSet/>
      <dgm:spPr/>
      <dgm:t>
        <a:bodyPr/>
        <a:lstStyle/>
        <a:p>
          <a:r>
            <a:rPr lang="en-US"/>
            <a:t>Political Power</a:t>
          </a:r>
        </a:p>
      </dgm:t>
    </dgm:pt>
    <dgm:pt modelId="{011FE5B8-3436-E344-A2D4-55ABB939456C}" type="parTrans" cxnId="{16C9829D-CE66-8947-A1CE-A2B8AEDCCA24}">
      <dgm:prSet/>
      <dgm:spPr/>
      <dgm:t>
        <a:bodyPr/>
        <a:lstStyle/>
        <a:p>
          <a:endParaRPr lang="en-US"/>
        </a:p>
      </dgm:t>
    </dgm:pt>
    <dgm:pt modelId="{44081630-5AC7-7846-AC85-477F7238A11B}" type="sibTrans" cxnId="{16C9829D-CE66-8947-A1CE-A2B8AEDCCA24}">
      <dgm:prSet/>
      <dgm:spPr/>
      <dgm:t>
        <a:bodyPr/>
        <a:lstStyle/>
        <a:p>
          <a:endParaRPr lang="en-US"/>
        </a:p>
      </dgm:t>
    </dgm:pt>
    <dgm:pt modelId="{C543D18C-27B6-AD41-8ADB-3404C8EA7581}">
      <dgm:prSet/>
      <dgm:spPr/>
      <dgm:t>
        <a:bodyPr/>
        <a:lstStyle/>
        <a:p>
          <a:r>
            <a:rPr lang="en-US" dirty="0"/>
            <a:t>Exercised by the Vanguard (Communist or Leadership) Party (or institutional organ) OR Exercised by the organs of religious authority</a:t>
          </a:r>
        </a:p>
      </dgm:t>
    </dgm:pt>
    <dgm:pt modelId="{656D9CBE-125C-C247-BE76-21C8DB559ACF}" type="parTrans" cxnId="{71E39F25-8C78-7C4A-973A-4D2E77897F2A}">
      <dgm:prSet/>
      <dgm:spPr/>
      <dgm:t>
        <a:bodyPr/>
        <a:lstStyle/>
        <a:p>
          <a:endParaRPr lang="en-US"/>
        </a:p>
      </dgm:t>
    </dgm:pt>
    <dgm:pt modelId="{088222A8-40C6-CB41-BF76-220DF7C8D682}" type="sibTrans" cxnId="{71E39F25-8C78-7C4A-973A-4D2E77897F2A}">
      <dgm:prSet/>
      <dgm:spPr/>
      <dgm:t>
        <a:bodyPr/>
        <a:lstStyle/>
        <a:p>
          <a:endParaRPr lang="en-US"/>
        </a:p>
      </dgm:t>
    </dgm:pt>
    <dgm:pt modelId="{D91077A8-F9E8-574B-97A7-4B83DA6C0DE5}">
      <dgm:prSet/>
      <dgm:spPr/>
      <dgm:t>
        <a:bodyPr/>
        <a:lstStyle/>
        <a:p>
          <a:r>
            <a:rPr lang="en-US"/>
            <a:t>Political authority is inherent in character of the leading group </a:t>
          </a:r>
        </a:p>
      </dgm:t>
    </dgm:pt>
    <dgm:pt modelId="{4873C896-69E5-EE47-BECD-9F0D4F4307E3}" type="parTrans" cxnId="{7E75359C-E2D9-FD40-98B5-6D4CF79E22E0}">
      <dgm:prSet/>
      <dgm:spPr/>
      <dgm:t>
        <a:bodyPr/>
        <a:lstStyle/>
        <a:p>
          <a:endParaRPr lang="en-US"/>
        </a:p>
      </dgm:t>
    </dgm:pt>
    <dgm:pt modelId="{6C40F55A-79FF-5445-8D0A-C84C6F16903D}" type="sibTrans" cxnId="{7E75359C-E2D9-FD40-98B5-6D4CF79E22E0}">
      <dgm:prSet/>
      <dgm:spPr/>
      <dgm:t>
        <a:bodyPr/>
        <a:lstStyle/>
        <a:p>
          <a:endParaRPr lang="en-US"/>
        </a:p>
      </dgm:t>
    </dgm:pt>
    <dgm:pt modelId="{E959221E-E0E6-F545-ADE5-8CFB72BF6BEF}">
      <dgm:prSet/>
      <dgm:spPr/>
      <dgm:t>
        <a:bodyPr/>
        <a:lstStyle/>
        <a:p>
          <a:r>
            <a:rPr lang="en-US"/>
            <a:t>Exogenous to the state and directly connected to (1) the people) or (2) divine authority</a:t>
          </a:r>
        </a:p>
      </dgm:t>
    </dgm:pt>
    <dgm:pt modelId="{4D8208DC-A060-F641-955F-E85E0E3B4DDF}" type="parTrans" cxnId="{48E4E170-3C61-4A43-9577-3DD9B4E398D4}">
      <dgm:prSet/>
      <dgm:spPr/>
      <dgm:t>
        <a:bodyPr/>
        <a:lstStyle/>
        <a:p>
          <a:endParaRPr lang="en-US"/>
        </a:p>
      </dgm:t>
    </dgm:pt>
    <dgm:pt modelId="{D3F70A45-59D6-0644-A941-A249F38C5148}" type="sibTrans" cxnId="{48E4E170-3C61-4A43-9577-3DD9B4E398D4}">
      <dgm:prSet/>
      <dgm:spPr/>
      <dgm:t>
        <a:bodyPr/>
        <a:lstStyle/>
        <a:p>
          <a:endParaRPr lang="en-US"/>
        </a:p>
      </dgm:t>
    </dgm:pt>
    <dgm:pt modelId="{BEB0545C-B79B-6240-BEC4-3D9C619EEABD}">
      <dgm:prSet/>
      <dgm:spPr/>
      <dgm:t>
        <a:bodyPr/>
        <a:lstStyle/>
        <a:p>
          <a:r>
            <a:rPr lang="en-US"/>
            <a:t>Managed through the autonomous constitutions of these political or religious vanguards</a:t>
          </a:r>
        </a:p>
      </dgm:t>
    </dgm:pt>
    <dgm:pt modelId="{65C55565-692F-FB45-8AAA-B35A5186AEE5}" type="parTrans" cxnId="{0CE46B96-3C0B-9A47-8B08-229AC17878CC}">
      <dgm:prSet/>
      <dgm:spPr/>
      <dgm:t>
        <a:bodyPr/>
        <a:lstStyle/>
        <a:p>
          <a:endParaRPr lang="en-US"/>
        </a:p>
      </dgm:t>
    </dgm:pt>
    <dgm:pt modelId="{5ECDFF40-850E-BE4A-B386-68D9C36BA38D}" type="sibTrans" cxnId="{0CE46B96-3C0B-9A47-8B08-229AC17878CC}">
      <dgm:prSet/>
      <dgm:spPr/>
      <dgm:t>
        <a:bodyPr/>
        <a:lstStyle/>
        <a:p>
          <a:endParaRPr lang="en-US"/>
        </a:p>
      </dgm:t>
    </dgm:pt>
    <dgm:pt modelId="{42BA0965-B0EA-BE44-9D14-0482BB5F9D1C}">
      <dgm:prSet/>
      <dgm:spPr/>
      <dgm:t>
        <a:bodyPr/>
        <a:lstStyle/>
        <a:p>
          <a:r>
            <a:rPr lang="en-US"/>
            <a:t>Administrative Power</a:t>
          </a:r>
        </a:p>
      </dgm:t>
    </dgm:pt>
    <dgm:pt modelId="{20B3AB2D-90E7-4F48-9FEF-F7EB6E4EB416}" type="parTrans" cxnId="{F3FDBF59-F4A5-6B41-8F0A-47E3EE9ACF6C}">
      <dgm:prSet/>
      <dgm:spPr/>
      <dgm:t>
        <a:bodyPr/>
        <a:lstStyle/>
        <a:p>
          <a:endParaRPr lang="en-US"/>
        </a:p>
      </dgm:t>
    </dgm:pt>
    <dgm:pt modelId="{5C92FE07-BF7D-9F45-B492-2B125AC4EAD6}" type="sibTrans" cxnId="{F3FDBF59-F4A5-6B41-8F0A-47E3EE9ACF6C}">
      <dgm:prSet/>
      <dgm:spPr/>
      <dgm:t>
        <a:bodyPr/>
        <a:lstStyle/>
        <a:p>
          <a:endParaRPr lang="en-US"/>
        </a:p>
      </dgm:t>
    </dgm:pt>
    <dgm:pt modelId="{558CB210-C1BA-C845-B063-98C27DC58165}">
      <dgm:prSet/>
      <dgm:spPr/>
      <dgm:t>
        <a:bodyPr/>
        <a:lstStyle/>
        <a:p>
          <a:r>
            <a:rPr lang="en-US"/>
            <a:t>Delegated to and exercised by state organs created by the vanguard  for that purpose through constitutions</a:t>
          </a:r>
        </a:p>
      </dgm:t>
    </dgm:pt>
    <dgm:pt modelId="{A5FF1D9A-73E2-F646-84C1-4574BA0F6B46}" type="parTrans" cxnId="{2FDF9E9E-FEC9-7943-AA65-DB11E0E4BBCC}">
      <dgm:prSet/>
      <dgm:spPr/>
      <dgm:t>
        <a:bodyPr/>
        <a:lstStyle/>
        <a:p>
          <a:endParaRPr lang="en-US"/>
        </a:p>
      </dgm:t>
    </dgm:pt>
    <dgm:pt modelId="{913FAAFF-AF3B-6A47-A72B-4F5A6200071F}" type="sibTrans" cxnId="{2FDF9E9E-FEC9-7943-AA65-DB11E0E4BBCC}">
      <dgm:prSet/>
      <dgm:spPr/>
      <dgm:t>
        <a:bodyPr/>
        <a:lstStyle/>
        <a:p>
          <a:endParaRPr lang="en-US"/>
        </a:p>
      </dgm:t>
    </dgm:pt>
    <dgm:pt modelId="{3D0A16C2-7B5C-AE4A-8F10-0FF16CD0731A}">
      <dgm:prSet/>
      <dgm:spPr/>
      <dgm:t>
        <a:bodyPr/>
        <a:lstStyle/>
        <a:p>
          <a:r>
            <a:rPr lang="en-US"/>
            <a:t>Subject to the leadership, guidance or management of political vanguard</a:t>
          </a:r>
        </a:p>
      </dgm:t>
    </dgm:pt>
    <dgm:pt modelId="{C5295054-663A-1041-9506-B79D7C7DB427}" type="parTrans" cxnId="{1E1BF6FD-7E41-054E-B8F3-819034A552CC}">
      <dgm:prSet/>
      <dgm:spPr/>
      <dgm:t>
        <a:bodyPr/>
        <a:lstStyle/>
        <a:p>
          <a:endParaRPr lang="en-US"/>
        </a:p>
      </dgm:t>
    </dgm:pt>
    <dgm:pt modelId="{BCB3537C-2339-2E4B-AE39-1127A379FDFF}" type="sibTrans" cxnId="{1E1BF6FD-7E41-054E-B8F3-819034A552CC}">
      <dgm:prSet/>
      <dgm:spPr/>
      <dgm:t>
        <a:bodyPr/>
        <a:lstStyle/>
        <a:p>
          <a:endParaRPr lang="en-US"/>
        </a:p>
      </dgm:t>
    </dgm:pt>
    <dgm:pt modelId="{599A5735-04A4-4D4C-AE3D-C3734F1C3314}">
      <dgm:prSet/>
      <dgm:spPr/>
      <dgm:t>
        <a:bodyPr/>
        <a:lstStyle/>
        <a:p>
          <a:r>
            <a:rPr lang="en-US"/>
            <a:t>Managed through state constitutions</a:t>
          </a:r>
        </a:p>
      </dgm:t>
    </dgm:pt>
    <dgm:pt modelId="{6D8522B3-0402-2842-8C11-69CC3C2CC5FB}" type="parTrans" cxnId="{9617C3F5-8E37-EF4A-AF17-BFE2AE780B0C}">
      <dgm:prSet/>
      <dgm:spPr/>
      <dgm:t>
        <a:bodyPr/>
        <a:lstStyle/>
        <a:p>
          <a:endParaRPr lang="en-US"/>
        </a:p>
      </dgm:t>
    </dgm:pt>
    <dgm:pt modelId="{4C6EDF9B-55A9-074E-8C39-14B260259FC9}" type="sibTrans" cxnId="{9617C3F5-8E37-EF4A-AF17-BFE2AE780B0C}">
      <dgm:prSet/>
      <dgm:spPr/>
      <dgm:t>
        <a:bodyPr/>
        <a:lstStyle/>
        <a:p>
          <a:endParaRPr lang="en-US"/>
        </a:p>
      </dgm:t>
    </dgm:pt>
    <dgm:pt modelId="{8CD17ECB-B47C-9945-8BB1-C1E80C9FA13D}">
      <dgm:prSet/>
      <dgm:spPr/>
      <dgm:t>
        <a:bodyPr/>
        <a:lstStyle/>
        <a:p>
          <a:r>
            <a:rPr lang="en-US"/>
            <a:t>Double Constitutional Order Allocations</a:t>
          </a:r>
        </a:p>
      </dgm:t>
    </dgm:pt>
    <dgm:pt modelId="{9685A96C-42E1-274E-9EBD-94C47B44390B}" type="parTrans" cxnId="{64DF154F-FEF9-624E-969B-AD52E6835FE7}">
      <dgm:prSet/>
      <dgm:spPr/>
      <dgm:t>
        <a:bodyPr/>
        <a:lstStyle/>
        <a:p>
          <a:endParaRPr lang="en-US"/>
        </a:p>
      </dgm:t>
    </dgm:pt>
    <dgm:pt modelId="{49B982A2-6CC8-3449-BA19-C719D443EC2D}" type="sibTrans" cxnId="{64DF154F-FEF9-624E-969B-AD52E6835FE7}">
      <dgm:prSet/>
      <dgm:spPr/>
      <dgm:t>
        <a:bodyPr/>
        <a:lstStyle/>
        <a:p>
          <a:endParaRPr lang="en-US"/>
        </a:p>
      </dgm:t>
    </dgm:pt>
    <dgm:pt modelId="{18765872-FA58-9C42-B551-1E3644931E74}">
      <dgm:prSet/>
      <dgm:spPr/>
      <dgm:t>
        <a:bodyPr/>
        <a:lstStyle/>
        <a:p>
          <a:r>
            <a:rPr lang="en-US"/>
            <a:t>Allocation of political authority within the the vanguard institutions</a:t>
          </a:r>
        </a:p>
      </dgm:t>
    </dgm:pt>
    <dgm:pt modelId="{996F0039-57A4-F143-9AE1-B61AE2A81331}" type="parTrans" cxnId="{24CC9F9E-CB07-2846-A0CF-FF16F8542F3D}">
      <dgm:prSet/>
      <dgm:spPr/>
      <dgm:t>
        <a:bodyPr/>
        <a:lstStyle/>
        <a:p>
          <a:endParaRPr lang="en-US"/>
        </a:p>
      </dgm:t>
    </dgm:pt>
    <dgm:pt modelId="{CBDCDB6E-3D1E-AA4E-A18F-CF21EFA956D1}" type="sibTrans" cxnId="{24CC9F9E-CB07-2846-A0CF-FF16F8542F3D}">
      <dgm:prSet/>
      <dgm:spPr/>
      <dgm:t>
        <a:bodyPr/>
        <a:lstStyle/>
        <a:p>
          <a:endParaRPr lang="en-US"/>
        </a:p>
      </dgm:t>
    </dgm:pt>
    <dgm:pt modelId="{A6C7CFE0-C967-0D47-8A97-3B35EFDE03B4}">
      <dgm:prSet/>
      <dgm:spPr/>
      <dgm:t>
        <a:bodyPr/>
        <a:lstStyle/>
        <a:p>
          <a:r>
            <a:rPr lang="en-US"/>
            <a:t>Allocation of administrative authority within the state organs</a:t>
          </a:r>
        </a:p>
      </dgm:t>
    </dgm:pt>
    <dgm:pt modelId="{52CA910F-4BBA-3C43-8267-571F3EAC9F98}" type="parTrans" cxnId="{D20F967C-A21D-4C4B-8728-92697AE7F68D}">
      <dgm:prSet/>
      <dgm:spPr/>
      <dgm:t>
        <a:bodyPr/>
        <a:lstStyle/>
        <a:p>
          <a:endParaRPr lang="en-US"/>
        </a:p>
      </dgm:t>
    </dgm:pt>
    <dgm:pt modelId="{A9FE1A67-5279-B147-BC96-284059C96B42}" type="sibTrans" cxnId="{D20F967C-A21D-4C4B-8728-92697AE7F68D}">
      <dgm:prSet/>
      <dgm:spPr/>
      <dgm:t>
        <a:bodyPr/>
        <a:lstStyle/>
        <a:p>
          <a:endParaRPr lang="en-US"/>
        </a:p>
      </dgm:t>
    </dgm:pt>
    <dgm:pt modelId="{CA44084E-56AC-934C-A378-49BCCD31FE11}">
      <dgm:prSet/>
      <dgm:spPr/>
      <dgm:t>
        <a:bodyPr/>
        <a:lstStyle/>
        <a:p>
          <a:r>
            <a:rPr lang="en-US" dirty="0"/>
            <a:t>With respect to both the issues of horizontal and vertical allocation of authority must be resolved;  role of the principle of core leadership of collectives</a:t>
          </a:r>
        </a:p>
      </dgm:t>
    </dgm:pt>
    <dgm:pt modelId="{E7ED8E92-3718-6245-9B75-9939B6F6563C}" type="parTrans" cxnId="{0A9443B3-4FF3-7E44-B7C3-EBCAC5F3AC3B}">
      <dgm:prSet/>
      <dgm:spPr/>
      <dgm:t>
        <a:bodyPr/>
        <a:lstStyle/>
        <a:p>
          <a:endParaRPr lang="en-US"/>
        </a:p>
      </dgm:t>
    </dgm:pt>
    <dgm:pt modelId="{07C8B75E-AD62-394F-BE13-B6B3D4DA1917}" type="sibTrans" cxnId="{0A9443B3-4FF3-7E44-B7C3-EBCAC5F3AC3B}">
      <dgm:prSet/>
      <dgm:spPr/>
      <dgm:t>
        <a:bodyPr/>
        <a:lstStyle/>
        <a:p>
          <a:endParaRPr lang="en-US"/>
        </a:p>
      </dgm:t>
    </dgm:pt>
    <dgm:pt modelId="{E5B57E1B-D679-054E-BB5F-92978003C12F}">
      <dgm:prSet/>
      <dgm:spPr/>
      <dgm:t>
        <a:bodyPr/>
        <a:lstStyle/>
        <a:p>
          <a:r>
            <a:rPr lang="en-US"/>
            <a:t>Legislative power </a:t>
          </a:r>
        </a:p>
      </dgm:t>
    </dgm:pt>
    <dgm:pt modelId="{138DE795-EB45-4B4F-899C-43FA20282D23}" type="parTrans" cxnId="{78AF9C83-923B-1A48-822D-209FBB11936F}">
      <dgm:prSet/>
      <dgm:spPr/>
      <dgm:t>
        <a:bodyPr/>
        <a:lstStyle/>
        <a:p>
          <a:endParaRPr lang="en-US"/>
        </a:p>
      </dgm:t>
    </dgm:pt>
    <dgm:pt modelId="{996F95A7-B856-4D49-87F8-A1B8B5584155}" type="sibTrans" cxnId="{78AF9C83-923B-1A48-822D-209FBB11936F}">
      <dgm:prSet/>
      <dgm:spPr/>
      <dgm:t>
        <a:bodyPr/>
        <a:lstStyle/>
        <a:p>
          <a:endParaRPr lang="en-US"/>
        </a:p>
      </dgm:t>
    </dgm:pt>
    <dgm:pt modelId="{8491F3E5-330E-D444-9EF2-A0A36C58D643}">
      <dgm:prSet/>
      <dgm:spPr/>
      <dgm:t>
        <a:bodyPr/>
        <a:lstStyle/>
        <a:p>
          <a:r>
            <a:rPr lang="en-US" b="1"/>
            <a:t>Make Law</a:t>
          </a:r>
          <a:r>
            <a:rPr lang="en-US"/>
            <a:t>: (1) Within the supreme political organs; (2) within the administrative organs</a:t>
          </a:r>
        </a:p>
      </dgm:t>
    </dgm:pt>
    <dgm:pt modelId="{50DD69E9-463E-3C42-B626-AB2990F92AED}" type="parTrans" cxnId="{5A00F70F-B26D-244F-A787-4AC573C24E88}">
      <dgm:prSet/>
      <dgm:spPr/>
      <dgm:t>
        <a:bodyPr/>
        <a:lstStyle/>
        <a:p>
          <a:endParaRPr lang="en-US"/>
        </a:p>
      </dgm:t>
    </dgm:pt>
    <dgm:pt modelId="{E143AC55-F600-C247-A572-E66FF0D54683}" type="sibTrans" cxnId="{5A00F70F-B26D-244F-A787-4AC573C24E88}">
      <dgm:prSet/>
      <dgm:spPr/>
      <dgm:t>
        <a:bodyPr/>
        <a:lstStyle/>
        <a:p>
          <a:endParaRPr lang="en-US"/>
        </a:p>
      </dgm:t>
    </dgm:pt>
    <dgm:pt modelId="{F5EAAC1F-7EF2-544F-8DDA-51FD7270B1BB}">
      <dgm:prSet/>
      <dgm:spPr/>
      <dgm:t>
        <a:bodyPr/>
        <a:lstStyle/>
        <a:p>
          <a:r>
            <a:rPr lang="en-US"/>
            <a:t>Constrained by the constitutions of each</a:t>
          </a:r>
        </a:p>
      </dgm:t>
    </dgm:pt>
    <dgm:pt modelId="{D1749EB5-7EA3-4741-B8C5-3CAD665F0730}" type="parTrans" cxnId="{BEBB0C3F-C6CF-284A-978D-5E5261E29CE3}">
      <dgm:prSet/>
      <dgm:spPr/>
      <dgm:t>
        <a:bodyPr/>
        <a:lstStyle/>
        <a:p>
          <a:endParaRPr lang="en-US"/>
        </a:p>
      </dgm:t>
    </dgm:pt>
    <dgm:pt modelId="{CB8CC42E-7546-184F-B3A8-F85C4DB9A775}" type="sibTrans" cxnId="{BEBB0C3F-C6CF-284A-978D-5E5261E29CE3}">
      <dgm:prSet/>
      <dgm:spPr/>
      <dgm:t>
        <a:bodyPr/>
        <a:lstStyle/>
        <a:p>
          <a:endParaRPr lang="en-US"/>
        </a:p>
      </dgm:t>
    </dgm:pt>
    <dgm:pt modelId="{65818FA2-F798-4C45-8081-B92DC71FCB43}">
      <dgm:prSet/>
      <dgm:spPr/>
      <dgm:t>
        <a:bodyPr/>
        <a:lstStyle/>
        <a:p>
          <a:r>
            <a:rPr lang="en-US"/>
            <a:t>Executive Power:</a:t>
          </a:r>
        </a:p>
      </dgm:t>
    </dgm:pt>
    <dgm:pt modelId="{25D78E84-5868-F548-A1D2-3847CED8085B}" type="parTrans" cxnId="{42DFDBF9-D3CF-8248-B0BE-E7EE061DA642}">
      <dgm:prSet/>
      <dgm:spPr/>
      <dgm:t>
        <a:bodyPr/>
        <a:lstStyle/>
        <a:p>
          <a:endParaRPr lang="en-US"/>
        </a:p>
      </dgm:t>
    </dgm:pt>
    <dgm:pt modelId="{127EF573-370F-0F42-A9E1-45D04D038EBC}" type="sibTrans" cxnId="{42DFDBF9-D3CF-8248-B0BE-E7EE061DA642}">
      <dgm:prSet/>
      <dgm:spPr/>
      <dgm:t>
        <a:bodyPr/>
        <a:lstStyle/>
        <a:p>
          <a:endParaRPr lang="en-US"/>
        </a:p>
      </dgm:t>
    </dgm:pt>
    <dgm:pt modelId="{11AEF4A5-C80D-5742-96F8-7CE436F8F697}">
      <dgm:prSet/>
      <dgm:spPr/>
      <dgm:t>
        <a:bodyPr/>
        <a:lstStyle/>
        <a:p>
          <a:r>
            <a:rPr lang="en-US" b="1"/>
            <a:t>Enforce Law; (1) constrained by the constitutions of each organ, that is by the </a:t>
          </a:r>
          <a:r>
            <a:rPr lang="en-US"/>
            <a:t> higher law principles of the constating instruments of each</a:t>
          </a:r>
        </a:p>
      </dgm:t>
    </dgm:pt>
    <dgm:pt modelId="{D02ABB31-2459-0C41-8830-FB940838CB95}" type="parTrans" cxnId="{43415C75-5749-8B44-807C-A6262BC16571}">
      <dgm:prSet/>
      <dgm:spPr/>
      <dgm:t>
        <a:bodyPr/>
        <a:lstStyle/>
        <a:p>
          <a:endParaRPr lang="en-US"/>
        </a:p>
      </dgm:t>
    </dgm:pt>
    <dgm:pt modelId="{094C12A4-6A1E-BB48-BF34-1434DA1AAA10}" type="sibTrans" cxnId="{43415C75-5749-8B44-807C-A6262BC16571}">
      <dgm:prSet/>
      <dgm:spPr/>
      <dgm:t>
        <a:bodyPr/>
        <a:lstStyle/>
        <a:p>
          <a:endParaRPr lang="en-US"/>
        </a:p>
      </dgm:t>
    </dgm:pt>
    <dgm:pt modelId="{508809EA-2A86-0E44-9AFF-87550680A3B9}">
      <dgm:prSet/>
      <dgm:spPr/>
      <dgm:t>
        <a:bodyPr/>
        <a:lstStyle/>
        <a:p>
          <a:r>
            <a:rPr lang="en-US"/>
            <a:t>Judicial power</a:t>
          </a:r>
        </a:p>
      </dgm:t>
    </dgm:pt>
    <dgm:pt modelId="{2037CE31-D32F-844D-8446-AE26F90DDC8E}" type="parTrans" cxnId="{A8FE9462-290B-6A4C-99D9-FB63C8C3FEDE}">
      <dgm:prSet/>
      <dgm:spPr/>
      <dgm:t>
        <a:bodyPr/>
        <a:lstStyle/>
        <a:p>
          <a:endParaRPr lang="en-US"/>
        </a:p>
      </dgm:t>
    </dgm:pt>
    <dgm:pt modelId="{BDA04915-C7D1-CB4B-A28B-1EA7B0E59140}" type="sibTrans" cxnId="{A8FE9462-290B-6A4C-99D9-FB63C8C3FEDE}">
      <dgm:prSet/>
      <dgm:spPr/>
      <dgm:t>
        <a:bodyPr/>
        <a:lstStyle/>
        <a:p>
          <a:endParaRPr lang="en-US"/>
        </a:p>
      </dgm:t>
    </dgm:pt>
    <dgm:pt modelId="{463801CA-A3D7-4942-A732-92A12143E343}">
      <dgm:prSet/>
      <dgm:spPr/>
      <dgm:t>
        <a:bodyPr/>
        <a:lstStyle/>
        <a:p>
          <a:r>
            <a:rPr lang="en-US" b="1" dirty="0"/>
            <a:t>Apply law </a:t>
          </a:r>
          <a:r>
            <a:rPr lang="en-US" dirty="0"/>
            <a:t>but only to disputes brought to judicial or supervisory organs of each institution of political or administrative power</a:t>
          </a:r>
        </a:p>
      </dgm:t>
    </dgm:pt>
    <dgm:pt modelId="{49143997-9191-DB43-9BCC-BEBC51DB15EB}" type="parTrans" cxnId="{30CCC5F0-9228-594F-A0E8-A1C114D2AEE9}">
      <dgm:prSet/>
      <dgm:spPr/>
      <dgm:t>
        <a:bodyPr/>
        <a:lstStyle/>
        <a:p>
          <a:endParaRPr lang="en-US"/>
        </a:p>
      </dgm:t>
    </dgm:pt>
    <dgm:pt modelId="{DD0920E5-EE33-CE4D-B508-2CAEDF9BB589}" type="sibTrans" cxnId="{30CCC5F0-9228-594F-A0E8-A1C114D2AEE9}">
      <dgm:prSet/>
      <dgm:spPr/>
      <dgm:t>
        <a:bodyPr/>
        <a:lstStyle/>
        <a:p>
          <a:endParaRPr lang="en-US"/>
        </a:p>
      </dgm:t>
    </dgm:pt>
    <dgm:pt modelId="{EE54628A-213D-AA48-8C00-BBE670C80546}">
      <dgm:prSet/>
      <dgm:spPr/>
      <dgm:t>
        <a:bodyPr/>
        <a:lstStyle/>
        <a:p>
          <a:r>
            <a:rPr lang="en-US" dirty="0"/>
            <a:t>Constrained by Rule of law principles: (1) The need to apply the law with </a:t>
          </a:r>
          <a:r>
            <a:rPr lang="en-US" b="1" dirty="0"/>
            <a:t>fidelity</a:t>
          </a:r>
          <a:r>
            <a:rPr lang="en-US" dirty="0"/>
            <a:t> to its intention and meanings; (2)  fiduciary role or a role in trust rather than a personal one; (3) Avoid reflecting personal preferences </a:t>
          </a:r>
        </a:p>
      </dgm:t>
    </dgm:pt>
    <dgm:pt modelId="{9981AB6E-0E87-1F4B-B9F5-5795525A8A80}" type="parTrans" cxnId="{19E2C0A9-8162-B64F-A705-CA33ADB9E0CB}">
      <dgm:prSet/>
      <dgm:spPr/>
      <dgm:t>
        <a:bodyPr/>
        <a:lstStyle/>
        <a:p>
          <a:endParaRPr lang="en-US"/>
        </a:p>
      </dgm:t>
    </dgm:pt>
    <dgm:pt modelId="{40F55F86-3BE6-EA4E-81D4-A4281EA24196}" type="sibTrans" cxnId="{19E2C0A9-8162-B64F-A705-CA33ADB9E0CB}">
      <dgm:prSet/>
      <dgm:spPr/>
      <dgm:t>
        <a:bodyPr/>
        <a:lstStyle/>
        <a:p>
          <a:endParaRPr lang="en-US"/>
        </a:p>
      </dgm:t>
    </dgm:pt>
    <dgm:pt modelId="{32D3E4B2-5636-814D-9D8E-E1333260EA63}" type="pres">
      <dgm:prSet presAssocID="{F11259DF-A651-A04B-965D-8A8596D397C2}" presName="linear" presStyleCnt="0">
        <dgm:presLayoutVars>
          <dgm:animLvl val="lvl"/>
          <dgm:resizeHandles val="exact"/>
        </dgm:presLayoutVars>
      </dgm:prSet>
      <dgm:spPr/>
    </dgm:pt>
    <dgm:pt modelId="{9D5D10C2-6038-3442-AF9D-EBF5F737474B}" type="pres">
      <dgm:prSet presAssocID="{DA907FC8-F4CA-6441-B748-909572D25D76}" presName="parentText" presStyleLbl="node1" presStyleIdx="0" presStyleCnt="6">
        <dgm:presLayoutVars>
          <dgm:chMax val="0"/>
          <dgm:bulletEnabled val="1"/>
        </dgm:presLayoutVars>
      </dgm:prSet>
      <dgm:spPr/>
    </dgm:pt>
    <dgm:pt modelId="{F1E8E1FE-C82C-7F4E-A90D-7C579A1206E9}" type="pres">
      <dgm:prSet presAssocID="{DA907FC8-F4CA-6441-B748-909572D25D76}" presName="childText" presStyleLbl="revTx" presStyleIdx="0" presStyleCnt="6">
        <dgm:presLayoutVars>
          <dgm:bulletEnabled val="1"/>
        </dgm:presLayoutVars>
      </dgm:prSet>
      <dgm:spPr/>
    </dgm:pt>
    <dgm:pt modelId="{F0F32AA4-5383-AD4A-9B19-C6FE35A19236}" type="pres">
      <dgm:prSet presAssocID="{42BA0965-B0EA-BE44-9D14-0482BB5F9D1C}" presName="parentText" presStyleLbl="node1" presStyleIdx="1" presStyleCnt="6">
        <dgm:presLayoutVars>
          <dgm:chMax val="0"/>
          <dgm:bulletEnabled val="1"/>
        </dgm:presLayoutVars>
      </dgm:prSet>
      <dgm:spPr/>
    </dgm:pt>
    <dgm:pt modelId="{D3810D84-EBD9-4F4E-963B-C581880D08BC}" type="pres">
      <dgm:prSet presAssocID="{42BA0965-B0EA-BE44-9D14-0482BB5F9D1C}" presName="childText" presStyleLbl="revTx" presStyleIdx="1" presStyleCnt="6">
        <dgm:presLayoutVars>
          <dgm:bulletEnabled val="1"/>
        </dgm:presLayoutVars>
      </dgm:prSet>
      <dgm:spPr/>
    </dgm:pt>
    <dgm:pt modelId="{E96516E1-8476-0C41-B2B9-E11F43BD6430}" type="pres">
      <dgm:prSet presAssocID="{8CD17ECB-B47C-9945-8BB1-C1E80C9FA13D}" presName="parentText" presStyleLbl="node1" presStyleIdx="2" presStyleCnt="6">
        <dgm:presLayoutVars>
          <dgm:chMax val="0"/>
          <dgm:bulletEnabled val="1"/>
        </dgm:presLayoutVars>
      </dgm:prSet>
      <dgm:spPr/>
    </dgm:pt>
    <dgm:pt modelId="{35E4E467-FF2B-764B-A8C8-A9113D13BA68}" type="pres">
      <dgm:prSet presAssocID="{8CD17ECB-B47C-9945-8BB1-C1E80C9FA13D}" presName="childText" presStyleLbl="revTx" presStyleIdx="2" presStyleCnt="6">
        <dgm:presLayoutVars>
          <dgm:bulletEnabled val="1"/>
        </dgm:presLayoutVars>
      </dgm:prSet>
      <dgm:spPr/>
    </dgm:pt>
    <dgm:pt modelId="{ADCEB12F-E289-9B4F-B38E-15DE6ACEE821}" type="pres">
      <dgm:prSet presAssocID="{E5B57E1B-D679-054E-BB5F-92978003C12F}" presName="parentText" presStyleLbl="node1" presStyleIdx="3" presStyleCnt="6">
        <dgm:presLayoutVars>
          <dgm:chMax val="0"/>
          <dgm:bulletEnabled val="1"/>
        </dgm:presLayoutVars>
      </dgm:prSet>
      <dgm:spPr/>
    </dgm:pt>
    <dgm:pt modelId="{951CD6FC-F1BD-CB41-B0EE-C9A4FCD6133A}" type="pres">
      <dgm:prSet presAssocID="{E5B57E1B-D679-054E-BB5F-92978003C12F}" presName="childText" presStyleLbl="revTx" presStyleIdx="3" presStyleCnt="6">
        <dgm:presLayoutVars>
          <dgm:bulletEnabled val="1"/>
        </dgm:presLayoutVars>
      </dgm:prSet>
      <dgm:spPr/>
    </dgm:pt>
    <dgm:pt modelId="{F24E0B97-E4C1-1A48-90DD-23203CE1A77D}" type="pres">
      <dgm:prSet presAssocID="{65818FA2-F798-4C45-8081-B92DC71FCB43}" presName="parentText" presStyleLbl="node1" presStyleIdx="4" presStyleCnt="6">
        <dgm:presLayoutVars>
          <dgm:chMax val="0"/>
          <dgm:bulletEnabled val="1"/>
        </dgm:presLayoutVars>
      </dgm:prSet>
      <dgm:spPr/>
    </dgm:pt>
    <dgm:pt modelId="{B4C6D4A2-591C-5B43-9010-546886490B85}" type="pres">
      <dgm:prSet presAssocID="{65818FA2-F798-4C45-8081-B92DC71FCB43}" presName="childText" presStyleLbl="revTx" presStyleIdx="4" presStyleCnt="6">
        <dgm:presLayoutVars>
          <dgm:bulletEnabled val="1"/>
        </dgm:presLayoutVars>
      </dgm:prSet>
      <dgm:spPr/>
    </dgm:pt>
    <dgm:pt modelId="{F6CFBB25-55B5-7540-868C-760A19B6FE94}" type="pres">
      <dgm:prSet presAssocID="{508809EA-2A86-0E44-9AFF-87550680A3B9}" presName="parentText" presStyleLbl="node1" presStyleIdx="5" presStyleCnt="6">
        <dgm:presLayoutVars>
          <dgm:chMax val="0"/>
          <dgm:bulletEnabled val="1"/>
        </dgm:presLayoutVars>
      </dgm:prSet>
      <dgm:spPr/>
    </dgm:pt>
    <dgm:pt modelId="{FAC431BD-6BF7-5340-A7D9-D8A7746796EC}" type="pres">
      <dgm:prSet presAssocID="{508809EA-2A86-0E44-9AFF-87550680A3B9}" presName="childText" presStyleLbl="revTx" presStyleIdx="5" presStyleCnt="6">
        <dgm:presLayoutVars>
          <dgm:bulletEnabled val="1"/>
        </dgm:presLayoutVars>
      </dgm:prSet>
      <dgm:spPr/>
    </dgm:pt>
  </dgm:ptLst>
  <dgm:cxnLst>
    <dgm:cxn modelId="{5A00F70F-B26D-244F-A787-4AC573C24E88}" srcId="{E5B57E1B-D679-054E-BB5F-92978003C12F}" destId="{8491F3E5-330E-D444-9EF2-A0A36C58D643}" srcOrd="0" destOrd="0" parTransId="{50DD69E9-463E-3C42-B626-AB2990F92AED}" sibTransId="{E143AC55-F600-C247-A572-E66FF0D54683}"/>
    <dgm:cxn modelId="{8A19771C-0F4A-CE4D-8D35-62043F6D4B7A}" type="presOf" srcId="{3D0A16C2-7B5C-AE4A-8F10-0FF16CD0731A}" destId="{D3810D84-EBD9-4F4E-963B-C581880D08BC}" srcOrd="0" destOrd="1" presId="urn:microsoft.com/office/officeart/2005/8/layout/vList2"/>
    <dgm:cxn modelId="{3F654E23-6830-3A4D-8AFC-B7CF4FA393E7}" type="presOf" srcId="{8CD17ECB-B47C-9945-8BB1-C1E80C9FA13D}" destId="{E96516E1-8476-0C41-B2B9-E11F43BD6430}" srcOrd="0" destOrd="0" presId="urn:microsoft.com/office/officeart/2005/8/layout/vList2"/>
    <dgm:cxn modelId="{71E39F25-8C78-7C4A-973A-4D2E77897F2A}" srcId="{DA907FC8-F4CA-6441-B748-909572D25D76}" destId="{C543D18C-27B6-AD41-8ADB-3404C8EA7581}" srcOrd="0" destOrd="0" parTransId="{656D9CBE-125C-C247-BE76-21C8DB559ACF}" sibTransId="{088222A8-40C6-CB41-BF76-220DF7C8D682}"/>
    <dgm:cxn modelId="{EA63E029-CCBE-CE4D-A670-6690A0B5E112}" type="presOf" srcId="{8491F3E5-330E-D444-9EF2-A0A36C58D643}" destId="{951CD6FC-F1BD-CB41-B0EE-C9A4FCD6133A}" srcOrd="0" destOrd="0" presId="urn:microsoft.com/office/officeart/2005/8/layout/vList2"/>
    <dgm:cxn modelId="{44809B31-5576-E64F-B786-576FE16F4614}" type="presOf" srcId="{CA44084E-56AC-934C-A378-49BCCD31FE11}" destId="{35E4E467-FF2B-764B-A8C8-A9113D13BA68}" srcOrd="0" destOrd="2" presId="urn:microsoft.com/office/officeart/2005/8/layout/vList2"/>
    <dgm:cxn modelId="{31FF3335-58E1-FA43-A6BE-A56DDAC9B26A}" type="presOf" srcId="{508809EA-2A86-0E44-9AFF-87550680A3B9}" destId="{F6CFBB25-55B5-7540-868C-760A19B6FE94}" srcOrd="0" destOrd="0" presId="urn:microsoft.com/office/officeart/2005/8/layout/vList2"/>
    <dgm:cxn modelId="{94AA6D36-55CC-074C-94AA-C1EEA36533D5}" type="presOf" srcId="{558CB210-C1BA-C845-B063-98C27DC58165}" destId="{D3810D84-EBD9-4F4E-963B-C581880D08BC}" srcOrd="0" destOrd="0" presId="urn:microsoft.com/office/officeart/2005/8/layout/vList2"/>
    <dgm:cxn modelId="{BEBB0C3F-C6CF-284A-978D-5E5261E29CE3}" srcId="{E5B57E1B-D679-054E-BB5F-92978003C12F}" destId="{F5EAAC1F-7EF2-544F-8DDA-51FD7270B1BB}" srcOrd="1" destOrd="0" parTransId="{D1749EB5-7EA3-4741-B8C5-3CAD665F0730}" sibTransId="{CB8CC42E-7546-184F-B3A8-F85C4DB9A775}"/>
    <dgm:cxn modelId="{96CC4D45-7BB2-7A46-814A-126B9A58A771}" type="presOf" srcId="{DA907FC8-F4CA-6441-B748-909572D25D76}" destId="{9D5D10C2-6038-3442-AF9D-EBF5F737474B}" srcOrd="0" destOrd="0" presId="urn:microsoft.com/office/officeart/2005/8/layout/vList2"/>
    <dgm:cxn modelId="{6B8B3848-4C5C-2444-9379-199E3992D974}" type="presOf" srcId="{D91077A8-F9E8-574B-97A7-4B83DA6C0DE5}" destId="{F1E8E1FE-C82C-7F4E-A90D-7C579A1206E9}" srcOrd="0" destOrd="1" presId="urn:microsoft.com/office/officeart/2005/8/layout/vList2"/>
    <dgm:cxn modelId="{25028C48-FC28-AA42-9A31-6FE89B674D7B}" type="presOf" srcId="{E959221E-E0E6-F545-ADE5-8CFB72BF6BEF}" destId="{F1E8E1FE-C82C-7F4E-A90D-7C579A1206E9}" srcOrd="0" destOrd="2" presId="urn:microsoft.com/office/officeart/2005/8/layout/vList2"/>
    <dgm:cxn modelId="{04720D4C-D578-3548-BB5E-6918CBD7555C}" type="presOf" srcId="{11AEF4A5-C80D-5742-96F8-7CE436F8F697}" destId="{B4C6D4A2-591C-5B43-9010-546886490B85}" srcOrd="0" destOrd="0" presId="urn:microsoft.com/office/officeart/2005/8/layout/vList2"/>
    <dgm:cxn modelId="{FA6F384D-FB79-414E-9A45-C5C201673386}" type="presOf" srcId="{EE54628A-213D-AA48-8C00-BBE670C80546}" destId="{FAC431BD-6BF7-5340-A7D9-D8A7746796EC}" srcOrd="0" destOrd="1" presId="urn:microsoft.com/office/officeart/2005/8/layout/vList2"/>
    <dgm:cxn modelId="{FB233A4E-97EA-6B47-9C3D-1771389930C9}" type="presOf" srcId="{A6C7CFE0-C967-0D47-8A97-3B35EFDE03B4}" destId="{35E4E467-FF2B-764B-A8C8-A9113D13BA68}" srcOrd="0" destOrd="1" presId="urn:microsoft.com/office/officeart/2005/8/layout/vList2"/>
    <dgm:cxn modelId="{64DF154F-FEF9-624E-969B-AD52E6835FE7}" srcId="{F11259DF-A651-A04B-965D-8A8596D397C2}" destId="{8CD17ECB-B47C-9945-8BB1-C1E80C9FA13D}" srcOrd="2" destOrd="0" parTransId="{9685A96C-42E1-274E-9EBD-94C47B44390B}" sibTransId="{49B982A2-6CC8-3449-BA19-C719D443EC2D}"/>
    <dgm:cxn modelId="{F3FDBF59-F4A5-6B41-8F0A-47E3EE9ACF6C}" srcId="{F11259DF-A651-A04B-965D-8A8596D397C2}" destId="{42BA0965-B0EA-BE44-9D14-0482BB5F9D1C}" srcOrd="1" destOrd="0" parTransId="{20B3AB2D-90E7-4F48-9FEF-F7EB6E4EB416}" sibTransId="{5C92FE07-BF7D-9F45-B492-2B125AC4EAD6}"/>
    <dgm:cxn modelId="{A8FE9462-290B-6A4C-99D9-FB63C8C3FEDE}" srcId="{F11259DF-A651-A04B-965D-8A8596D397C2}" destId="{508809EA-2A86-0E44-9AFF-87550680A3B9}" srcOrd="5" destOrd="0" parTransId="{2037CE31-D32F-844D-8446-AE26F90DDC8E}" sibTransId="{BDA04915-C7D1-CB4B-A28B-1EA7B0E59140}"/>
    <dgm:cxn modelId="{48E4E170-3C61-4A43-9577-3DD9B4E398D4}" srcId="{DA907FC8-F4CA-6441-B748-909572D25D76}" destId="{E959221E-E0E6-F545-ADE5-8CFB72BF6BEF}" srcOrd="2" destOrd="0" parTransId="{4D8208DC-A060-F641-955F-E85E0E3B4DDF}" sibTransId="{D3F70A45-59D6-0644-A941-A249F38C5148}"/>
    <dgm:cxn modelId="{43415C75-5749-8B44-807C-A6262BC16571}" srcId="{65818FA2-F798-4C45-8081-B92DC71FCB43}" destId="{11AEF4A5-C80D-5742-96F8-7CE436F8F697}" srcOrd="0" destOrd="0" parTransId="{D02ABB31-2459-0C41-8830-FB940838CB95}" sibTransId="{094C12A4-6A1E-BB48-BF34-1434DA1AAA10}"/>
    <dgm:cxn modelId="{47ACC475-9A7C-1E49-8EF6-CC380D856845}" type="presOf" srcId="{E5B57E1B-D679-054E-BB5F-92978003C12F}" destId="{ADCEB12F-E289-9B4F-B38E-15DE6ACEE821}" srcOrd="0" destOrd="0" presId="urn:microsoft.com/office/officeart/2005/8/layout/vList2"/>
    <dgm:cxn modelId="{D20F967C-A21D-4C4B-8728-92697AE7F68D}" srcId="{8CD17ECB-B47C-9945-8BB1-C1E80C9FA13D}" destId="{A6C7CFE0-C967-0D47-8A97-3B35EFDE03B4}" srcOrd="1" destOrd="0" parTransId="{52CA910F-4BBA-3C43-8267-571F3EAC9F98}" sibTransId="{A9FE1A67-5279-B147-BC96-284059C96B42}"/>
    <dgm:cxn modelId="{78AF9C83-923B-1A48-822D-209FBB11936F}" srcId="{F11259DF-A651-A04B-965D-8A8596D397C2}" destId="{E5B57E1B-D679-054E-BB5F-92978003C12F}" srcOrd="3" destOrd="0" parTransId="{138DE795-EB45-4B4F-899C-43FA20282D23}" sibTransId="{996F95A7-B856-4D49-87F8-A1B8B5584155}"/>
    <dgm:cxn modelId="{4E212884-5BF6-1A47-A6E1-B80F074A2BA9}" type="presOf" srcId="{65818FA2-F798-4C45-8081-B92DC71FCB43}" destId="{F24E0B97-E4C1-1A48-90DD-23203CE1A77D}" srcOrd="0" destOrd="0" presId="urn:microsoft.com/office/officeart/2005/8/layout/vList2"/>
    <dgm:cxn modelId="{9448BD84-24F1-0345-AE76-B2422CFE3AB3}" type="presOf" srcId="{BEB0545C-B79B-6240-BEC4-3D9C619EEABD}" destId="{F1E8E1FE-C82C-7F4E-A90D-7C579A1206E9}" srcOrd="0" destOrd="3" presId="urn:microsoft.com/office/officeart/2005/8/layout/vList2"/>
    <dgm:cxn modelId="{04B3C089-8373-F543-8DCD-03130847486C}" type="presOf" srcId="{42BA0965-B0EA-BE44-9D14-0482BB5F9D1C}" destId="{F0F32AA4-5383-AD4A-9B19-C6FE35A19236}" srcOrd="0" destOrd="0" presId="urn:microsoft.com/office/officeart/2005/8/layout/vList2"/>
    <dgm:cxn modelId="{0CE46B96-3C0B-9A47-8B08-229AC17878CC}" srcId="{DA907FC8-F4CA-6441-B748-909572D25D76}" destId="{BEB0545C-B79B-6240-BEC4-3D9C619EEABD}" srcOrd="3" destOrd="0" parTransId="{65C55565-692F-FB45-8AAA-B35A5186AEE5}" sibTransId="{5ECDFF40-850E-BE4A-B386-68D9C36BA38D}"/>
    <dgm:cxn modelId="{7E75359C-E2D9-FD40-98B5-6D4CF79E22E0}" srcId="{DA907FC8-F4CA-6441-B748-909572D25D76}" destId="{D91077A8-F9E8-574B-97A7-4B83DA6C0DE5}" srcOrd="1" destOrd="0" parTransId="{4873C896-69E5-EE47-BECD-9F0D4F4307E3}" sibTransId="{6C40F55A-79FF-5445-8D0A-C84C6F16903D}"/>
    <dgm:cxn modelId="{16C9829D-CE66-8947-A1CE-A2B8AEDCCA24}" srcId="{F11259DF-A651-A04B-965D-8A8596D397C2}" destId="{DA907FC8-F4CA-6441-B748-909572D25D76}" srcOrd="0" destOrd="0" parTransId="{011FE5B8-3436-E344-A2D4-55ABB939456C}" sibTransId="{44081630-5AC7-7846-AC85-477F7238A11B}"/>
    <dgm:cxn modelId="{2FDF9E9E-FEC9-7943-AA65-DB11E0E4BBCC}" srcId="{42BA0965-B0EA-BE44-9D14-0482BB5F9D1C}" destId="{558CB210-C1BA-C845-B063-98C27DC58165}" srcOrd="0" destOrd="0" parTransId="{A5FF1D9A-73E2-F646-84C1-4574BA0F6B46}" sibTransId="{913FAAFF-AF3B-6A47-A72B-4F5A6200071F}"/>
    <dgm:cxn modelId="{24CC9F9E-CB07-2846-A0CF-FF16F8542F3D}" srcId="{8CD17ECB-B47C-9945-8BB1-C1E80C9FA13D}" destId="{18765872-FA58-9C42-B551-1E3644931E74}" srcOrd="0" destOrd="0" parTransId="{996F0039-57A4-F143-9AE1-B61AE2A81331}" sibTransId="{CBDCDB6E-3D1E-AA4E-A18F-CF21EFA956D1}"/>
    <dgm:cxn modelId="{E24061A8-412E-FB44-A1CE-FA3D36047487}" type="presOf" srcId="{C543D18C-27B6-AD41-8ADB-3404C8EA7581}" destId="{F1E8E1FE-C82C-7F4E-A90D-7C579A1206E9}" srcOrd="0" destOrd="0" presId="urn:microsoft.com/office/officeart/2005/8/layout/vList2"/>
    <dgm:cxn modelId="{19E2C0A9-8162-B64F-A705-CA33ADB9E0CB}" srcId="{508809EA-2A86-0E44-9AFF-87550680A3B9}" destId="{EE54628A-213D-AA48-8C00-BBE670C80546}" srcOrd="1" destOrd="0" parTransId="{9981AB6E-0E87-1F4B-B9F5-5795525A8A80}" sibTransId="{40F55F86-3BE6-EA4E-81D4-A4281EA24196}"/>
    <dgm:cxn modelId="{71E48AAD-DF46-7045-BC51-00CCFDEE1295}" type="presOf" srcId="{F5EAAC1F-7EF2-544F-8DDA-51FD7270B1BB}" destId="{951CD6FC-F1BD-CB41-B0EE-C9A4FCD6133A}" srcOrd="0" destOrd="1" presId="urn:microsoft.com/office/officeart/2005/8/layout/vList2"/>
    <dgm:cxn modelId="{0A9443B3-4FF3-7E44-B7C3-EBCAC5F3AC3B}" srcId="{8CD17ECB-B47C-9945-8BB1-C1E80C9FA13D}" destId="{CA44084E-56AC-934C-A378-49BCCD31FE11}" srcOrd="2" destOrd="0" parTransId="{E7ED8E92-3718-6245-9B75-9939B6F6563C}" sibTransId="{07C8B75E-AD62-394F-BE13-B6B3D4DA1917}"/>
    <dgm:cxn modelId="{9BA478B7-3F19-6B44-B8EB-CD5F8208FDD1}" type="presOf" srcId="{463801CA-A3D7-4942-A732-92A12143E343}" destId="{FAC431BD-6BF7-5340-A7D9-D8A7746796EC}" srcOrd="0" destOrd="0" presId="urn:microsoft.com/office/officeart/2005/8/layout/vList2"/>
    <dgm:cxn modelId="{62630EBC-29A7-7941-A7E5-CE1C16C1E11C}" type="presOf" srcId="{18765872-FA58-9C42-B551-1E3644931E74}" destId="{35E4E467-FF2B-764B-A8C8-A9113D13BA68}" srcOrd="0" destOrd="0" presId="urn:microsoft.com/office/officeart/2005/8/layout/vList2"/>
    <dgm:cxn modelId="{CF5D8EC9-3C18-614C-B8CD-2133B3B474C4}" type="presOf" srcId="{F11259DF-A651-A04B-965D-8A8596D397C2}" destId="{32D3E4B2-5636-814D-9D8E-E1333260EA63}" srcOrd="0" destOrd="0" presId="urn:microsoft.com/office/officeart/2005/8/layout/vList2"/>
    <dgm:cxn modelId="{A45570E2-E1F7-EF46-AB96-2F7579AD9CF4}" type="presOf" srcId="{599A5735-04A4-4D4C-AE3D-C3734F1C3314}" destId="{D3810D84-EBD9-4F4E-963B-C581880D08BC}" srcOrd="0" destOrd="2" presId="urn:microsoft.com/office/officeart/2005/8/layout/vList2"/>
    <dgm:cxn modelId="{30CCC5F0-9228-594F-A0E8-A1C114D2AEE9}" srcId="{508809EA-2A86-0E44-9AFF-87550680A3B9}" destId="{463801CA-A3D7-4942-A732-92A12143E343}" srcOrd="0" destOrd="0" parTransId="{49143997-9191-DB43-9BCC-BEBC51DB15EB}" sibTransId="{DD0920E5-EE33-CE4D-B508-2CAEDF9BB589}"/>
    <dgm:cxn modelId="{9617C3F5-8E37-EF4A-AF17-BFE2AE780B0C}" srcId="{42BA0965-B0EA-BE44-9D14-0482BB5F9D1C}" destId="{599A5735-04A4-4D4C-AE3D-C3734F1C3314}" srcOrd="2" destOrd="0" parTransId="{6D8522B3-0402-2842-8C11-69CC3C2CC5FB}" sibTransId="{4C6EDF9B-55A9-074E-8C39-14B260259FC9}"/>
    <dgm:cxn modelId="{42DFDBF9-D3CF-8248-B0BE-E7EE061DA642}" srcId="{F11259DF-A651-A04B-965D-8A8596D397C2}" destId="{65818FA2-F798-4C45-8081-B92DC71FCB43}" srcOrd="4" destOrd="0" parTransId="{25D78E84-5868-F548-A1D2-3847CED8085B}" sibTransId="{127EF573-370F-0F42-A9E1-45D04D038EBC}"/>
    <dgm:cxn modelId="{1E1BF6FD-7E41-054E-B8F3-819034A552CC}" srcId="{42BA0965-B0EA-BE44-9D14-0482BB5F9D1C}" destId="{3D0A16C2-7B5C-AE4A-8F10-0FF16CD0731A}" srcOrd="1" destOrd="0" parTransId="{C5295054-663A-1041-9506-B79D7C7DB427}" sibTransId="{BCB3537C-2339-2E4B-AE39-1127A379FDFF}"/>
    <dgm:cxn modelId="{B56ADE45-28EE-C14C-BA97-9618B428BA8A}" type="presParOf" srcId="{32D3E4B2-5636-814D-9D8E-E1333260EA63}" destId="{9D5D10C2-6038-3442-AF9D-EBF5F737474B}" srcOrd="0" destOrd="0" presId="urn:microsoft.com/office/officeart/2005/8/layout/vList2"/>
    <dgm:cxn modelId="{BBF64557-DFFF-5146-8126-149951EAC10D}" type="presParOf" srcId="{32D3E4B2-5636-814D-9D8E-E1333260EA63}" destId="{F1E8E1FE-C82C-7F4E-A90D-7C579A1206E9}" srcOrd="1" destOrd="0" presId="urn:microsoft.com/office/officeart/2005/8/layout/vList2"/>
    <dgm:cxn modelId="{B95F0E35-C0FF-1C4D-922A-6A77686D2533}" type="presParOf" srcId="{32D3E4B2-5636-814D-9D8E-E1333260EA63}" destId="{F0F32AA4-5383-AD4A-9B19-C6FE35A19236}" srcOrd="2" destOrd="0" presId="urn:microsoft.com/office/officeart/2005/8/layout/vList2"/>
    <dgm:cxn modelId="{E1A3EFCB-E263-4348-9C3C-BDE1793734E3}" type="presParOf" srcId="{32D3E4B2-5636-814D-9D8E-E1333260EA63}" destId="{D3810D84-EBD9-4F4E-963B-C581880D08BC}" srcOrd="3" destOrd="0" presId="urn:microsoft.com/office/officeart/2005/8/layout/vList2"/>
    <dgm:cxn modelId="{B9D63794-620B-384D-8D52-29492363261C}" type="presParOf" srcId="{32D3E4B2-5636-814D-9D8E-E1333260EA63}" destId="{E96516E1-8476-0C41-B2B9-E11F43BD6430}" srcOrd="4" destOrd="0" presId="urn:microsoft.com/office/officeart/2005/8/layout/vList2"/>
    <dgm:cxn modelId="{9BAFDDC0-3E9C-8242-8B21-3ED870FA23C8}" type="presParOf" srcId="{32D3E4B2-5636-814D-9D8E-E1333260EA63}" destId="{35E4E467-FF2B-764B-A8C8-A9113D13BA68}" srcOrd="5" destOrd="0" presId="urn:microsoft.com/office/officeart/2005/8/layout/vList2"/>
    <dgm:cxn modelId="{60E27487-0496-6F48-8F04-6DD4E16358CF}" type="presParOf" srcId="{32D3E4B2-5636-814D-9D8E-E1333260EA63}" destId="{ADCEB12F-E289-9B4F-B38E-15DE6ACEE821}" srcOrd="6" destOrd="0" presId="urn:microsoft.com/office/officeart/2005/8/layout/vList2"/>
    <dgm:cxn modelId="{C51B908B-4B98-A042-BEBB-655F8E1E615A}" type="presParOf" srcId="{32D3E4B2-5636-814D-9D8E-E1333260EA63}" destId="{951CD6FC-F1BD-CB41-B0EE-C9A4FCD6133A}" srcOrd="7" destOrd="0" presId="urn:microsoft.com/office/officeart/2005/8/layout/vList2"/>
    <dgm:cxn modelId="{2E81903C-BBBB-B445-A83A-F2FDA8D38A73}" type="presParOf" srcId="{32D3E4B2-5636-814D-9D8E-E1333260EA63}" destId="{F24E0B97-E4C1-1A48-90DD-23203CE1A77D}" srcOrd="8" destOrd="0" presId="urn:microsoft.com/office/officeart/2005/8/layout/vList2"/>
    <dgm:cxn modelId="{092C9C9B-CACF-D541-8DBA-0BE3DABF3CFC}" type="presParOf" srcId="{32D3E4B2-5636-814D-9D8E-E1333260EA63}" destId="{B4C6D4A2-591C-5B43-9010-546886490B85}" srcOrd="9" destOrd="0" presId="urn:microsoft.com/office/officeart/2005/8/layout/vList2"/>
    <dgm:cxn modelId="{F830B375-702D-C245-BAB7-39E68ED911BA}" type="presParOf" srcId="{32D3E4B2-5636-814D-9D8E-E1333260EA63}" destId="{F6CFBB25-55B5-7540-868C-760A19B6FE94}" srcOrd="10" destOrd="0" presId="urn:microsoft.com/office/officeart/2005/8/layout/vList2"/>
    <dgm:cxn modelId="{AFA49E64-068F-E841-BEEA-8A9C62C3B4B7}" type="presParOf" srcId="{32D3E4B2-5636-814D-9D8E-E1333260EA63}" destId="{FAC431BD-6BF7-5340-A7D9-D8A7746796EC}"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B1077D-EAD4-0949-A3B1-881B1A2AFDD9}" type="doc">
      <dgm:prSet loTypeId="urn:microsoft.com/office/officeart/2005/8/layout/hierarchy4" loCatId="list" qsTypeId="urn:microsoft.com/office/officeart/2005/8/quickstyle/simple3" qsCatId="simple" csTypeId="urn:microsoft.com/office/officeart/2005/8/colors/colorful2" csCatId="colorful" phldr="1"/>
      <dgm:spPr/>
      <dgm:t>
        <a:bodyPr/>
        <a:lstStyle/>
        <a:p>
          <a:endParaRPr lang="en-US"/>
        </a:p>
      </dgm:t>
    </dgm:pt>
    <dgm:pt modelId="{063A58B5-F9AF-D04B-BC98-730DAA05BD07}">
      <dgm:prSet/>
      <dgm:spPr>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en-US" dirty="0"/>
            <a:t>The issue touches on the division of authority within different levels of institutional power</a:t>
          </a:r>
        </a:p>
      </dgm:t>
    </dgm:pt>
    <dgm:pt modelId="{3405A227-F828-AF48-BF8B-6759B0FD6B05}" type="parTrans" cxnId="{C1EB3A43-13AF-EF45-99AA-1CB2CCE47683}">
      <dgm:prSet/>
      <dgm:spPr/>
      <dgm:t>
        <a:bodyPr/>
        <a:lstStyle/>
        <a:p>
          <a:endParaRPr lang="en-US"/>
        </a:p>
      </dgm:t>
    </dgm:pt>
    <dgm:pt modelId="{7DE54682-065C-5044-8BF4-875C2A31FB8E}" type="sibTrans" cxnId="{C1EB3A43-13AF-EF45-99AA-1CB2CCE47683}">
      <dgm:prSet/>
      <dgm:spPr/>
      <dgm:t>
        <a:bodyPr/>
        <a:lstStyle/>
        <a:p>
          <a:endParaRPr lang="en-US"/>
        </a:p>
      </dgm:t>
    </dgm:pt>
    <dgm:pt modelId="{A53D2F57-B28E-E145-A330-425CA92DD8CF}">
      <dgm:prSet custT="1"/>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dgm:spPr>
      <dgm:t>
        <a:bodyPr/>
        <a:lstStyle/>
        <a:p>
          <a:r>
            <a:rPr lang="en-US" sz="2400" b="1" dirty="0"/>
            <a:t>For Liberal Democratic state orders</a:t>
          </a:r>
        </a:p>
      </dgm:t>
    </dgm:pt>
    <dgm:pt modelId="{636DE592-EF8C-8943-89A9-3D7147421F62}" type="parTrans" cxnId="{5CC8072C-4A7D-A94D-ADA7-FC05171FA5DB}">
      <dgm:prSet/>
      <dgm:spPr/>
      <dgm:t>
        <a:bodyPr/>
        <a:lstStyle/>
        <a:p>
          <a:endParaRPr lang="en-US"/>
        </a:p>
      </dgm:t>
    </dgm:pt>
    <dgm:pt modelId="{59069FD1-398B-4E4C-B8EA-81BDAA56C8A5}" type="sibTrans" cxnId="{5CC8072C-4A7D-A94D-ADA7-FC05171FA5DB}">
      <dgm:prSet/>
      <dgm:spPr/>
      <dgm:t>
        <a:bodyPr/>
        <a:lstStyle/>
        <a:p>
          <a:endParaRPr lang="en-US"/>
        </a:p>
      </dgm:t>
    </dgm:pt>
    <dgm:pt modelId="{24E80798-9ED5-9A47-996D-5229F8C2275B}">
      <dgm:prSet/>
      <dgm:spPr>
        <a:gradFill flip="none"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dgm:spPr>
      <dgm:t>
        <a:bodyPr/>
        <a:lstStyle/>
        <a:p>
          <a:r>
            <a:rPr lang="en-US"/>
            <a:t>Single allocation: </a:t>
          </a:r>
        </a:p>
      </dgm:t>
    </dgm:pt>
    <dgm:pt modelId="{0970174E-E9E4-F749-9B0F-014831A6EEFF}" type="parTrans" cxnId="{BE916C6B-187E-DB4A-97C1-9715B938E6E7}">
      <dgm:prSet/>
      <dgm:spPr/>
      <dgm:t>
        <a:bodyPr/>
        <a:lstStyle/>
        <a:p>
          <a:endParaRPr lang="en-US"/>
        </a:p>
      </dgm:t>
    </dgm:pt>
    <dgm:pt modelId="{E9B2ABBF-3536-FE42-8AE9-CAB0284386BB}" type="sibTrans" cxnId="{BE916C6B-187E-DB4A-97C1-9715B938E6E7}">
      <dgm:prSet/>
      <dgm:spPr/>
      <dgm:t>
        <a:bodyPr/>
        <a:lstStyle/>
        <a:p>
          <a:endParaRPr lang="en-US"/>
        </a:p>
      </dgm:t>
    </dgm:pt>
    <dgm:pt modelId="{86602E04-289A-9B4E-ABD0-F7536971A88B}">
      <dgm:prSet/>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t>
        <a:bodyPr/>
        <a:lstStyle/>
        <a:p>
          <a:r>
            <a:rPr lang="en-US"/>
            <a:t>Because political authority is delegated form to the people solely to the organs of state</a:t>
          </a:r>
        </a:p>
      </dgm:t>
    </dgm:pt>
    <dgm:pt modelId="{DA07FC02-8C07-A44D-8111-58F3757B4A44}" type="parTrans" cxnId="{D9F0CB2F-97A1-ED4D-BB19-7F69DCD37812}">
      <dgm:prSet/>
      <dgm:spPr/>
      <dgm:t>
        <a:bodyPr/>
        <a:lstStyle/>
        <a:p>
          <a:endParaRPr lang="en-US"/>
        </a:p>
      </dgm:t>
    </dgm:pt>
    <dgm:pt modelId="{8605A22D-ACB5-F641-8088-8B39976BA9E0}" type="sibTrans" cxnId="{D9F0CB2F-97A1-ED4D-BB19-7F69DCD37812}">
      <dgm:prSet/>
      <dgm:spPr/>
      <dgm:t>
        <a:bodyPr/>
        <a:lstStyle/>
        <a:p>
          <a:endParaRPr lang="en-US"/>
        </a:p>
      </dgm:t>
    </dgm:pt>
    <dgm:pt modelId="{CB8B9529-B7E9-6446-A92B-5D0AA4346748}">
      <dgm:prSet custT="1"/>
      <dgm:spPr>
        <a:gradFill flip="none" rotWithShape="0">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r>
            <a:rPr lang="en-US" sz="2400" b="1" dirty="0"/>
            <a:t>For Marxist Leninist and Theocratic state orders</a:t>
          </a:r>
        </a:p>
      </dgm:t>
    </dgm:pt>
    <dgm:pt modelId="{22F15CE3-CEA2-354A-A4F5-7BD4834683C5}" type="parTrans" cxnId="{162344EE-3321-1744-8DB6-FA40D3D814DD}">
      <dgm:prSet/>
      <dgm:spPr/>
      <dgm:t>
        <a:bodyPr/>
        <a:lstStyle/>
        <a:p>
          <a:endParaRPr lang="en-US"/>
        </a:p>
      </dgm:t>
    </dgm:pt>
    <dgm:pt modelId="{C9553098-2121-2248-B737-073B3EA37BFD}" type="sibTrans" cxnId="{162344EE-3321-1744-8DB6-FA40D3D814DD}">
      <dgm:prSet/>
      <dgm:spPr/>
      <dgm:t>
        <a:bodyPr/>
        <a:lstStyle/>
        <a:p>
          <a:endParaRPr lang="en-US"/>
        </a:p>
      </dgm:t>
    </dgm:pt>
    <dgm:pt modelId="{876BD01B-FCA2-8B41-AB9B-83F65DDA09D5}">
      <dgm:prSet/>
      <dgm:spPr>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a:t>Involves double division of authority: </a:t>
          </a:r>
        </a:p>
      </dgm:t>
    </dgm:pt>
    <dgm:pt modelId="{A896E09E-6CF8-7C40-9FC5-CE07A99ADAFD}" type="parTrans" cxnId="{211B8586-E44D-CA42-8EF2-D0590308B16A}">
      <dgm:prSet/>
      <dgm:spPr/>
      <dgm:t>
        <a:bodyPr/>
        <a:lstStyle/>
        <a:p>
          <a:endParaRPr lang="en-US"/>
        </a:p>
      </dgm:t>
    </dgm:pt>
    <dgm:pt modelId="{9AD3B21E-89E6-A144-82AD-0CD794786D60}" type="sibTrans" cxnId="{211B8586-E44D-CA42-8EF2-D0590308B16A}">
      <dgm:prSet/>
      <dgm:spPr/>
      <dgm:t>
        <a:bodyPr/>
        <a:lstStyle/>
        <a:p>
          <a:endParaRPr lang="en-US"/>
        </a:p>
      </dgm:t>
    </dgm:pt>
    <dgm:pt modelId="{D4B763A4-601D-394C-9B99-689813EC0BBE}">
      <dgm:prSet/>
      <dgm:spPr>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a:t>(1) Within structures of political organs and (2) within structures of state or administrative organs</a:t>
          </a:r>
        </a:p>
      </dgm:t>
    </dgm:pt>
    <dgm:pt modelId="{10213F29-EF0F-9640-A362-C918F569C12D}" type="parTrans" cxnId="{9B354767-3490-634C-97C0-DB6ED687F128}">
      <dgm:prSet/>
      <dgm:spPr/>
      <dgm:t>
        <a:bodyPr/>
        <a:lstStyle/>
        <a:p>
          <a:endParaRPr lang="en-US"/>
        </a:p>
      </dgm:t>
    </dgm:pt>
    <dgm:pt modelId="{528FE0FD-2735-D444-8E69-60F3BC86F6FD}" type="sibTrans" cxnId="{9B354767-3490-634C-97C0-DB6ED687F128}">
      <dgm:prSet/>
      <dgm:spPr/>
      <dgm:t>
        <a:bodyPr/>
        <a:lstStyle/>
        <a:p>
          <a:endParaRPr lang="en-US"/>
        </a:p>
      </dgm:t>
    </dgm:pt>
    <dgm:pt modelId="{E063AE3B-F97C-9D4C-A9B8-90A2FA9E7927}">
      <dgm:prSet/>
      <dgm:spPr>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r>
            <a:rPr lang="en-US"/>
            <a:t>Marxist-Leninist States: (1) Communist Party; (2) United Front Organs (China-CPPCC); (3) State organs</a:t>
          </a:r>
        </a:p>
      </dgm:t>
    </dgm:pt>
    <dgm:pt modelId="{DF3CCA95-9442-124B-9E8F-5A2F597C6AB8}" type="parTrans" cxnId="{3FDE7DE3-44B8-B341-81A3-238D56F5A537}">
      <dgm:prSet/>
      <dgm:spPr/>
      <dgm:t>
        <a:bodyPr/>
        <a:lstStyle/>
        <a:p>
          <a:endParaRPr lang="en-US"/>
        </a:p>
      </dgm:t>
    </dgm:pt>
    <dgm:pt modelId="{E83D6D13-4FB1-4246-B654-89F3C4A27240}" type="sibTrans" cxnId="{3FDE7DE3-44B8-B341-81A3-238D56F5A537}">
      <dgm:prSet/>
      <dgm:spPr/>
      <dgm:t>
        <a:bodyPr/>
        <a:lstStyle/>
        <a:p>
          <a:endParaRPr lang="en-US"/>
        </a:p>
      </dgm:t>
    </dgm:pt>
    <dgm:pt modelId="{0CFAA3F6-C4D7-EF44-8084-CC19CF2E127E}">
      <dgm:prSet custT="1"/>
      <dgm:spPr>
        <a:gradFill flip="none" rotWithShape="0">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r>
            <a:rPr lang="en-US" sz="2400" b="1" dirty="0"/>
            <a:t>Fundamental issue in both cases:</a:t>
          </a:r>
        </a:p>
      </dgm:t>
    </dgm:pt>
    <dgm:pt modelId="{CC73FF9C-01FB-AE4D-98AE-98BFC897B462}" type="parTrans" cxnId="{A60CDA23-D160-054D-9B17-00EEF81DCFC3}">
      <dgm:prSet/>
      <dgm:spPr/>
      <dgm:t>
        <a:bodyPr/>
        <a:lstStyle/>
        <a:p>
          <a:endParaRPr lang="en-US"/>
        </a:p>
      </dgm:t>
    </dgm:pt>
    <dgm:pt modelId="{7260CDE3-DC44-DD46-92AD-64C3EDE6BFCF}" type="sibTrans" cxnId="{A60CDA23-D160-054D-9B17-00EEF81DCFC3}">
      <dgm:prSet/>
      <dgm:spPr/>
      <dgm:t>
        <a:bodyPr/>
        <a:lstStyle/>
        <a:p>
          <a:endParaRPr lang="en-US"/>
        </a:p>
      </dgm:t>
    </dgm:pt>
    <dgm:pt modelId="{3D06C0C4-4135-5D41-9E42-1B04F5EF93DC}">
      <dgm:prSet/>
      <dgm:spPr>
        <a:gradFill flip="none" rotWithShape="0">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en-US"/>
            <a:t>Are these allocations structural (constitutional) and inherent in the construction of the specific political order</a:t>
          </a:r>
        </a:p>
      </dgm:t>
    </dgm:pt>
    <dgm:pt modelId="{566BC250-3D5C-1C48-99F1-7DEDCF19F011}" type="parTrans" cxnId="{61F94B7E-A054-BD4B-98E7-3E43700A67F0}">
      <dgm:prSet/>
      <dgm:spPr/>
      <dgm:t>
        <a:bodyPr/>
        <a:lstStyle/>
        <a:p>
          <a:endParaRPr lang="en-US"/>
        </a:p>
      </dgm:t>
    </dgm:pt>
    <dgm:pt modelId="{DCC27DC8-DF0B-764B-881A-FA972AD7CA90}" type="sibTrans" cxnId="{61F94B7E-A054-BD4B-98E7-3E43700A67F0}">
      <dgm:prSet/>
      <dgm:spPr/>
      <dgm:t>
        <a:bodyPr/>
        <a:lstStyle/>
        <a:p>
          <a:endParaRPr lang="en-US"/>
        </a:p>
      </dgm:t>
    </dgm:pt>
    <dgm:pt modelId="{165FC43A-205E-FC43-B2C4-252BDFD030D6}">
      <dgm:prSet/>
      <dgm:spPr>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dgm:spPr>
      <dgm:t>
        <a:bodyPr/>
        <a:lstStyle/>
        <a:p>
          <a:r>
            <a:rPr lang="en-US"/>
            <a:t>Are they discretionary and subject to change for administrative convenience</a:t>
          </a:r>
        </a:p>
      </dgm:t>
    </dgm:pt>
    <dgm:pt modelId="{B50B0A25-D08F-634A-A279-CE24DFBDD40F}" type="parTrans" cxnId="{BE4AD927-6655-DD44-A7C2-5193B0F0D6F2}">
      <dgm:prSet/>
      <dgm:spPr/>
      <dgm:t>
        <a:bodyPr/>
        <a:lstStyle/>
        <a:p>
          <a:endParaRPr lang="en-US"/>
        </a:p>
      </dgm:t>
    </dgm:pt>
    <dgm:pt modelId="{9BFBE46C-F4C6-3A41-AC35-E93784ADE383}" type="sibTrans" cxnId="{BE4AD927-6655-DD44-A7C2-5193B0F0D6F2}">
      <dgm:prSet/>
      <dgm:spPr/>
      <dgm:t>
        <a:bodyPr/>
        <a:lstStyle/>
        <a:p>
          <a:endParaRPr lang="en-US"/>
        </a:p>
      </dgm:t>
    </dgm:pt>
    <dgm:pt modelId="{108A2403-1435-DD4A-B6F4-1FECEA038864}" type="pres">
      <dgm:prSet presAssocID="{32B1077D-EAD4-0949-A3B1-881B1A2AFDD9}" presName="Name0" presStyleCnt="0">
        <dgm:presLayoutVars>
          <dgm:chPref val="1"/>
          <dgm:dir/>
          <dgm:animOne val="branch"/>
          <dgm:animLvl val="lvl"/>
          <dgm:resizeHandles/>
        </dgm:presLayoutVars>
      </dgm:prSet>
      <dgm:spPr/>
    </dgm:pt>
    <dgm:pt modelId="{CF4FF4E7-CA27-E943-91E7-DA88B44C4A28}" type="pres">
      <dgm:prSet presAssocID="{063A58B5-F9AF-D04B-BC98-730DAA05BD07}" presName="vertOne" presStyleCnt="0"/>
      <dgm:spPr/>
    </dgm:pt>
    <dgm:pt modelId="{40F9200B-40E3-354C-AB30-BFB4695B8C64}" type="pres">
      <dgm:prSet presAssocID="{063A58B5-F9AF-D04B-BC98-730DAA05BD07}" presName="txOne" presStyleLbl="node0" presStyleIdx="0" presStyleCnt="4" custScaleY="215812">
        <dgm:presLayoutVars>
          <dgm:chPref val="3"/>
        </dgm:presLayoutVars>
      </dgm:prSet>
      <dgm:spPr/>
    </dgm:pt>
    <dgm:pt modelId="{7A1B5ECC-1D65-9D43-A38E-BEDD68AA23A3}" type="pres">
      <dgm:prSet presAssocID="{063A58B5-F9AF-D04B-BC98-730DAA05BD07}" presName="horzOne" presStyleCnt="0"/>
      <dgm:spPr/>
    </dgm:pt>
    <dgm:pt modelId="{EE87080C-1484-8044-B7C1-91B903DB719D}" type="pres">
      <dgm:prSet presAssocID="{7DE54682-065C-5044-8BF4-875C2A31FB8E}" presName="sibSpaceOne" presStyleCnt="0"/>
      <dgm:spPr/>
    </dgm:pt>
    <dgm:pt modelId="{67AE7F0A-E7E6-EF4F-A970-60536FBA621F}" type="pres">
      <dgm:prSet presAssocID="{A53D2F57-B28E-E145-A330-425CA92DD8CF}" presName="vertOne" presStyleCnt="0"/>
      <dgm:spPr/>
    </dgm:pt>
    <dgm:pt modelId="{59461078-1A25-5A47-930D-E32F71AC70E0}" type="pres">
      <dgm:prSet presAssocID="{A53D2F57-B28E-E145-A330-425CA92DD8CF}" presName="txOne" presStyleLbl="node0" presStyleIdx="1" presStyleCnt="4">
        <dgm:presLayoutVars>
          <dgm:chPref val="3"/>
        </dgm:presLayoutVars>
      </dgm:prSet>
      <dgm:spPr/>
    </dgm:pt>
    <dgm:pt modelId="{277B892E-1D7D-BA4D-9F71-2B36C382673A}" type="pres">
      <dgm:prSet presAssocID="{A53D2F57-B28E-E145-A330-425CA92DD8CF}" presName="parTransOne" presStyleCnt="0"/>
      <dgm:spPr/>
    </dgm:pt>
    <dgm:pt modelId="{D32368F6-76B8-F84A-94FB-D76D8EA85BE6}" type="pres">
      <dgm:prSet presAssocID="{A53D2F57-B28E-E145-A330-425CA92DD8CF}" presName="horzOne" presStyleCnt="0"/>
      <dgm:spPr/>
    </dgm:pt>
    <dgm:pt modelId="{82A2352C-87CD-B347-848A-FBE1225DB09B}" type="pres">
      <dgm:prSet presAssocID="{24E80798-9ED5-9A47-996D-5229F8C2275B}" presName="vertTwo" presStyleCnt="0"/>
      <dgm:spPr/>
    </dgm:pt>
    <dgm:pt modelId="{47B89AB7-03FF-2341-B85E-37A49A151BE1}" type="pres">
      <dgm:prSet presAssocID="{24E80798-9ED5-9A47-996D-5229F8C2275B}" presName="txTwo" presStyleLbl="node2" presStyleIdx="0" presStyleCnt="7">
        <dgm:presLayoutVars>
          <dgm:chPref val="3"/>
        </dgm:presLayoutVars>
      </dgm:prSet>
      <dgm:spPr/>
    </dgm:pt>
    <dgm:pt modelId="{B350A8B7-C5D0-2248-890D-2F19B063244C}" type="pres">
      <dgm:prSet presAssocID="{24E80798-9ED5-9A47-996D-5229F8C2275B}" presName="horzTwo" presStyleCnt="0"/>
      <dgm:spPr/>
    </dgm:pt>
    <dgm:pt modelId="{3508145F-5CBB-E642-B0A5-BF31CE51C360}" type="pres">
      <dgm:prSet presAssocID="{E9B2ABBF-3536-FE42-8AE9-CAB0284386BB}" presName="sibSpaceTwo" presStyleCnt="0"/>
      <dgm:spPr/>
    </dgm:pt>
    <dgm:pt modelId="{C3B36133-F56B-614E-9334-1EAC85F3D0BA}" type="pres">
      <dgm:prSet presAssocID="{86602E04-289A-9B4E-ABD0-F7536971A88B}" presName="vertTwo" presStyleCnt="0"/>
      <dgm:spPr/>
    </dgm:pt>
    <dgm:pt modelId="{99D918AA-37BD-0D4B-B9CD-4E8587327E58}" type="pres">
      <dgm:prSet presAssocID="{86602E04-289A-9B4E-ABD0-F7536971A88B}" presName="txTwo" presStyleLbl="node2" presStyleIdx="1" presStyleCnt="7">
        <dgm:presLayoutVars>
          <dgm:chPref val="3"/>
        </dgm:presLayoutVars>
      </dgm:prSet>
      <dgm:spPr/>
    </dgm:pt>
    <dgm:pt modelId="{D48F492B-C2BE-DE42-993D-7F65DE0BCF23}" type="pres">
      <dgm:prSet presAssocID="{86602E04-289A-9B4E-ABD0-F7536971A88B}" presName="horzTwo" presStyleCnt="0"/>
      <dgm:spPr/>
    </dgm:pt>
    <dgm:pt modelId="{8DC778FB-316F-0A4D-A50A-10CD205796C1}" type="pres">
      <dgm:prSet presAssocID="{59069FD1-398B-4E4C-B8EA-81BDAA56C8A5}" presName="sibSpaceOne" presStyleCnt="0"/>
      <dgm:spPr/>
    </dgm:pt>
    <dgm:pt modelId="{C720B01D-2F90-604F-83FB-8C3E392D8808}" type="pres">
      <dgm:prSet presAssocID="{CB8B9529-B7E9-6446-A92B-5D0AA4346748}" presName="vertOne" presStyleCnt="0"/>
      <dgm:spPr/>
    </dgm:pt>
    <dgm:pt modelId="{09113706-DE5C-CD45-B9A8-398C828BFEE9}" type="pres">
      <dgm:prSet presAssocID="{CB8B9529-B7E9-6446-A92B-5D0AA4346748}" presName="txOne" presStyleLbl="node0" presStyleIdx="2" presStyleCnt="4">
        <dgm:presLayoutVars>
          <dgm:chPref val="3"/>
        </dgm:presLayoutVars>
      </dgm:prSet>
      <dgm:spPr/>
    </dgm:pt>
    <dgm:pt modelId="{FFD0C179-888C-5149-9ABC-41FA59E797D9}" type="pres">
      <dgm:prSet presAssocID="{CB8B9529-B7E9-6446-A92B-5D0AA4346748}" presName="parTransOne" presStyleCnt="0"/>
      <dgm:spPr/>
    </dgm:pt>
    <dgm:pt modelId="{8335D7CA-4583-4841-A051-9A6AF345822C}" type="pres">
      <dgm:prSet presAssocID="{CB8B9529-B7E9-6446-A92B-5D0AA4346748}" presName="horzOne" presStyleCnt="0"/>
      <dgm:spPr/>
    </dgm:pt>
    <dgm:pt modelId="{F299C6A0-7C70-1946-B7CE-A3C03C9909C4}" type="pres">
      <dgm:prSet presAssocID="{876BD01B-FCA2-8B41-AB9B-83F65DDA09D5}" presName="vertTwo" presStyleCnt="0"/>
      <dgm:spPr/>
    </dgm:pt>
    <dgm:pt modelId="{F86E9375-455B-D64F-A8D1-C63B14A4C117}" type="pres">
      <dgm:prSet presAssocID="{876BD01B-FCA2-8B41-AB9B-83F65DDA09D5}" presName="txTwo" presStyleLbl="node2" presStyleIdx="2" presStyleCnt="7">
        <dgm:presLayoutVars>
          <dgm:chPref val="3"/>
        </dgm:presLayoutVars>
      </dgm:prSet>
      <dgm:spPr/>
    </dgm:pt>
    <dgm:pt modelId="{583009CC-DB07-804C-B99D-A9C366E64382}" type="pres">
      <dgm:prSet presAssocID="{876BD01B-FCA2-8B41-AB9B-83F65DDA09D5}" presName="horzTwo" presStyleCnt="0"/>
      <dgm:spPr/>
    </dgm:pt>
    <dgm:pt modelId="{26522848-6DC8-034E-8573-10AA133C3597}" type="pres">
      <dgm:prSet presAssocID="{9AD3B21E-89E6-A144-82AD-0CD794786D60}" presName="sibSpaceTwo" presStyleCnt="0"/>
      <dgm:spPr/>
    </dgm:pt>
    <dgm:pt modelId="{491EE9D9-5CC5-D448-BE70-1CE9B3B0DCC8}" type="pres">
      <dgm:prSet presAssocID="{D4B763A4-601D-394C-9B99-689813EC0BBE}" presName="vertTwo" presStyleCnt="0"/>
      <dgm:spPr/>
    </dgm:pt>
    <dgm:pt modelId="{A42145CD-3818-2848-8948-EF05C045821B}" type="pres">
      <dgm:prSet presAssocID="{D4B763A4-601D-394C-9B99-689813EC0BBE}" presName="txTwo" presStyleLbl="node2" presStyleIdx="3" presStyleCnt="7">
        <dgm:presLayoutVars>
          <dgm:chPref val="3"/>
        </dgm:presLayoutVars>
      </dgm:prSet>
      <dgm:spPr/>
    </dgm:pt>
    <dgm:pt modelId="{069627EF-9147-1349-9A18-054EA6CE4140}" type="pres">
      <dgm:prSet presAssocID="{D4B763A4-601D-394C-9B99-689813EC0BBE}" presName="horzTwo" presStyleCnt="0"/>
      <dgm:spPr/>
    </dgm:pt>
    <dgm:pt modelId="{ABD64CDE-BC70-6F42-B31F-D077855804FC}" type="pres">
      <dgm:prSet presAssocID="{528FE0FD-2735-D444-8E69-60F3BC86F6FD}" presName="sibSpaceTwo" presStyleCnt="0"/>
      <dgm:spPr/>
    </dgm:pt>
    <dgm:pt modelId="{BC941F78-1332-4A49-B9FF-E0923D4259B1}" type="pres">
      <dgm:prSet presAssocID="{E063AE3B-F97C-9D4C-A9B8-90A2FA9E7927}" presName="vertTwo" presStyleCnt="0"/>
      <dgm:spPr/>
    </dgm:pt>
    <dgm:pt modelId="{4D8F984E-DDD7-A34A-9782-F6C88CC9072B}" type="pres">
      <dgm:prSet presAssocID="{E063AE3B-F97C-9D4C-A9B8-90A2FA9E7927}" presName="txTwo" presStyleLbl="node2" presStyleIdx="4" presStyleCnt="7">
        <dgm:presLayoutVars>
          <dgm:chPref val="3"/>
        </dgm:presLayoutVars>
      </dgm:prSet>
      <dgm:spPr/>
    </dgm:pt>
    <dgm:pt modelId="{C6D88C94-5E43-B24C-A398-2C7276B393F5}" type="pres">
      <dgm:prSet presAssocID="{E063AE3B-F97C-9D4C-A9B8-90A2FA9E7927}" presName="horzTwo" presStyleCnt="0"/>
      <dgm:spPr/>
    </dgm:pt>
    <dgm:pt modelId="{90C55060-0BD5-024D-952A-E958E12B89F2}" type="pres">
      <dgm:prSet presAssocID="{C9553098-2121-2248-B737-073B3EA37BFD}" presName="sibSpaceOne" presStyleCnt="0"/>
      <dgm:spPr/>
    </dgm:pt>
    <dgm:pt modelId="{3EEE29E3-42CA-B047-B89C-89D82BB245A9}" type="pres">
      <dgm:prSet presAssocID="{0CFAA3F6-C4D7-EF44-8084-CC19CF2E127E}" presName="vertOne" presStyleCnt="0"/>
      <dgm:spPr/>
    </dgm:pt>
    <dgm:pt modelId="{AD4977FF-E1E7-2A45-8194-6D75C8DB6BD9}" type="pres">
      <dgm:prSet presAssocID="{0CFAA3F6-C4D7-EF44-8084-CC19CF2E127E}" presName="txOne" presStyleLbl="node0" presStyleIdx="3" presStyleCnt="4">
        <dgm:presLayoutVars>
          <dgm:chPref val="3"/>
        </dgm:presLayoutVars>
      </dgm:prSet>
      <dgm:spPr/>
    </dgm:pt>
    <dgm:pt modelId="{235F2574-A555-7D40-8B69-5D691976BDBB}" type="pres">
      <dgm:prSet presAssocID="{0CFAA3F6-C4D7-EF44-8084-CC19CF2E127E}" presName="parTransOne" presStyleCnt="0"/>
      <dgm:spPr/>
    </dgm:pt>
    <dgm:pt modelId="{5B715708-F6D9-244D-9451-400CFEA5672C}" type="pres">
      <dgm:prSet presAssocID="{0CFAA3F6-C4D7-EF44-8084-CC19CF2E127E}" presName="horzOne" presStyleCnt="0"/>
      <dgm:spPr/>
    </dgm:pt>
    <dgm:pt modelId="{5D52BDCC-35C3-C14F-8D1F-DDAEBF5D0330}" type="pres">
      <dgm:prSet presAssocID="{3D06C0C4-4135-5D41-9E42-1B04F5EF93DC}" presName="vertTwo" presStyleCnt="0"/>
      <dgm:spPr/>
    </dgm:pt>
    <dgm:pt modelId="{3E371FFB-D7CC-C543-B8D1-6D303700C8EF}" type="pres">
      <dgm:prSet presAssocID="{3D06C0C4-4135-5D41-9E42-1B04F5EF93DC}" presName="txTwo" presStyleLbl="node2" presStyleIdx="5" presStyleCnt="7">
        <dgm:presLayoutVars>
          <dgm:chPref val="3"/>
        </dgm:presLayoutVars>
      </dgm:prSet>
      <dgm:spPr/>
    </dgm:pt>
    <dgm:pt modelId="{788863FA-2E7F-8747-A16D-77ECBB0C5722}" type="pres">
      <dgm:prSet presAssocID="{3D06C0C4-4135-5D41-9E42-1B04F5EF93DC}" presName="horzTwo" presStyleCnt="0"/>
      <dgm:spPr/>
    </dgm:pt>
    <dgm:pt modelId="{A11F4BA1-BC8B-DC42-8FCB-8C15A2B03DC2}" type="pres">
      <dgm:prSet presAssocID="{DCC27DC8-DF0B-764B-881A-FA972AD7CA90}" presName="sibSpaceTwo" presStyleCnt="0"/>
      <dgm:spPr/>
    </dgm:pt>
    <dgm:pt modelId="{7A765FB3-939F-D74C-B08A-03451DBD4D98}" type="pres">
      <dgm:prSet presAssocID="{165FC43A-205E-FC43-B2C4-252BDFD030D6}" presName="vertTwo" presStyleCnt="0"/>
      <dgm:spPr/>
    </dgm:pt>
    <dgm:pt modelId="{4270B36C-F77B-5C43-9EAF-418685AB7664}" type="pres">
      <dgm:prSet presAssocID="{165FC43A-205E-FC43-B2C4-252BDFD030D6}" presName="txTwo" presStyleLbl="node2" presStyleIdx="6" presStyleCnt="7">
        <dgm:presLayoutVars>
          <dgm:chPref val="3"/>
        </dgm:presLayoutVars>
      </dgm:prSet>
      <dgm:spPr/>
    </dgm:pt>
    <dgm:pt modelId="{C8EA7EBC-BE1D-B742-9179-AEF55A908105}" type="pres">
      <dgm:prSet presAssocID="{165FC43A-205E-FC43-B2C4-252BDFD030D6}" presName="horzTwo" presStyleCnt="0"/>
      <dgm:spPr/>
    </dgm:pt>
  </dgm:ptLst>
  <dgm:cxnLst>
    <dgm:cxn modelId="{B39CE212-500B-644E-8039-6016FD9846BC}" type="presOf" srcId="{32B1077D-EAD4-0949-A3B1-881B1A2AFDD9}" destId="{108A2403-1435-DD4A-B6F4-1FECEA038864}" srcOrd="0" destOrd="0" presId="urn:microsoft.com/office/officeart/2005/8/layout/hierarchy4"/>
    <dgm:cxn modelId="{A60CDA23-D160-054D-9B17-00EEF81DCFC3}" srcId="{32B1077D-EAD4-0949-A3B1-881B1A2AFDD9}" destId="{0CFAA3F6-C4D7-EF44-8084-CC19CF2E127E}" srcOrd="3" destOrd="0" parTransId="{CC73FF9C-01FB-AE4D-98AE-98BFC897B462}" sibTransId="{7260CDE3-DC44-DD46-92AD-64C3EDE6BFCF}"/>
    <dgm:cxn modelId="{BE4AD927-6655-DD44-A7C2-5193B0F0D6F2}" srcId="{0CFAA3F6-C4D7-EF44-8084-CC19CF2E127E}" destId="{165FC43A-205E-FC43-B2C4-252BDFD030D6}" srcOrd="1" destOrd="0" parTransId="{B50B0A25-D08F-634A-A279-CE24DFBDD40F}" sibTransId="{9BFBE46C-F4C6-3A41-AC35-E93784ADE383}"/>
    <dgm:cxn modelId="{5CC8072C-4A7D-A94D-ADA7-FC05171FA5DB}" srcId="{32B1077D-EAD4-0949-A3B1-881B1A2AFDD9}" destId="{A53D2F57-B28E-E145-A330-425CA92DD8CF}" srcOrd="1" destOrd="0" parTransId="{636DE592-EF8C-8943-89A9-3D7147421F62}" sibTransId="{59069FD1-398B-4E4C-B8EA-81BDAA56C8A5}"/>
    <dgm:cxn modelId="{D9F0CB2F-97A1-ED4D-BB19-7F69DCD37812}" srcId="{A53D2F57-B28E-E145-A330-425CA92DD8CF}" destId="{86602E04-289A-9B4E-ABD0-F7536971A88B}" srcOrd="1" destOrd="0" parTransId="{DA07FC02-8C07-A44D-8111-58F3757B4A44}" sibTransId="{8605A22D-ACB5-F641-8088-8B39976BA9E0}"/>
    <dgm:cxn modelId="{829A0E3C-9F28-4B45-9870-273D37529709}" type="presOf" srcId="{165FC43A-205E-FC43-B2C4-252BDFD030D6}" destId="{4270B36C-F77B-5C43-9EAF-418685AB7664}" srcOrd="0" destOrd="0" presId="urn:microsoft.com/office/officeart/2005/8/layout/hierarchy4"/>
    <dgm:cxn modelId="{4E793842-0FDE-3640-AA6C-671B420DBE62}" type="presOf" srcId="{3D06C0C4-4135-5D41-9E42-1B04F5EF93DC}" destId="{3E371FFB-D7CC-C543-B8D1-6D303700C8EF}" srcOrd="0" destOrd="0" presId="urn:microsoft.com/office/officeart/2005/8/layout/hierarchy4"/>
    <dgm:cxn modelId="{C1EB3A43-13AF-EF45-99AA-1CB2CCE47683}" srcId="{32B1077D-EAD4-0949-A3B1-881B1A2AFDD9}" destId="{063A58B5-F9AF-D04B-BC98-730DAA05BD07}" srcOrd="0" destOrd="0" parTransId="{3405A227-F828-AF48-BF8B-6759B0FD6B05}" sibTransId="{7DE54682-065C-5044-8BF4-875C2A31FB8E}"/>
    <dgm:cxn modelId="{72A73755-ADB0-E344-A52E-D89F9C840B0C}" type="presOf" srcId="{876BD01B-FCA2-8B41-AB9B-83F65DDA09D5}" destId="{F86E9375-455B-D64F-A8D1-C63B14A4C117}" srcOrd="0" destOrd="0" presId="urn:microsoft.com/office/officeart/2005/8/layout/hierarchy4"/>
    <dgm:cxn modelId="{EB357559-AEC4-8842-8281-B4C728873B35}" type="presOf" srcId="{CB8B9529-B7E9-6446-A92B-5D0AA4346748}" destId="{09113706-DE5C-CD45-B9A8-398C828BFEE9}" srcOrd="0" destOrd="0" presId="urn:microsoft.com/office/officeart/2005/8/layout/hierarchy4"/>
    <dgm:cxn modelId="{9B354767-3490-634C-97C0-DB6ED687F128}" srcId="{CB8B9529-B7E9-6446-A92B-5D0AA4346748}" destId="{D4B763A4-601D-394C-9B99-689813EC0BBE}" srcOrd="1" destOrd="0" parTransId="{10213F29-EF0F-9640-A362-C918F569C12D}" sibTransId="{528FE0FD-2735-D444-8E69-60F3BC86F6FD}"/>
    <dgm:cxn modelId="{BE916C6B-187E-DB4A-97C1-9715B938E6E7}" srcId="{A53D2F57-B28E-E145-A330-425CA92DD8CF}" destId="{24E80798-9ED5-9A47-996D-5229F8C2275B}" srcOrd="0" destOrd="0" parTransId="{0970174E-E9E4-F749-9B0F-014831A6EEFF}" sibTransId="{E9B2ABBF-3536-FE42-8AE9-CAB0284386BB}"/>
    <dgm:cxn modelId="{935A8878-21F9-8A46-B8AF-207F8B6A8503}" type="presOf" srcId="{E063AE3B-F97C-9D4C-A9B8-90A2FA9E7927}" destId="{4D8F984E-DDD7-A34A-9782-F6C88CC9072B}" srcOrd="0" destOrd="0" presId="urn:microsoft.com/office/officeart/2005/8/layout/hierarchy4"/>
    <dgm:cxn modelId="{61F94B7E-A054-BD4B-98E7-3E43700A67F0}" srcId="{0CFAA3F6-C4D7-EF44-8084-CC19CF2E127E}" destId="{3D06C0C4-4135-5D41-9E42-1B04F5EF93DC}" srcOrd="0" destOrd="0" parTransId="{566BC250-3D5C-1C48-99F1-7DEDCF19F011}" sibTransId="{DCC27DC8-DF0B-764B-881A-FA972AD7CA90}"/>
    <dgm:cxn modelId="{211B8586-E44D-CA42-8EF2-D0590308B16A}" srcId="{CB8B9529-B7E9-6446-A92B-5D0AA4346748}" destId="{876BD01B-FCA2-8B41-AB9B-83F65DDA09D5}" srcOrd="0" destOrd="0" parTransId="{A896E09E-6CF8-7C40-9FC5-CE07A99ADAFD}" sibTransId="{9AD3B21E-89E6-A144-82AD-0CD794786D60}"/>
    <dgm:cxn modelId="{C4C3AF8E-5C2A-A641-BB5C-56473DBF7A87}" type="presOf" srcId="{86602E04-289A-9B4E-ABD0-F7536971A88B}" destId="{99D918AA-37BD-0D4B-B9CD-4E8587327E58}" srcOrd="0" destOrd="0" presId="urn:microsoft.com/office/officeart/2005/8/layout/hierarchy4"/>
    <dgm:cxn modelId="{4433D2B1-706C-284C-A46C-874A2A98B20C}" type="presOf" srcId="{A53D2F57-B28E-E145-A330-425CA92DD8CF}" destId="{59461078-1A25-5A47-930D-E32F71AC70E0}" srcOrd="0" destOrd="0" presId="urn:microsoft.com/office/officeart/2005/8/layout/hierarchy4"/>
    <dgm:cxn modelId="{EE6629B4-9AE3-5446-A7FA-E0916A958146}" type="presOf" srcId="{24E80798-9ED5-9A47-996D-5229F8C2275B}" destId="{47B89AB7-03FF-2341-B85E-37A49A151BE1}" srcOrd="0" destOrd="0" presId="urn:microsoft.com/office/officeart/2005/8/layout/hierarchy4"/>
    <dgm:cxn modelId="{8E51C7D0-DD1E-FB49-8BEF-3B56C6554A23}" type="presOf" srcId="{0CFAA3F6-C4D7-EF44-8084-CC19CF2E127E}" destId="{AD4977FF-E1E7-2A45-8194-6D75C8DB6BD9}" srcOrd="0" destOrd="0" presId="urn:microsoft.com/office/officeart/2005/8/layout/hierarchy4"/>
    <dgm:cxn modelId="{3FDE7DE3-44B8-B341-81A3-238D56F5A537}" srcId="{CB8B9529-B7E9-6446-A92B-5D0AA4346748}" destId="{E063AE3B-F97C-9D4C-A9B8-90A2FA9E7927}" srcOrd="2" destOrd="0" parTransId="{DF3CCA95-9442-124B-9E8F-5A2F597C6AB8}" sibTransId="{E83D6D13-4FB1-4246-B654-89F3C4A27240}"/>
    <dgm:cxn modelId="{162344EE-3321-1744-8DB6-FA40D3D814DD}" srcId="{32B1077D-EAD4-0949-A3B1-881B1A2AFDD9}" destId="{CB8B9529-B7E9-6446-A92B-5D0AA4346748}" srcOrd="2" destOrd="0" parTransId="{22F15CE3-CEA2-354A-A4F5-7BD4834683C5}" sibTransId="{C9553098-2121-2248-B737-073B3EA37BFD}"/>
    <dgm:cxn modelId="{4E2BB4F1-7D44-CE4F-BDBB-1564A13B4181}" type="presOf" srcId="{D4B763A4-601D-394C-9B99-689813EC0BBE}" destId="{A42145CD-3818-2848-8948-EF05C045821B}" srcOrd="0" destOrd="0" presId="urn:microsoft.com/office/officeart/2005/8/layout/hierarchy4"/>
    <dgm:cxn modelId="{D55D28F5-E91D-AE4D-A127-C80A2DA25D9E}" type="presOf" srcId="{063A58B5-F9AF-D04B-BC98-730DAA05BD07}" destId="{40F9200B-40E3-354C-AB30-BFB4695B8C64}" srcOrd="0" destOrd="0" presId="urn:microsoft.com/office/officeart/2005/8/layout/hierarchy4"/>
    <dgm:cxn modelId="{75DE7E42-5410-4E45-8967-23C092880565}" type="presParOf" srcId="{108A2403-1435-DD4A-B6F4-1FECEA038864}" destId="{CF4FF4E7-CA27-E943-91E7-DA88B44C4A28}" srcOrd="0" destOrd="0" presId="urn:microsoft.com/office/officeart/2005/8/layout/hierarchy4"/>
    <dgm:cxn modelId="{D9674C3A-8CCA-CF43-AEC5-043F9DD67D1B}" type="presParOf" srcId="{CF4FF4E7-CA27-E943-91E7-DA88B44C4A28}" destId="{40F9200B-40E3-354C-AB30-BFB4695B8C64}" srcOrd="0" destOrd="0" presId="urn:microsoft.com/office/officeart/2005/8/layout/hierarchy4"/>
    <dgm:cxn modelId="{8B73DEBF-303B-E944-A7A5-0D9BC150C8EC}" type="presParOf" srcId="{CF4FF4E7-CA27-E943-91E7-DA88B44C4A28}" destId="{7A1B5ECC-1D65-9D43-A38E-BEDD68AA23A3}" srcOrd="1" destOrd="0" presId="urn:microsoft.com/office/officeart/2005/8/layout/hierarchy4"/>
    <dgm:cxn modelId="{B0D79212-7480-8E4F-8112-4C5BB7728689}" type="presParOf" srcId="{108A2403-1435-DD4A-B6F4-1FECEA038864}" destId="{EE87080C-1484-8044-B7C1-91B903DB719D}" srcOrd="1" destOrd="0" presId="urn:microsoft.com/office/officeart/2005/8/layout/hierarchy4"/>
    <dgm:cxn modelId="{E9F12FAF-9BE9-DA4E-97F3-A18C55DD40F9}" type="presParOf" srcId="{108A2403-1435-DD4A-B6F4-1FECEA038864}" destId="{67AE7F0A-E7E6-EF4F-A970-60536FBA621F}" srcOrd="2" destOrd="0" presId="urn:microsoft.com/office/officeart/2005/8/layout/hierarchy4"/>
    <dgm:cxn modelId="{3BBDF656-DAA7-8D4D-9688-A218970BBAB7}" type="presParOf" srcId="{67AE7F0A-E7E6-EF4F-A970-60536FBA621F}" destId="{59461078-1A25-5A47-930D-E32F71AC70E0}" srcOrd="0" destOrd="0" presId="urn:microsoft.com/office/officeart/2005/8/layout/hierarchy4"/>
    <dgm:cxn modelId="{3965D311-61BF-2F47-894C-6AB2FFE06D6D}" type="presParOf" srcId="{67AE7F0A-E7E6-EF4F-A970-60536FBA621F}" destId="{277B892E-1D7D-BA4D-9F71-2B36C382673A}" srcOrd="1" destOrd="0" presId="urn:microsoft.com/office/officeart/2005/8/layout/hierarchy4"/>
    <dgm:cxn modelId="{FE45431F-DB11-9344-AC77-79AE7E451A13}" type="presParOf" srcId="{67AE7F0A-E7E6-EF4F-A970-60536FBA621F}" destId="{D32368F6-76B8-F84A-94FB-D76D8EA85BE6}" srcOrd="2" destOrd="0" presId="urn:microsoft.com/office/officeart/2005/8/layout/hierarchy4"/>
    <dgm:cxn modelId="{32A4BEDD-3B37-5241-8999-8D71B0211A7C}" type="presParOf" srcId="{D32368F6-76B8-F84A-94FB-D76D8EA85BE6}" destId="{82A2352C-87CD-B347-848A-FBE1225DB09B}" srcOrd="0" destOrd="0" presId="urn:microsoft.com/office/officeart/2005/8/layout/hierarchy4"/>
    <dgm:cxn modelId="{E8E1FEDD-4415-E442-9B72-CDB6D79F9C43}" type="presParOf" srcId="{82A2352C-87CD-B347-848A-FBE1225DB09B}" destId="{47B89AB7-03FF-2341-B85E-37A49A151BE1}" srcOrd="0" destOrd="0" presId="urn:microsoft.com/office/officeart/2005/8/layout/hierarchy4"/>
    <dgm:cxn modelId="{E00EFCB8-11EB-2F44-B932-78EDE2F7759D}" type="presParOf" srcId="{82A2352C-87CD-B347-848A-FBE1225DB09B}" destId="{B350A8B7-C5D0-2248-890D-2F19B063244C}" srcOrd="1" destOrd="0" presId="urn:microsoft.com/office/officeart/2005/8/layout/hierarchy4"/>
    <dgm:cxn modelId="{8C7679B9-69B2-374A-914D-FE5CA4D8C115}" type="presParOf" srcId="{D32368F6-76B8-F84A-94FB-D76D8EA85BE6}" destId="{3508145F-5CBB-E642-B0A5-BF31CE51C360}" srcOrd="1" destOrd="0" presId="urn:microsoft.com/office/officeart/2005/8/layout/hierarchy4"/>
    <dgm:cxn modelId="{AAB2ED6E-493F-0A40-A34E-F28D3D0493F4}" type="presParOf" srcId="{D32368F6-76B8-F84A-94FB-D76D8EA85BE6}" destId="{C3B36133-F56B-614E-9334-1EAC85F3D0BA}" srcOrd="2" destOrd="0" presId="urn:microsoft.com/office/officeart/2005/8/layout/hierarchy4"/>
    <dgm:cxn modelId="{4A570E2C-867B-954C-8497-CDCF9EA8B3CA}" type="presParOf" srcId="{C3B36133-F56B-614E-9334-1EAC85F3D0BA}" destId="{99D918AA-37BD-0D4B-B9CD-4E8587327E58}" srcOrd="0" destOrd="0" presId="urn:microsoft.com/office/officeart/2005/8/layout/hierarchy4"/>
    <dgm:cxn modelId="{0B21560A-7A22-EE41-ACA7-3AFFFC2A7358}" type="presParOf" srcId="{C3B36133-F56B-614E-9334-1EAC85F3D0BA}" destId="{D48F492B-C2BE-DE42-993D-7F65DE0BCF23}" srcOrd="1" destOrd="0" presId="urn:microsoft.com/office/officeart/2005/8/layout/hierarchy4"/>
    <dgm:cxn modelId="{B0805665-3326-A24F-AFA1-6F4AADAE9CEC}" type="presParOf" srcId="{108A2403-1435-DD4A-B6F4-1FECEA038864}" destId="{8DC778FB-316F-0A4D-A50A-10CD205796C1}" srcOrd="3" destOrd="0" presId="urn:microsoft.com/office/officeart/2005/8/layout/hierarchy4"/>
    <dgm:cxn modelId="{6DA76327-BF32-B744-8FAB-A4EC25D46870}" type="presParOf" srcId="{108A2403-1435-DD4A-B6F4-1FECEA038864}" destId="{C720B01D-2F90-604F-83FB-8C3E392D8808}" srcOrd="4" destOrd="0" presId="urn:microsoft.com/office/officeart/2005/8/layout/hierarchy4"/>
    <dgm:cxn modelId="{AED3267D-3B2B-7843-9DFE-43CB1495A4E7}" type="presParOf" srcId="{C720B01D-2F90-604F-83FB-8C3E392D8808}" destId="{09113706-DE5C-CD45-B9A8-398C828BFEE9}" srcOrd="0" destOrd="0" presId="urn:microsoft.com/office/officeart/2005/8/layout/hierarchy4"/>
    <dgm:cxn modelId="{DFEE88C6-E727-1B45-8224-D4EB5E43BA0D}" type="presParOf" srcId="{C720B01D-2F90-604F-83FB-8C3E392D8808}" destId="{FFD0C179-888C-5149-9ABC-41FA59E797D9}" srcOrd="1" destOrd="0" presId="urn:microsoft.com/office/officeart/2005/8/layout/hierarchy4"/>
    <dgm:cxn modelId="{56A808B3-39CA-C74B-8CBA-1D4346DF21BC}" type="presParOf" srcId="{C720B01D-2F90-604F-83FB-8C3E392D8808}" destId="{8335D7CA-4583-4841-A051-9A6AF345822C}" srcOrd="2" destOrd="0" presId="urn:microsoft.com/office/officeart/2005/8/layout/hierarchy4"/>
    <dgm:cxn modelId="{A91B0D01-1A6E-9140-B8E4-DC4E4F26351B}" type="presParOf" srcId="{8335D7CA-4583-4841-A051-9A6AF345822C}" destId="{F299C6A0-7C70-1946-B7CE-A3C03C9909C4}" srcOrd="0" destOrd="0" presId="urn:microsoft.com/office/officeart/2005/8/layout/hierarchy4"/>
    <dgm:cxn modelId="{579ACEE0-0FC0-694C-BBEC-2D13A5E22F12}" type="presParOf" srcId="{F299C6A0-7C70-1946-B7CE-A3C03C9909C4}" destId="{F86E9375-455B-D64F-A8D1-C63B14A4C117}" srcOrd="0" destOrd="0" presId="urn:microsoft.com/office/officeart/2005/8/layout/hierarchy4"/>
    <dgm:cxn modelId="{59755135-50F7-644C-A0B1-92A810CB98E8}" type="presParOf" srcId="{F299C6A0-7C70-1946-B7CE-A3C03C9909C4}" destId="{583009CC-DB07-804C-B99D-A9C366E64382}" srcOrd="1" destOrd="0" presId="urn:microsoft.com/office/officeart/2005/8/layout/hierarchy4"/>
    <dgm:cxn modelId="{5827A9D4-222C-0140-A0CB-86E17415DEA9}" type="presParOf" srcId="{8335D7CA-4583-4841-A051-9A6AF345822C}" destId="{26522848-6DC8-034E-8573-10AA133C3597}" srcOrd="1" destOrd="0" presId="urn:microsoft.com/office/officeart/2005/8/layout/hierarchy4"/>
    <dgm:cxn modelId="{B89E5A1D-AE74-154C-B230-F9FA994F242B}" type="presParOf" srcId="{8335D7CA-4583-4841-A051-9A6AF345822C}" destId="{491EE9D9-5CC5-D448-BE70-1CE9B3B0DCC8}" srcOrd="2" destOrd="0" presId="urn:microsoft.com/office/officeart/2005/8/layout/hierarchy4"/>
    <dgm:cxn modelId="{0374D73D-DCF7-3149-9149-17666D6B6A50}" type="presParOf" srcId="{491EE9D9-5CC5-D448-BE70-1CE9B3B0DCC8}" destId="{A42145CD-3818-2848-8948-EF05C045821B}" srcOrd="0" destOrd="0" presId="urn:microsoft.com/office/officeart/2005/8/layout/hierarchy4"/>
    <dgm:cxn modelId="{6AA2AFD9-0D86-A34E-BE7C-2FB79C76F414}" type="presParOf" srcId="{491EE9D9-5CC5-D448-BE70-1CE9B3B0DCC8}" destId="{069627EF-9147-1349-9A18-054EA6CE4140}" srcOrd="1" destOrd="0" presId="urn:microsoft.com/office/officeart/2005/8/layout/hierarchy4"/>
    <dgm:cxn modelId="{0E71EADD-FD29-AC40-AA46-40EC72732855}" type="presParOf" srcId="{8335D7CA-4583-4841-A051-9A6AF345822C}" destId="{ABD64CDE-BC70-6F42-B31F-D077855804FC}" srcOrd="3" destOrd="0" presId="urn:microsoft.com/office/officeart/2005/8/layout/hierarchy4"/>
    <dgm:cxn modelId="{D4FA4AFF-49DC-9E4B-8522-4011020635BA}" type="presParOf" srcId="{8335D7CA-4583-4841-A051-9A6AF345822C}" destId="{BC941F78-1332-4A49-B9FF-E0923D4259B1}" srcOrd="4" destOrd="0" presId="urn:microsoft.com/office/officeart/2005/8/layout/hierarchy4"/>
    <dgm:cxn modelId="{E68356A3-1DB4-6249-82A4-F1B3DCB08BEF}" type="presParOf" srcId="{BC941F78-1332-4A49-B9FF-E0923D4259B1}" destId="{4D8F984E-DDD7-A34A-9782-F6C88CC9072B}" srcOrd="0" destOrd="0" presId="urn:microsoft.com/office/officeart/2005/8/layout/hierarchy4"/>
    <dgm:cxn modelId="{C4B74E54-3F97-5946-A4F2-8D01919AC34C}" type="presParOf" srcId="{BC941F78-1332-4A49-B9FF-E0923D4259B1}" destId="{C6D88C94-5E43-B24C-A398-2C7276B393F5}" srcOrd="1" destOrd="0" presId="urn:microsoft.com/office/officeart/2005/8/layout/hierarchy4"/>
    <dgm:cxn modelId="{EEFBD307-6860-D245-B4C6-A205F8BF7E9B}" type="presParOf" srcId="{108A2403-1435-DD4A-B6F4-1FECEA038864}" destId="{90C55060-0BD5-024D-952A-E958E12B89F2}" srcOrd="5" destOrd="0" presId="urn:microsoft.com/office/officeart/2005/8/layout/hierarchy4"/>
    <dgm:cxn modelId="{ADEF4597-7F0F-2E45-99DE-8EFD312AC9FE}" type="presParOf" srcId="{108A2403-1435-DD4A-B6F4-1FECEA038864}" destId="{3EEE29E3-42CA-B047-B89C-89D82BB245A9}" srcOrd="6" destOrd="0" presId="urn:microsoft.com/office/officeart/2005/8/layout/hierarchy4"/>
    <dgm:cxn modelId="{3CB36ED9-B48E-8645-9BB4-289EFC970078}" type="presParOf" srcId="{3EEE29E3-42CA-B047-B89C-89D82BB245A9}" destId="{AD4977FF-E1E7-2A45-8194-6D75C8DB6BD9}" srcOrd="0" destOrd="0" presId="urn:microsoft.com/office/officeart/2005/8/layout/hierarchy4"/>
    <dgm:cxn modelId="{D8266D4F-55D2-E547-955C-A3EA666F05E0}" type="presParOf" srcId="{3EEE29E3-42CA-B047-B89C-89D82BB245A9}" destId="{235F2574-A555-7D40-8B69-5D691976BDBB}" srcOrd="1" destOrd="0" presId="urn:microsoft.com/office/officeart/2005/8/layout/hierarchy4"/>
    <dgm:cxn modelId="{DC383CE2-B73B-0942-B9C5-2A14E2D5EEFF}" type="presParOf" srcId="{3EEE29E3-42CA-B047-B89C-89D82BB245A9}" destId="{5B715708-F6D9-244D-9451-400CFEA5672C}" srcOrd="2" destOrd="0" presId="urn:microsoft.com/office/officeart/2005/8/layout/hierarchy4"/>
    <dgm:cxn modelId="{886C11E3-A0FA-D84F-BB5E-A3A7BB0F5F68}" type="presParOf" srcId="{5B715708-F6D9-244D-9451-400CFEA5672C}" destId="{5D52BDCC-35C3-C14F-8D1F-DDAEBF5D0330}" srcOrd="0" destOrd="0" presId="urn:microsoft.com/office/officeart/2005/8/layout/hierarchy4"/>
    <dgm:cxn modelId="{B37BE03E-71B4-9C4E-81A3-265FC57BDB18}" type="presParOf" srcId="{5D52BDCC-35C3-C14F-8D1F-DDAEBF5D0330}" destId="{3E371FFB-D7CC-C543-B8D1-6D303700C8EF}" srcOrd="0" destOrd="0" presId="urn:microsoft.com/office/officeart/2005/8/layout/hierarchy4"/>
    <dgm:cxn modelId="{5DC86F43-AFD8-4A45-8155-016157C46D84}" type="presParOf" srcId="{5D52BDCC-35C3-C14F-8D1F-DDAEBF5D0330}" destId="{788863FA-2E7F-8747-A16D-77ECBB0C5722}" srcOrd="1" destOrd="0" presId="urn:microsoft.com/office/officeart/2005/8/layout/hierarchy4"/>
    <dgm:cxn modelId="{0241D638-91F3-714E-A6C1-BD87CAF00A8B}" type="presParOf" srcId="{5B715708-F6D9-244D-9451-400CFEA5672C}" destId="{A11F4BA1-BC8B-DC42-8FCB-8C15A2B03DC2}" srcOrd="1" destOrd="0" presId="urn:microsoft.com/office/officeart/2005/8/layout/hierarchy4"/>
    <dgm:cxn modelId="{BC03F602-97EF-4245-9E40-4A9BFF2F910F}" type="presParOf" srcId="{5B715708-F6D9-244D-9451-400CFEA5672C}" destId="{7A765FB3-939F-D74C-B08A-03451DBD4D98}" srcOrd="2" destOrd="0" presId="urn:microsoft.com/office/officeart/2005/8/layout/hierarchy4"/>
    <dgm:cxn modelId="{1D294C67-98E1-544B-A1D6-E37FFC89B58A}" type="presParOf" srcId="{7A765FB3-939F-D74C-B08A-03451DBD4D98}" destId="{4270B36C-F77B-5C43-9EAF-418685AB7664}" srcOrd="0" destOrd="0" presId="urn:microsoft.com/office/officeart/2005/8/layout/hierarchy4"/>
    <dgm:cxn modelId="{854D8E53-945B-BF44-96E0-091E54814189}" type="presParOf" srcId="{7A765FB3-939F-D74C-B08A-03451DBD4D98}" destId="{C8EA7EBC-BE1D-B742-9179-AEF55A90810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E0EAEE-2327-5547-91FA-9D8E38D08259}">
      <dsp:nvSpPr>
        <dsp:cNvPr id="0" name=""/>
        <dsp:cNvSpPr/>
      </dsp:nvSpPr>
      <dsp:spPr>
        <a:xfrm>
          <a:off x="458926" y="0"/>
          <a:ext cx="5032373" cy="5032373"/>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Allocation of constitutional authority within states (federalism) and in the supra-national sphere (the effect and role of treaties and Public International Organizations)</a:t>
          </a:r>
        </a:p>
      </dsp:txBody>
      <dsp:txXfrm>
        <a:off x="1195900" y="736974"/>
        <a:ext cx="3558425" cy="35584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40187-6C22-634D-A414-C4283E9532ED}">
      <dsp:nvSpPr>
        <dsp:cNvPr id="0" name=""/>
        <dsp:cNvSpPr/>
      </dsp:nvSpPr>
      <dsp:spPr>
        <a:xfrm>
          <a:off x="0" y="0"/>
          <a:ext cx="9753599" cy="125050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Vertical separation of Powers references structural allocation of power within levels of institutional organization</a:t>
          </a:r>
          <a:endParaRPr lang="en-US" sz="2000" kern="1200" dirty="0"/>
        </a:p>
        <a:p>
          <a:pPr marL="171450" lvl="1" indent="-171450" algn="l" defTabSz="800100">
            <a:lnSpc>
              <a:spcPct val="90000"/>
            </a:lnSpc>
            <a:spcBef>
              <a:spcPct val="0"/>
            </a:spcBef>
            <a:spcAft>
              <a:spcPct val="15000"/>
            </a:spcAft>
            <a:buChar char="•"/>
          </a:pPr>
          <a:r>
            <a:rPr lang="en-US" sz="1800" kern="1200" dirty="0"/>
            <a:t>Federalism  usually understood in the construction of the administrative (governmental) organs of state</a:t>
          </a:r>
        </a:p>
      </dsp:txBody>
      <dsp:txXfrm>
        <a:off x="36626" y="36626"/>
        <a:ext cx="8298540" cy="1177251"/>
      </dsp:txXfrm>
    </dsp:sp>
    <dsp:sp modelId="{F8609619-3BE5-1B4B-A5FA-19D41DA4B802}">
      <dsp:nvSpPr>
        <dsp:cNvPr id="0" name=""/>
        <dsp:cNvSpPr/>
      </dsp:nvSpPr>
      <dsp:spPr>
        <a:xfrm>
          <a:off x="816863" y="1477868"/>
          <a:ext cx="9753599" cy="1250503"/>
        </a:xfrm>
        <a:prstGeom prst="roundRect">
          <a:avLst>
            <a:gd name="adj" fmla="val 10000"/>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Federalism describes the legal framework within which the political interplay between the specific power of the general government and the residual power of states play out.  </a:t>
          </a:r>
        </a:p>
        <a:p>
          <a:pPr marL="171450" lvl="1" indent="-171450" algn="l" defTabSz="800100">
            <a:lnSpc>
              <a:spcPct val="90000"/>
            </a:lnSpc>
            <a:spcBef>
              <a:spcPct val="0"/>
            </a:spcBef>
            <a:spcAft>
              <a:spcPct val="15000"/>
            </a:spcAft>
            <a:buChar char="•"/>
          </a:pPr>
          <a:r>
            <a:rPr lang="en-US" sz="1800" kern="1200" dirty="0"/>
            <a:t>Fundamental issue is enforcement</a:t>
          </a:r>
        </a:p>
      </dsp:txBody>
      <dsp:txXfrm>
        <a:off x="853489" y="1514494"/>
        <a:ext cx="8050655" cy="1177251"/>
      </dsp:txXfrm>
    </dsp:sp>
    <dsp:sp modelId="{57A41B30-31FE-324D-9CB5-7BCC922429F9}">
      <dsp:nvSpPr>
        <dsp:cNvPr id="0" name=""/>
        <dsp:cNvSpPr/>
      </dsp:nvSpPr>
      <dsp:spPr>
        <a:xfrm>
          <a:off x="1621535" y="2955736"/>
          <a:ext cx="9753599" cy="1250503"/>
        </a:xfrm>
        <a:prstGeom prst="roundRect">
          <a:avLst>
            <a:gd name="adj" fmla="val 10000"/>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Two approaches:</a:t>
          </a:r>
        </a:p>
        <a:p>
          <a:pPr marL="171450" lvl="1" indent="-171450" algn="l" defTabSz="800100">
            <a:lnSpc>
              <a:spcPct val="90000"/>
            </a:lnSpc>
            <a:spcBef>
              <a:spcPct val="0"/>
            </a:spcBef>
            <a:spcAft>
              <a:spcPct val="15000"/>
            </a:spcAft>
            <a:buChar char="•"/>
          </a:pPr>
          <a:r>
            <a:rPr lang="en-US" sz="1800" kern="1200" dirty="0"/>
            <a:t>Structural protection in the text of the Constitution?</a:t>
          </a:r>
        </a:p>
        <a:p>
          <a:pPr marL="171450" lvl="1" indent="-171450" algn="l" defTabSz="800100">
            <a:lnSpc>
              <a:spcPct val="90000"/>
            </a:lnSpc>
            <a:spcBef>
              <a:spcPct val="0"/>
            </a:spcBef>
            <a:spcAft>
              <a:spcPct val="15000"/>
            </a:spcAft>
            <a:buChar char="•"/>
          </a:pPr>
          <a:r>
            <a:rPr lang="en-US" sz="1800" kern="1200"/>
            <a:t>Political protection from the structures of government?</a:t>
          </a:r>
        </a:p>
      </dsp:txBody>
      <dsp:txXfrm>
        <a:off x="1658161" y="2992362"/>
        <a:ext cx="8062847" cy="1177251"/>
      </dsp:txXfrm>
    </dsp:sp>
    <dsp:sp modelId="{7233ACF4-6706-1140-9A3D-6AF3B1472EB6}">
      <dsp:nvSpPr>
        <dsp:cNvPr id="0" name=""/>
        <dsp:cNvSpPr/>
      </dsp:nvSpPr>
      <dsp:spPr>
        <a:xfrm>
          <a:off x="2438399" y="4433604"/>
          <a:ext cx="9753599" cy="1250503"/>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Federal States approach these issues differently</a:t>
          </a:r>
        </a:p>
        <a:p>
          <a:pPr marL="171450" lvl="1" indent="-171450" algn="l" defTabSz="800100">
            <a:lnSpc>
              <a:spcPct val="90000"/>
            </a:lnSpc>
            <a:spcBef>
              <a:spcPct val="0"/>
            </a:spcBef>
            <a:spcAft>
              <a:spcPct val="15000"/>
            </a:spcAft>
            <a:buChar char="•"/>
          </a:pPr>
          <a:r>
            <a:rPr lang="en-US" sz="1800" kern="1200" dirty="0"/>
            <a:t>Interplay between the two determines the working style of the state</a:t>
          </a:r>
        </a:p>
      </dsp:txBody>
      <dsp:txXfrm>
        <a:off x="2475025" y="4470230"/>
        <a:ext cx="8050655" cy="1177251"/>
      </dsp:txXfrm>
    </dsp:sp>
    <dsp:sp modelId="{7732E0BC-D482-0D46-9A60-B2AE92036439}">
      <dsp:nvSpPr>
        <dsp:cNvPr id="0" name=""/>
        <dsp:cNvSpPr/>
      </dsp:nvSpPr>
      <dsp:spPr>
        <a:xfrm>
          <a:off x="8940771" y="957772"/>
          <a:ext cx="812827" cy="812827"/>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123657" y="957772"/>
        <a:ext cx="447055" cy="611652"/>
      </dsp:txXfrm>
    </dsp:sp>
    <dsp:sp modelId="{A12FFCA2-30B9-8A4E-8DC9-F8D7701D8379}">
      <dsp:nvSpPr>
        <dsp:cNvPr id="0" name=""/>
        <dsp:cNvSpPr/>
      </dsp:nvSpPr>
      <dsp:spPr>
        <a:xfrm>
          <a:off x="9757635" y="2435640"/>
          <a:ext cx="812827" cy="812827"/>
        </a:xfrm>
        <a:prstGeom prst="downArrow">
          <a:avLst>
            <a:gd name="adj1" fmla="val 55000"/>
            <a:gd name="adj2" fmla="val 45000"/>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940521" y="2435640"/>
        <a:ext cx="447055" cy="611652"/>
      </dsp:txXfrm>
    </dsp:sp>
    <dsp:sp modelId="{4A495DE6-4BAD-C340-B373-B1F6307E5825}">
      <dsp:nvSpPr>
        <dsp:cNvPr id="0" name=""/>
        <dsp:cNvSpPr/>
      </dsp:nvSpPr>
      <dsp:spPr>
        <a:xfrm>
          <a:off x="10562307" y="3913508"/>
          <a:ext cx="812827" cy="812827"/>
        </a:xfrm>
        <a:prstGeom prst="downArrow">
          <a:avLst>
            <a:gd name="adj1" fmla="val 55000"/>
            <a:gd name="adj2" fmla="val 45000"/>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0745193" y="3913508"/>
        <a:ext cx="447055" cy="6116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3E0DE-CB91-184B-A998-1EB39BA6FCBE}">
      <dsp:nvSpPr>
        <dsp:cNvPr id="0" name=""/>
        <dsp:cNvSpPr/>
      </dsp:nvSpPr>
      <dsp:spPr>
        <a:xfrm>
          <a:off x="0" y="154264"/>
          <a:ext cx="8958648" cy="38376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Basic Law allocation of the </a:t>
          </a:r>
          <a:r>
            <a:rPr lang="en-US" sz="1600" b="1" kern="1200"/>
            <a:t>federal government's legislative responsibilities </a:t>
          </a:r>
          <a:endParaRPr lang="en-US" sz="1600" kern="1200"/>
        </a:p>
      </dsp:txBody>
      <dsp:txXfrm>
        <a:off x="18734" y="172998"/>
        <a:ext cx="8921180" cy="346292"/>
      </dsp:txXfrm>
    </dsp:sp>
    <dsp:sp modelId="{F807047C-3BA6-2948-972A-8471CF25E911}">
      <dsp:nvSpPr>
        <dsp:cNvPr id="0" name=""/>
        <dsp:cNvSpPr/>
      </dsp:nvSpPr>
      <dsp:spPr>
        <a:xfrm>
          <a:off x="0" y="538024"/>
          <a:ext cx="8958648"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3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Exclusive powers (Articles 71 and 73), </a:t>
          </a:r>
        </a:p>
        <a:p>
          <a:pPr marL="114300" lvl="1" indent="-114300" algn="l" defTabSz="533400">
            <a:lnSpc>
              <a:spcPct val="90000"/>
            </a:lnSpc>
            <a:spcBef>
              <a:spcPct val="0"/>
            </a:spcBef>
            <a:spcAft>
              <a:spcPct val="20000"/>
            </a:spcAft>
            <a:buChar char="•"/>
          </a:pPr>
          <a:r>
            <a:rPr lang="en-US" sz="1200" kern="1200"/>
            <a:t>Concurrent powers (Articles 72, 74, and 74a), and </a:t>
          </a:r>
        </a:p>
        <a:p>
          <a:pPr marL="114300" lvl="1" indent="-114300" algn="l" defTabSz="533400">
            <a:lnSpc>
              <a:spcPct val="90000"/>
            </a:lnSpc>
            <a:spcBef>
              <a:spcPct val="0"/>
            </a:spcBef>
            <a:spcAft>
              <a:spcPct val="20000"/>
            </a:spcAft>
            <a:buChar char="•"/>
          </a:pPr>
          <a:r>
            <a:rPr lang="en-US" sz="1200" kern="1200"/>
            <a:t>Framework powers (Article 75). </a:t>
          </a:r>
        </a:p>
      </dsp:txBody>
      <dsp:txXfrm>
        <a:off x="0" y="538024"/>
        <a:ext cx="8958648" cy="629280"/>
      </dsp:txXfrm>
    </dsp:sp>
    <dsp:sp modelId="{F0689AD8-BB36-BE46-A82F-ED37D78AF148}">
      <dsp:nvSpPr>
        <dsp:cNvPr id="0" name=""/>
        <dsp:cNvSpPr/>
      </dsp:nvSpPr>
      <dsp:spPr>
        <a:xfrm>
          <a:off x="0" y="1167304"/>
          <a:ext cx="8958648" cy="38376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Exclusive legislative jurisdiction</a:t>
          </a:r>
          <a:endParaRPr lang="en-US" sz="1600" kern="1200"/>
        </a:p>
      </dsp:txBody>
      <dsp:txXfrm>
        <a:off x="18734" y="1186038"/>
        <a:ext cx="8921180" cy="346292"/>
      </dsp:txXfrm>
    </dsp:sp>
    <dsp:sp modelId="{7FEB029A-92EB-8D4A-8202-843E0F14F835}">
      <dsp:nvSpPr>
        <dsp:cNvPr id="0" name=""/>
        <dsp:cNvSpPr/>
      </dsp:nvSpPr>
      <dsp:spPr>
        <a:xfrm>
          <a:off x="0" y="1551064"/>
          <a:ext cx="8958648"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3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Defense, foreign affairs, immigration, transportation, communications, and currency standards. </a:t>
          </a:r>
        </a:p>
      </dsp:txBody>
      <dsp:txXfrm>
        <a:off x="0" y="1551064"/>
        <a:ext cx="8958648" cy="264960"/>
      </dsp:txXfrm>
    </dsp:sp>
    <dsp:sp modelId="{1D32AD5C-EF8E-7746-9B8E-6055CE15018B}">
      <dsp:nvSpPr>
        <dsp:cNvPr id="0" name=""/>
        <dsp:cNvSpPr/>
      </dsp:nvSpPr>
      <dsp:spPr>
        <a:xfrm>
          <a:off x="0" y="1816024"/>
          <a:ext cx="8958648" cy="38376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Concurrent powers </a:t>
          </a:r>
          <a:endParaRPr lang="en-US" sz="1600" kern="1200"/>
        </a:p>
      </dsp:txBody>
      <dsp:txXfrm>
        <a:off x="18734" y="1834758"/>
        <a:ext cx="8921180" cy="346292"/>
      </dsp:txXfrm>
    </dsp:sp>
    <dsp:sp modelId="{BD7BFF04-F57D-6641-835A-0EC41F12A321}">
      <dsp:nvSpPr>
        <dsp:cNvPr id="0" name=""/>
        <dsp:cNvSpPr/>
      </dsp:nvSpPr>
      <dsp:spPr>
        <a:xfrm>
          <a:off x="0" y="2199784"/>
          <a:ext cx="8958648"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3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civil law, refugee and expellee matters, public welfare, land management, consumer protection, public health, and the collection of vital statistics (data on births, deaths, and marriages). </a:t>
          </a:r>
        </a:p>
        <a:p>
          <a:pPr marL="114300" lvl="1" indent="-114300" algn="l" defTabSz="533400">
            <a:lnSpc>
              <a:spcPct val="90000"/>
            </a:lnSpc>
            <a:spcBef>
              <a:spcPct val="0"/>
            </a:spcBef>
            <a:spcAft>
              <a:spcPct val="20000"/>
            </a:spcAft>
            <a:buChar char="•"/>
          </a:pPr>
          <a:r>
            <a:rPr lang="en-US" sz="1200" kern="1200"/>
            <a:t>DYNAMIC: Enlarged by 1969 amendment to the Basic Law (Articles 91a and 91b)--Joint action in areas of broad social concern such as higher education, regional economic development, and agricultural reform</a:t>
          </a:r>
        </a:p>
      </dsp:txBody>
      <dsp:txXfrm>
        <a:off x="0" y="2199784"/>
        <a:ext cx="8958648" cy="761760"/>
      </dsp:txXfrm>
    </dsp:sp>
    <dsp:sp modelId="{416B0144-ED1F-B845-BAB7-E8652DF7439B}">
      <dsp:nvSpPr>
        <dsp:cNvPr id="0" name=""/>
        <dsp:cNvSpPr/>
      </dsp:nvSpPr>
      <dsp:spPr>
        <a:xfrm>
          <a:off x="0" y="2961544"/>
          <a:ext cx="8958648" cy="38376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Framework powers</a:t>
          </a:r>
          <a:endParaRPr lang="en-US" sz="1600" kern="1200"/>
        </a:p>
      </dsp:txBody>
      <dsp:txXfrm>
        <a:off x="18734" y="2980278"/>
        <a:ext cx="8921180" cy="346292"/>
      </dsp:txXfrm>
    </dsp:sp>
    <dsp:sp modelId="{8752A0B7-5E4E-9349-8A2C-9118DF5084A4}">
      <dsp:nvSpPr>
        <dsp:cNvPr id="0" name=""/>
        <dsp:cNvSpPr/>
      </dsp:nvSpPr>
      <dsp:spPr>
        <a:xfrm>
          <a:off x="0" y="3345304"/>
          <a:ext cx="8958648"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3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Mass media, nature conservation, regional planning, and public service regulations, </a:t>
          </a:r>
        </a:p>
        <a:p>
          <a:pPr marL="114300" lvl="1" indent="-114300" algn="l" defTabSz="533400">
            <a:lnSpc>
              <a:spcPct val="90000"/>
            </a:lnSpc>
            <a:spcBef>
              <a:spcPct val="0"/>
            </a:spcBef>
            <a:spcAft>
              <a:spcPct val="20000"/>
            </a:spcAft>
            <a:buChar char="•"/>
          </a:pPr>
          <a:r>
            <a:rPr lang="en-US" sz="1200" kern="1200"/>
            <a:t>Limits the federal government's role to offering general policy guidelines, which the </a:t>
          </a:r>
          <a:r>
            <a:rPr lang="en-US" sz="1200" i="1" kern="1200"/>
            <a:t>Länder</a:t>
          </a:r>
          <a:r>
            <a:rPr lang="en-US" sz="1200" kern="1200"/>
            <a:t> then act upon by means of detailed legislation. </a:t>
          </a:r>
        </a:p>
      </dsp:txBody>
      <dsp:txXfrm>
        <a:off x="0" y="3345304"/>
        <a:ext cx="8958648" cy="596160"/>
      </dsp:txXfrm>
    </dsp:sp>
    <dsp:sp modelId="{6E52E30B-64FD-F24F-A5B1-7C8C2E5EA529}">
      <dsp:nvSpPr>
        <dsp:cNvPr id="0" name=""/>
        <dsp:cNvSpPr/>
      </dsp:nvSpPr>
      <dsp:spPr>
        <a:xfrm>
          <a:off x="0" y="3941464"/>
          <a:ext cx="8958648" cy="38376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Länder Authority</a:t>
          </a:r>
          <a:r>
            <a:rPr lang="en-US" sz="1600" kern="1200"/>
            <a:t>: All policy areas not assigned to federal jurisdiction </a:t>
          </a:r>
        </a:p>
      </dsp:txBody>
      <dsp:txXfrm>
        <a:off x="18734" y="3960198"/>
        <a:ext cx="8921180" cy="346292"/>
      </dsp:txXfrm>
    </dsp:sp>
    <dsp:sp modelId="{89953310-B6C4-974A-BE70-B90E01FF54C0}">
      <dsp:nvSpPr>
        <dsp:cNvPr id="0" name=""/>
        <dsp:cNvSpPr/>
      </dsp:nvSpPr>
      <dsp:spPr>
        <a:xfrm>
          <a:off x="0" y="4325224"/>
          <a:ext cx="8958648"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3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kern="1200"/>
            <a:t>Education, law enforcement, regulation of radio and television, church affairs, and cultural activities. </a:t>
          </a:r>
        </a:p>
        <a:p>
          <a:pPr marL="114300" lvl="1" indent="-114300" algn="l" defTabSz="533400">
            <a:lnSpc>
              <a:spcPct val="90000"/>
            </a:lnSpc>
            <a:spcBef>
              <a:spcPct val="0"/>
            </a:spcBef>
            <a:spcAft>
              <a:spcPct val="20000"/>
            </a:spcAft>
            <a:buChar char="•"/>
          </a:pPr>
          <a:r>
            <a:rPr lang="en-US" sz="1200" i="1" kern="1200"/>
            <a:t>Länder</a:t>
          </a:r>
          <a:r>
            <a:rPr lang="en-US" sz="1200" kern="1200"/>
            <a:t> retain significant powers of taxation. Most federal taxes are collected by </a:t>
          </a:r>
          <a:r>
            <a:rPr lang="en-US" sz="1200" i="1" kern="1200"/>
            <a:t>Land</a:t>
          </a:r>
          <a:r>
            <a:rPr lang="en-US" sz="1200" kern="1200"/>
            <a:t> officials.</a:t>
          </a:r>
        </a:p>
      </dsp:txBody>
      <dsp:txXfrm>
        <a:off x="0" y="4325224"/>
        <a:ext cx="8958648" cy="414000"/>
      </dsp:txXfrm>
    </dsp:sp>
    <dsp:sp modelId="{0A2D099D-2CD3-324D-985B-DB4A26E8C4AD}">
      <dsp:nvSpPr>
        <dsp:cNvPr id="0" name=""/>
        <dsp:cNvSpPr/>
      </dsp:nvSpPr>
      <dsp:spPr>
        <a:xfrm>
          <a:off x="0" y="4739224"/>
          <a:ext cx="8958648" cy="38376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Länder Representation in Federal Government</a:t>
          </a:r>
          <a:endParaRPr lang="en-US" sz="1600" kern="1200"/>
        </a:p>
      </dsp:txBody>
      <dsp:txXfrm>
        <a:off x="18734" y="4757958"/>
        <a:ext cx="8921180" cy="346292"/>
      </dsp:txXfrm>
    </dsp:sp>
    <dsp:sp modelId="{486B8756-A454-554A-956A-01EB2ABFCA82}">
      <dsp:nvSpPr>
        <dsp:cNvPr id="0" name=""/>
        <dsp:cNvSpPr/>
      </dsp:nvSpPr>
      <dsp:spPr>
        <a:xfrm>
          <a:off x="0" y="5122984"/>
          <a:ext cx="8958648"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3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n-US" sz="1200" b="1" i="1" kern="1200"/>
            <a:t>Bundesrat</a:t>
          </a:r>
          <a:r>
            <a:rPr lang="en-US" sz="1200" kern="1200"/>
            <a:t> is made up of representatives appointed by the </a:t>
          </a:r>
          <a:r>
            <a:rPr lang="en-US" sz="1200" i="1" kern="1200"/>
            <a:t>Land</a:t>
          </a:r>
          <a:r>
            <a:rPr lang="en-US" sz="1200" kern="1200"/>
            <a:t> governments. </a:t>
          </a:r>
        </a:p>
        <a:p>
          <a:pPr marL="114300" lvl="1" indent="-114300" algn="l" defTabSz="533400">
            <a:lnSpc>
              <a:spcPct val="90000"/>
            </a:lnSpc>
            <a:spcBef>
              <a:spcPct val="0"/>
            </a:spcBef>
            <a:spcAft>
              <a:spcPct val="20000"/>
            </a:spcAft>
            <a:buChar char="•"/>
          </a:pPr>
          <a:r>
            <a:rPr lang="en-US" sz="1200" kern="1200"/>
            <a:t>Half of the members of the Federal Convention, which elects a federal president, are </a:t>
          </a:r>
          <a:r>
            <a:rPr lang="en-US" sz="1200" i="1" kern="1200"/>
            <a:t>Land</a:t>
          </a:r>
          <a:r>
            <a:rPr lang="en-US" sz="1200" kern="1200"/>
            <a:t> officials.</a:t>
          </a:r>
        </a:p>
        <a:p>
          <a:pPr marL="114300" lvl="1" indent="-114300" algn="l" defTabSz="533400">
            <a:lnSpc>
              <a:spcPct val="90000"/>
            </a:lnSpc>
            <a:spcBef>
              <a:spcPct val="0"/>
            </a:spcBef>
            <a:spcAft>
              <a:spcPct val="20000"/>
            </a:spcAft>
            <a:buChar char="•"/>
          </a:pPr>
          <a:r>
            <a:rPr lang="en-US" sz="1200" i="1" kern="1200"/>
            <a:t>Land</a:t>
          </a:r>
          <a:r>
            <a:rPr lang="en-US" sz="1200" kern="1200"/>
            <a:t> governments also take part in the selection of judges for the federal courts.</a:t>
          </a:r>
        </a:p>
      </dsp:txBody>
      <dsp:txXfrm>
        <a:off x="0" y="5122984"/>
        <a:ext cx="8958648" cy="6292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6C9F9-CB9A-0144-A491-7A9F949EFAFD}">
      <dsp:nvSpPr>
        <dsp:cNvPr id="0" name=""/>
        <dsp:cNvSpPr/>
      </dsp:nvSpPr>
      <dsp:spPr>
        <a:xfrm>
          <a:off x="0" y="263899"/>
          <a:ext cx="5181600" cy="45571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Pradeep Jain V. Union of India</a:t>
          </a:r>
        </a:p>
      </dsp:txBody>
      <dsp:txXfrm>
        <a:off x="22246" y="286145"/>
        <a:ext cx="5137108" cy="411223"/>
      </dsp:txXfrm>
    </dsp:sp>
    <dsp:sp modelId="{053EBBB4-2471-5947-9E8A-61EF50223745}">
      <dsp:nvSpPr>
        <dsp:cNvPr id="0" name=""/>
        <dsp:cNvSpPr/>
      </dsp:nvSpPr>
      <dsp:spPr>
        <a:xfrm>
          <a:off x="0" y="719614"/>
          <a:ext cx="5181600"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India is not a federal State in the traditional sense of that term. It is not a compact of sovereign State which have come together to form a federation by ceding undoubtedly federal features. </a:t>
          </a:r>
        </a:p>
      </dsp:txBody>
      <dsp:txXfrm>
        <a:off x="0" y="719614"/>
        <a:ext cx="5181600" cy="904590"/>
      </dsp:txXfrm>
    </dsp:sp>
    <dsp:sp modelId="{3D061867-889A-DE49-96C1-A22F2334CCFA}">
      <dsp:nvSpPr>
        <dsp:cNvPr id="0" name=""/>
        <dsp:cNvSpPr/>
      </dsp:nvSpPr>
      <dsp:spPr>
        <a:xfrm>
          <a:off x="0" y="1624204"/>
          <a:ext cx="5181600" cy="45571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Ganga Ram Moolchandani v. State of Rajasthan </a:t>
          </a:r>
        </a:p>
      </dsp:txBody>
      <dsp:txXfrm>
        <a:off x="22246" y="1646450"/>
        <a:ext cx="5137108" cy="411223"/>
      </dsp:txXfrm>
    </dsp:sp>
    <dsp:sp modelId="{963DC168-81FE-7B4B-A3F2-6B86F39E9B10}">
      <dsp:nvSpPr>
        <dsp:cNvPr id="0" name=""/>
        <dsp:cNvSpPr/>
      </dsp:nvSpPr>
      <dsp:spPr>
        <a:xfrm>
          <a:off x="0" y="2079919"/>
          <a:ext cx="5181600"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Indian Constitution is basically federal in form and is marked by the traditional characteristics of a federal system, namely supremacy of the Constitution, division of power between the Union and States and existence independent judiciary. </a:t>
          </a:r>
        </a:p>
      </dsp:txBody>
      <dsp:txXfrm>
        <a:off x="0" y="2079919"/>
        <a:ext cx="5181600" cy="904590"/>
      </dsp:txXfrm>
    </dsp:sp>
    <dsp:sp modelId="{5C822072-8C3E-7D48-9FF8-F0C589903159}">
      <dsp:nvSpPr>
        <dsp:cNvPr id="0" name=""/>
        <dsp:cNvSpPr/>
      </dsp:nvSpPr>
      <dsp:spPr>
        <a:xfrm>
          <a:off x="0" y="2984509"/>
          <a:ext cx="5181600" cy="45571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Kesavananda Bharati vs. state of Kerala(1976)</a:t>
          </a:r>
        </a:p>
      </dsp:txBody>
      <dsp:txXfrm>
        <a:off x="22246" y="3006755"/>
        <a:ext cx="5137108" cy="411223"/>
      </dsp:txXfrm>
    </dsp:sp>
    <dsp:sp modelId="{A7EB58B9-51EC-8845-80BF-31D8C8897920}">
      <dsp:nvSpPr>
        <dsp:cNvPr id="0" name=""/>
        <dsp:cNvSpPr/>
      </dsp:nvSpPr>
      <dsp:spPr>
        <a:xfrm>
          <a:off x="0" y="3440224"/>
          <a:ext cx="5181600" cy="1101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"Basic structure doctrine”: all provisions of the constitution, including Fundamental Rights can be amended but no alteration of the basic structure of the constitution like secularism, democracy, federalism, separation of powers can be legitimately undertaken by Parliament. </a:t>
          </a:r>
        </a:p>
      </dsp:txBody>
      <dsp:txXfrm>
        <a:off x="0" y="3440224"/>
        <a:ext cx="5181600" cy="11012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C24A4-EDC5-5345-AD67-6F50E82030D1}">
      <dsp:nvSpPr>
        <dsp:cNvPr id="0" name=""/>
        <dsp:cNvSpPr/>
      </dsp:nvSpPr>
      <dsp:spPr>
        <a:xfrm>
          <a:off x="0" y="201373"/>
          <a:ext cx="5933661" cy="6715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Structural protections</a:t>
          </a:r>
        </a:p>
      </dsp:txBody>
      <dsp:txXfrm>
        <a:off x="32784" y="234157"/>
        <a:ext cx="5868093" cy="606012"/>
      </dsp:txXfrm>
    </dsp:sp>
    <dsp:sp modelId="{E116DD57-1533-4C46-B0D5-7ADDEBA3FD9A}">
      <dsp:nvSpPr>
        <dsp:cNvPr id="0" name=""/>
        <dsp:cNvSpPr/>
      </dsp:nvSpPr>
      <dsp:spPr>
        <a:xfrm>
          <a:off x="0" y="872953"/>
          <a:ext cx="5933661" cy="301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9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9th Amendment: “The enumeration in the Constitution, of certain rights, shall not be construed to deny or disparage others retained by the people.” </a:t>
          </a:r>
        </a:p>
        <a:p>
          <a:pPr marL="228600" lvl="1" indent="-228600" algn="l" defTabSz="977900">
            <a:lnSpc>
              <a:spcPct val="90000"/>
            </a:lnSpc>
            <a:spcBef>
              <a:spcPct val="0"/>
            </a:spcBef>
            <a:spcAft>
              <a:spcPct val="20000"/>
            </a:spcAft>
            <a:buChar char="•"/>
          </a:pPr>
          <a:r>
            <a:rPr lang="en-US" sz="2200" kern="1200" dirty="0"/>
            <a:t>10th Amendment : “The powers not delegated to the United States by the Constitution, nor prohibited by it to the states, are reserved to the states respectively, or to the people.”</a:t>
          </a:r>
        </a:p>
        <a:p>
          <a:pPr marL="228600" lvl="1" indent="-228600" algn="l" defTabSz="977900">
            <a:lnSpc>
              <a:spcPct val="90000"/>
            </a:lnSpc>
            <a:spcBef>
              <a:spcPct val="0"/>
            </a:spcBef>
            <a:spcAft>
              <a:spcPct val="20000"/>
            </a:spcAft>
            <a:buChar char="•"/>
          </a:pPr>
          <a:r>
            <a:rPr lang="en-US" sz="2200" kern="1200" dirty="0"/>
            <a:t>Both reduced to principles of constitution</a:t>
          </a:r>
        </a:p>
      </dsp:txBody>
      <dsp:txXfrm>
        <a:off x="0" y="872953"/>
        <a:ext cx="5933661" cy="3013920"/>
      </dsp:txXfrm>
    </dsp:sp>
    <dsp:sp modelId="{B012EC48-9232-B148-BEB0-ED4319875DCE}">
      <dsp:nvSpPr>
        <dsp:cNvPr id="0" name=""/>
        <dsp:cNvSpPr/>
      </dsp:nvSpPr>
      <dsp:spPr>
        <a:xfrm>
          <a:off x="0" y="3886873"/>
          <a:ext cx="5933661" cy="671580"/>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Political Protection</a:t>
          </a:r>
        </a:p>
      </dsp:txBody>
      <dsp:txXfrm>
        <a:off x="32784" y="3919657"/>
        <a:ext cx="5868093" cy="606012"/>
      </dsp:txXfrm>
    </dsp:sp>
    <dsp:sp modelId="{9DB0E523-22AE-1F47-B80F-2A871CEDF243}">
      <dsp:nvSpPr>
        <dsp:cNvPr id="0" name=""/>
        <dsp:cNvSpPr/>
      </dsp:nvSpPr>
      <dsp:spPr>
        <a:xfrm>
          <a:off x="0" y="4558453"/>
          <a:ext cx="5933661" cy="202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39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Representation of States in the Senate:</a:t>
          </a:r>
        </a:p>
        <a:p>
          <a:pPr marL="228600" lvl="1" indent="-228600" algn="l" defTabSz="977900">
            <a:lnSpc>
              <a:spcPct val="90000"/>
            </a:lnSpc>
            <a:spcBef>
              <a:spcPct val="0"/>
            </a:spcBef>
            <a:spcAft>
              <a:spcPct val="20000"/>
            </a:spcAft>
            <a:buChar char="•"/>
          </a:pPr>
          <a:r>
            <a:rPr lang="en-US" sz="2200" kern="1200" dirty="0"/>
            <a:t>But with the constitutional reform of the early 20</a:t>
          </a:r>
          <a:r>
            <a:rPr lang="en-US" sz="2200" kern="1200" baseline="30000" dirty="0"/>
            <a:t>th</a:t>
          </a:r>
          <a:r>
            <a:rPr lang="en-US" sz="2200" kern="1200" dirty="0"/>
            <a:t> century providing for popular election of Senators, direct state representation in Congress has been reduced</a:t>
          </a:r>
          <a:br>
            <a:rPr lang="en-US" sz="2200" kern="1200" dirty="0"/>
          </a:br>
          <a:endParaRPr lang="en-US" sz="2200" kern="1200" dirty="0"/>
        </a:p>
      </dsp:txBody>
      <dsp:txXfrm>
        <a:off x="0" y="4558453"/>
        <a:ext cx="5933661" cy="20286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D0861-2A2B-DA47-9C44-04503AC938FB}">
      <dsp:nvSpPr>
        <dsp:cNvPr id="0" name=""/>
        <dsp:cNvSpPr/>
      </dsp:nvSpPr>
      <dsp:spPr>
        <a:xfrm>
          <a:off x="0" y="542811"/>
          <a:ext cx="6019799" cy="1006931"/>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Principles of federalism inherent in the structure of the federal constitution</a:t>
          </a:r>
        </a:p>
      </dsp:txBody>
      <dsp:txXfrm>
        <a:off x="49154" y="591965"/>
        <a:ext cx="5921491" cy="908623"/>
      </dsp:txXfrm>
    </dsp:sp>
    <dsp:sp modelId="{645B27C6-9AD3-5D40-BF18-B37D66BD4581}">
      <dsp:nvSpPr>
        <dsp:cNvPr id="0" name=""/>
        <dsp:cNvSpPr/>
      </dsp:nvSpPr>
      <dsp:spPr>
        <a:xfrm>
          <a:off x="0" y="1549743"/>
          <a:ext cx="601979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2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Doctrine of limited government</a:t>
          </a:r>
        </a:p>
        <a:p>
          <a:pPr marL="114300" lvl="1" indent="-114300" algn="l" defTabSz="622300">
            <a:lnSpc>
              <a:spcPct val="90000"/>
            </a:lnSpc>
            <a:spcBef>
              <a:spcPct val="0"/>
            </a:spcBef>
            <a:spcAft>
              <a:spcPct val="20000"/>
            </a:spcAft>
            <a:buChar char="•"/>
          </a:pPr>
          <a:r>
            <a:rPr lang="en-US" sz="1400" kern="1200"/>
            <a:t>Establishment of a bicameral congress</a:t>
          </a:r>
        </a:p>
        <a:p>
          <a:pPr marL="114300" lvl="1" indent="-114300" algn="l" defTabSz="622300">
            <a:lnSpc>
              <a:spcPct val="90000"/>
            </a:lnSpc>
            <a:spcBef>
              <a:spcPct val="0"/>
            </a:spcBef>
            <a:spcAft>
              <a:spcPct val="20000"/>
            </a:spcAft>
            <a:buChar char="•"/>
          </a:pPr>
          <a:r>
            <a:rPr lang="en-US" sz="1400" kern="1200"/>
            <a:t>Preservation of residual authority to states and the people</a:t>
          </a:r>
        </a:p>
      </dsp:txBody>
      <dsp:txXfrm>
        <a:off x="0" y="1549743"/>
        <a:ext cx="6019799" cy="726570"/>
      </dsp:txXfrm>
    </dsp:sp>
    <dsp:sp modelId="{08D82CE3-7898-154C-B134-8AE80DA5547C}">
      <dsp:nvSpPr>
        <dsp:cNvPr id="0" name=""/>
        <dsp:cNvSpPr/>
      </dsp:nvSpPr>
      <dsp:spPr>
        <a:xfrm>
          <a:off x="0" y="2276313"/>
          <a:ext cx="6019799" cy="1006931"/>
        </a:xfrm>
        <a:prstGeom prst="roundRect">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VERSUS</a:t>
          </a:r>
        </a:p>
      </dsp:txBody>
      <dsp:txXfrm>
        <a:off x="49154" y="2325467"/>
        <a:ext cx="5921491" cy="908623"/>
      </dsp:txXfrm>
    </dsp:sp>
    <dsp:sp modelId="{88D14B06-0C06-C84E-87AE-D50D1823EEE6}">
      <dsp:nvSpPr>
        <dsp:cNvPr id="0" name=""/>
        <dsp:cNvSpPr/>
      </dsp:nvSpPr>
      <dsp:spPr>
        <a:xfrm>
          <a:off x="0" y="3335084"/>
          <a:ext cx="6019799" cy="1006931"/>
        </a:xfrm>
        <a:prstGeom prst="roundRect">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Law of federalism in specific constitutional text</a:t>
          </a:r>
        </a:p>
      </dsp:txBody>
      <dsp:txXfrm>
        <a:off x="49154" y="3384238"/>
        <a:ext cx="5921491" cy="908623"/>
      </dsp:txXfrm>
    </dsp:sp>
    <dsp:sp modelId="{7978D025-CFE7-EF4C-905F-01F8BEFA0F6C}">
      <dsp:nvSpPr>
        <dsp:cNvPr id="0" name=""/>
        <dsp:cNvSpPr/>
      </dsp:nvSpPr>
      <dsp:spPr>
        <a:xfrm>
          <a:off x="0" y="4393855"/>
          <a:ext cx="6019799" cy="1006931"/>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Supreme court has embraced the idea that federalism is protected at the limit by constitutional principle of federalism derived from but not specific to the text of the Constitution. </a:t>
          </a:r>
        </a:p>
      </dsp:txBody>
      <dsp:txXfrm>
        <a:off x="49154" y="4443009"/>
        <a:ext cx="5921491" cy="9086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73FB8-C93B-3045-8355-212790F69110}">
      <dsp:nvSpPr>
        <dsp:cNvPr id="0" name=""/>
        <dsp:cNvSpPr/>
      </dsp:nvSpPr>
      <dsp:spPr>
        <a:xfrm rot="5400000">
          <a:off x="-1434207" y="1434207"/>
          <a:ext cx="5276334" cy="2407920"/>
        </a:xfrm>
        <a:prstGeom prst="chevron">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kern="1200"/>
            <a:t>Traditional View</a:t>
          </a:r>
        </a:p>
      </dsp:txBody>
      <dsp:txXfrm rot="-5400000">
        <a:off x="0" y="1203960"/>
        <a:ext cx="2407920" cy="2868414"/>
      </dsp:txXfrm>
    </dsp:sp>
    <dsp:sp modelId="{C3D06E6F-123B-CE49-A004-7C900F8082CD}">
      <dsp:nvSpPr>
        <dsp:cNvPr id="0" name=""/>
        <dsp:cNvSpPr/>
      </dsp:nvSpPr>
      <dsp:spPr>
        <a:xfrm rot="5400000">
          <a:off x="2177672" y="230247"/>
          <a:ext cx="4072375" cy="3611880"/>
        </a:xfrm>
        <a:prstGeom prst="round2Same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State is the apex organization for the organization of political authority within its territory and among its people</a:t>
          </a:r>
        </a:p>
        <a:p>
          <a:pPr marL="114300" lvl="1" indent="-114300" algn="l" defTabSz="666750">
            <a:lnSpc>
              <a:spcPct val="90000"/>
            </a:lnSpc>
            <a:spcBef>
              <a:spcPct val="0"/>
            </a:spcBef>
            <a:spcAft>
              <a:spcPct val="15000"/>
            </a:spcAft>
            <a:buChar char="•"/>
          </a:pPr>
          <a:r>
            <a:rPr lang="en-US" sz="1500" kern="1200"/>
            <a:t>States may bind themselves to certain obligations</a:t>
          </a:r>
        </a:p>
        <a:p>
          <a:pPr marL="114300" lvl="1" indent="-114300" algn="l" defTabSz="666750">
            <a:lnSpc>
              <a:spcPct val="90000"/>
            </a:lnSpc>
            <a:spcBef>
              <a:spcPct val="0"/>
            </a:spcBef>
            <a:spcAft>
              <a:spcPct val="15000"/>
            </a:spcAft>
            <a:buChar char="•"/>
          </a:pPr>
          <a:r>
            <a:rPr lang="en-US" sz="1500" kern="1200" dirty="0"/>
            <a:t>But these are the obligations of states  among themselves</a:t>
          </a:r>
        </a:p>
        <a:p>
          <a:pPr marL="114300" lvl="1" indent="-114300" algn="l" defTabSz="666750">
            <a:lnSpc>
              <a:spcPct val="90000"/>
            </a:lnSpc>
            <a:spcBef>
              <a:spcPct val="0"/>
            </a:spcBef>
            <a:spcAft>
              <a:spcPct val="15000"/>
            </a:spcAft>
            <a:buChar char="•"/>
          </a:pPr>
          <a:r>
            <a:rPr lang="en-US" sz="1500" kern="1200"/>
            <a:t>They do not give rise to rights within a domestic legal order unless the state acts positively to enact the obligation of domestic law</a:t>
          </a:r>
        </a:p>
        <a:p>
          <a:pPr marL="114300" lvl="1" indent="-114300" algn="l" defTabSz="666750">
            <a:lnSpc>
              <a:spcPct val="90000"/>
            </a:lnSpc>
            <a:spcBef>
              <a:spcPct val="0"/>
            </a:spcBef>
            <a:spcAft>
              <a:spcPct val="15000"/>
            </a:spcAft>
            <a:buChar char="•"/>
          </a:pPr>
          <a:r>
            <a:rPr lang="en-US" sz="1500" kern="1200"/>
            <a:t>International law is thus external to the political order</a:t>
          </a:r>
        </a:p>
        <a:p>
          <a:pPr marL="114300" lvl="1" indent="-114300" algn="l" defTabSz="666750">
            <a:lnSpc>
              <a:spcPct val="90000"/>
            </a:lnSpc>
            <a:spcBef>
              <a:spcPct val="0"/>
            </a:spcBef>
            <a:spcAft>
              <a:spcPct val="15000"/>
            </a:spcAft>
            <a:buChar char="•"/>
          </a:pPr>
          <a:r>
            <a:rPr lang="en-US" sz="1500" kern="1200"/>
            <a:t>Constitution superior to international obligations </a:t>
          </a:r>
        </a:p>
      </dsp:txBody>
      <dsp:txXfrm rot="-5400000">
        <a:off x="2407920" y="176317"/>
        <a:ext cx="3435563" cy="37197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16CFC-DF7F-7B4C-8E0D-F57FE6244694}">
      <dsp:nvSpPr>
        <dsp:cNvPr id="0" name=""/>
        <dsp:cNvSpPr/>
      </dsp:nvSpPr>
      <dsp:spPr>
        <a:xfrm rot="5400000">
          <a:off x="-1434207" y="1434207"/>
          <a:ext cx="5276334" cy="2407919"/>
        </a:xfrm>
        <a:prstGeom prst="chevron">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Contemporary View</a:t>
          </a:r>
        </a:p>
      </dsp:txBody>
      <dsp:txXfrm rot="-5400000">
        <a:off x="0" y="1203960"/>
        <a:ext cx="2407919" cy="2868415"/>
      </dsp:txXfrm>
    </dsp:sp>
    <dsp:sp modelId="{E76F77EE-21A0-7C4E-8DA0-5CDC069B2FAC}">
      <dsp:nvSpPr>
        <dsp:cNvPr id="0" name=""/>
        <dsp:cNvSpPr/>
      </dsp:nvSpPr>
      <dsp:spPr>
        <a:xfrm rot="5400000">
          <a:off x="2177671" y="230247"/>
          <a:ext cx="4072375" cy="3611879"/>
        </a:xfrm>
        <a:prstGeom prst="round2Same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Movement toward a view of international law as internal to political order</a:t>
          </a:r>
        </a:p>
        <a:p>
          <a:pPr marL="171450" lvl="1" indent="-171450" algn="l" defTabSz="711200">
            <a:lnSpc>
              <a:spcPct val="90000"/>
            </a:lnSpc>
            <a:spcBef>
              <a:spcPct val="0"/>
            </a:spcBef>
            <a:spcAft>
              <a:spcPct val="15000"/>
            </a:spcAft>
            <a:buChar char="•"/>
          </a:pPr>
          <a:r>
            <a:rPr lang="en-US" sz="1600" kern="1200" dirty="0"/>
            <a:t>Movement of international law from bilateral and specific obligations to the construction of communities of states with legislative, executive and sometimes remedial authority</a:t>
          </a:r>
        </a:p>
        <a:p>
          <a:pPr marL="171450" lvl="1" indent="-171450" algn="l" defTabSz="711200">
            <a:lnSpc>
              <a:spcPct val="90000"/>
            </a:lnSpc>
            <a:spcBef>
              <a:spcPct val="0"/>
            </a:spcBef>
            <a:spcAft>
              <a:spcPct val="15000"/>
            </a:spcAft>
            <a:buChar char="•"/>
          </a:pPr>
          <a:r>
            <a:rPr lang="en-US" sz="1600" kern="1200"/>
            <a:t>State accession produces both external and internal effects without the need for the exercise of legislative authority</a:t>
          </a:r>
        </a:p>
        <a:p>
          <a:pPr marL="171450" lvl="1" indent="-171450" algn="l" defTabSz="711200">
            <a:lnSpc>
              <a:spcPct val="90000"/>
            </a:lnSpc>
            <a:spcBef>
              <a:spcPct val="0"/>
            </a:spcBef>
            <a:spcAft>
              <a:spcPct val="15000"/>
            </a:spcAft>
            <a:buChar char="•"/>
          </a:pPr>
          <a:r>
            <a:rPr lang="en-US" sz="1600" kern="1200"/>
            <a:t>Constitution subject to imposition of international law the extent of which is debated.</a:t>
          </a:r>
        </a:p>
      </dsp:txBody>
      <dsp:txXfrm rot="-5400000">
        <a:off x="2407919" y="176317"/>
        <a:ext cx="3435562" cy="371974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31527-05D2-B742-A505-042EC0FD6262}">
      <dsp:nvSpPr>
        <dsp:cNvPr id="0" name=""/>
        <dsp:cNvSpPr/>
      </dsp:nvSpPr>
      <dsp:spPr>
        <a:xfrm>
          <a:off x="0" y="25958"/>
          <a:ext cx="7418306" cy="52767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Quasi-Constitutional Supra National Entities </a:t>
          </a:r>
        </a:p>
      </dsp:txBody>
      <dsp:txXfrm>
        <a:off x="25759" y="51717"/>
        <a:ext cx="7366788" cy="476152"/>
      </dsp:txXfrm>
    </dsp:sp>
    <dsp:sp modelId="{150BBE62-5FA5-434B-A729-A97B2A86184E}">
      <dsp:nvSpPr>
        <dsp:cNvPr id="0" name=""/>
        <dsp:cNvSpPr/>
      </dsp:nvSpPr>
      <dsp:spPr>
        <a:xfrm>
          <a:off x="0" y="616988"/>
          <a:ext cx="7418306" cy="52767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Example: European Union</a:t>
          </a:r>
        </a:p>
      </dsp:txBody>
      <dsp:txXfrm>
        <a:off x="25759" y="642747"/>
        <a:ext cx="7366788" cy="476152"/>
      </dsp:txXfrm>
    </dsp:sp>
    <dsp:sp modelId="{FEE46A38-CE6D-B34D-B5E9-D5A840667EE3}">
      <dsp:nvSpPr>
        <dsp:cNvPr id="0" name=""/>
        <dsp:cNvSpPr/>
      </dsp:nvSpPr>
      <dsp:spPr>
        <a:xfrm>
          <a:off x="0" y="1208018"/>
          <a:ext cx="7418306" cy="52767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Characteristics—consent based integrated legal order</a:t>
          </a:r>
        </a:p>
      </dsp:txBody>
      <dsp:txXfrm>
        <a:off x="25759" y="1233777"/>
        <a:ext cx="7366788" cy="476152"/>
      </dsp:txXfrm>
    </dsp:sp>
    <dsp:sp modelId="{B2E2CE4B-0297-2540-894C-2C391B832ED9}">
      <dsp:nvSpPr>
        <dsp:cNvPr id="0" name=""/>
        <dsp:cNvSpPr/>
      </dsp:nvSpPr>
      <dsp:spPr>
        <a:xfrm>
          <a:off x="0" y="1735688"/>
          <a:ext cx="7418306" cy="373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53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Constituted through a set of organic “higher law” documents</a:t>
          </a:r>
        </a:p>
        <a:p>
          <a:pPr marL="171450" lvl="1" indent="-171450" algn="l" defTabSz="755650">
            <a:lnSpc>
              <a:spcPct val="90000"/>
            </a:lnSpc>
            <a:spcBef>
              <a:spcPct val="0"/>
            </a:spcBef>
            <a:spcAft>
              <a:spcPct val="20000"/>
            </a:spcAft>
            <a:buChar char="•"/>
          </a:pPr>
          <a:r>
            <a:rPr lang="en-US" sz="1700" kern="1200"/>
            <a:t>Create organs of government with power delegated from member states</a:t>
          </a:r>
        </a:p>
        <a:p>
          <a:pPr marL="171450" lvl="1" indent="-171450" algn="l" defTabSz="755650">
            <a:lnSpc>
              <a:spcPct val="90000"/>
            </a:lnSpc>
            <a:spcBef>
              <a:spcPct val="0"/>
            </a:spcBef>
            <a:spcAft>
              <a:spcPct val="20000"/>
            </a:spcAft>
            <a:buChar char="•"/>
          </a:pPr>
          <a:r>
            <a:rPr lang="en-US" sz="1700" kern="1200" dirty="0"/>
            <a:t>Judicial organs with substantial interpretive and remedial authority; but limited jurisdiction dispositive power on EU law issues of domestic legal disputes)</a:t>
          </a:r>
        </a:p>
        <a:p>
          <a:pPr marL="171450" lvl="1" indent="-171450" algn="l" defTabSz="755650">
            <a:lnSpc>
              <a:spcPct val="90000"/>
            </a:lnSpc>
            <a:spcBef>
              <a:spcPct val="0"/>
            </a:spcBef>
            <a:spcAft>
              <a:spcPct val="20000"/>
            </a:spcAft>
            <a:buChar char="•"/>
          </a:pPr>
          <a:r>
            <a:rPr lang="en-US" sz="1700" kern="1200"/>
            <a:t>Issue: the nature of the delegation-(1) power borrowed from the Member States; (2) power given by operation of Member State constitutional delegation</a:t>
          </a:r>
        </a:p>
        <a:p>
          <a:pPr marL="171450" lvl="1" indent="-171450" algn="l" defTabSz="755650">
            <a:lnSpc>
              <a:spcPct val="90000"/>
            </a:lnSpc>
            <a:spcBef>
              <a:spcPct val="0"/>
            </a:spcBef>
            <a:spcAft>
              <a:spcPct val="20000"/>
            </a:spcAft>
            <a:buChar char="•"/>
          </a:pPr>
          <a:r>
            <a:rPr lang="en-US" sz="1700" kern="1200"/>
            <a:t>Traditional mechanisms of international law do not apply: (1) direct effect of regulation; (2) binding nature of action; (3) federal style organization; (4) consent based union</a:t>
          </a:r>
        </a:p>
        <a:p>
          <a:pPr marL="171450" lvl="1" indent="-171450" algn="l" defTabSz="755650">
            <a:lnSpc>
              <a:spcPct val="90000"/>
            </a:lnSpc>
            <a:spcBef>
              <a:spcPct val="0"/>
            </a:spcBef>
            <a:spcAft>
              <a:spcPct val="20000"/>
            </a:spcAft>
            <a:buChar char="•"/>
          </a:pPr>
          <a:r>
            <a:rPr lang="en-US" sz="1700" kern="1200" dirty="0"/>
            <a:t>Enforcement and compliance mechanisms; Treaty, regulations and directives directly applicable under a set of complex rules.</a:t>
          </a:r>
        </a:p>
        <a:p>
          <a:pPr marL="171450" lvl="1" indent="-171450" algn="l" defTabSz="755650">
            <a:lnSpc>
              <a:spcPct val="90000"/>
            </a:lnSpc>
            <a:spcBef>
              <a:spcPct val="0"/>
            </a:spcBef>
            <a:spcAft>
              <a:spcPct val="20000"/>
            </a:spcAft>
            <a:buChar char="•"/>
          </a:pPr>
          <a:r>
            <a:rPr lang="en-US" sz="1700" kern="1200" dirty="0"/>
            <a:t>Limited (1) fiscal authority and (2) Limited foreign relations authority</a:t>
          </a:r>
        </a:p>
      </dsp:txBody>
      <dsp:txXfrm>
        <a:off x="0" y="1735688"/>
        <a:ext cx="7418306" cy="37342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F0CAC-3341-864D-BEAD-A93FCDD00180}">
      <dsp:nvSpPr>
        <dsp:cNvPr id="0" name=""/>
        <dsp:cNvSpPr/>
      </dsp:nvSpPr>
      <dsp:spPr>
        <a:xfrm>
          <a:off x="0" y="15929"/>
          <a:ext cx="7010400" cy="953403"/>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Multi-Lateral Normative Entities</a:t>
          </a:r>
        </a:p>
      </dsp:txBody>
      <dsp:txXfrm>
        <a:off x="46541" y="62470"/>
        <a:ext cx="6917318" cy="860321"/>
      </dsp:txXfrm>
    </dsp:sp>
    <dsp:sp modelId="{D40ED53A-D966-9E45-95DC-3BF92E69DD5A}">
      <dsp:nvSpPr>
        <dsp:cNvPr id="0" name=""/>
        <dsp:cNvSpPr/>
      </dsp:nvSpPr>
      <dsp:spPr>
        <a:xfrm>
          <a:off x="0" y="1038453"/>
          <a:ext cx="7010400" cy="953403"/>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Characteristics—consent based overlay normative order</a:t>
          </a:r>
        </a:p>
      </dsp:txBody>
      <dsp:txXfrm>
        <a:off x="46541" y="1084994"/>
        <a:ext cx="6917318" cy="860321"/>
      </dsp:txXfrm>
    </dsp:sp>
    <dsp:sp modelId="{273B7484-C320-0E44-9FB7-5F5B484A8CFA}">
      <dsp:nvSpPr>
        <dsp:cNvPr id="0" name=""/>
        <dsp:cNvSpPr/>
      </dsp:nvSpPr>
      <dsp:spPr>
        <a:xfrm>
          <a:off x="0" y="1991857"/>
          <a:ext cx="7010400" cy="3676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8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Quasi governmental organs created: (1) executive organ; (2) legislative (norm making)  inter-governmental organ; (3) judicial organ with substantial authority</a:t>
          </a:r>
        </a:p>
        <a:p>
          <a:pPr marL="171450" lvl="1" indent="-171450" algn="l" defTabSz="844550">
            <a:lnSpc>
              <a:spcPct val="90000"/>
            </a:lnSpc>
            <a:spcBef>
              <a:spcPct val="0"/>
            </a:spcBef>
            <a:spcAft>
              <a:spcPct val="20000"/>
            </a:spcAft>
            <a:buChar char="•"/>
          </a:pPr>
          <a:r>
            <a:rPr lang="en-US" sz="1900" kern="1200"/>
            <a:t>Develop normative structures (usually human rights based)</a:t>
          </a:r>
        </a:p>
        <a:p>
          <a:pPr marL="171450" lvl="1" indent="-171450" algn="l" defTabSz="844550">
            <a:lnSpc>
              <a:spcPct val="90000"/>
            </a:lnSpc>
            <a:spcBef>
              <a:spcPct val="0"/>
            </a:spcBef>
            <a:spcAft>
              <a:spcPct val="20000"/>
            </a:spcAft>
            <a:buChar char="•"/>
          </a:pPr>
          <a:r>
            <a:rPr lang="en-US" sz="1900" kern="1200"/>
            <a:t>These substantive rights are the product of multilateral agreement</a:t>
          </a:r>
        </a:p>
        <a:p>
          <a:pPr marL="171450" lvl="1" indent="-171450" algn="l" defTabSz="844550">
            <a:lnSpc>
              <a:spcPct val="90000"/>
            </a:lnSpc>
            <a:spcBef>
              <a:spcPct val="0"/>
            </a:spcBef>
            <a:spcAft>
              <a:spcPct val="20000"/>
            </a:spcAft>
            <a:buChar char="•"/>
          </a:pPr>
          <a:r>
            <a:rPr lang="en-US" sz="1900" kern="1200"/>
            <a:t>They are meant to be be read into national constitutional orders</a:t>
          </a:r>
        </a:p>
        <a:p>
          <a:pPr marL="171450" lvl="1" indent="-171450" algn="l" defTabSz="844550">
            <a:lnSpc>
              <a:spcPct val="90000"/>
            </a:lnSpc>
            <a:spcBef>
              <a:spcPct val="0"/>
            </a:spcBef>
            <a:spcAft>
              <a:spcPct val="20000"/>
            </a:spcAft>
            <a:buChar char="•"/>
          </a:pPr>
          <a:r>
            <a:rPr lang="en-US" sz="1900" kern="1200"/>
            <a:t>Consent based system</a:t>
          </a:r>
        </a:p>
        <a:p>
          <a:pPr marL="171450" lvl="1" indent="-171450" algn="l" defTabSz="844550">
            <a:lnSpc>
              <a:spcPct val="90000"/>
            </a:lnSpc>
            <a:spcBef>
              <a:spcPct val="0"/>
            </a:spcBef>
            <a:spcAft>
              <a:spcPct val="20000"/>
            </a:spcAft>
            <a:buChar char="•"/>
          </a:pPr>
          <a:r>
            <a:rPr lang="en-US" sz="1900" kern="1200"/>
            <a:t>Jurisprudence then embedded into that of domestic legal orders</a:t>
          </a:r>
        </a:p>
        <a:p>
          <a:pPr marL="171450" lvl="1" indent="-171450" algn="l" defTabSz="844550">
            <a:lnSpc>
              <a:spcPct val="90000"/>
            </a:lnSpc>
            <a:spcBef>
              <a:spcPct val="0"/>
            </a:spcBef>
            <a:spcAft>
              <a:spcPct val="20000"/>
            </a:spcAft>
            <a:buChar char="•"/>
          </a:pPr>
          <a:r>
            <a:rPr lang="en-US" sz="1900" kern="1200"/>
            <a:t>Use of international mechanisms for enforcement against states who refuse to comply with their obligations (e.g., enforce judgments, conform law, etc.)</a:t>
          </a:r>
        </a:p>
      </dsp:txBody>
      <dsp:txXfrm>
        <a:off x="0" y="1991857"/>
        <a:ext cx="7010400" cy="36763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77E05-DE64-6144-8C6D-08FF3644FF3C}">
      <dsp:nvSpPr>
        <dsp:cNvPr id="0" name=""/>
        <dsp:cNvSpPr/>
      </dsp:nvSpPr>
      <dsp:spPr>
        <a:xfrm>
          <a:off x="0" y="256120"/>
          <a:ext cx="6019800" cy="2683979"/>
        </a:xfrm>
        <a:prstGeom prst="roundRect">
          <a:avLst/>
        </a:prstGeom>
        <a:gradFill flip="none" rotWithShape="0">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Constitutional argument: Congress cannot do indirectly through the Treaty Power what it cannot do directly through the Commerce power. </a:t>
          </a:r>
        </a:p>
      </dsp:txBody>
      <dsp:txXfrm>
        <a:off x="131021" y="387141"/>
        <a:ext cx="5757758" cy="2421937"/>
      </dsp:txXfrm>
    </dsp:sp>
    <dsp:sp modelId="{F457E453-C869-EB4E-9352-0C252308338A}">
      <dsp:nvSpPr>
        <dsp:cNvPr id="0" name=""/>
        <dsp:cNvSpPr/>
      </dsp:nvSpPr>
      <dsp:spPr>
        <a:xfrm>
          <a:off x="0" y="2940100"/>
          <a:ext cx="6019800" cy="243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112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It is said that a treaty cannot be valid if it infringes the Constitution, that there are limits, therefore, to the treaty-making power, and that one such limit is that what an act of Congress could not do unaided, in derogation of the powers reserved to the States, a treaty cannot do. </a:t>
          </a:r>
        </a:p>
      </dsp:txBody>
      <dsp:txXfrm>
        <a:off x="0" y="2940100"/>
        <a:ext cx="6019800" cy="2438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F19F9-8381-0147-96E2-8B8EA02E37B9}">
      <dsp:nvSpPr>
        <dsp:cNvPr id="0" name=""/>
        <dsp:cNvSpPr/>
      </dsp:nvSpPr>
      <dsp:spPr>
        <a:xfrm>
          <a:off x="458926" y="0"/>
          <a:ext cx="5032373" cy="5032373"/>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zh-CN" sz="3800" kern="1200" dirty="0"/>
            <a:t>宪法分权：在各州（联邦制）和超国家范围内分配宪法权力（条约和国际公共组织的影响和作用） </a:t>
          </a:r>
          <a:endParaRPr lang="en-US" sz="3800" kern="1200" dirty="0"/>
        </a:p>
      </dsp:txBody>
      <dsp:txXfrm>
        <a:off x="1195900" y="736974"/>
        <a:ext cx="3558425" cy="35584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39DD7-24D2-DD46-967D-9757B6A0F0A6}">
      <dsp:nvSpPr>
        <dsp:cNvPr id="0" name=""/>
        <dsp:cNvSpPr/>
      </dsp:nvSpPr>
      <dsp:spPr>
        <a:xfrm rot="16200000">
          <a:off x="-390412" y="526851"/>
          <a:ext cx="6586135" cy="5804296"/>
        </a:xfrm>
        <a:prstGeom prst="upArrow">
          <a:avLst>
            <a:gd name="adj1" fmla="val 50000"/>
            <a:gd name="adj2" fmla="val 35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t>Federalism in Constitutional Systems</a:t>
          </a:r>
        </a:p>
        <a:p>
          <a:pPr marL="114300" lvl="1" indent="-114300" algn="l" defTabSz="622300">
            <a:lnSpc>
              <a:spcPct val="90000"/>
            </a:lnSpc>
            <a:spcBef>
              <a:spcPct val="0"/>
            </a:spcBef>
            <a:spcAft>
              <a:spcPct val="15000"/>
            </a:spcAft>
            <a:buChar char="•"/>
          </a:pPr>
          <a:r>
            <a:rPr lang="en-US" sz="1400" kern="1200"/>
            <a:t>One aspect of the constitutional problem of allocating power within political systems</a:t>
          </a:r>
        </a:p>
        <a:p>
          <a:pPr marL="114300" lvl="1" indent="-114300" algn="l" defTabSz="622300">
            <a:lnSpc>
              <a:spcPct val="90000"/>
            </a:lnSpc>
            <a:spcBef>
              <a:spcPct val="0"/>
            </a:spcBef>
            <a:spcAft>
              <a:spcPct val="15000"/>
            </a:spcAft>
            <a:buChar char="•"/>
          </a:pPr>
          <a:r>
            <a:rPr lang="en-US" sz="1400" kern="1200"/>
            <a:t>Vertical allocation among different levels of political and administrative organs</a:t>
          </a:r>
        </a:p>
        <a:p>
          <a:pPr marL="114300" lvl="1" indent="-114300" algn="l" defTabSz="622300">
            <a:lnSpc>
              <a:spcPct val="90000"/>
            </a:lnSpc>
            <a:spcBef>
              <a:spcPct val="0"/>
            </a:spcBef>
            <a:spcAft>
              <a:spcPct val="15000"/>
            </a:spcAft>
            <a:buChar char="•"/>
          </a:pPr>
          <a:r>
            <a:rPr lang="en-US" sz="1400" kern="1200"/>
            <a:t>Distinguished from horizontal allocations of </a:t>
          </a:r>
        </a:p>
      </dsp:txBody>
      <dsp:txXfrm rot="5400000">
        <a:off x="1016260" y="1782465"/>
        <a:ext cx="4788544" cy="3293067"/>
      </dsp:txXfrm>
    </dsp:sp>
    <dsp:sp modelId="{620E40FB-3C85-9741-9FD2-C2C97498C380}">
      <dsp:nvSpPr>
        <dsp:cNvPr id="0" name=""/>
        <dsp:cNvSpPr/>
      </dsp:nvSpPr>
      <dsp:spPr>
        <a:xfrm rot="5400000">
          <a:off x="5996277" y="526851"/>
          <a:ext cx="6586135" cy="5804296"/>
        </a:xfrm>
        <a:prstGeom prst="upArrow">
          <a:avLst>
            <a:gd name="adj1" fmla="val 50000"/>
            <a:gd name="adj2" fmla="val 35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t>Internationalism in Constitutional Orders</a:t>
          </a:r>
        </a:p>
        <a:p>
          <a:pPr marL="114300" lvl="1" indent="-114300" algn="l" defTabSz="622300">
            <a:lnSpc>
              <a:spcPct val="90000"/>
            </a:lnSpc>
            <a:spcBef>
              <a:spcPct val="0"/>
            </a:spcBef>
            <a:spcAft>
              <a:spcPct val="15000"/>
            </a:spcAft>
            <a:buChar char="•"/>
          </a:pPr>
          <a:r>
            <a:rPr lang="en-US" sz="1400" kern="1200"/>
            <a:t>Tension between internal and external political orders</a:t>
          </a:r>
        </a:p>
        <a:p>
          <a:pPr marL="114300" lvl="1" indent="-114300" algn="l" defTabSz="622300">
            <a:lnSpc>
              <a:spcPct val="90000"/>
            </a:lnSpc>
            <a:spcBef>
              <a:spcPct val="0"/>
            </a:spcBef>
            <a:spcAft>
              <a:spcPct val="15000"/>
            </a:spcAft>
            <a:buChar char="•"/>
          </a:pPr>
          <a:r>
            <a:rPr lang="en-US" sz="1400" kern="1200"/>
            <a:t>Goes to the issue of the organization and “law” of the state system</a:t>
          </a:r>
        </a:p>
        <a:p>
          <a:pPr marL="114300" lvl="1" indent="-114300" algn="l" defTabSz="622300">
            <a:lnSpc>
              <a:spcPct val="90000"/>
            </a:lnSpc>
            <a:spcBef>
              <a:spcPct val="0"/>
            </a:spcBef>
            <a:spcAft>
              <a:spcPct val="15000"/>
            </a:spcAft>
            <a:buChar char="•"/>
          </a:pPr>
          <a:r>
            <a:rPr lang="en-US" sz="1400" kern="1200" dirty="0"/>
            <a:t>Fundamental problem of the hierarchy of law where politics is legalized through constitutional law at the domestic level and international law at the supra-national level</a:t>
          </a:r>
        </a:p>
        <a:p>
          <a:pPr marL="114300" lvl="1" indent="-114300" algn="l" defTabSz="622300">
            <a:lnSpc>
              <a:spcPct val="90000"/>
            </a:lnSpc>
            <a:spcBef>
              <a:spcPct val="0"/>
            </a:spcBef>
            <a:spcAft>
              <a:spcPct val="15000"/>
            </a:spcAft>
            <a:buChar char="•"/>
          </a:pPr>
          <a:r>
            <a:rPr lang="en-US" sz="1400" kern="1200"/>
            <a:t>Unresolved tension between principal of national supremacy through constitutional law and international supremacy through consent based participation in multilateral orders giving rise to state obligations</a:t>
          </a:r>
        </a:p>
        <a:p>
          <a:pPr marL="114300" lvl="1" indent="-114300" algn="l" defTabSz="622300">
            <a:lnSpc>
              <a:spcPct val="90000"/>
            </a:lnSpc>
            <a:spcBef>
              <a:spcPct val="0"/>
            </a:spcBef>
            <a:spcAft>
              <a:spcPct val="15000"/>
            </a:spcAft>
            <a:buChar char="•"/>
          </a:pPr>
          <a:r>
            <a:rPr lang="en-US" sz="1400" kern="1200"/>
            <a:t>For federal systems the additional issue of the effect of international law on relations between central authorities and states</a:t>
          </a:r>
        </a:p>
      </dsp:txBody>
      <dsp:txXfrm rot="-5400000">
        <a:off x="6387197" y="1782465"/>
        <a:ext cx="4788544" cy="32930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7D392-4FA4-904A-9359-FC28A9D1FD20}">
      <dsp:nvSpPr>
        <dsp:cNvPr id="0" name=""/>
        <dsp:cNvSpPr/>
      </dsp:nvSpPr>
      <dsp:spPr>
        <a:xfrm>
          <a:off x="0" y="0"/>
          <a:ext cx="10363200" cy="1777116"/>
        </a:xfrm>
        <a:prstGeom prst="roundRect">
          <a:avLst>
            <a:gd name="adj" fmla="val 10000"/>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rect">
            <a:fillToRect l="100000" t="100000"/>
          </a:path>
          <a:tileRect r="-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Both federalism and constitutional internationalism implicate the core issue of the alignments of sovereignty and constitutional orders.</a:t>
          </a:r>
        </a:p>
        <a:p>
          <a:pPr marL="114300" lvl="1" indent="-114300" algn="l" defTabSz="666750">
            <a:lnSpc>
              <a:spcPct val="90000"/>
            </a:lnSpc>
            <a:spcBef>
              <a:spcPct val="0"/>
            </a:spcBef>
            <a:spcAft>
              <a:spcPct val="15000"/>
            </a:spcAft>
            <a:buChar char="•"/>
          </a:pPr>
          <a:r>
            <a:rPr lang="en-US" sz="1500" kern="1200"/>
            <a:t>Sovereignty understood as the </a:t>
          </a:r>
          <a:r>
            <a:rPr lang="en-US" sz="1500" i="1" kern="1200"/>
            <a:t>supreme power especially over a body politic;</a:t>
          </a:r>
          <a:endParaRPr lang="en-US" sz="1500" kern="1200"/>
        </a:p>
        <a:p>
          <a:pPr marL="114300" lvl="1" indent="-114300" algn="l" defTabSz="666750">
            <a:lnSpc>
              <a:spcPct val="90000"/>
            </a:lnSpc>
            <a:spcBef>
              <a:spcPct val="0"/>
            </a:spcBef>
            <a:spcAft>
              <a:spcPct val="15000"/>
            </a:spcAft>
            <a:buChar char="•"/>
          </a:pPr>
          <a:r>
            <a:rPr lang="en-US" sz="1500" kern="1200"/>
            <a:t>Constitutional orders understood as </a:t>
          </a:r>
          <a:r>
            <a:rPr lang="en-US" sz="1500" i="1" kern="1200"/>
            <a:t>the organization of that supreme power </a:t>
          </a:r>
          <a:r>
            <a:rPr lang="en-US" sz="1500" kern="1200"/>
            <a:t>among designated political actors with respect to the functions, forms and principles of exercising supreme power ver a body politic. </a:t>
          </a:r>
        </a:p>
      </dsp:txBody>
      <dsp:txXfrm>
        <a:off x="52050" y="52050"/>
        <a:ext cx="8445552" cy="1673016"/>
      </dsp:txXfrm>
    </dsp:sp>
    <dsp:sp modelId="{E99B1608-F456-9D4F-ACC5-139DC84F8FEB}">
      <dsp:nvSpPr>
        <dsp:cNvPr id="0" name=""/>
        <dsp:cNvSpPr/>
      </dsp:nvSpPr>
      <dsp:spPr>
        <a:xfrm>
          <a:off x="914399" y="2073302"/>
          <a:ext cx="10363200" cy="1777116"/>
        </a:xfrm>
        <a:prstGeom prst="roundRect">
          <a:avLst>
            <a:gd name="adj" fmla="val 10000"/>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Both touch on issues of allocation of political power</a:t>
          </a:r>
        </a:p>
        <a:p>
          <a:pPr marL="114300" lvl="1" indent="-114300" algn="l" defTabSz="666750">
            <a:lnSpc>
              <a:spcPct val="90000"/>
            </a:lnSpc>
            <a:spcBef>
              <a:spcPct val="0"/>
            </a:spcBef>
            <a:spcAft>
              <a:spcPct val="15000"/>
            </a:spcAft>
            <a:buChar char="•"/>
          </a:pPr>
          <a:r>
            <a:rPr lang="en-US" sz="1500" b="1" kern="1200"/>
            <a:t>Federalism</a:t>
          </a:r>
          <a:r>
            <a:rPr lang="en-US" sz="1500" kern="1200"/>
            <a:t>—an </a:t>
          </a:r>
          <a:r>
            <a:rPr lang="en-US" sz="1500" b="1" kern="1200"/>
            <a:t>endogenous allocation </a:t>
          </a:r>
          <a:r>
            <a:rPr lang="en-US" sz="1500" kern="1200"/>
            <a:t>of political power within governments constituted inside a constitutional order (but it is only one half of that interior allocation, the other half, touches on separation of powers and checks and balances principles);</a:t>
          </a:r>
        </a:p>
        <a:p>
          <a:pPr marL="114300" lvl="1" indent="-114300" algn="l" defTabSz="666750">
            <a:lnSpc>
              <a:spcPct val="90000"/>
            </a:lnSpc>
            <a:spcBef>
              <a:spcPct val="0"/>
            </a:spcBef>
            <a:spcAft>
              <a:spcPct val="15000"/>
            </a:spcAft>
            <a:buChar char="•"/>
          </a:pPr>
          <a:r>
            <a:rPr lang="en-US" sz="1500" b="1" kern="1200"/>
            <a:t>Constitutional internationalism</a:t>
          </a:r>
          <a:r>
            <a:rPr lang="en-US" sz="1500" kern="1200"/>
            <a:t>—an </a:t>
          </a:r>
          <a:r>
            <a:rPr lang="en-US" sz="1500" b="1" kern="1200"/>
            <a:t>exogenous allocation </a:t>
          </a:r>
          <a:r>
            <a:rPr lang="en-US" sz="1500" kern="1200"/>
            <a:t>of political power between a self referencing constitutional order and supra-national (multi-lateral) governance orders.</a:t>
          </a:r>
        </a:p>
      </dsp:txBody>
      <dsp:txXfrm>
        <a:off x="966449" y="2125352"/>
        <a:ext cx="8189574" cy="1673016"/>
      </dsp:txXfrm>
    </dsp:sp>
    <dsp:sp modelId="{4BEFD5DC-BDBC-B84B-9EFF-C1C98B3889B8}">
      <dsp:nvSpPr>
        <dsp:cNvPr id="0" name=""/>
        <dsp:cNvSpPr/>
      </dsp:nvSpPr>
      <dsp:spPr>
        <a:xfrm>
          <a:off x="1828799" y="4146604"/>
          <a:ext cx="10363200" cy="1777116"/>
        </a:xfrm>
        <a:prstGeom prst="roundRect">
          <a:avLst>
            <a:gd name="adj" fmla="val 10000"/>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Together these sites of endogenous and exogenous power allocation constitute the ecology of constitutional orders:</a:t>
          </a:r>
        </a:p>
        <a:p>
          <a:pPr marL="114300" lvl="1" indent="-114300" algn="l" defTabSz="666750">
            <a:lnSpc>
              <a:spcPct val="90000"/>
            </a:lnSpc>
            <a:spcBef>
              <a:spcPct val="0"/>
            </a:spcBef>
            <a:spcAft>
              <a:spcPct val="15000"/>
            </a:spcAft>
            <a:buChar char="•"/>
          </a:pPr>
          <a:r>
            <a:rPr lang="en-US" sz="1500" kern="1200"/>
            <a:t>Ecology--the set of relationships existing between any complex system and its surroundings or environment..</a:t>
          </a:r>
        </a:p>
      </dsp:txBody>
      <dsp:txXfrm>
        <a:off x="1880849" y="4198654"/>
        <a:ext cx="8189574" cy="1673016"/>
      </dsp:txXfrm>
    </dsp:sp>
    <dsp:sp modelId="{C31ADAFE-28FC-CF49-A55A-8C178B619729}">
      <dsp:nvSpPr>
        <dsp:cNvPr id="0" name=""/>
        <dsp:cNvSpPr/>
      </dsp:nvSpPr>
      <dsp:spPr>
        <a:xfrm>
          <a:off x="9208074" y="1347646"/>
          <a:ext cx="1155125" cy="115512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67977" y="1347646"/>
        <a:ext cx="635319" cy="869232"/>
      </dsp:txXfrm>
    </dsp:sp>
    <dsp:sp modelId="{FA02BC0B-9FA2-A64C-80C1-093B8A9D5A72}">
      <dsp:nvSpPr>
        <dsp:cNvPr id="0" name=""/>
        <dsp:cNvSpPr/>
      </dsp:nvSpPr>
      <dsp:spPr>
        <a:xfrm>
          <a:off x="10122474" y="3409101"/>
          <a:ext cx="1155125" cy="115512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0382377" y="3409101"/>
        <a:ext cx="635319" cy="869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D4C49-366F-BB4C-830E-C1F24A82EA3A}">
      <dsp:nvSpPr>
        <dsp:cNvPr id="0" name=""/>
        <dsp:cNvSpPr/>
      </dsp:nvSpPr>
      <dsp:spPr>
        <a:xfrm>
          <a:off x="2351" y="0"/>
          <a:ext cx="5988843" cy="5943599"/>
        </a:xfrm>
        <a:prstGeom prst="roundRect">
          <a:avLst>
            <a:gd name="adj" fmla="val 5000"/>
          </a:avLst>
        </a:prstGeom>
        <a:gradFill flip="none" rotWithShape="0">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a:t>A core issue of constituting a government involves the allocation of political authority</a:t>
          </a:r>
        </a:p>
      </dsp:txBody>
      <dsp:txXfrm rot="16200000">
        <a:off x="-1835639" y="1837991"/>
        <a:ext cx="4873751" cy="1197768"/>
      </dsp:txXfrm>
    </dsp:sp>
    <dsp:sp modelId="{ABEC15B4-FBB2-364D-990F-C0C79EBB0A2F}">
      <dsp:nvSpPr>
        <dsp:cNvPr id="0" name=""/>
        <dsp:cNvSpPr/>
      </dsp:nvSpPr>
      <dsp:spPr>
        <a:xfrm>
          <a:off x="1200120" y="0"/>
          <a:ext cx="4461688" cy="594359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a:t>Subsidiary issue involves the hierarchy of power</a:t>
          </a:r>
        </a:p>
        <a:p>
          <a:pPr marL="228600" lvl="1" indent="-228600" algn="l" defTabSz="933450">
            <a:lnSpc>
              <a:spcPct val="90000"/>
            </a:lnSpc>
            <a:spcBef>
              <a:spcPct val="0"/>
            </a:spcBef>
            <a:spcAft>
              <a:spcPct val="15000"/>
            </a:spcAft>
            <a:buChar char="•"/>
          </a:pPr>
          <a:r>
            <a:rPr lang="en-US" sz="2100" kern="1200"/>
            <a:t>Supremacy of politics over economic, societal, cultural or religious power</a:t>
          </a:r>
        </a:p>
        <a:p>
          <a:pPr marL="0" lvl="0" indent="0" algn="l" defTabSz="1200150">
            <a:lnSpc>
              <a:spcPct val="90000"/>
            </a:lnSpc>
            <a:spcBef>
              <a:spcPct val="0"/>
            </a:spcBef>
            <a:spcAft>
              <a:spcPct val="35000"/>
            </a:spcAft>
            <a:buNone/>
          </a:pPr>
          <a:r>
            <a:rPr lang="en-US" sz="2700" kern="1200"/>
            <a:t>This is not undisputed in theory or practice</a:t>
          </a:r>
        </a:p>
        <a:p>
          <a:pPr marL="228600" lvl="1" indent="-228600" algn="l" defTabSz="933450">
            <a:lnSpc>
              <a:spcPct val="90000"/>
            </a:lnSpc>
            <a:spcBef>
              <a:spcPct val="0"/>
            </a:spcBef>
            <a:spcAft>
              <a:spcPct val="15000"/>
            </a:spcAft>
            <a:buChar char="•"/>
          </a:pPr>
          <a:r>
            <a:rPr lang="en-US" sz="2100" kern="1200"/>
            <a:t>Supremacy of religion? Of economics? Of Culture</a:t>
          </a:r>
        </a:p>
      </dsp:txBody>
      <dsp:txXfrm>
        <a:off x="1200120" y="0"/>
        <a:ext cx="4461688" cy="5943599"/>
      </dsp:txXfrm>
    </dsp:sp>
    <dsp:sp modelId="{B14CD3E5-A382-6F41-A8B8-E4BF3E3D21F0}">
      <dsp:nvSpPr>
        <dsp:cNvPr id="0" name=""/>
        <dsp:cNvSpPr/>
      </dsp:nvSpPr>
      <dsp:spPr>
        <a:xfrm>
          <a:off x="6200804" y="0"/>
          <a:ext cx="5988843" cy="5943599"/>
        </a:xfrm>
        <a:prstGeom prst="roundRect">
          <a:avLst>
            <a:gd name="adj" fmla="val 5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a:t>Start from a baseline: All political authority derives form the people</a:t>
          </a:r>
        </a:p>
      </dsp:txBody>
      <dsp:txXfrm rot="16200000">
        <a:off x="4362813" y="1837991"/>
        <a:ext cx="4873751" cy="1197768"/>
      </dsp:txXfrm>
    </dsp:sp>
    <dsp:sp modelId="{E8D48262-AD36-B14D-8FB0-F5D952A8F403}">
      <dsp:nvSpPr>
        <dsp:cNvPr id="0" name=""/>
        <dsp:cNvSpPr/>
      </dsp:nvSpPr>
      <dsp:spPr>
        <a:xfrm rot="5400000">
          <a:off x="5794087" y="4645223"/>
          <a:ext cx="873323" cy="898326"/>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FE40556-648E-D347-A50A-6D5A16915070}">
      <dsp:nvSpPr>
        <dsp:cNvPr id="0" name=""/>
        <dsp:cNvSpPr/>
      </dsp:nvSpPr>
      <dsp:spPr>
        <a:xfrm>
          <a:off x="7398573" y="0"/>
          <a:ext cx="4461688" cy="594359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a:t>Subsidiary issue: who are the people? The issue is contentious </a:t>
          </a:r>
        </a:p>
        <a:p>
          <a:pPr marL="228600" lvl="1" indent="-228600" algn="l" defTabSz="933450">
            <a:lnSpc>
              <a:spcPct val="90000"/>
            </a:lnSpc>
            <a:spcBef>
              <a:spcPct val="0"/>
            </a:spcBef>
            <a:spcAft>
              <a:spcPct val="15000"/>
            </a:spcAft>
            <a:buChar char="•"/>
          </a:pPr>
          <a:r>
            <a:rPr lang="en-US" sz="2100" kern="1200" dirty="0"/>
            <a:t>Contemporary approach</a:t>
          </a:r>
        </a:p>
        <a:p>
          <a:pPr marL="457200" lvl="2" indent="-228600" algn="l" defTabSz="933450">
            <a:lnSpc>
              <a:spcPct val="90000"/>
            </a:lnSpc>
            <a:spcBef>
              <a:spcPct val="0"/>
            </a:spcBef>
            <a:spcAft>
              <a:spcPct val="15000"/>
            </a:spcAft>
            <a:buChar char="•"/>
          </a:pPr>
          <a:r>
            <a:rPr lang="en-US" sz="2100" kern="1200"/>
            <a:t>Principle of citizenship</a:t>
          </a:r>
        </a:p>
        <a:p>
          <a:pPr marL="457200" lvl="2" indent="-228600" algn="l" defTabSz="933450">
            <a:lnSpc>
              <a:spcPct val="90000"/>
            </a:lnSpc>
            <a:spcBef>
              <a:spcPct val="0"/>
            </a:spcBef>
            <a:spcAft>
              <a:spcPct val="15000"/>
            </a:spcAft>
            <a:buChar char="•"/>
          </a:pPr>
          <a:r>
            <a:rPr lang="en-US" sz="2100" kern="1200"/>
            <a:t>Principle of the equality of citizens</a:t>
          </a:r>
        </a:p>
        <a:p>
          <a:pPr marL="228600" lvl="1" indent="-228600" algn="l" defTabSz="933450">
            <a:lnSpc>
              <a:spcPct val="90000"/>
            </a:lnSpc>
            <a:spcBef>
              <a:spcPct val="0"/>
            </a:spcBef>
            <a:spcAft>
              <a:spcPct val="15000"/>
            </a:spcAft>
            <a:buChar char="•"/>
          </a:pPr>
          <a:r>
            <a:rPr lang="en-US" sz="2100" kern="1200"/>
            <a:t>Traditional View</a:t>
          </a:r>
        </a:p>
        <a:p>
          <a:pPr marL="457200" lvl="2" indent="-228600" algn="l" defTabSz="933450">
            <a:lnSpc>
              <a:spcPct val="90000"/>
            </a:lnSpc>
            <a:spcBef>
              <a:spcPct val="0"/>
            </a:spcBef>
            <a:spcAft>
              <a:spcPct val="15000"/>
            </a:spcAft>
            <a:buChar char="•"/>
          </a:pPr>
          <a:r>
            <a:rPr lang="en-US" sz="2100" kern="1200"/>
            <a:t>Can distinguish among classes of citizens</a:t>
          </a:r>
        </a:p>
        <a:p>
          <a:pPr marL="457200" lvl="2" indent="-228600" algn="l" defTabSz="933450">
            <a:lnSpc>
              <a:spcPct val="90000"/>
            </a:lnSpc>
            <a:spcBef>
              <a:spcPct val="0"/>
            </a:spcBef>
            <a:spcAft>
              <a:spcPct val="15000"/>
            </a:spcAft>
            <a:buChar char="•"/>
          </a:pPr>
          <a:r>
            <a:rPr lang="en-US" sz="2100" kern="1200"/>
            <a:t>Based on class (workers and peasants versus bourgeois)</a:t>
          </a:r>
        </a:p>
        <a:p>
          <a:pPr marL="457200" lvl="2" indent="-228600" algn="l" defTabSz="933450">
            <a:lnSpc>
              <a:spcPct val="90000"/>
            </a:lnSpc>
            <a:spcBef>
              <a:spcPct val="0"/>
            </a:spcBef>
            <a:spcAft>
              <a:spcPct val="15000"/>
            </a:spcAft>
            <a:buChar char="•"/>
          </a:pPr>
          <a:r>
            <a:rPr lang="en-US" sz="2100" kern="1200"/>
            <a:t>Race, gender, economic power, religion and the like</a:t>
          </a:r>
        </a:p>
        <a:p>
          <a:pPr marL="457200" lvl="2" indent="-228600" algn="l" defTabSz="933450">
            <a:lnSpc>
              <a:spcPct val="90000"/>
            </a:lnSpc>
            <a:spcBef>
              <a:spcPct val="0"/>
            </a:spcBef>
            <a:spcAft>
              <a:spcPct val="15000"/>
            </a:spcAft>
            <a:buChar char="•"/>
          </a:pPr>
          <a:r>
            <a:rPr lang="en-US" sz="2100" kern="1200"/>
            <a:t>Modern expression: Malaysia which defines Malay citizens in constitution and sets out certain distinct political consequences </a:t>
          </a:r>
        </a:p>
      </dsp:txBody>
      <dsp:txXfrm>
        <a:off x="7398573" y="0"/>
        <a:ext cx="4461688" cy="5943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3133A-44C2-4E4B-9D97-CF93880CA4CB}">
      <dsp:nvSpPr>
        <dsp:cNvPr id="0" name=""/>
        <dsp:cNvSpPr/>
      </dsp:nvSpPr>
      <dsp:spPr>
        <a:xfrm>
          <a:off x="1488" y="407780"/>
          <a:ext cx="5804296" cy="501682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Liberal Democratic Constitutional Systems: Substantially all political power is delegated to the organs of government: </a:t>
          </a:r>
          <a:r>
            <a:rPr lang="en-US" sz="2700" b="1" i="1" kern="1200" dirty="0"/>
            <a:t>FROM THE PEOPLE TO THE STATE</a:t>
          </a:r>
        </a:p>
        <a:p>
          <a:pPr marL="228600" lvl="1" indent="-228600" algn="l" defTabSz="933450">
            <a:lnSpc>
              <a:spcPct val="90000"/>
            </a:lnSpc>
            <a:spcBef>
              <a:spcPct val="0"/>
            </a:spcBef>
            <a:spcAft>
              <a:spcPct val="15000"/>
            </a:spcAft>
            <a:buChar char="•"/>
          </a:pPr>
          <a:r>
            <a:rPr lang="en-US" sz="2100" kern="1200"/>
            <a:t>But its use is constrained by reservations of rights in the people</a:t>
          </a:r>
        </a:p>
        <a:p>
          <a:pPr marL="228600" lvl="1" indent="-228600" algn="l" defTabSz="933450">
            <a:lnSpc>
              <a:spcPct val="90000"/>
            </a:lnSpc>
            <a:spcBef>
              <a:spcPct val="0"/>
            </a:spcBef>
            <a:spcAft>
              <a:spcPct val="15000"/>
            </a:spcAft>
            <a:buChar char="•"/>
          </a:pPr>
          <a:r>
            <a:rPr lang="en-US" sz="2100" kern="1200" dirty="0"/>
            <a:t>Intimate connection between principle of delegation of political authority to state organs and the rise of theories of personal (and now human) rights as protections against assertions of state power</a:t>
          </a:r>
        </a:p>
      </dsp:txBody>
      <dsp:txXfrm>
        <a:off x="1488" y="407780"/>
        <a:ext cx="5804296" cy="5016827"/>
      </dsp:txXfrm>
    </dsp:sp>
    <dsp:sp modelId="{1E585334-ED82-F044-AB35-5782A88AFB52}">
      <dsp:nvSpPr>
        <dsp:cNvPr id="0" name=""/>
        <dsp:cNvSpPr/>
      </dsp:nvSpPr>
      <dsp:spPr>
        <a:xfrm>
          <a:off x="6386214" y="395417"/>
          <a:ext cx="5804296" cy="5041553"/>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Marxist-Leninist and Theocratic systems: Not all popular political authority Is delegated to the state and its organs: </a:t>
          </a:r>
          <a:r>
            <a:rPr lang="en-US" sz="2700" b="1" i="1" kern="1200" dirty="0"/>
            <a:t>FROM THE PEOPLE TO THE STATE THROUGH THE PARTY OR OTHER VANGUARD</a:t>
          </a:r>
        </a:p>
        <a:p>
          <a:pPr marL="228600" lvl="1" indent="-228600" algn="l" defTabSz="933450">
            <a:lnSpc>
              <a:spcPct val="90000"/>
            </a:lnSpc>
            <a:spcBef>
              <a:spcPct val="0"/>
            </a:spcBef>
            <a:spcAft>
              <a:spcPct val="15000"/>
            </a:spcAft>
            <a:buChar char="•"/>
          </a:pPr>
          <a:r>
            <a:rPr lang="en-US" sz="2100" b="1" i="1" kern="1200" dirty="0"/>
            <a:t>Marxist Leninist Constitutional systems</a:t>
          </a:r>
          <a:r>
            <a:rPr lang="en-US" sz="2100" kern="1200" dirty="0"/>
            <a:t>: political authority delegated to the vanguard (Communist Party) and through them to the organs of state power.</a:t>
          </a:r>
        </a:p>
        <a:p>
          <a:pPr marL="228600" lvl="1" indent="-228600" algn="l" defTabSz="933450">
            <a:lnSpc>
              <a:spcPct val="90000"/>
            </a:lnSpc>
            <a:spcBef>
              <a:spcPct val="0"/>
            </a:spcBef>
            <a:spcAft>
              <a:spcPct val="15000"/>
            </a:spcAft>
            <a:buChar char="•"/>
          </a:pPr>
          <a:r>
            <a:rPr lang="en-US" sz="2100" b="1" i="1" kern="1200" dirty="0"/>
            <a:t>Theocratic Constitutional systems</a:t>
          </a:r>
          <a:r>
            <a:rPr lang="en-US" sz="2100" kern="1200" dirty="0"/>
            <a:t>: political authority is delegated to the institutional authorities of religion and overseen through them within the organs of state power </a:t>
          </a:r>
        </a:p>
      </dsp:txBody>
      <dsp:txXfrm>
        <a:off x="6386214" y="395417"/>
        <a:ext cx="5804296" cy="50415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C63A6-505A-D348-8233-0BA174B591C5}">
      <dsp:nvSpPr>
        <dsp:cNvPr id="0" name=""/>
        <dsp:cNvSpPr/>
      </dsp:nvSpPr>
      <dsp:spPr>
        <a:xfrm>
          <a:off x="5357" y="443893"/>
          <a:ext cx="4685109" cy="468510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7837" tIns="26670" rIns="257837" bIns="26670" numCol="1" spcCol="1270" anchor="ctr" anchorCtr="1">
          <a:noAutofit/>
        </a:bodyPr>
        <a:lstStyle/>
        <a:p>
          <a:pPr marL="0" lvl="0" indent="0" algn="l" defTabSz="933450">
            <a:lnSpc>
              <a:spcPct val="90000"/>
            </a:lnSpc>
            <a:spcBef>
              <a:spcPct val="0"/>
            </a:spcBef>
            <a:spcAft>
              <a:spcPct val="35000"/>
            </a:spcAft>
            <a:buNone/>
          </a:pPr>
          <a:r>
            <a:rPr lang="en-US" sz="2100" b="1" i="1" kern="1200" dirty="0">
              <a:solidFill>
                <a:schemeClr val="accent2">
                  <a:lumMod val="50000"/>
                </a:schemeClr>
              </a:solidFill>
            </a:rPr>
            <a:t>Horizontal separation of powers </a:t>
          </a:r>
          <a:endParaRPr lang="en-US" sz="2100" kern="1200" dirty="0">
            <a:solidFill>
              <a:schemeClr val="accent2">
                <a:lumMod val="50000"/>
              </a:schemeClr>
            </a:solidFill>
          </a:endParaRPr>
        </a:p>
        <a:p>
          <a:pPr marL="171450" lvl="1" indent="-171450" algn="l" defTabSz="711200">
            <a:lnSpc>
              <a:spcPct val="90000"/>
            </a:lnSpc>
            <a:spcBef>
              <a:spcPct val="0"/>
            </a:spcBef>
            <a:spcAft>
              <a:spcPct val="15000"/>
            </a:spcAft>
            <a:buChar char="•"/>
          </a:pPr>
          <a:r>
            <a:rPr lang="en-US" sz="1600" kern="1200" dirty="0"/>
            <a:t>Doctrine used to divide the political authority vested in government</a:t>
          </a:r>
        </a:p>
      </dsp:txBody>
      <dsp:txXfrm>
        <a:off x="691475" y="1130011"/>
        <a:ext cx="3312873" cy="3312873"/>
      </dsp:txXfrm>
    </dsp:sp>
    <dsp:sp modelId="{AC2326B7-58B3-1A41-8612-EF4498B8BF56}">
      <dsp:nvSpPr>
        <dsp:cNvPr id="0" name=""/>
        <dsp:cNvSpPr/>
      </dsp:nvSpPr>
      <dsp:spPr>
        <a:xfrm>
          <a:off x="3753445" y="443893"/>
          <a:ext cx="4685109" cy="4685109"/>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7837" tIns="26670" rIns="257837" bIns="26670" numCol="1" spcCol="1270" anchor="ctr" anchorCtr="1">
          <a:noAutofit/>
        </a:bodyPr>
        <a:lstStyle/>
        <a:p>
          <a:pPr marL="0" lvl="0" indent="0" algn="l" defTabSz="933450">
            <a:lnSpc>
              <a:spcPct val="90000"/>
            </a:lnSpc>
            <a:spcBef>
              <a:spcPct val="0"/>
            </a:spcBef>
            <a:spcAft>
              <a:spcPct val="35000"/>
            </a:spcAft>
            <a:buNone/>
          </a:pPr>
          <a:r>
            <a:rPr lang="en-US" sz="2100" b="1" kern="1200" dirty="0">
              <a:solidFill>
                <a:srgbClr val="C00000"/>
              </a:solidFill>
            </a:rPr>
            <a:t>Liberal Democratic States</a:t>
          </a:r>
        </a:p>
        <a:p>
          <a:pPr marL="171450" lvl="1" indent="-171450" algn="l" defTabSz="711200">
            <a:lnSpc>
              <a:spcPct val="90000"/>
            </a:lnSpc>
            <a:spcBef>
              <a:spcPct val="0"/>
            </a:spcBef>
            <a:spcAft>
              <a:spcPct val="15000"/>
            </a:spcAft>
            <a:buChar char="•"/>
          </a:pPr>
          <a:r>
            <a:rPr lang="en-US" sz="1600" kern="1200" dirty="0"/>
            <a:t>Divides political power into three separate but interlocking categories</a:t>
          </a:r>
        </a:p>
        <a:p>
          <a:pPr marL="171450" lvl="1" indent="-171450" algn="l" defTabSz="711200">
            <a:lnSpc>
              <a:spcPct val="90000"/>
            </a:lnSpc>
            <a:spcBef>
              <a:spcPct val="0"/>
            </a:spcBef>
            <a:spcAft>
              <a:spcPct val="15000"/>
            </a:spcAft>
            <a:buChar char="•"/>
          </a:pPr>
          <a:r>
            <a:rPr lang="en-US" sz="1600" kern="1200"/>
            <a:t>Executive (President)</a:t>
          </a:r>
        </a:p>
        <a:p>
          <a:pPr marL="171450" lvl="1" indent="-171450" algn="l" defTabSz="711200">
            <a:lnSpc>
              <a:spcPct val="90000"/>
            </a:lnSpc>
            <a:spcBef>
              <a:spcPct val="0"/>
            </a:spcBef>
            <a:spcAft>
              <a:spcPct val="15000"/>
            </a:spcAft>
            <a:buChar char="•"/>
          </a:pPr>
          <a:r>
            <a:rPr lang="en-US" sz="1600" kern="1200"/>
            <a:t>Legislative (Legislature)</a:t>
          </a:r>
        </a:p>
        <a:p>
          <a:pPr marL="171450" lvl="1" indent="-171450" algn="l" defTabSz="711200">
            <a:lnSpc>
              <a:spcPct val="90000"/>
            </a:lnSpc>
            <a:spcBef>
              <a:spcPct val="0"/>
            </a:spcBef>
            <a:spcAft>
              <a:spcPct val="15000"/>
            </a:spcAft>
            <a:buChar char="•"/>
          </a:pPr>
          <a:r>
            <a:rPr lang="en-US" sz="1600" kern="1200"/>
            <a:t>Judicial (Courts—Ordinary and Constitutional Courts)</a:t>
          </a:r>
        </a:p>
        <a:p>
          <a:pPr marL="171450" lvl="1" indent="-171450" algn="l" defTabSz="711200">
            <a:lnSpc>
              <a:spcPct val="90000"/>
            </a:lnSpc>
            <a:spcBef>
              <a:spcPct val="0"/>
            </a:spcBef>
            <a:spcAft>
              <a:spcPct val="15000"/>
            </a:spcAft>
            <a:buChar char="•"/>
          </a:pPr>
          <a:r>
            <a:rPr lang="en-US" sz="1600" kern="1200"/>
            <a:t>Administrative agencies (powers derived indirectly from the three branches)</a:t>
          </a:r>
        </a:p>
      </dsp:txBody>
      <dsp:txXfrm>
        <a:off x="4439563" y="1130011"/>
        <a:ext cx="3312873" cy="3312873"/>
      </dsp:txXfrm>
    </dsp:sp>
    <dsp:sp modelId="{FE920E8B-B1B6-8D47-8FFE-52006C682410}">
      <dsp:nvSpPr>
        <dsp:cNvPr id="0" name=""/>
        <dsp:cNvSpPr/>
      </dsp:nvSpPr>
      <dsp:spPr>
        <a:xfrm>
          <a:off x="7501532" y="443893"/>
          <a:ext cx="4685109" cy="4685109"/>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7837" tIns="26670" rIns="257837" bIns="26670" numCol="1" spcCol="1270" anchor="ctr" anchorCtr="1">
          <a:noAutofit/>
        </a:bodyPr>
        <a:lstStyle/>
        <a:p>
          <a:pPr marL="0" lvl="0" indent="0" algn="l" defTabSz="933450">
            <a:lnSpc>
              <a:spcPct val="90000"/>
            </a:lnSpc>
            <a:spcBef>
              <a:spcPct val="0"/>
            </a:spcBef>
            <a:spcAft>
              <a:spcPct val="35000"/>
            </a:spcAft>
            <a:buNone/>
          </a:pPr>
          <a:r>
            <a:rPr lang="en-US" sz="2100" b="1" kern="1200" dirty="0">
              <a:solidFill>
                <a:srgbClr val="C00000"/>
              </a:solidFill>
            </a:rPr>
            <a:t>Marxist-Leninist and Theocratic States:</a:t>
          </a:r>
        </a:p>
        <a:p>
          <a:pPr marL="171450" lvl="1" indent="-171450" algn="l" defTabSz="711200">
            <a:lnSpc>
              <a:spcPct val="90000"/>
            </a:lnSpc>
            <a:spcBef>
              <a:spcPct val="0"/>
            </a:spcBef>
            <a:spcAft>
              <a:spcPct val="15000"/>
            </a:spcAft>
            <a:buChar char="•"/>
          </a:pPr>
          <a:r>
            <a:rPr lang="en-US" sz="1600" kern="1200" dirty="0"/>
            <a:t>Rejects strict 3 part separation of liberal democratic states</a:t>
          </a:r>
        </a:p>
        <a:p>
          <a:pPr marL="171450" lvl="1" indent="-171450" algn="l" defTabSz="711200">
            <a:lnSpc>
              <a:spcPct val="90000"/>
            </a:lnSpc>
            <a:spcBef>
              <a:spcPct val="0"/>
            </a:spcBef>
            <a:spcAft>
              <a:spcPct val="15000"/>
            </a:spcAft>
            <a:buChar char="•"/>
          </a:pPr>
          <a:r>
            <a:rPr lang="en-US" sz="1600" kern="1200"/>
            <a:t>Principal difference—allocation of authority to judiciary and its relationship to other organs of a state</a:t>
          </a:r>
        </a:p>
      </dsp:txBody>
      <dsp:txXfrm>
        <a:off x="8187650" y="1130011"/>
        <a:ext cx="3312873" cy="33128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89BD1-3A9D-7147-BD49-3F922A6B1179}">
      <dsp:nvSpPr>
        <dsp:cNvPr id="0" name=""/>
        <dsp:cNvSpPr/>
      </dsp:nvSpPr>
      <dsp:spPr>
        <a:xfrm>
          <a:off x="0" y="142031"/>
          <a:ext cx="12191999" cy="503685"/>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Legislative power</a:t>
          </a:r>
        </a:p>
      </dsp:txBody>
      <dsp:txXfrm>
        <a:off x="24588" y="166619"/>
        <a:ext cx="12142823" cy="454509"/>
      </dsp:txXfrm>
    </dsp:sp>
    <dsp:sp modelId="{AE02751F-2836-3746-A90E-DEEAC48AA744}">
      <dsp:nvSpPr>
        <dsp:cNvPr id="0" name=""/>
        <dsp:cNvSpPr/>
      </dsp:nvSpPr>
      <dsp:spPr>
        <a:xfrm>
          <a:off x="0" y="645716"/>
          <a:ext cx="12191999"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a:t>Make Law</a:t>
          </a:r>
          <a:r>
            <a:rPr lang="en-US" sz="1600" kern="1200"/>
            <a:t>: constrained by the higher law of the Constitution</a:t>
          </a:r>
        </a:p>
        <a:p>
          <a:pPr marL="171450" lvl="1" indent="-171450" algn="l" defTabSz="711200">
            <a:lnSpc>
              <a:spcPct val="90000"/>
            </a:lnSpc>
            <a:spcBef>
              <a:spcPct val="0"/>
            </a:spcBef>
            <a:spcAft>
              <a:spcPct val="20000"/>
            </a:spcAft>
            <a:buChar char="•"/>
          </a:pPr>
          <a:r>
            <a:rPr lang="en-US" sz="1600" kern="1200"/>
            <a:t>Discretion in the choice of laws to create</a:t>
          </a:r>
        </a:p>
        <a:p>
          <a:pPr marL="171450" lvl="1" indent="-171450" algn="l" defTabSz="711200">
            <a:lnSpc>
              <a:spcPct val="90000"/>
            </a:lnSpc>
            <a:spcBef>
              <a:spcPct val="0"/>
            </a:spcBef>
            <a:spcAft>
              <a:spcPct val="20000"/>
            </a:spcAft>
            <a:buChar char="•"/>
          </a:pPr>
          <a:r>
            <a:rPr lang="en-US" sz="1600" kern="1200"/>
            <a:t>Can be delegated to administrative agencies</a:t>
          </a:r>
        </a:p>
      </dsp:txBody>
      <dsp:txXfrm>
        <a:off x="0" y="645716"/>
        <a:ext cx="12191999" cy="825930"/>
      </dsp:txXfrm>
    </dsp:sp>
    <dsp:sp modelId="{C134E364-9E1B-5944-9806-0CA62EC9B69C}">
      <dsp:nvSpPr>
        <dsp:cNvPr id="0" name=""/>
        <dsp:cNvSpPr/>
      </dsp:nvSpPr>
      <dsp:spPr>
        <a:xfrm>
          <a:off x="0" y="1471646"/>
          <a:ext cx="12191999" cy="503685"/>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Executive Power:</a:t>
          </a:r>
        </a:p>
      </dsp:txBody>
      <dsp:txXfrm>
        <a:off x="24588" y="1496234"/>
        <a:ext cx="12142823" cy="454509"/>
      </dsp:txXfrm>
    </dsp:sp>
    <dsp:sp modelId="{59B38327-F95B-B342-87E4-99ABC7193C63}">
      <dsp:nvSpPr>
        <dsp:cNvPr id="0" name=""/>
        <dsp:cNvSpPr/>
      </dsp:nvSpPr>
      <dsp:spPr>
        <a:xfrm>
          <a:off x="0" y="1975331"/>
          <a:ext cx="12191999"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a:t>Enforce Law; </a:t>
          </a:r>
          <a:r>
            <a:rPr lang="en-US" sz="1600" kern="1200"/>
            <a:t>Is constrained by the higher law of the constitution</a:t>
          </a:r>
        </a:p>
        <a:p>
          <a:pPr marL="171450" lvl="1" indent="-171450" algn="l" defTabSz="711200">
            <a:lnSpc>
              <a:spcPct val="90000"/>
            </a:lnSpc>
            <a:spcBef>
              <a:spcPct val="0"/>
            </a:spcBef>
            <a:spcAft>
              <a:spcPct val="20000"/>
            </a:spcAft>
            <a:buChar char="•"/>
          </a:pPr>
          <a:r>
            <a:rPr lang="en-US" sz="1600" kern="1200"/>
            <a:t>Discretion in the way in which the law is enforced</a:t>
          </a:r>
        </a:p>
      </dsp:txBody>
      <dsp:txXfrm>
        <a:off x="0" y="1975331"/>
        <a:ext cx="12191999" cy="554242"/>
      </dsp:txXfrm>
    </dsp:sp>
    <dsp:sp modelId="{FF3AB80C-5D91-EA4F-B5F8-AA50F16C1482}">
      <dsp:nvSpPr>
        <dsp:cNvPr id="0" name=""/>
        <dsp:cNvSpPr/>
      </dsp:nvSpPr>
      <dsp:spPr>
        <a:xfrm>
          <a:off x="0" y="2529574"/>
          <a:ext cx="12191999" cy="503685"/>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shap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Judicial power</a:t>
          </a:r>
        </a:p>
      </dsp:txBody>
      <dsp:txXfrm>
        <a:off x="24588" y="2554162"/>
        <a:ext cx="12142823" cy="454509"/>
      </dsp:txXfrm>
    </dsp:sp>
    <dsp:sp modelId="{59585973-D763-C945-A211-087741714DC6}">
      <dsp:nvSpPr>
        <dsp:cNvPr id="0" name=""/>
        <dsp:cNvSpPr/>
      </dsp:nvSpPr>
      <dsp:spPr>
        <a:xfrm>
          <a:off x="0" y="3033259"/>
          <a:ext cx="12191999" cy="1282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1" kern="1200"/>
            <a:t>Apply law </a:t>
          </a:r>
          <a:r>
            <a:rPr lang="en-US" sz="1600" kern="1200"/>
            <a:t>but only to disputes brought to court</a:t>
          </a:r>
        </a:p>
        <a:p>
          <a:pPr marL="171450" lvl="1" indent="-171450" algn="l" defTabSz="711200">
            <a:lnSpc>
              <a:spcPct val="90000"/>
            </a:lnSpc>
            <a:spcBef>
              <a:spcPct val="0"/>
            </a:spcBef>
            <a:spcAft>
              <a:spcPct val="20000"/>
            </a:spcAft>
            <a:buChar char="•"/>
          </a:pPr>
          <a:r>
            <a:rPr lang="en-US" sz="1600" kern="1200" dirty="0"/>
            <a:t>Constrained by the need to apply the law with </a:t>
          </a:r>
          <a:r>
            <a:rPr lang="en-US" sz="1600" b="1" kern="1200" dirty="0"/>
            <a:t>fidelity</a:t>
          </a:r>
          <a:r>
            <a:rPr lang="en-US" sz="1600" kern="1200" dirty="0"/>
            <a:t> to its intention and meanings; Avoid reflecting personal preferences; A fiduciary role or a role in trust rather than a personal one. </a:t>
          </a:r>
        </a:p>
        <a:p>
          <a:pPr marL="171450" lvl="1" indent="-171450" algn="l" defTabSz="711200">
            <a:lnSpc>
              <a:spcPct val="90000"/>
            </a:lnSpc>
            <a:spcBef>
              <a:spcPct val="0"/>
            </a:spcBef>
            <a:spcAft>
              <a:spcPct val="20000"/>
            </a:spcAft>
            <a:buChar char="•"/>
          </a:pPr>
          <a:r>
            <a:rPr lang="en-US" sz="1600" kern="1200" dirty="0"/>
            <a:t>Interpretation must reflect the practices of the community of judges evidenced by the aggregate of their responses to this and similar issues—(1) Intention of the drafters; (2) Understanding of the time</a:t>
          </a:r>
        </a:p>
      </dsp:txBody>
      <dsp:txXfrm>
        <a:off x="0" y="3033259"/>
        <a:ext cx="12191999" cy="1282364"/>
      </dsp:txXfrm>
    </dsp:sp>
    <dsp:sp modelId="{B74CEB7F-2811-6E41-B5EB-9B701E3B99F2}">
      <dsp:nvSpPr>
        <dsp:cNvPr id="0" name=""/>
        <dsp:cNvSpPr/>
      </dsp:nvSpPr>
      <dsp:spPr>
        <a:xfrm>
          <a:off x="0" y="4315624"/>
          <a:ext cx="12191999" cy="503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Separation of Powers Versus Checks and Balances</a:t>
          </a:r>
        </a:p>
      </dsp:txBody>
      <dsp:txXfrm>
        <a:off x="24588" y="4340212"/>
        <a:ext cx="12142823" cy="454509"/>
      </dsp:txXfrm>
    </dsp:sp>
    <dsp:sp modelId="{5A681973-D71B-0B45-985D-BB9F4E92C6FF}">
      <dsp:nvSpPr>
        <dsp:cNvPr id="0" name=""/>
        <dsp:cNvSpPr/>
      </dsp:nvSpPr>
      <dsp:spPr>
        <a:xfrm>
          <a:off x="0" y="4819309"/>
          <a:ext cx="12191999"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Separation of powers-Allocating power by function</a:t>
          </a:r>
        </a:p>
        <a:p>
          <a:pPr marL="171450" lvl="1" indent="-171450" algn="l" defTabSz="711200">
            <a:lnSpc>
              <a:spcPct val="90000"/>
            </a:lnSpc>
            <a:spcBef>
              <a:spcPct val="0"/>
            </a:spcBef>
            <a:spcAft>
              <a:spcPct val="20000"/>
            </a:spcAft>
            <a:buChar char="•"/>
          </a:pPr>
          <a:r>
            <a:rPr lang="en-US" sz="1600" kern="1200" dirty="0"/>
            <a:t>Checks and Balances—constraints on concentration of effective power by any one branch of government or any individual or group </a:t>
          </a:r>
        </a:p>
      </dsp:txBody>
      <dsp:txXfrm>
        <a:off x="0" y="4819309"/>
        <a:ext cx="12191999" cy="5542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D10C2-6038-3442-AF9D-EBF5F737474B}">
      <dsp:nvSpPr>
        <dsp:cNvPr id="0" name=""/>
        <dsp:cNvSpPr/>
      </dsp:nvSpPr>
      <dsp:spPr>
        <a:xfrm>
          <a:off x="0" y="86899"/>
          <a:ext cx="12191999" cy="35977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Political Power</a:t>
          </a:r>
        </a:p>
      </dsp:txBody>
      <dsp:txXfrm>
        <a:off x="17563" y="104462"/>
        <a:ext cx="12156873" cy="324648"/>
      </dsp:txXfrm>
    </dsp:sp>
    <dsp:sp modelId="{F1E8E1FE-C82C-7F4E-A90D-7C579A1206E9}">
      <dsp:nvSpPr>
        <dsp:cNvPr id="0" name=""/>
        <dsp:cNvSpPr/>
      </dsp:nvSpPr>
      <dsp:spPr>
        <a:xfrm>
          <a:off x="0" y="446674"/>
          <a:ext cx="12191999" cy="82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Exercised by the Vanguard (Communist or Leadership) Party (or institutional organ) OR Exercised by the organs of religious authority</a:t>
          </a:r>
        </a:p>
        <a:p>
          <a:pPr marL="114300" lvl="1" indent="-114300" algn="l" defTabSz="533400">
            <a:lnSpc>
              <a:spcPct val="90000"/>
            </a:lnSpc>
            <a:spcBef>
              <a:spcPct val="0"/>
            </a:spcBef>
            <a:spcAft>
              <a:spcPct val="20000"/>
            </a:spcAft>
            <a:buChar char="•"/>
          </a:pPr>
          <a:r>
            <a:rPr lang="en-US" sz="1200" kern="1200"/>
            <a:t>Political authority is inherent in character of the leading group </a:t>
          </a:r>
        </a:p>
        <a:p>
          <a:pPr marL="114300" lvl="1" indent="-114300" algn="l" defTabSz="533400">
            <a:lnSpc>
              <a:spcPct val="90000"/>
            </a:lnSpc>
            <a:spcBef>
              <a:spcPct val="0"/>
            </a:spcBef>
            <a:spcAft>
              <a:spcPct val="20000"/>
            </a:spcAft>
            <a:buChar char="•"/>
          </a:pPr>
          <a:r>
            <a:rPr lang="en-US" sz="1200" kern="1200"/>
            <a:t>Exogenous to the state and directly connected to (1) the people) or (2) divine authority</a:t>
          </a:r>
        </a:p>
        <a:p>
          <a:pPr marL="114300" lvl="1" indent="-114300" algn="l" defTabSz="533400">
            <a:lnSpc>
              <a:spcPct val="90000"/>
            </a:lnSpc>
            <a:spcBef>
              <a:spcPct val="0"/>
            </a:spcBef>
            <a:spcAft>
              <a:spcPct val="20000"/>
            </a:spcAft>
            <a:buChar char="•"/>
          </a:pPr>
          <a:r>
            <a:rPr lang="en-US" sz="1200" kern="1200"/>
            <a:t>Managed through the autonomous constitutions of these political or religious vanguards</a:t>
          </a:r>
        </a:p>
      </dsp:txBody>
      <dsp:txXfrm>
        <a:off x="0" y="446674"/>
        <a:ext cx="12191999" cy="822825"/>
      </dsp:txXfrm>
    </dsp:sp>
    <dsp:sp modelId="{F0F32AA4-5383-AD4A-9B19-C6FE35A19236}">
      <dsp:nvSpPr>
        <dsp:cNvPr id="0" name=""/>
        <dsp:cNvSpPr/>
      </dsp:nvSpPr>
      <dsp:spPr>
        <a:xfrm>
          <a:off x="0" y="1269499"/>
          <a:ext cx="12191999" cy="359774"/>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Administrative Power</a:t>
          </a:r>
        </a:p>
      </dsp:txBody>
      <dsp:txXfrm>
        <a:off x="17563" y="1287062"/>
        <a:ext cx="12156873" cy="324648"/>
      </dsp:txXfrm>
    </dsp:sp>
    <dsp:sp modelId="{D3810D84-EBD9-4F4E-963B-C581880D08BC}">
      <dsp:nvSpPr>
        <dsp:cNvPr id="0" name=""/>
        <dsp:cNvSpPr/>
      </dsp:nvSpPr>
      <dsp:spPr>
        <a:xfrm>
          <a:off x="0" y="1629274"/>
          <a:ext cx="12191999"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Delegated to and exercised by state organs created by the vanguard  for that purpose through constitutions</a:t>
          </a:r>
        </a:p>
        <a:p>
          <a:pPr marL="114300" lvl="1" indent="-114300" algn="l" defTabSz="533400">
            <a:lnSpc>
              <a:spcPct val="90000"/>
            </a:lnSpc>
            <a:spcBef>
              <a:spcPct val="0"/>
            </a:spcBef>
            <a:spcAft>
              <a:spcPct val="20000"/>
            </a:spcAft>
            <a:buChar char="•"/>
          </a:pPr>
          <a:r>
            <a:rPr lang="en-US" sz="1200" kern="1200"/>
            <a:t>Subject to the leadership, guidance or management of political vanguard</a:t>
          </a:r>
        </a:p>
        <a:p>
          <a:pPr marL="114300" lvl="1" indent="-114300" algn="l" defTabSz="533400">
            <a:lnSpc>
              <a:spcPct val="90000"/>
            </a:lnSpc>
            <a:spcBef>
              <a:spcPct val="0"/>
            </a:spcBef>
            <a:spcAft>
              <a:spcPct val="20000"/>
            </a:spcAft>
            <a:buChar char="•"/>
          </a:pPr>
          <a:r>
            <a:rPr lang="en-US" sz="1200" kern="1200"/>
            <a:t>Managed through state constitutions</a:t>
          </a:r>
        </a:p>
      </dsp:txBody>
      <dsp:txXfrm>
        <a:off x="0" y="1629274"/>
        <a:ext cx="12191999" cy="621000"/>
      </dsp:txXfrm>
    </dsp:sp>
    <dsp:sp modelId="{E96516E1-8476-0C41-B2B9-E11F43BD6430}">
      <dsp:nvSpPr>
        <dsp:cNvPr id="0" name=""/>
        <dsp:cNvSpPr/>
      </dsp:nvSpPr>
      <dsp:spPr>
        <a:xfrm>
          <a:off x="0" y="2250274"/>
          <a:ext cx="12191999" cy="35977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Double Constitutional Order Allocations</a:t>
          </a:r>
        </a:p>
      </dsp:txBody>
      <dsp:txXfrm>
        <a:off x="17563" y="2267837"/>
        <a:ext cx="12156873" cy="324648"/>
      </dsp:txXfrm>
    </dsp:sp>
    <dsp:sp modelId="{35E4E467-FF2B-764B-A8C8-A9113D13BA68}">
      <dsp:nvSpPr>
        <dsp:cNvPr id="0" name=""/>
        <dsp:cNvSpPr/>
      </dsp:nvSpPr>
      <dsp:spPr>
        <a:xfrm>
          <a:off x="0" y="2610049"/>
          <a:ext cx="12191999"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a:t>Allocation of political authority within the the vanguard institutions</a:t>
          </a:r>
        </a:p>
        <a:p>
          <a:pPr marL="114300" lvl="1" indent="-114300" algn="l" defTabSz="533400">
            <a:lnSpc>
              <a:spcPct val="90000"/>
            </a:lnSpc>
            <a:spcBef>
              <a:spcPct val="0"/>
            </a:spcBef>
            <a:spcAft>
              <a:spcPct val="20000"/>
            </a:spcAft>
            <a:buChar char="•"/>
          </a:pPr>
          <a:r>
            <a:rPr lang="en-US" sz="1200" kern="1200"/>
            <a:t>Allocation of administrative authority within the state organs</a:t>
          </a:r>
        </a:p>
        <a:p>
          <a:pPr marL="114300" lvl="1" indent="-114300" algn="l" defTabSz="533400">
            <a:lnSpc>
              <a:spcPct val="90000"/>
            </a:lnSpc>
            <a:spcBef>
              <a:spcPct val="0"/>
            </a:spcBef>
            <a:spcAft>
              <a:spcPct val="20000"/>
            </a:spcAft>
            <a:buChar char="•"/>
          </a:pPr>
          <a:r>
            <a:rPr lang="en-US" sz="1200" kern="1200" dirty="0"/>
            <a:t>With respect to both the issues of horizontal and vertical allocation of authority must be resolved;  role of the principle of core leadership of collectives</a:t>
          </a:r>
        </a:p>
      </dsp:txBody>
      <dsp:txXfrm>
        <a:off x="0" y="2610049"/>
        <a:ext cx="12191999" cy="621000"/>
      </dsp:txXfrm>
    </dsp:sp>
    <dsp:sp modelId="{ADCEB12F-E289-9B4F-B38E-15DE6ACEE821}">
      <dsp:nvSpPr>
        <dsp:cNvPr id="0" name=""/>
        <dsp:cNvSpPr/>
      </dsp:nvSpPr>
      <dsp:spPr>
        <a:xfrm>
          <a:off x="0" y="3231049"/>
          <a:ext cx="12191999" cy="359774"/>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Legislative power </a:t>
          </a:r>
        </a:p>
      </dsp:txBody>
      <dsp:txXfrm>
        <a:off x="17563" y="3248612"/>
        <a:ext cx="12156873" cy="324648"/>
      </dsp:txXfrm>
    </dsp:sp>
    <dsp:sp modelId="{951CD6FC-F1BD-CB41-B0EE-C9A4FCD6133A}">
      <dsp:nvSpPr>
        <dsp:cNvPr id="0" name=""/>
        <dsp:cNvSpPr/>
      </dsp:nvSpPr>
      <dsp:spPr>
        <a:xfrm>
          <a:off x="0" y="3590824"/>
          <a:ext cx="12191999" cy="41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b="1" kern="1200"/>
            <a:t>Make Law</a:t>
          </a:r>
          <a:r>
            <a:rPr lang="en-US" sz="1200" kern="1200"/>
            <a:t>: (1) Within the supreme political organs; (2) within the administrative organs</a:t>
          </a:r>
        </a:p>
        <a:p>
          <a:pPr marL="114300" lvl="1" indent="-114300" algn="l" defTabSz="533400">
            <a:lnSpc>
              <a:spcPct val="90000"/>
            </a:lnSpc>
            <a:spcBef>
              <a:spcPct val="0"/>
            </a:spcBef>
            <a:spcAft>
              <a:spcPct val="20000"/>
            </a:spcAft>
            <a:buChar char="•"/>
          </a:pPr>
          <a:r>
            <a:rPr lang="en-US" sz="1200" kern="1200"/>
            <a:t>Constrained by the constitutions of each</a:t>
          </a:r>
        </a:p>
      </dsp:txBody>
      <dsp:txXfrm>
        <a:off x="0" y="3590824"/>
        <a:ext cx="12191999" cy="411412"/>
      </dsp:txXfrm>
    </dsp:sp>
    <dsp:sp modelId="{F24E0B97-E4C1-1A48-90DD-23203CE1A77D}">
      <dsp:nvSpPr>
        <dsp:cNvPr id="0" name=""/>
        <dsp:cNvSpPr/>
      </dsp:nvSpPr>
      <dsp:spPr>
        <a:xfrm>
          <a:off x="0" y="4002237"/>
          <a:ext cx="12191999" cy="359774"/>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Executive Power:</a:t>
          </a:r>
        </a:p>
      </dsp:txBody>
      <dsp:txXfrm>
        <a:off x="17563" y="4019800"/>
        <a:ext cx="12156873" cy="324648"/>
      </dsp:txXfrm>
    </dsp:sp>
    <dsp:sp modelId="{B4C6D4A2-591C-5B43-9010-546886490B85}">
      <dsp:nvSpPr>
        <dsp:cNvPr id="0" name=""/>
        <dsp:cNvSpPr/>
      </dsp:nvSpPr>
      <dsp:spPr>
        <a:xfrm>
          <a:off x="0" y="4362012"/>
          <a:ext cx="12191999" cy="248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b="1" kern="1200"/>
            <a:t>Enforce Law; (1) constrained by the constitutions of each organ, that is by the </a:t>
          </a:r>
          <a:r>
            <a:rPr lang="en-US" sz="1200" kern="1200"/>
            <a:t> higher law principles of the constating instruments of each</a:t>
          </a:r>
        </a:p>
      </dsp:txBody>
      <dsp:txXfrm>
        <a:off x="0" y="4362012"/>
        <a:ext cx="12191999" cy="248400"/>
      </dsp:txXfrm>
    </dsp:sp>
    <dsp:sp modelId="{F6CFBB25-55B5-7540-868C-760A19B6FE94}">
      <dsp:nvSpPr>
        <dsp:cNvPr id="0" name=""/>
        <dsp:cNvSpPr/>
      </dsp:nvSpPr>
      <dsp:spPr>
        <a:xfrm>
          <a:off x="0" y="4610412"/>
          <a:ext cx="12191999" cy="35977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Judicial power</a:t>
          </a:r>
        </a:p>
      </dsp:txBody>
      <dsp:txXfrm>
        <a:off x="17563" y="4627975"/>
        <a:ext cx="12156873" cy="324648"/>
      </dsp:txXfrm>
    </dsp:sp>
    <dsp:sp modelId="{FAC431BD-6BF7-5340-A7D9-D8A7746796EC}">
      <dsp:nvSpPr>
        <dsp:cNvPr id="0" name=""/>
        <dsp:cNvSpPr/>
      </dsp:nvSpPr>
      <dsp:spPr>
        <a:xfrm>
          <a:off x="0" y="4970187"/>
          <a:ext cx="12191999" cy="589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b="1" kern="1200" dirty="0"/>
            <a:t>Apply law </a:t>
          </a:r>
          <a:r>
            <a:rPr lang="en-US" sz="1200" kern="1200" dirty="0"/>
            <a:t>but only to disputes brought to judicial or supervisory organs of each institution of political or administrative power</a:t>
          </a:r>
        </a:p>
        <a:p>
          <a:pPr marL="114300" lvl="1" indent="-114300" algn="l" defTabSz="533400">
            <a:lnSpc>
              <a:spcPct val="90000"/>
            </a:lnSpc>
            <a:spcBef>
              <a:spcPct val="0"/>
            </a:spcBef>
            <a:spcAft>
              <a:spcPct val="20000"/>
            </a:spcAft>
            <a:buChar char="•"/>
          </a:pPr>
          <a:r>
            <a:rPr lang="en-US" sz="1200" kern="1200" dirty="0"/>
            <a:t>Constrained by Rule of law principles: (1) The need to apply the law with </a:t>
          </a:r>
          <a:r>
            <a:rPr lang="en-US" sz="1200" b="1" kern="1200" dirty="0"/>
            <a:t>fidelity</a:t>
          </a:r>
          <a:r>
            <a:rPr lang="en-US" sz="1200" kern="1200" dirty="0"/>
            <a:t> to its intention and meanings; (2)  fiduciary role or a role in trust rather than a personal one; (3) Avoid reflecting personal preferences </a:t>
          </a:r>
        </a:p>
      </dsp:txBody>
      <dsp:txXfrm>
        <a:off x="0" y="4970187"/>
        <a:ext cx="12191999" cy="5899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9200B-40E3-354C-AB30-BFB4695B8C64}">
      <dsp:nvSpPr>
        <dsp:cNvPr id="0" name=""/>
        <dsp:cNvSpPr/>
      </dsp:nvSpPr>
      <dsp:spPr>
        <a:xfrm>
          <a:off x="4583" y="173"/>
          <a:ext cx="1378148" cy="5270918"/>
        </a:xfrm>
        <a:prstGeom prst="roundRect">
          <a:avLst>
            <a:gd name="adj" fmla="val 10000"/>
          </a:avLst>
        </a:prstGeom>
        <a:gradFill flip="none" rotWithShape="0">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issue touches on the division of authority within different levels of institutional power</a:t>
          </a:r>
        </a:p>
      </dsp:txBody>
      <dsp:txXfrm>
        <a:off x="44948" y="40538"/>
        <a:ext cx="1297418" cy="5190188"/>
      </dsp:txXfrm>
    </dsp:sp>
    <dsp:sp modelId="{59461078-1A25-5A47-930D-E32F71AC70E0}">
      <dsp:nvSpPr>
        <dsp:cNvPr id="0" name=""/>
        <dsp:cNvSpPr/>
      </dsp:nvSpPr>
      <dsp:spPr>
        <a:xfrm>
          <a:off x="1614261" y="173"/>
          <a:ext cx="2872061" cy="2442365"/>
        </a:xfrm>
        <a:prstGeom prst="roundRect">
          <a:avLst>
            <a:gd name="adj" fmla="val 10000"/>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For Liberal Democratic state orders</a:t>
          </a:r>
        </a:p>
      </dsp:txBody>
      <dsp:txXfrm>
        <a:off x="1685795" y="71707"/>
        <a:ext cx="2728993" cy="2299297"/>
      </dsp:txXfrm>
    </dsp:sp>
    <dsp:sp modelId="{47B89AB7-03FF-2341-B85E-37A49A151BE1}">
      <dsp:nvSpPr>
        <dsp:cNvPr id="0" name=""/>
        <dsp:cNvSpPr/>
      </dsp:nvSpPr>
      <dsp:spPr>
        <a:xfrm>
          <a:off x="1614261" y="3093286"/>
          <a:ext cx="1378148" cy="2442365"/>
        </a:xfrm>
        <a:prstGeom prst="roundRect">
          <a:avLst>
            <a:gd name="adj" fmla="val 10000"/>
          </a:avLst>
        </a:prstGeom>
        <a:gradFill flip="none"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Single allocation: </a:t>
          </a:r>
        </a:p>
      </dsp:txBody>
      <dsp:txXfrm>
        <a:off x="1654626" y="3133651"/>
        <a:ext cx="1297418" cy="2361635"/>
      </dsp:txXfrm>
    </dsp:sp>
    <dsp:sp modelId="{99D918AA-37BD-0D4B-B9CD-4E8587327E58}">
      <dsp:nvSpPr>
        <dsp:cNvPr id="0" name=""/>
        <dsp:cNvSpPr/>
      </dsp:nvSpPr>
      <dsp:spPr>
        <a:xfrm>
          <a:off x="3108173" y="3093286"/>
          <a:ext cx="1378148" cy="2442365"/>
        </a:xfrm>
        <a:prstGeom prst="roundRect">
          <a:avLst>
            <a:gd name="adj" fmla="val 10000"/>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Because political authority is delegated form to the people solely to the organs of state</a:t>
          </a:r>
        </a:p>
      </dsp:txBody>
      <dsp:txXfrm>
        <a:off x="3148538" y="3133651"/>
        <a:ext cx="1297418" cy="2361635"/>
      </dsp:txXfrm>
    </dsp:sp>
    <dsp:sp modelId="{09113706-DE5C-CD45-B9A8-398C828BFEE9}">
      <dsp:nvSpPr>
        <dsp:cNvPr id="0" name=""/>
        <dsp:cNvSpPr/>
      </dsp:nvSpPr>
      <dsp:spPr>
        <a:xfrm>
          <a:off x="4717851" y="173"/>
          <a:ext cx="4365973" cy="2442365"/>
        </a:xfrm>
        <a:prstGeom prst="roundRect">
          <a:avLst>
            <a:gd name="adj" fmla="val 10000"/>
          </a:avLst>
        </a:prstGeom>
        <a:gradFill flip="none" rotWithShape="0">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For Marxist Leninist and Theocratic state orders</a:t>
          </a:r>
        </a:p>
      </dsp:txBody>
      <dsp:txXfrm>
        <a:off x="4789385" y="71707"/>
        <a:ext cx="4222905" cy="2299297"/>
      </dsp:txXfrm>
    </dsp:sp>
    <dsp:sp modelId="{F86E9375-455B-D64F-A8D1-C63B14A4C117}">
      <dsp:nvSpPr>
        <dsp:cNvPr id="0" name=""/>
        <dsp:cNvSpPr/>
      </dsp:nvSpPr>
      <dsp:spPr>
        <a:xfrm>
          <a:off x="4717851" y="3093286"/>
          <a:ext cx="1378148" cy="2442365"/>
        </a:xfrm>
        <a:prstGeom prst="roundRect">
          <a:avLst>
            <a:gd name="adj" fmla="val 10000"/>
          </a:avLst>
        </a:prstGeom>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Involves double division of authority: </a:t>
          </a:r>
        </a:p>
      </dsp:txBody>
      <dsp:txXfrm>
        <a:off x="4758216" y="3133651"/>
        <a:ext cx="1297418" cy="2361635"/>
      </dsp:txXfrm>
    </dsp:sp>
    <dsp:sp modelId="{A42145CD-3818-2848-8948-EF05C045821B}">
      <dsp:nvSpPr>
        <dsp:cNvPr id="0" name=""/>
        <dsp:cNvSpPr/>
      </dsp:nvSpPr>
      <dsp:spPr>
        <a:xfrm>
          <a:off x="6211763" y="3093286"/>
          <a:ext cx="1378148" cy="2442365"/>
        </a:xfrm>
        <a:prstGeom prst="roundRect">
          <a:avLst>
            <a:gd name="adj" fmla="val 10000"/>
          </a:avLst>
        </a:prstGeom>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(1) Within structures of political organs and (2) within structures of state or administrative organs</a:t>
          </a:r>
        </a:p>
      </dsp:txBody>
      <dsp:txXfrm>
        <a:off x="6252128" y="3133651"/>
        <a:ext cx="1297418" cy="2361635"/>
      </dsp:txXfrm>
    </dsp:sp>
    <dsp:sp modelId="{4D8F984E-DDD7-A34A-9782-F6C88CC9072B}">
      <dsp:nvSpPr>
        <dsp:cNvPr id="0" name=""/>
        <dsp:cNvSpPr/>
      </dsp:nvSpPr>
      <dsp:spPr>
        <a:xfrm>
          <a:off x="7705676" y="3093286"/>
          <a:ext cx="1378148" cy="2442365"/>
        </a:xfrm>
        <a:prstGeom prst="roundRect">
          <a:avLst>
            <a:gd name="adj" fmla="val 10000"/>
          </a:avLst>
        </a:prstGeom>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Marxist-Leninist States: (1) Communist Party; (2) United Front Organs (China-CPPCC); (3) State organs</a:t>
          </a:r>
        </a:p>
      </dsp:txBody>
      <dsp:txXfrm>
        <a:off x="7746041" y="3133651"/>
        <a:ext cx="1297418" cy="2361635"/>
      </dsp:txXfrm>
    </dsp:sp>
    <dsp:sp modelId="{AD4977FF-E1E7-2A45-8194-6D75C8DB6BD9}">
      <dsp:nvSpPr>
        <dsp:cNvPr id="0" name=""/>
        <dsp:cNvSpPr/>
      </dsp:nvSpPr>
      <dsp:spPr>
        <a:xfrm>
          <a:off x="9315353" y="173"/>
          <a:ext cx="2872061" cy="2442365"/>
        </a:xfrm>
        <a:prstGeom prst="roundRect">
          <a:avLst>
            <a:gd name="adj" fmla="val 10000"/>
          </a:avLst>
        </a:prstGeom>
        <a:gradFill flip="none" rotWithShape="0">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Fundamental issue in both cases:</a:t>
          </a:r>
        </a:p>
      </dsp:txBody>
      <dsp:txXfrm>
        <a:off x="9386887" y="71707"/>
        <a:ext cx="2728993" cy="2299297"/>
      </dsp:txXfrm>
    </dsp:sp>
    <dsp:sp modelId="{3E371FFB-D7CC-C543-B8D1-6D303700C8EF}">
      <dsp:nvSpPr>
        <dsp:cNvPr id="0" name=""/>
        <dsp:cNvSpPr/>
      </dsp:nvSpPr>
      <dsp:spPr>
        <a:xfrm>
          <a:off x="9315353" y="3093286"/>
          <a:ext cx="1378148" cy="2442365"/>
        </a:xfrm>
        <a:prstGeom prst="roundRect">
          <a:avLst>
            <a:gd name="adj" fmla="val 10000"/>
          </a:avLst>
        </a:prstGeom>
        <a:gradFill flip="none" rotWithShape="0">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Are these allocations structural (constitutional) and inherent in the construction of the specific political order</a:t>
          </a:r>
        </a:p>
      </dsp:txBody>
      <dsp:txXfrm>
        <a:off x="9355718" y="3133651"/>
        <a:ext cx="1297418" cy="2361635"/>
      </dsp:txXfrm>
    </dsp:sp>
    <dsp:sp modelId="{4270B36C-F77B-5C43-9EAF-418685AB7664}">
      <dsp:nvSpPr>
        <dsp:cNvPr id="0" name=""/>
        <dsp:cNvSpPr/>
      </dsp:nvSpPr>
      <dsp:spPr>
        <a:xfrm>
          <a:off x="10809266" y="3093286"/>
          <a:ext cx="1378148" cy="2442365"/>
        </a:xfrm>
        <a:prstGeom prst="roundRect">
          <a:avLst>
            <a:gd name="adj" fmla="val 10000"/>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Are they discretionary and subject to change for administrative convenience</a:t>
          </a:r>
        </a:p>
      </dsp:txBody>
      <dsp:txXfrm>
        <a:off x="10849631" y="3133651"/>
        <a:ext cx="1297418" cy="236163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742F-2062-8F48-A8FD-0304191DC6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BEE567-CBF8-EC46-9616-28E56233E8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00B4E-F69D-F643-A226-A8F390F864D2}"/>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9AEAAFCB-51D0-1C46-BA6F-38F95B29C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5386-E733-F84C-A1B1-8249101034DE}"/>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4156091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F0D41-F706-1142-91FE-2883324404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33DF91-A432-094E-9E6D-EFBA510A3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DC069-49F4-3F4C-9D0E-97091AF037EE}"/>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1C699933-FF95-1F47-B78B-2E58E8DC6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16C82-94B3-714E-AC27-8DC8CFDCEFF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041654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7BFF89-2546-9E46-A81B-E951AA9384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A32D56-9AE1-B649-89E5-96A2E7868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3E8D8-86D7-A94E-946E-111F77EEDDE8}"/>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F4554866-8CBE-094F-B05F-8C8868AF3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002BA9-A2A0-194C-91BE-4EC894946D41}"/>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94932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C435-8E01-054C-B265-578C75DB9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F7D95-683E-494D-AFD2-A6F6C397F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E9F25-9132-6742-A3B2-E6F05DC5197B}"/>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C004D092-FB5E-2A44-80D1-F31FD2375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19499-CBCD-E049-9DD1-146C7CCC2FEC}"/>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7654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518DA-4941-C44E-9F74-71356ABFE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220B4-1DC2-D44E-948E-8EA5275625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AD5578-AE4F-764A-A5F3-1E3C838919A2}"/>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155CB8B9-37F3-E642-B778-AEC7CBBFF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56D1-EBD2-C940-8F3E-379667241558}"/>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56634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BBC0-0180-E544-B06D-8434330D6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91F2B-1CFF-0F48-B32F-7300B73B2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85D21-9517-7443-B91A-0EB0A87F0D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766389-C680-F247-AA44-9808DF6FD00F}"/>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6" name="Footer Placeholder 5">
            <a:extLst>
              <a:ext uri="{FF2B5EF4-FFF2-40B4-BE49-F238E27FC236}">
                <a16:creationId xmlns:a16="http://schemas.microsoft.com/office/drawing/2014/main" id="{74FFBAB4-5696-3148-94D6-9CE3D6DBB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E95A7-87E1-664A-AC6B-9024CA309876}"/>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163080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3FFD-43F3-3542-A103-BF3E6AE63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06AF93-7349-E84F-BFF9-4C4A87132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FB430F-9917-CC47-B09A-C212D67A8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DF024-339B-4F47-BBA4-1EE5EB14F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4FB74-E052-6E49-AD60-31D7DA2F75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4745C4-EBC1-454D-953A-C691933D382D}"/>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8" name="Footer Placeholder 7">
            <a:extLst>
              <a:ext uri="{FF2B5EF4-FFF2-40B4-BE49-F238E27FC236}">
                <a16:creationId xmlns:a16="http://schemas.microsoft.com/office/drawing/2014/main" id="{B816BAD9-36B7-914D-B4DF-C9D926D4C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37192F-0E21-8D41-B8F0-898B3335D65D}"/>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445097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B552-1C22-814A-A618-4708B6AC0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1E8CB5-5888-7944-90E1-DC54F35147EE}"/>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4" name="Footer Placeholder 3">
            <a:extLst>
              <a:ext uri="{FF2B5EF4-FFF2-40B4-BE49-F238E27FC236}">
                <a16:creationId xmlns:a16="http://schemas.microsoft.com/office/drawing/2014/main" id="{8586EA7D-8250-3840-9FE0-143D0DFE0D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A8D3D-EF62-AF40-9C19-65763DC2857F}"/>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90867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3162C4-A1B1-2044-B634-8636C88030A4}"/>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3" name="Footer Placeholder 2">
            <a:extLst>
              <a:ext uri="{FF2B5EF4-FFF2-40B4-BE49-F238E27FC236}">
                <a16:creationId xmlns:a16="http://schemas.microsoft.com/office/drawing/2014/main" id="{C697F2CB-9AEB-1C49-B723-79632CA7C2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10DA9-F29C-4442-A2D5-3829EB7AD335}"/>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30928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D688-6CC2-644A-86CE-1F79B1BE8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E3A97-0890-4A4D-B699-C636CF3FC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80C09F-878E-C248-92AB-265A36E8B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0B17FE-9DE1-954C-B505-54CBBB353284}"/>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6" name="Footer Placeholder 5">
            <a:extLst>
              <a:ext uri="{FF2B5EF4-FFF2-40B4-BE49-F238E27FC236}">
                <a16:creationId xmlns:a16="http://schemas.microsoft.com/office/drawing/2014/main" id="{40FA4D42-882A-4042-A5AC-36C24A1FF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9B9947-385C-3D42-A162-DCA8A67D108B}"/>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301534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4E37D-0485-DC44-A0A7-EAAD3DC7B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79BD24-DD1A-884D-B4C1-F6E80E297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166E68E-081E-4847-8243-6FF2CFBFE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9CAF3-694E-4A4A-9504-EF89EAFF2377}"/>
              </a:ext>
            </a:extLst>
          </p:cNvPr>
          <p:cNvSpPr>
            <a:spLocks noGrp="1"/>
          </p:cNvSpPr>
          <p:nvPr>
            <p:ph type="dt" sz="half" idx="10"/>
          </p:nvPr>
        </p:nvSpPr>
        <p:spPr/>
        <p:txBody>
          <a:bodyPr/>
          <a:lstStyle/>
          <a:p>
            <a:fld id="{A6A47169-97C8-3549-BB6D-22C047EBB702}" type="datetimeFigureOut">
              <a:rPr lang="en-US" smtClean="0"/>
              <a:t>11/15/19</a:t>
            </a:fld>
            <a:endParaRPr lang="en-US"/>
          </a:p>
        </p:txBody>
      </p:sp>
      <p:sp>
        <p:nvSpPr>
          <p:cNvPr id="6" name="Footer Placeholder 5">
            <a:extLst>
              <a:ext uri="{FF2B5EF4-FFF2-40B4-BE49-F238E27FC236}">
                <a16:creationId xmlns:a16="http://schemas.microsoft.com/office/drawing/2014/main" id="{85BDAB5D-E71F-1F47-9FF0-E0A874244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0AA9D-9D36-944C-916E-8D8BC60017E0}"/>
              </a:ext>
            </a:extLst>
          </p:cNvPr>
          <p:cNvSpPr>
            <a:spLocks noGrp="1"/>
          </p:cNvSpPr>
          <p:nvPr>
            <p:ph type="sldNum" sz="quarter" idx="12"/>
          </p:nvPr>
        </p:nvSpPr>
        <p:spPr/>
        <p:txBody>
          <a:bodyPr/>
          <a:lstStyle/>
          <a:p>
            <a:fld id="{B90824F2-CB4D-594C-BDFD-D88E9A738320}" type="slidenum">
              <a:rPr lang="en-US" smtClean="0"/>
              <a:t>‹#›</a:t>
            </a:fld>
            <a:endParaRPr lang="en-US"/>
          </a:p>
        </p:txBody>
      </p:sp>
    </p:spTree>
    <p:extLst>
      <p:ext uri="{BB962C8B-B14F-4D97-AF65-F5344CB8AC3E}">
        <p14:creationId xmlns:p14="http://schemas.microsoft.com/office/powerpoint/2010/main" val="2717251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340A80-BFB5-A64A-8C3F-A88C0A1473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3279CA3-730B-CE4F-9221-23152FBCCA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53FE5D6-04D4-2F43-8394-4E04B49CF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47169-97C8-3549-BB6D-22C047EBB702}" type="datetimeFigureOut">
              <a:rPr lang="en-US" smtClean="0"/>
              <a:t>11/15/19</a:t>
            </a:fld>
            <a:endParaRPr lang="en-US"/>
          </a:p>
        </p:txBody>
      </p:sp>
      <p:sp>
        <p:nvSpPr>
          <p:cNvPr id="5" name="Footer Placeholder 4">
            <a:extLst>
              <a:ext uri="{FF2B5EF4-FFF2-40B4-BE49-F238E27FC236}">
                <a16:creationId xmlns:a16="http://schemas.microsoft.com/office/drawing/2014/main" id="{902519E3-A08E-A247-B3BC-955E5544B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751B38-B319-1B4C-A557-FCB913467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824F2-CB4D-594C-BDFD-D88E9A738320}" type="slidenum">
              <a:rPr lang="en-US" smtClean="0"/>
              <a:t>‹#›</a:t>
            </a:fld>
            <a:endParaRPr lang="en-US"/>
          </a:p>
        </p:txBody>
      </p:sp>
    </p:spTree>
    <p:extLst>
      <p:ext uri="{BB962C8B-B14F-4D97-AF65-F5344CB8AC3E}">
        <p14:creationId xmlns:p14="http://schemas.microsoft.com/office/powerpoint/2010/main" val="352760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9.png"/><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ronpaulinstitute.org/archives/featured-articles/2017/august/22/the-international-criminal-court-is-the-antithesis-of-justice/"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2.png"/><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13.png"/><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hyperlink" Target="https://courses.lumenlearning.com/americangovernment/chapter/the-division-of-power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hyperlink" Target="https://www.nationalelfservice.net/publication-types/report/care-needs-to-be-just-as-important-as-treatment-says-report/" TargetMode="External"/><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A697-1664-8F42-A43C-D7220FD6C4B1}"/>
              </a:ext>
            </a:extLst>
          </p:cNvPr>
          <p:cNvSpPr>
            <a:spLocks noGrp="1"/>
          </p:cNvSpPr>
          <p:nvPr>
            <p:ph type="ctrTitle"/>
          </p:nvPr>
        </p:nvSpPr>
        <p:spPr>
          <a:xfrm>
            <a:off x="0" y="3929449"/>
            <a:ext cx="3855308" cy="2928550"/>
          </a:xfrm>
          <a:solidFill>
            <a:schemeClr val="accent4">
              <a:lumMod val="20000"/>
              <a:lumOff val="80000"/>
            </a:schemeClr>
          </a:solidFill>
        </p:spPr>
        <p:txBody>
          <a:bodyPr>
            <a:noAutofit/>
          </a:bodyPr>
          <a:lstStyle/>
          <a:p>
            <a:r>
              <a:rPr lang="en-US" sz="4000" b="1" dirty="0"/>
              <a:t>Comparative Constitutionalism</a:t>
            </a:r>
            <a:br>
              <a:rPr lang="en-US" sz="4000" b="1" dirty="0"/>
            </a:br>
            <a:r>
              <a:rPr lang="zh-CN" altLang="en-US" sz="4000" b="1" dirty="0"/>
              <a:t>比较立宪主义</a:t>
            </a:r>
            <a:br>
              <a:rPr lang="es-ES" altLang="zh-CN" sz="4000" b="1" dirty="0"/>
            </a:br>
            <a:r>
              <a:rPr lang="en-US" altLang="zh-CN" sz="2000" dirty="0"/>
              <a:t>East China University of Political Science and Law </a:t>
            </a:r>
            <a:br>
              <a:rPr lang="en-US" altLang="zh-CN" sz="2000" dirty="0"/>
            </a:br>
            <a:r>
              <a:rPr lang="en-US" altLang="zh-CN" sz="2000" dirty="0"/>
              <a:t>Shanghai, China November-December 2019 </a:t>
            </a:r>
            <a:endParaRPr lang="en-US" sz="2000" dirty="0"/>
          </a:p>
        </p:txBody>
      </p:sp>
      <p:sp>
        <p:nvSpPr>
          <p:cNvPr id="3" name="Subtitle 2">
            <a:extLst>
              <a:ext uri="{FF2B5EF4-FFF2-40B4-BE49-F238E27FC236}">
                <a16:creationId xmlns:a16="http://schemas.microsoft.com/office/drawing/2014/main" id="{FA6E0D95-752D-B14D-826F-9F30AEFB2AEE}"/>
              </a:ext>
            </a:extLst>
          </p:cNvPr>
          <p:cNvSpPr>
            <a:spLocks noGrp="1"/>
          </p:cNvSpPr>
          <p:nvPr>
            <p:ph type="subTitle" idx="1"/>
          </p:nvPr>
        </p:nvSpPr>
        <p:spPr>
          <a:xfrm>
            <a:off x="3855308" y="5696467"/>
            <a:ext cx="8213123" cy="1161533"/>
          </a:xfrm>
          <a:solidFill>
            <a:schemeClr val="accent4">
              <a:lumMod val="20000"/>
              <a:lumOff val="80000"/>
            </a:schemeClr>
          </a:solidFill>
        </p:spPr>
        <p:txBody>
          <a:bodyPr>
            <a:normAutofit fontScale="92500" lnSpcReduction="10000"/>
          </a:bodyPr>
          <a:lstStyle/>
          <a:p>
            <a:r>
              <a:rPr lang="en-US" dirty="0"/>
              <a:t>Larry Catá Backer</a:t>
            </a:r>
          </a:p>
          <a:p>
            <a:pPr algn="l"/>
            <a:r>
              <a:rPr lang="en-US" sz="1700" dirty="0"/>
              <a:t>W. Richard and Mary Eshelman Faculty Scholar Professor of Law and International Affairs</a:t>
            </a:r>
            <a:br>
              <a:rPr lang="en-US" sz="1700" dirty="0"/>
            </a:br>
            <a:r>
              <a:rPr lang="en-US" sz="1700" dirty="0"/>
              <a:t>Pennsylvania State University | 239 Lewis Katz Building, University Park, PA 16802    1.814.863.3640 (direct) ||  lcb11@psu.edu</a:t>
            </a:r>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9EC33B6B-827B-8945-886E-60FDEA6917FA}"/>
              </a:ext>
            </a:extLst>
          </p:cNvPr>
          <p:cNvPicPr>
            <a:picLocks noChangeAspect="1"/>
          </p:cNvPicPr>
          <p:nvPr/>
        </p:nvPicPr>
        <p:blipFill>
          <a:blip r:embed="rId3"/>
          <a:stretch>
            <a:fillRect/>
          </a:stretch>
        </p:blipFill>
        <p:spPr>
          <a:xfrm>
            <a:off x="11273481" y="5820033"/>
            <a:ext cx="914400" cy="914400"/>
          </a:xfrm>
          <a:prstGeom prst="rect">
            <a:avLst/>
          </a:prstGeom>
        </p:spPr>
      </p:pic>
      <p:sp>
        <p:nvSpPr>
          <p:cNvPr id="4" name="TextBox 3">
            <a:extLst>
              <a:ext uri="{FF2B5EF4-FFF2-40B4-BE49-F238E27FC236}">
                <a16:creationId xmlns:a16="http://schemas.microsoft.com/office/drawing/2014/main" id="{5C64A522-7C88-0E4C-BA4C-B5D8B8FA4938}"/>
              </a:ext>
            </a:extLst>
          </p:cNvPr>
          <p:cNvSpPr txBox="1"/>
          <p:nvPr/>
        </p:nvSpPr>
        <p:spPr>
          <a:xfrm>
            <a:off x="4810012" y="0"/>
            <a:ext cx="7342459" cy="369332"/>
          </a:xfrm>
          <a:prstGeom prst="rect">
            <a:avLst/>
          </a:prstGeom>
          <a:noFill/>
        </p:spPr>
        <p:txBody>
          <a:bodyPr wrap="none" rtlCol="0">
            <a:spAutoFit/>
          </a:bodyPr>
          <a:lstStyle/>
          <a:p>
            <a:r>
              <a:rPr lang="en-US" dirty="0"/>
              <a:t>Lecture 3: Federalism and the International Dimension of Constitutionalism </a:t>
            </a:r>
          </a:p>
        </p:txBody>
      </p:sp>
      <p:pic>
        <p:nvPicPr>
          <p:cNvPr id="7" name="Picture 6">
            <a:extLst>
              <a:ext uri="{FF2B5EF4-FFF2-40B4-BE49-F238E27FC236}">
                <a16:creationId xmlns:a16="http://schemas.microsoft.com/office/drawing/2014/main" id="{726F1802-65DE-714E-A4CF-388A2F87381F}"/>
              </a:ext>
            </a:extLst>
          </p:cNvPr>
          <p:cNvPicPr>
            <a:picLocks noChangeAspect="1"/>
          </p:cNvPicPr>
          <p:nvPr/>
        </p:nvPicPr>
        <p:blipFill>
          <a:blip r:embed="rId4"/>
          <a:stretch>
            <a:fillRect/>
          </a:stretch>
        </p:blipFill>
        <p:spPr>
          <a:xfrm>
            <a:off x="745209" y="695739"/>
            <a:ext cx="1640990" cy="1640990"/>
          </a:xfrm>
          <a:prstGeom prst="rect">
            <a:avLst/>
          </a:prstGeom>
        </p:spPr>
      </p:pic>
    </p:spTree>
    <p:extLst>
      <p:ext uri="{BB962C8B-B14F-4D97-AF65-F5344CB8AC3E}">
        <p14:creationId xmlns:p14="http://schemas.microsoft.com/office/powerpoint/2010/main" val="244039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51F4C-C84F-C747-9EE0-8E03BCBA6F5A}"/>
              </a:ext>
            </a:extLst>
          </p:cNvPr>
          <p:cNvSpPr>
            <a:spLocks noGrp="1"/>
          </p:cNvSpPr>
          <p:nvPr>
            <p:ph type="title"/>
          </p:nvPr>
        </p:nvSpPr>
        <p:spPr>
          <a:xfrm>
            <a:off x="0" y="1"/>
            <a:ext cx="12192000" cy="1099929"/>
          </a:xfrm>
        </p:spPr>
        <p:txBody>
          <a:bodyPr>
            <a:normAutofit fontScale="90000"/>
          </a:bodyPr>
          <a:lstStyle/>
          <a:p>
            <a:pPr algn="ctr"/>
            <a:r>
              <a:rPr lang="en-US" dirty="0"/>
              <a:t>Traditional Ideology of Constitutional Authority</a:t>
            </a:r>
            <a:br>
              <a:rPr lang="en-US" dirty="0"/>
            </a:br>
            <a:r>
              <a:rPr lang="en-US" dirty="0"/>
              <a:t>in Liberal Democratic States</a:t>
            </a:r>
          </a:p>
        </p:txBody>
      </p:sp>
      <p:graphicFrame>
        <p:nvGraphicFramePr>
          <p:cNvPr id="8" name="Content Placeholder 7">
            <a:extLst>
              <a:ext uri="{FF2B5EF4-FFF2-40B4-BE49-F238E27FC236}">
                <a16:creationId xmlns:a16="http://schemas.microsoft.com/office/drawing/2014/main" id="{6B5E4937-19A3-C94B-80C5-095D79EFB7E8}"/>
              </a:ext>
            </a:extLst>
          </p:cNvPr>
          <p:cNvGraphicFramePr>
            <a:graphicFrameLocks noGrp="1"/>
          </p:cNvGraphicFramePr>
          <p:nvPr>
            <p:ph idx="1"/>
            <p:extLst>
              <p:ext uri="{D42A27DB-BD31-4B8C-83A1-F6EECF244321}">
                <p14:modId xmlns:p14="http://schemas.microsoft.com/office/powerpoint/2010/main" val="1570737974"/>
              </p:ext>
            </p:extLst>
          </p:nvPr>
        </p:nvGraphicFramePr>
        <p:xfrm>
          <a:off x="-1" y="1342416"/>
          <a:ext cx="12191999" cy="5515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8240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C51F4C-C84F-C747-9EE0-8E03BCBA6F5A}"/>
              </a:ext>
            </a:extLst>
          </p:cNvPr>
          <p:cNvSpPr>
            <a:spLocks noGrp="1"/>
          </p:cNvSpPr>
          <p:nvPr>
            <p:ph type="title"/>
          </p:nvPr>
        </p:nvSpPr>
        <p:spPr>
          <a:xfrm>
            <a:off x="0" y="1"/>
            <a:ext cx="12192000" cy="1099929"/>
          </a:xfrm>
        </p:spPr>
        <p:txBody>
          <a:bodyPr>
            <a:normAutofit fontScale="90000"/>
          </a:bodyPr>
          <a:lstStyle/>
          <a:p>
            <a:pPr algn="ctr"/>
            <a:r>
              <a:rPr lang="en-US" dirty="0"/>
              <a:t>Allocations of Political Authority</a:t>
            </a:r>
            <a:br>
              <a:rPr lang="en-US" dirty="0"/>
            </a:br>
            <a:r>
              <a:rPr lang="en-US" dirty="0"/>
              <a:t>in Marxist-Leninist and Theocratic States</a:t>
            </a:r>
          </a:p>
        </p:txBody>
      </p:sp>
      <p:graphicFrame>
        <p:nvGraphicFramePr>
          <p:cNvPr id="4" name="Content Placeholder 3">
            <a:extLst>
              <a:ext uri="{FF2B5EF4-FFF2-40B4-BE49-F238E27FC236}">
                <a16:creationId xmlns:a16="http://schemas.microsoft.com/office/drawing/2014/main" id="{AE834174-B6BF-A846-8460-45C8A8C4081A}"/>
              </a:ext>
            </a:extLst>
          </p:cNvPr>
          <p:cNvGraphicFramePr>
            <a:graphicFrameLocks noGrp="1"/>
          </p:cNvGraphicFramePr>
          <p:nvPr>
            <p:ph idx="1"/>
            <p:extLst>
              <p:ext uri="{D42A27DB-BD31-4B8C-83A1-F6EECF244321}">
                <p14:modId xmlns:p14="http://schemas.microsoft.com/office/powerpoint/2010/main" val="183852553"/>
              </p:ext>
            </p:extLst>
          </p:nvPr>
        </p:nvGraphicFramePr>
        <p:xfrm>
          <a:off x="-24715" y="1210962"/>
          <a:ext cx="12191999" cy="5647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413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D8B1F-4CB7-0843-8105-F14A5F550376}"/>
              </a:ext>
            </a:extLst>
          </p:cNvPr>
          <p:cNvSpPr>
            <a:spLocks noGrp="1"/>
          </p:cNvSpPr>
          <p:nvPr>
            <p:ph type="title"/>
          </p:nvPr>
        </p:nvSpPr>
        <p:spPr>
          <a:xfrm>
            <a:off x="0" y="1"/>
            <a:ext cx="12192000" cy="1173891"/>
          </a:xfrm>
        </p:spPr>
        <p:txBody>
          <a:bodyPr>
            <a:normAutofit fontScale="90000"/>
          </a:bodyPr>
          <a:lstStyle/>
          <a:p>
            <a:pPr algn="ctr"/>
            <a:r>
              <a:rPr lang="en-US" dirty="0"/>
              <a:t>Allocation of Power </a:t>
            </a:r>
            <a:r>
              <a:rPr lang="en-US" i="1" dirty="0"/>
              <a:t>Within</a:t>
            </a:r>
            <a:r>
              <a:rPr lang="en-US" dirty="0"/>
              <a:t> Organs of Government: </a:t>
            </a:r>
            <a:r>
              <a:rPr lang="en-US" i="1" dirty="0"/>
              <a:t>Vertical</a:t>
            </a:r>
            <a:r>
              <a:rPr lang="en-US" dirty="0"/>
              <a:t> Allocations</a:t>
            </a:r>
          </a:p>
        </p:txBody>
      </p:sp>
      <p:graphicFrame>
        <p:nvGraphicFramePr>
          <p:cNvPr id="3" name="Content Placeholder 2">
            <a:extLst>
              <a:ext uri="{FF2B5EF4-FFF2-40B4-BE49-F238E27FC236}">
                <a16:creationId xmlns:a16="http://schemas.microsoft.com/office/drawing/2014/main" id="{ED6A5BD7-1987-834A-8C4A-D4B4877D772C}"/>
              </a:ext>
            </a:extLst>
          </p:cNvPr>
          <p:cNvGraphicFramePr>
            <a:graphicFrameLocks noGrp="1"/>
          </p:cNvGraphicFramePr>
          <p:nvPr>
            <p:ph idx="1"/>
            <p:extLst>
              <p:ext uri="{D42A27DB-BD31-4B8C-83A1-F6EECF244321}">
                <p14:modId xmlns:p14="http://schemas.microsoft.com/office/powerpoint/2010/main" val="2665798197"/>
              </p:ext>
            </p:extLst>
          </p:nvPr>
        </p:nvGraphicFramePr>
        <p:xfrm>
          <a:off x="-1" y="1322173"/>
          <a:ext cx="12191999" cy="5535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913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2D8B1F-4CB7-0843-8105-F14A5F550376}"/>
              </a:ext>
            </a:extLst>
          </p:cNvPr>
          <p:cNvSpPr>
            <a:spLocks noGrp="1"/>
          </p:cNvSpPr>
          <p:nvPr>
            <p:ph type="title"/>
          </p:nvPr>
        </p:nvSpPr>
        <p:spPr>
          <a:xfrm>
            <a:off x="0" y="1"/>
            <a:ext cx="12192000" cy="1173891"/>
          </a:xfrm>
        </p:spPr>
        <p:txBody>
          <a:bodyPr>
            <a:normAutofit fontScale="90000"/>
          </a:bodyPr>
          <a:lstStyle/>
          <a:p>
            <a:pPr algn="ctr"/>
            <a:r>
              <a:rPr lang="en-US" dirty="0"/>
              <a:t>Allocation of Power </a:t>
            </a:r>
            <a:r>
              <a:rPr lang="en-US" i="1" dirty="0"/>
              <a:t>Within</a:t>
            </a:r>
            <a:r>
              <a:rPr lang="en-US" dirty="0"/>
              <a:t> Organs of Government: </a:t>
            </a:r>
            <a:r>
              <a:rPr lang="en-US" i="1" dirty="0"/>
              <a:t>Vertical</a:t>
            </a:r>
            <a:r>
              <a:rPr lang="en-US" dirty="0"/>
              <a:t> Allocations</a:t>
            </a:r>
          </a:p>
        </p:txBody>
      </p:sp>
      <p:graphicFrame>
        <p:nvGraphicFramePr>
          <p:cNvPr id="7" name="Content Placeholder 6">
            <a:extLst>
              <a:ext uri="{FF2B5EF4-FFF2-40B4-BE49-F238E27FC236}">
                <a16:creationId xmlns:a16="http://schemas.microsoft.com/office/drawing/2014/main" id="{25BB0084-ACDB-A14E-8CE6-3EC9D2F11DD5}"/>
              </a:ext>
            </a:extLst>
          </p:cNvPr>
          <p:cNvGraphicFramePr>
            <a:graphicFrameLocks noGrp="1"/>
          </p:cNvGraphicFramePr>
          <p:nvPr>
            <p:ph idx="1"/>
            <p:extLst>
              <p:ext uri="{D42A27DB-BD31-4B8C-83A1-F6EECF244321}">
                <p14:modId xmlns:p14="http://schemas.microsoft.com/office/powerpoint/2010/main" val="129645135"/>
              </p:ext>
            </p:extLst>
          </p:nvPr>
        </p:nvGraphicFramePr>
        <p:xfrm>
          <a:off x="-1" y="1173893"/>
          <a:ext cx="12191999" cy="56841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9591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C241BE-8257-7041-A49D-AA050909002F}"/>
              </a:ext>
            </a:extLst>
          </p:cNvPr>
          <p:cNvSpPr>
            <a:spLocks noGrp="1"/>
          </p:cNvSpPr>
          <p:nvPr>
            <p:ph type="title"/>
          </p:nvPr>
        </p:nvSpPr>
        <p:spPr/>
        <p:txBody>
          <a:bodyPr/>
          <a:lstStyle/>
          <a:p>
            <a:r>
              <a:rPr lang="en-US" dirty="0"/>
              <a:t>Germany</a:t>
            </a:r>
          </a:p>
        </p:txBody>
      </p:sp>
      <p:pic>
        <p:nvPicPr>
          <p:cNvPr id="8" name="Content Placeholder 7">
            <a:extLst>
              <a:ext uri="{FF2B5EF4-FFF2-40B4-BE49-F238E27FC236}">
                <a16:creationId xmlns:a16="http://schemas.microsoft.com/office/drawing/2014/main" id="{02E1569F-0C4C-C949-8543-1D8FBA4CD3E6}"/>
              </a:ext>
            </a:extLst>
          </p:cNvPr>
          <p:cNvPicPr>
            <a:picLocks noGrp="1" noChangeAspect="1"/>
          </p:cNvPicPr>
          <p:nvPr>
            <p:ph sz="half" idx="2"/>
          </p:nvPr>
        </p:nvPicPr>
        <p:blipFill>
          <a:blip r:embed="rId2"/>
          <a:stretch>
            <a:fillRect/>
          </a:stretch>
        </p:blipFill>
        <p:spPr>
          <a:xfrm>
            <a:off x="7299896" y="365125"/>
            <a:ext cx="4825157" cy="6403480"/>
          </a:xfrm>
        </p:spPr>
      </p:pic>
      <p:sp>
        <p:nvSpPr>
          <p:cNvPr id="12" name="Content Placeholder 11">
            <a:extLst>
              <a:ext uri="{FF2B5EF4-FFF2-40B4-BE49-F238E27FC236}">
                <a16:creationId xmlns:a16="http://schemas.microsoft.com/office/drawing/2014/main" id="{B4D6AA77-D3E5-4147-BD1E-065EADF2EF95}"/>
              </a:ext>
            </a:extLst>
          </p:cNvPr>
          <p:cNvSpPr>
            <a:spLocks noGrp="1"/>
          </p:cNvSpPr>
          <p:nvPr>
            <p:ph sz="half" idx="1"/>
          </p:nvPr>
        </p:nvSpPr>
        <p:spPr>
          <a:xfrm>
            <a:off x="66947" y="1825625"/>
            <a:ext cx="6926977" cy="4942980"/>
          </a:xfrm>
        </p:spPr>
        <p:txBody>
          <a:bodyPr>
            <a:normAutofit fontScale="92500" lnSpcReduction="20000"/>
          </a:bodyPr>
          <a:lstStyle/>
          <a:p>
            <a:r>
              <a:rPr lang="en-US" dirty="0"/>
              <a:t>German Basic Law divides authority between the federal government and the </a:t>
            </a:r>
            <a:r>
              <a:rPr lang="en-US" i="1" dirty="0"/>
              <a:t>Länder</a:t>
            </a:r>
            <a:r>
              <a:rPr lang="en-US" dirty="0"/>
              <a:t> </a:t>
            </a:r>
          </a:p>
          <a:p>
            <a:r>
              <a:rPr lang="en-US" dirty="0"/>
              <a:t>Article 30: </a:t>
            </a:r>
          </a:p>
          <a:p>
            <a:pPr lvl="1"/>
            <a:r>
              <a:rPr lang="en-US" dirty="0"/>
              <a:t>"The exercise of governmental powers and the discharge of governmental functions shall be incumbent on the </a:t>
            </a:r>
            <a:r>
              <a:rPr lang="en-US" i="1" dirty="0"/>
              <a:t>Länder</a:t>
            </a:r>
            <a:r>
              <a:rPr lang="en-US" dirty="0"/>
              <a:t> insofar as this Basic Law does not otherwise prescribe or permit." </a:t>
            </a:r>
          </a:p>
          <a:p>
            <a:r>
              <a:rPr lang="en-US" dirty="0"/>
              <a:t>Federal government limited to the exercise of authority only in those areas specified in the Basic Law. </a:t>
            </a:r>
          </a:p>
          <a:p>
            <a:pPr lvl="1"/>
            <a:r>
              <a:rPr lang="en-US" dirty="0"/>
              <a:t>The federal government is assigned a greater legislative role </a:t>
            </a:r>
          </a:p>
          <a:p>
            <a:pPr lvl="1"/>
            <a:r>
              <a:rPr lang="en-US" i="1" dirty="0"/>
              <a:t>Land</a:t>
            </a:r>
            <a:r>
              <a:rPr lang="en-US" dirty="0"/>
              <a:t> governments a greater administrative role. </a:t>
            </a:r>
          </a:p>
          <a:p>
            <a:r>
              <a:rPr lang="en-US" dirty="0"/>
              <a:t>Länder have structural though limited political authority within the institutions of the federal government</a:t>
            </a:r>
          </a:p>
        </p:txBody>
      </p:sp>
    </p:spTree>
    <p:extLst>
      <p:ext uri="{BB962C8B-B14F-4D97-AF65-F5344CB8AC3E}">
        <p14:creationId xmlns:p14="http://schemas.microsoft.com/office/powerpoint/2010/main" val="1449807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72239-1A19-A545-A4E2-EAC7E318F4CD}"/>
              </a:ext>
            </a:extLst>
          </p:cNvPr>
          <p:cNvSpPr>
            <a:spLocks noGrp="1"/>
          </p:cNvSpPr>
          <p:nvPr>
            <p:ph type="title"/>
          </p:nvPr>
        </p:nvSpPr>
        <p:spPr>
          <a:xfrm>
            <a:off x="0" y="1"/>
            <a:ext cx="6376086" cy="951469"/>
          </a:xfrm>
        </p:spPr>
        <p:txBody>
          <a:bodyPr/>
          <a:lstStyle/>
          <a:p>
            <a:r>
              <a:rPr lang="en-US" dirty="0"/>
              <a:t>Germany</a:t>
            </a:r>
          </a:p>
        </p:txBody>
      </p:sp>
      <p:graphicFrame>
        <p:nvGraphicFramePr>
          <p:cNvPr id="9" name="Content Placeholder 8">
            <a:extLst>
              <a:ext uri="{FF2B5EF4-FFF2-40B4-BE49-F238E27FC236}">
                <a16:creationId xmlns:a16="http://schemas.microsoft.com/office/drawing/2014/main" id="{F17381A7-A7B1-C24C-BF94-0D24E2538E14}"/>
              </a:ext>
            </a:extLst>
          </p:cNvPr>
          <p:cNvGraphicFramePr>
            <a:graphicFrameLocks noGrp="1"/>
          </p:cNvGraphicFramePr>
          <p:nvPr>
            <p:ph sz="half" idx="1"/>
            <p:extLst>
              <p:ext uri="{D42A27DB-BD31-4B8C-83A1-F6EECF244321}">
                <p14:modId xmlns:p14="http://schemas.microsoft.com/office/powerpoint/2010/main" val="1944328151"/>
              </p:ext>
            </p:extLst>
          </p:nvPr>
        </p:nvGraphicFramePr>
        <p:xfrm>
          <a:off x="0" y="951469"/>
          <a:ext cx="8958648" cy="5906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6E51D591-2DB8-3242-A067-7517DBE5F529}"/>
              </a:ext>
            </a:extLst>
          </p:cNvPr>
          <p:cNvPicPr>
            <a:picLocks noGrp="1" noChangeAspect="1"/>
          </p:cNvPicPr>
          <p:nvPr>
            <p:ph sz="half" idx="2"/>
          </p:nvPr>
        </p:nvPicPr>
        <p:blipFill>
          <a:blip r:embed="rId7"/>
          <a:stretch>
            <a:fillRect/>
          </a:stretch>
        </p:blipFill>
        <p:spPr>
          <a:xfrm>
            <a:off x="9057503" y="1306070"/>
            <a:ext cx="3134497" cy="3710773"/>
          </a:xfrm>
        </p:spPr>
      </p:pic>
    </p:spTree>
    <p:extLst>
      <p:ext uri="{BB962C8B-B14F-4D97-AF65-F5344CB8AC3E}">
        <p14:creationId xmlns:p14="http://schemas.microsoft.com/office/powerpoint/2010/main" val="148796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92F3B-8250-5840-9C76-E54B5F31D258}"/>
              </a:ext>
            </a:extLst>
          </p:cNvPr>
          <p:cNvSpPr>
            <a:spLocks noGrp="1"/>
          </p:cNvSpPr>
          <p:nvPr>
            <p:ph type="title"/>
          </p:nvPr>
        </p:nvSpPr>
        <p:spPr>
          <a:xfrm>
            <a:off x="0" y="1"/>
            <a:ext cx="2604052" cy="854764"/>
          </a:xfrm>
        </p:spPr>
        <p:txBody>
          <a:bodyPr/>
          <a:lstStyle/>
          <a:p>
            <a:r>
              <a:rPr lang="en-US" dirty="0"/>
              <a:t>India</a:t>
            </a:r>
          </a:p>
        </p:txBody>
      </p:sp>
      <p:sp>
        <p:nvSpPr>
          <p:cNvPr id="3" name="Content Placeholder 2">
            <a:extLst>
              <a:ext uri="{FF2B5EF4-FFF2-40B4-BE49-F238E27FC236}">
                <a16:creationId xmlns:a16="http://schemas.microsoft.com/office/drawing/2014/main" id="{70CF8E56-7ADE-444E-9467-1D9CF19F15C2}"/>
              </a:ext>
            </a:extLst>
          </p:cNvPr>
          <p:cNvSpPr>
            <a:spLocks noGrp="1"/>
          </p:cNvSpPr>
          <p:nvPr>
            <p:ph sz="half" idx="1"/>
          </p:nvPr>
        </p:nvSpPr>
        <p:spPr>
          <a:xfrm>
            <a:off x="0" y="854765"/>
            <a:ext cx="6019800" cy="6003235"/>
          </a:xfrm>
        </p:spPr>
        <p:txBody>
          <a:bodyPr>
            <a:normAutofit fontScale="55000" lnSpcReduction="20000"/>
          </a:bodyPr>
          <a:lstStyle/>
          <a:p>
            <a:r>
              <a:rPr lang="en-US" dirty="0"/>
              <a:t>Quasi-federal system; containing  features of both a federation and unitary state.</a:t>
            </a:r>
          </a:p>
          <a:p>
            <a:pPr lvl="1"/>
            <a:r>
              <a:rPr lang="en-US" dirty="0"/>
              <a:t>The core objectives: unity in diversity; devolution in authority, and decentralization in administration</a:t>
            </a:r>
          </a:p>
          <a:p>
            <a:r>
              <a:rPr lang="en-US" dirty="0"/>
              <a:t>Divided into different States for convenience of administration (Asymmetric federalism)</a:t>
            </a:r>
          </a:p>
          <a:p>
            <a:pPr lvl="1"/>
            <a:r>
              <a:rPr lang="en-US" dirty="0"/>
              <a:t>Article 249(1), if Parliament resolves by at least 2/3 vote that it is necessary or expedient in national interest that Parliament should make laws with respect to any of the matters enumerated in the State list. </a:t>
            </a:r>
          </a:p>
          <a:p>
            <a:pPr lvl="1"/>
            <a:r>
              <a:rPr lang="en-US" dirty="0"/>
              <a:t>Article 251 provides that in case of inconsistency between a law made by parliament under Article 249 and a law made by a State legislature, the Union law will prevail to the extent of such inconsistency or ‘repugnancy’. </a:t>
            </a:r>
          </a:p>
          <a:p>
            <a:r>
              <a:rPr lang="en-US" dirty="0"/>
              <a:t>Distribution of power provided in the federal constitution</a:t>
            </a:r>
          </a:p>
          <a:p>
            <a:r>
              <a:rPr lang="en-US" dirty="0"/>
              <a:t>Three Lists of the Seventh Schedule of the Constitution. </a:t>
            </a:r>
          </a:p>
          <a:p>
            <a:pPr lvl="1"/>
            <a:r>
              <a:rPr lang="en-US" dirty="0"/>
              <a:t>Union List</a:t>
            </a:r>
          </a:p>
          <a:p>
            <a:pPr lvl="2"/>
            <a:r>
              <a:rPr lang="en-US" dirty="0"/>
              <a:t>E.g., defense, foreign affairs, railways, currency</a:t>
            </a:r>
          </a:p>
          <a:p>
            <a:pPr lvl="1"/>
            <a:r>
              <a:rPr lang="en-US" dirty="0"/>
              <a:t>State List</a:t>
            </a:r>
          </a:p>
          <a:p>
            <a:pPr lvl="2"/>
            <a:r>
              <a:rPr lang="en-US" dirty="0"/>
              <a:t>E.g. education, public health, police, local administration</a:t>
            </a:r>
          </a:p>
          <a:p>
            <a:pPr lvl="1"/>
            <a:r>
              <a:rPr lang="en-US" dirty="0"/>
              <a:t>Concurrent List</a:t>
            </a:r>
          </a:p>
          <a:p>
            <a:pPr lvl="2"/>
            <a:r>
              <a:rPr lang="en-US" dirty="0"/>
              <a:t>E.g., criminal law, forest, economic and social planning</a:t>
            </a:r>
          </a:p>
          <a:p>
            <a:pPr lvl="2"/>
            <a:r>
              <a:rPr lang="en-US" dirty="0"/>
              <a:t>In case of conflict federal prevails</a:t>
            </a:r>
          </a:p>
          <a:p>
            <a:pPr lvl="1"/>
            <a:r>
              <a:rPr lang="en-US" dirty="0"/>
              <a:t>Residuary powers vested in the Central government. </a:t>
            </a:r>
          </a:p>
          <a:p>
            <a:r>
              <a:rPr lang="en-US" dirty="0"/>
              <a:t>Fiscal federalism</a:t>
            </a:r>
          </a:p>
          <a:p>
            <a:pPr lvl="1"/>
            <a:r>
              <a:rPr lang="en-US" dirty="0"/>
              <a:t>Revenue sharing between federal and state and among states set through the Finance Commission.</a:t>
            </a:r>
          </a:p>
          <a:p>
            <a:r>
              <a:rPr lang="en-US" dirty="0"/>
              <a:t>Integrated judiciary</a:t>
            </a:r>
          </a:p>
          <a:p>
            <a:pPr lvl="1"/>
            <a:r>
              <a:rPr lang="en-US" dirty="0"/>
              <a:t>No separate state judicial system</a:t>
            </a:r>
            <a:br>
              <a:rPr lang="en-US" dirty="0"/>
            </a:br>
            <a:endParaRPr lang="en-US" dirty="0"/>
          </a:p>
        </p:txBody>
      </p:sp>
      <p:graphicFrame>
        <p:nvGraphicFramePr>
          <p:cNvPr id="5" name="Content Placeholder 4">
            <a:extLst>
              <a:ext uri="{FF2B5EF4-FFF2-40B4-BE49-F238E27FC236}">
                <a16:creationId xmlns:a16="http://schemas.microsoft.com/office/drawing/2014/main" id="{6CF8306B-6A6C-004D-AD79-DD90224401A5}"/>
              </a:ext>
            </a:extLst>
          </p:cNvPr>
          <p:cNvGraphicFramePr>
            <a:graphicFrameLocks noGrp="1"/>
          </p:cNvGraphicFramePr>
          <p:nvPr>
            <p:ph sz="half" idx="2"/>
            <p:extLst>
              <p:ext uri="{D42A27DB-BD31-4B8C-83A1-F6EECF244321}">
                <p14:modId xmlns:p14="http://schemas.microsoft.com/office/powerpoint/2010/main" val="441919135"/>
              </p:ext>
            </p:extLst>
          </p:nvPr>
        </p:nvGraphicFramePr>
        <p:xfrm>
          <a:off x="6172200" y="1371600"/>
          <a:ext cx="5181600" cy="480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799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7E801-C822-2A4B-8920-C441371EB039}"/>
              </a:ext>
            </a:extLst>
          </p:cNvPr>
          <p:cNvSpPr>
            <a:spLocks noGrp="1"/>
          </p:cNvSpPr>
          <p:nvPr>
            <p:ph type="title"/>
          </p:nvPr>
        </p:nvSpPr>
        <p:spPr>
          <a:xfrm>
            <a:off x="0" y="1"/>
            <a:ext cx="5387009" cy="824947"/>
          </a:xfrm>
        </p:spPr>
        <p:txBody>
          <a:bodyPr/>
          <a:lstStyle/>
          <a:p>
            <a:r>
              <a:rPr lang="en-US" dirty="0"/>
              <a:t>Brazil</a:t>
            </a:r>
          </a:p>
        </p:txBody>
      </p:sp>
      <p:sp>
        <p:nvSpPr>
          <p:cNvPr id="3" name="Content Placeholder 2">
            <a:extLst>
              <a:ext uri="{FF2B5EF4-FFF2-40B4-BE49-F238E27FC236}">
                <a16:creationId xmlns:a16="http://schemas.microsoft.com/office/drawing/2014/main" id="{2DD2BC71-E412-C041-AC3B-D27E3E6E9C98}"/>
              </a:ext>
            </a:extLst>
          </p:cNvPr>
          <p:cNvSpPr>
            <a:spLocks noGrp="1"/>
          </p:cNvSpPr>
          <p:nvPr>
            <p:ph sz="half" idx="1"/>
          </p:nvPr>
        </p:nvSpPr>
        <p:spPr>
          <a:xfrm>
            <a:off x="0" y="1050373"/>
            <a:ext cx="5181600" cy="4351338"/>
          </a:xfrm>
        </p:spPr>
        <p:txBody>
          <a:bodyPr>
            <a:normAutofit fontScale="70000" lnSpcReduction="20000"/>
          </a:bodyPr>
          <a:lstStyle/>
          <a:p>
            <a:r>
              <a:rPr lang="en-US" dirty="0"/>
              <a:t>Adopted federalism (after 1889) as a reaction against the Empire's authoritarian, heavily centralized rule</a:t>
            </a:r>
          </a:p>
          <a:p>
            <a:pPr lvl="1"/>
            <a:r>
              <a:rPr lang="en-US" dirty="0"/>
              <a:t>Sensitive to nation’s enormous size and distinct regions with quite different traditions.</a:t>
            </a:r>
          </a:p>
          <a:p>
            <a:r>
              <a:rPr lang="en-US" dirty="0"/>
              <a:t>1988 Brazilian Constitution of including municipalities as federal entities.</a:t>
            </a:r>
          </a:p>
          <a:p>
            <a:pPr lvl="1"/>
            <a:r>
              <a:rPr lang="en-US" dirty="0"/>
              <a:t> Brazilian municipalities are now invested with some of the traditional powers usually granted to states in federalism</a:t>
            </a:r>
          </a:p>
          <a:p>
            <a:pPr lvl="1"/>
            <a:r>
              <a:rPr lang="en-US" dirty="0"/>
              <a:t>Allowed to adopt a constitution.</a:t>
            </a:r>
          </a:p>
        </p:txBody>
      </p:sp>
      <p:sp>
        <p:nvSpPr>
          <p:cNvPr id="4" name="Content Placeholder 3">
            <a:extLst>
              <a:ext uri="{FF2B5EF4-FFF2-40B4-BE49-F238E27FC236}">
                <a16:creationId xmlns:a16="http://schemas.microsoft.com/office/drawing/2014/main" id="{D6985635-2199-8B4B-A732-1C6B4A60F24A}"/>
              </a:ext>
            </a:extLst>
          </p:cNvPr>
          <p:cNvSpPr>
            <a:spLocks noGrp="1"/>
          </p:cNvSpPr>
          <p:nvPr>
            <p:ph sz="half" idx="2"/>
          </p:nvPr>
        </p:nvSpPr>
        <p:spPr>
          <a:xfrm>
            <a:off x="6172200" y="0"/>
            <a:ext cx="6019800" cy="6858000"/>
          </a:xfrm>
        </p:spPr>
        <p:txBody>
          <a:bodyPr>
            <a:normAutofit fontScale="70000" lnSpcReduction="20000"/>
          </a:bodyPr>
          <a:lstStyle/>
          <a:p>
            <a:r>
              <a:rPr lang="en-US" dirty="0"/>
              <a:t>Article 21 delegates to the federal government a broad array of powers that are meant to be exclusive</a:t>
            </a:r>
          </a:p>
          <a:p>
            <a:pPr lvl="1"/>
            <a:r>
              <a:rPr lang="en-US" dirty="0"/>
              <a:t>E.g.,  international relations; war and defense powers; currency, exchange rates, and mineral prospecting; radio and television broadcasting; mail; and the federal police. </a:t>
            </a:r>
          </a:p>
          <a:p>
            <a:r>
              <a:rPr lang="en-US" dirty="0"/>
              <a:t>Article 22 grants the federal government specifically exclusive powers</a:t>
            </a:r>
          </a:p>
          <a:p>
            <a:pPr lvl="1"/>
            <a:r>
              <a:rPr lang="en-US" dirty="0"/>
              <a:t>civil, commercial, penal, procedural, electoral, agrarian, maritime, aeronautical, space and labor law; to regulate foreign and interstate commerce, ports and navigation, postal service, foreign exchange, expropriation, mining, informatics, national transportation policy, naturalization, social security, nuclear activities, and commercial advertising. </a:t>
            </a:r>
          </a:p>
          <a:p>
            <a:pPr lvl="1"/>
            <a:r>
              <a:rPr lang="en-US" dirty="0"/>
              <a:t>With respect to Article 22 powers, Congress may adopt complementary laws (approved by an absolute majority) authorizing the states to legislate on specific matters in these areas of exclusive federal competence.</a:t>
            </a:r>
          </a:p>
          <a:p>
            <a:r>
              <a:rPr lang="en-US" dirty="0"/>
              <a:t>No exclusive state or municipal powers</a:t>
            </a:r>
          </a:p>
          <a:p>
            <a:pPr lvl="1"/>
            <a:r>
              <a:rPr lang="en-US" dirty="0"/>
              <a:t>“</a:t>
            </a:r>
            <a:r>
              <a:rPr lang="en-US" b="1" i="1" dirty="0">
                <a:solidFill>
                  <a:srgbClr val="FF0000"/>
                </a:solidFill>
              </a:rPr>
              <a:t>The powers granted to the federal government are so extensive, and so much federal legislation has been enacted, that the states and municipalities are left virtually without any areas wherein they can legislate free from constraints set by the federal government</a:t>
            </a:r>
            <a:r>
              <a:rPr lang="en-US" dirty="0"/>
              <a:t>.” (Keith </a:t>
            </a:r>
            <a:r>
              <a:rPr lang="en-US" dirty="0" err="1"/>
              <a:t>Rosenn</a:t>
            </a:r>
            <a:r>
              <a:rPr lang="en-US" dirty="0"/>
              <a:t>, “Federalism in Brazil,” 43 </a:t>
            </a:r>
            <a:r>
              <a:rPr lang="en-US" i="1" dirty="0" err="1"/>
              <a:t>Duq</a:t>
            </a:r>
            <a:r>
              <a:rPr lang="en-US" i="1" dirty="0"/>
              <a:t>. L. Rev. </a:t>
            </a:r>
            <a:r>
              <a:rPr lang="en-US" dirty="0"/>
              <a:t>577, 583 (2005).</a:t>
            </a:r>
          </a:p>
          <a:p>
            <a:r>
              <a:rPr lang="en-US" dirty="0"/>
              <a:t>Concurrent powers</a:t>
            </a:r>
          </a:p>
          <a:p>
            <a:pPr lvl="1"/>
            <a:r>
              <a:rPr lang="en-US" dirty="0"/>
              <a:t>federal government's power is limited to establishing general rules.</a:t>
            </a:r>
          </a:p>
        </p:txBody>
      </p:sp>
      <p:pic>
        <p:nvPicPr>
          <p:cNvPr id="6" name="Picture 5">
            <a:extLst>
              <a:ext uri="{FF2B5EF4-FFF2-40B4-BE49-F238E27FC236}">
                <a16:creationId xmlns:a16="http://schemas.microsoft.com/office/drawing/2014/main" id="{0EC7825B-2892-1440-A2F5-0444171EA440}"/>
              </a:ext>
            </a:extLst>
          </p:cNvPr>
          <p:cNvPicPr>
            <a:picLocks noChangeAspect="1"/>
          </p:cNvPicPr>
          <p:nvPr/>
        </p:nvPicPr>
        <p:blipFill>
          <a:blip r:embed="rId2"/>
          <a:stretch>
            <a:fillRect/>
          </a:stretch>
        </p:blipFill>
        <p:spPr>
          <a:xfrm>
            <a:off x="940599" y="3965713"/>
            <a:ext cx="2921306" cy="2892286"/>
          </a:xfrm>
          <a:prstGeom prst="rect">
            <a:avLst/>
          </a:prstGeom>
        </p:spPr>
      </p:pic>
    </p:spTree>
    <p:extLst>
      <p:ext uri="{BB962C8B-B14F-4D97-AF65-F5344CB8AC3E}">
        <p14:creationId xmlns:p14="http://schemas.microsoft.com/office/powerpoint/2010/main" val="945484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A36A-797F-3243-9841-9A30847D1313}"/>
              </a:ext>
            </a:extLst>
          </p:cNvPr>
          <p:cNvSpPr>
            <a:spLocks noGrp="1"/>
          </p:cNvSpPr>
          <p:nvPr>
            <p:ph type="title"/>
          </p:nvPr>
        </p:nvSpPr>
        <p:spPr>
          <a:xfrm>
            <a:off x="86140" y="1"/>
            <a:ext cx="5486757" cy="1050324"/>
          </a:xfrm>
        </p:spPr>
        <p:txBody>
          <a:bodyPr/>
          <a:lstStyle/>
          <a:p>
            <a:r>
              <a:rPr lang="en-US" dirty="0"/>
              <a:t>United States</a:t>
            </a:r>
          </a:p>
        </p:txBody>
      </p:sp>
      <p:sp>
        <p:nvSpPr>
          <p:cNvPr id="3" name="Content Placeholder 2">
            <a:extLst>
              <a:ext uri="{FF2B5EF4-FFF2-40B4-BE49-F238E27FC236}">
                <a16:creationId xmlns:a16="http://schemas.microsoft.com/office/drawing/2014/main" id="{7542E27A-E543-CC46-9B1E-4B7BEBBF2C2F}"/>
              </a:ext>
            </a:extLst>
          </p:cNvPr>
          <p:cNvSpPr>
            <a:spLocks noGrp="1"/>
          </p:cNvSpPr>
          <p:nvPr>
            <p:ph sz="half" idx="1"/>
          </p:nvPr>
        </p:nvSpPr>
        <p:spPr>
          <a:xfrm>
            <a:off x="0" y="1050325"/>
            <a:ext cx="6019800" cy="5738101"/>
          </a:xfrm>
        </p:spPr>
        <p:txBody>
          <a:bodyPr>
            <a:normAutofit fontScale="77500" lnSpcReduction="20000"/>
          </a:bodyPr>
          <a:lstStyle/>
          <a:p>
            <a:r>
              <a:rPr lang="en-US" dirty="0"/>
              <a:t>Origins in the construction of a union among sovereign states liberated from former colonial master</a:t>
            </a:r>
          </a:p>
          <a:p>
            <a:r>
              <a:rPr lang="en-US" b="1" i="1" dirty="0">
                <a:solidFill>
                  <a:srgbClr val="C00000"/>
                </a:solidFill>
              </a:rPr>
              <a:t>No explicit reference to federalism in the federal constitution</a:t>
            </a:r>
            <a:r>
              <a:rPr lang="en-US" dirty="0"/>
              <a:t>.</a:t>
            </a:r>
          </a:p>
          <a:p>
            <a:r>
              <a:rPr lang="en-US" dirty="0"/>
              <a:t>Rely on the structural allocation of political authority between states and the federal government.</a:t>
            </a:r>
          </a:p>
          <a:p>
            <a:r>
              <a:rPr lang="en-US" dirty="0"/>
              <a:t>Federal authority enumerated</a:t>
            </a:r>
          </a:p>
          <a:p>
            <a:pPr lvl="1"/>
            <a:r>
              <a:rPr lang="en-US" dirty="0"/>
              <a:t>Legislative powers (Article I ¶ 8).</a:t>
            </a:r>
          </a:p>
          <a:p>
            <a:pPr lvl="1"/>
            <a:r>
              <a:rPr lang="en-US" dirty="0"/>
              <a:t>Executive Authority (Art. 2)</a:t>
            </a:r>
          </a:p>
          <a:p>
            <a:pPr lvl="1"/>
            <a:r>
              <a:rPr lang="en-US" dirty="0"/>
              <a:t>Judicial authority to interpret the federal constitution (but not state constitutional provisions)</a:t>
            </a:r>
          </a:p>
          <a:p>
            <a:r>
              <a:rPr lang="en-US" dirty="0"/>
              <a:t>Concentration of power among branches constrained (principle of checks and balances) through structural organizational provisions </a:t>
            </a:r>
          </a:p>
          <a:p>
            <a:r>
              <a:rPr lang="en-US" dirty="0"/>
              <a:t>State authority—residual</a:t>
            </a:r>
          </a:p>
          <a:p>
            <a:r>
              <a:rPr lang="en-US" dirty="0"/>
              <a:t>In both cases the horizontal allocation of political authority among 3 branches of government</a:t>
            </a:r>
          </a:p>
          <a:p>
            <a:pPr lvl="1"/>
            <a:endParaRPr lang="en-US" dirty="0"/>
          </a:p>
          <a:p>
            <a:endParaRPr lang="en-US" dirty="0"/>
          </a:p>
          <a:p>
            <a:endParaRPr lang="en-US" dirty="0"/>
          </a:p>
        </p:txBody>
      </p:sp>
      <p:graphicFrame>
        <p:nvGraphicFramePr>
          <p:cNvPr id="5" name="Content Placeholder 4">
            <a:extLst>
              <a:ext uri="{FF2B5EF4-FFF2-40B4-BE49-F238E27FC236}">
                <a16:creationId xmlns:a16="http://schemas.microsoft.com/office/drawing/2014/main" id="{435C1A2E-8D21-DC4A-BE7D-BC7A4FF25E25}"/>
              </a:ext>
            </a:extLst>
          </p:cNvPr>
          <p:cNvGraphicFramePr>
            <a:graphicFrameLocks noGrp="1"/>
          </p:cNvGraphicFramePr>
          <p:nvPr>
            <p:ph sz="half" idx="2"/>
            <p:extLst>
              <p:ext uri="{D42A27DB-BD31-4B8C-83A1-F6EECF244321}">
                <p14:modId xmlns:p14="http://schemas.microsoft.com/office/powerpoint/2010/main" val="2825781695"/>
              </p:ext>
            </p:extLst>
          </p:nvPr>
        </p:nvGraphicFramePr>
        <p:xfrm>
          <a:off x="6172199" y="0"/>
          <a:ext cx="5933661" cy="6788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7765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8151-3AC9-8347-8744-262F99C55327}"/>
              </a:ext>
            </a:extLst>
          </p:cNvPr>
          <p:cNvSpPr>
            <a:spLocks noGrp="1"/>
          </p:cNvSpPr>
          <p:nvPr>
            <p:ph type="title"/>
          </p:nvPr>
        </p:nvSpPr>
        <p:spPr>
          <a:xfrm>
            <a:off x="0" y="1"/>
            <a:ext cx="12192000" cy="914399"/>
          </a:xfrm>
        </p:spPr>
        <p:txBody>
          <a:bodyPr>
            <a:normAutofit/>
          </a:bodyPr>
          <a:lstStyle/>
          <a:p>
            <a:r>
              <a:rPr lang="en-US" dirty="0"/>
              <a:t>Effectiveness of Protection of Federalism Principle?</a:t>
            </a:r>
          </a:p>
        </p:txBody>
      </p:sp>
      <p:sp>
        <p:nvSpPr>
          <p:cNvPr id="3" name="Content Placeholder 2">
            <a:extLst>
              <a:ext uri="{FF2B5EF4-FFF2-40B4-BE49-F238E27FC236}">
                <a16:creationId xmlns:a16="http://schemas.microsoft.com/office/drawing/2014/main" id="{610B655D-3446-C041-AB49-BF4ADE4DB932}"/>
              </a:ext>
            </a:extLst>
          </p:cNvPr>
          <p:cNvSpPr>
            <a:spLocks noGrp="1"/>
          </p:cNvSpPr>
          <p:nvPr>
            <p:ph sz="half" idx="1"/>
          </p:nvPr>
        </p:nvSpPr>
        <p:spPr>
          <a:xfrm>
            <a:off x="0" y="914400"/>
            <a:ext cx="6019800" cy="5943600"/>
          </a:xfrm>
        </p:spPr>
        <p:txBody>
          <a:bodyPr>
            <a:normAutofit fontScale="47500" lnSpcReduction="20000"/>
          </a:bodyPr>
          <a:lstStyle/>
          <a:p>
            <a:r>
              <a:rPr lang="en-US" sz="3800" dirty="0"/>
              <a:t>“While the Tenth Amendment makes explicit that “[t]he powers not delegated to the United States by the Constitution, nor prohibited by it to the States, are reserved to the States respectively, or to the people”; the task of ascertaining the constitutional line between federal and state power has given rise to many of the Court’s most difficult and celebrated cases. . . . </a:t>
            </a:r>
          </a:p>
          <a:p>
            <a:r>
              <a:rPr lang="en-US" sz="3800" dirty="0"/>
              <a:t>If a power is delegated to Congress in the Constitution, the Tenth Amendment expressly disclaims any reservation of that power to the States; if a power is an attribute of state sovereignty reserved by the Tenth Amendment, it is necessarily a power the Constitution has not conferred on Congress. . . .</a:t>
            </a:r>
          </a:p>
          <a:p>
            <a:r>
              <a:rPr lang="en-US" sz="3800" dirty="0"/>
              <a:t> It is in this sense that the Tenth Amendment “states but a truism that all is retained which has not been </a:t>
            </a:r>
            <a:r>
              <a:rPr lang="en-US" sz="3800" dirty="0" err="1"/>
              <a:t>surrendered.”</a:t>
            </a:r>
            <a:r>
              <a:rPr lang="en-US" sz="3800" i="1" dirty="0" err="1"/>
              <a:t>United</a:t>
            </a:r>
            <a:r>
              <a:rPr lang="en-US" sz="3800" i="1" dirty="0"/>
              <a:t> States</a:t>
            </a:r>
            <a:r>
              <a:rPr lang="en-US" sz="3800" dirty="0"/>
              <a:t> v. </a:t>
            </a:r>
            <a:r>
              <a:rPr lang="en-US" sz="3800" i="1" dirty="0"/>
              <a:t>Darby</a:t>
            </a:r>
            <a:r>
              <a:rPr lang="en-US" sz="3800" dirty="0"/>
              <a:t>, 312 U.S. 100, 124 (1941). . . . The Tenth Amendment likewise restrains the power of Congress, but this limit is not derived from the text of the Tenth Amendment itself, which, as we have discussed, is essentially a tautology. Instead, the Tenth Amendment confirms that the power of the Federal Government is subject to limits that may, in a given instance, reserve power to the States. The Tenth Amendment thus directs us to determine, as in this case, whether an incident of state sovereignty is protected by a limitation on an Article I power. </a:t>
            </a:r>
          </a:p>
          <a:p>
            <a:r>
              <a:rPr lang="en-US" sz="3800" dirty="0"/>
              <a:t>(</a:t>
            </a:r>
            <a:r>
              <a:rPr lang="en-US" sz="3800" b="1" i="1" dirty="0"/>
              <a:t>New York v. U.S., 488 U.S. 1041 (1992)).</a:t>
            </a:r>
          </a:p>
          <a:p>
            <a:endParaRPr lang="en-US" dirty="0"/>
          </a:p>
        </p:txBody>
      </p:sp>
      <p:graphicFrame>
        <p:nvGraphicFramePr>
          <p:cNvPr id="5" name="Content Placeholder 4">
            <a:extLst>
              <a:ext uri="{FF2B5EF4-FFF2-40B4-BE49-F238E27FC236}">
                <a16:creationId xmlns:a16="http://schemas.microsoft.com/office/drawing/2014/main" id="{03FFA8CF-6BFF-1B4E-A069-EDC7EAFD0951}"/>
              </a:ext>
            </a:extLst>
          </p:cNvPr>
          <p:cNvGraphicFramePr>
            <a:graphicFrameLocks noGrp="1"/>
          </p:cNvGraphicFramePr>
          <p:nvPr>
            <p:ph sz="half" idx="2"/>
            <p:extLst>
              <p:ext uri="{D42A27DB-BD31-4B8C-83A1-F6EECF244321}">
                <p14:modId xmlns:p14="http://schemas.microsoft.com/office/powerpoint/2010/main" val="3864261600"/>
              </p:ext>
            </p:extLst>
          </p:nvPr>
        </p:nvGraphicFramePr>
        <p:xfrm>
          <a:off x="6172199" y="914400"/>
          <a:ext cx="6019799"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0472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622D-E28B-0042-A9DE-9273AD65FA1F}"/>
              </a:ext>
            </a:extLst>
          </p:cNvPr>
          <p:cNvSpPr>
            <a:spLocks noGrp="1"/>
          </p:cNvSpPr>
          <p:nvPr>
            <p:ph type="title"/>
          </p:nvPr>
        </p:nvSpPr>
        <p:spPr>
          <a:xfrm>
            <a:off x="655320" y="365125"/>
            <a:ext cx="5120114" cy="1130617"/>
          </a:xfrm>
        </p:spPr>
        <p:txBody>
          <a:bodyPr vert="horz" lIns="91440" tIns="45720" rIns="91440" bIns="45720" rtlCol="0" anchor="ctr">
            <a:normAutofit/>
          </a:bodyPr>
          <a:lstStyle/>
          <a:p>
            <a:r>
              <a:rPr lang="en-US"/>
              <a:t>Class 3</a:t>
            </a:r>
            <a:endParaRPr lang="en-US" dirty="0"/>
          </a:p>
        </p:txBody>
      </p:sp>
      <p:cxnSp>
        <p:nvCxnSpPr>
          <p:cNvPr id="18" name="Straight Arrow Connector 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683B0F-3FE3-6D40-BE16-D7079BD9924B}"/>
              </a:ext>
            </a:extLst>
          </p:cNvPr>
          <p:cNvSpPr>
            <a:spLocks noGrp="1"/>
          </p:cNvSpPr>
          <p:nvPr>
            <p:ph sz="half" idx="1"/>
          </p:nvPr>
        </p:nvSpPr>
        <p:spPr>
          <a:xfrm>
            <a:off x="1" y="2575034"/>
            <a:ext cx="5775434" cy="3462228"/>
          </a:xfrm>
        </p:spPr>
        <p:txBody>
          <a:bodyPr vert="horz" lIns="91440" tIns="45720" rIns="91440" bIns="45720" rtlCol="0">
            <a:normAutofit/>
          </a:bodyPr>
          <a:lstStyle/>
          <a:p>
            <a:r>
              <a:rPr lang="en-US" sz="1800"/>
              <a:t>11</a:t>
            </a:r>
            <a:r>
              <a:rPr lang="zh-CN" altLang="en-US" sz="1800"/>
              <a:t>月</a:t>
            </a:r>
            <a:r>
              <a:rPr lang="en-US" sz="1800"/>
              <a:t>13</a:t>
            </a:r>
            <a:r>
              <a:rPr lang="zh-CN" altLang="en-US" sz="1800"/>
              <a:t>日（周三）</a:t>
            </a:r>
            <a:endParaRPr lang="en-US" sz="1800"/>
          </a:p>
          <a:p>
            <a:r>
              <a:rPr lang="en-US" sz="1800"/>
              <a:t>November 13, Wednesday </a:t>
            </a:r>
          </a:p>
          <a:p>
            <a:r>
              <a:rPr lang="en-US" sz="1800"/>
              <a:t> </a:t>
            </a:r>
          </a:p>
          <a:p>
            <a:r>
              <a:rPr lang="zh-CN" altLang="en-US" sz="1800"/>
              <a:t>第</a:t>
            </a:r>
            <a:r>
              <a:rPr lang="en-US" sz="1800"/>
              <a:t>5—8</a:t>
            </a:r>
            <a:r>
              <a:rPr lang="zh-CN" altLang="en-US" sz="1800"/>
              <a:t>节 </a:t>
            </a:r>
            <a:r>
              <a:rPr lang="en-US" sz="1800"/>
              <a:t>13:30-16:40 </a:t>
            </a:r>
            <a:endParaRPr lang="en-US" altLang="zh-CN" sz="1800"/>
          </a:p>
          <a:p>
            <a:r>
              <a:rPr lang="en-US" altLang="zh-CN" sz="1800"/>
              <a:t> </a:t>
            </a:r>
            <a:r>
              <a:rPr lang="en-US" altLang="zh-CN" sz="1800" b="1"/>
              <a:t>Federalism and Internationalism in Constitutional Systems</a:t>
            </a:r>
            <a:endParaRPr lang="en-US" sz="1800" b="1" dirty="0"/>
          </a:p>
        </p:txBody>
      </p:sp>
      <p:pic>
        <p:nvPicPr>
          <p:cNvPr id="6" name="Content Placeholder 5">
            <a:extLst>
              <a:ext uri="{FF2B5EF4-FFF2-40B4-BE49-F238E27FC236}">
                <a16:creationId xmlns:a16="http://schemas.microsoft.com/office/drawing/2014/main" id="{D150AF4E-EECA-5943-A2FC-3204674BA727}"/>
              </a:ext>
            </a:extLst>
          </p:cNvPr>
          <p:cNvPicPr>
            <a:picLocks noGrp="1" noChangeAspect="1"/>
          </p:cNvPicPr>
          <p:nvPr>
            <p:ph sz="half" idx="2"/>
          </p:nvPr>
        </p:nvPicPr>
        <p:blipFill rotWithShape="1">
          <a:blip r:embed="rId2"/>
          <a:srcRect l="30854" r="2196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8" name="Picture 7">
            <a:extLst>
              <a:ext uri="{FF2B5EF4-FFF2-40B4-BE49-F238E27FC236}">
                <a16:creationId xmlns:a16="http://schemas.microsoft.com/office/drawing/2014/main" id="{736C39DA-D206-F344-97AF-BFA73D612BA2}"/>
              </a:ext>
            </a:extLst>
          </p:cNvPr>
          <p:cNvPicPr>
            <a:picLocks noChangeAspect="1"/>
          </p:cNvPicPr>
          <p:nvPr/>
        </p:nvPicPr>
        <p:blipFill>
          <a:blip r:embed="rId3"/>
          <a:stretch>
            <a:fillRect/>
          </a:stretch>
        </p:blipFill>
        <p:spPr>
          <a:xfrm>
            <a:off x="5227320" y="3656860"/>
            <a:ext cx="3352388" cy="3140212"/>
          </a:xfrm>
          <a:prstGeom prst="rect">
            <a:avLst/>
          </a:prstGeom>
        </p:spPr>
      </p:pic>
      <p:sp>
        <p:nvSpPr>
          <p:cNvPr id="9" name="TextBox 8">
            <a:extLst>
              <a:ext uri="{FF2B5EF4-FFF2-40B4-BE49-F238E27FC236}">
                <a16:creationId xmlns:a16="http://schemas.microsoft.com/office/drawing/2014/main" id="{6C200ABC-0F41-084E-877B-ACD55A8B38F7}"/>
              </a:ext>
            </a:extLst>
          </p:cNvPr>
          <p:cNvSpPr txBox="1"/>
          <p:nvPr/>
        </p:nvSpPr>
        <p:spPr>
          <a:xfrm>
            <a:off x="2780270" y="22736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77899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01FAE3-10E5-1B4D-ADA9-463764B3A1CB}"/>
              </a:ext>
            </a:extLst>
          </p:cNvPr>
          <p:cNvSpPr>
            <a:spLocks noGrp="1"/>
          </p:cNvSpPr>
          <p:nvPr>
            <p:ph type="title"/>
          </p:nvPr>
        </p:nvSpPr>
        <p:spPr/>
        <p:txBody>
          <a:bodyPr/>
          <a:lstStyle/>
          <a:p>
            <a:pPr algn="ctr"/>
            <a:r>
              <a:rPr lang="en-US" dirty="0"/>
              <a:t>International Law and the Constitution </a:t>
            </a:r>
          </a:p>
        </p:txBody>
      </p:sp>
      <p:pic>
        <p:nvPicPr>
          <p:cNvPr id="8" name="Content Placeholder 7">
            <a:extLst>
              <a:ext uri="{FF2B5EF4-FFF2-40B4-BE49-F238E27FC236}">
                <a16:creationId xmlns:a16="http://schemas.microsoft.com/office/drawing/2014/main" id="{D31C1D69-97A5-1949-BC85-7F3E3C0E745D}"/>
              </a:ext>
            </a:extLst>
          </p:cNvPr>
          <p:cNvPicPr>
            <a:picLocks noGrp="1" noChangeAspect="1"/>
          </p:cNvPicPr>
          <p:nvPr>
            <p:ph idx="1"/>
          </p:nvPr>
        </p:nvPicPr>
        <p:blipFill>
          <a:blip r:embed="rId2"/>
          <a:stretch>
            <a:fillRect/>
          </a:stretch>
        </p:blipFill>
        <p:spPr>
          <a:xfrm>
            <a:off x="3382065" y="1690688"/>
            <a:ext cx="5537312" cy="4537117"/>
          </a:xfrm>
        </p:spPr>
      </p:pic>
      <p:sp>
        <p:nvSpPr>
          <p:cNvPr id="9" name="TextBox 8">
            <a:extLst>
              <a:ext uri="{FF2B5EF4-FFF2-40B4-BE49-F238E27FC236}">
                <a16:creationId xmlns:a16="http://schemas.microsoft.com/office/drawing/2014/main" id="{39C26B73-85C6-C342-9BF5-87048B26A866}"/>
              </a:ext>
            </a:extLst>
          </p:cNvPr>
          <p:cNvSpPr txBox="1"/>
          <p:nvPr/>
        </p:nvSpPr>
        <p:spPr>
          <a:xfrm>
            <a:off x="5284624" y="6317478"/>
            <a:ext cx="1622752" cy="369332"/>
          </a:xfrm>
          <a:prstGeom prst="rect">
            <a:avLst/>
          </a:prstGeom>
          <a:noFill/>
        </p:spPr>
        <p:txBody>
          <a:bodyPr wrap="none" rtlCol="0">
            <a:spAutoFit/>
          </a:bodyPr>
          <a:lstStyle/>
          <a:p>
            <a:r>
              <a:rPr lang="en-US" dirty="0"/>
              <a:t>Pix Credit </a:t>
            </a:r>
            <a:r>
              <a:rPr lang="en-US" dirty="0">
                <a:hlinkClick r:id="rId3"/>
              </a:rPr>
              <a:t>HERE</a:t>
            </a:r>
            <a:endParaRPr lang="en-US" dirty="0"/>
          </a:p>
        </p:txBody>
      </p:sp>
    </p:spTree>
    <p:extLst>
      <p:ext uri="{BB962C8B-B14F-4D97-AF65-F5344CB8AC3E}">
        <p14:creationId xmlns:p14="http://schemas.microsoft.com/office/powerpoint/2010/main" val="3686348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21B2-A7AF-2C46-A616-246638E5877A}"/>
              </a:ext>
            </a:extLst>
          </p:cNvPr>
          <p:cNvSpPr>
            <a:spLocks noGrp="1"/>
          </p:cNvSpPr>
          <p:nvPr>
            <p:ph type="title"/>
          </p:nvPr>
        </p:nvSpPr>
        <p:spPr>
          <a:xfrm>
            <a:off x="0" y="18255"/>
            <a:ext cx="12192000" cy="1325563"/>
          </a:xfrm>
        </p:spPr>
        <p:txBody>
          <a:bodyPr/>
          <a:lstStyle/>
          <a:p>
            <a:pPr algn="ctr"/>
            <a:r>
              <a:rPr lang="en-US" dirty="0"/>
              <a:t>Relationship Between Constitutional and International Law and Norms</a:t>
            </a:r>
          </a:p>
        </p:txBody>
      </p:sp>
      <p:graphicFrame>
        <p:nvGraphicFramePr>
          <p:cNvPr id="5" name="Content Placeholder 4">
            <a:extLst>
              <a:ext uri="{FF2B5EF4-FFF2-40B4-BE49-F238E27FC236}">
                <a16:creationId xmlns:a16="http://schemas.microsoft.com/office/drawing/2014/main" id="{31DEB567-83AB-1545-B228-256E3385EB2B}"/>
              </a:ext>
            </a:extLst>
          </p:cNvPr>
          <p:cNvGraphicFramePr>
            <a:graphicFrameLocks noGrp="1"/>
          </p:cNvGraphicFramePr>
          <p:nvPr>
            <p:ph sz="half" idx="1"/>
            <p:extLst>
              <p:ext uri="{D42A27DB-BD31-4B8C-83A1-F6EECF244321}">
                <p14:modId xmlns:p14="http://schemas.microsoft.com/office/powerpoint/2010/main" val="1063770667"/>
              </p:ext>
            </p:extLst>
          </p:nvPr>
        </p:nvGraphicFramePr>
        <p:xfrm>
          <a:off x="0" y="1470454"/>
          <a:ext cx="6019800" cy="5276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E8904DFD-A80A-9A4D-AD0E-BBEF5339C48C}"/>
              </a:ext>
            </a:extLst>
          </p:cNvPr>
          <p:cNvGraphicFramePr>
            <a:graphicFrameLocks noGrp="1"/>
          </p:cNvGraphicFramePr>
          <p:nvPr>
            <p:ph sz="half" idx="2"/>
            <p:extLst>
              <p:ext uri="{D42A27DB-BD31-4B8C-83A1-F6EECF244321}">
                <p14:modId xmlns:p14="http://schemas.microsoft.com/office/powerpoint/2010/main" val="814326791"/>
              </p:ext>
            </p:extLst>
          </p:nvPr>
        </p:nvGraphicFramePr>
        <p:xfrm>
          <a:off x="6172200" y="1470453"/>
          <a:ext cx="6019799" cy="52763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84320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C6A1-9433-7E4B-8A9F-6A3DC6A259D5}"/>
              </a:ext>
            </a:extLst>
          </p:cNvPr>
          <p:cNvSpPr>
            <a:spLocks noGrp="1"/>
          </p:cNvSpPr>
          <p:nvPr>
            <p:ph type="title"/>
          </p:nvPr>
        </p:nvSpPr>
        <p:spPr>
          <a:xfrm>
            <a:off x="22654" y="18255"/>
            <a:ext cx="12169346" cy="1325563"/>
          </a:xfrm>
        </p:spPr>
        <p:txBody>
          <a:bodyPr/>
          <a:lstStyle/>
          <a:p>
            <a:pPr algn="ctr"/>
            <a:r>
              <a:rPr lang="en-US" dirty="0"/>
              <a:t>Expression of Contemporary Approach in International Organizations: EU</a:t>
            </a:r>
          </a:p>
        </p:txBody>
      </p:sp>
      <p:graphicFrame>
        <p:nvGraphicFramePr>
          <p:cNvPr id="5" name="Content Placeholder 4">
            <a:extLst>
              <a:ext uri="{FF2B5EF4-FFF2-40B4-BE49-F238E27FC236}">
                <a16:creationId xmlns:a16="http://schemas.microsoft.com/office/drawing/2014/main" id="{A3A93A89-77BC-F742-B5E1-01AC56520074}"/>
              </a:ext>
            </a:extLst>
          </p:cNvPr>
          <p:cNvGraphicFramePr>
            <a:graphicFrameLocks noGrp="1"/>
          </p:cNvGraphicFramePr>
          <p:nvPr>
            <p:ph sz="half" idx="1"/>
            <p:extLst>
              <p:ext uri="{D42A27DB-BD31-4B8C-83A1-F6EECF244321}">
                <p14:modId xmlns:p14="http://schemas.microsoft.com/office/powerpoint/2010/main" val="3945068993"/>
              </p:ext>
            </p:extLst>
          </p:nvPr>
        </p:nvGraphicFramePr>
        <p:xfrm>
          <a:off x="22654" y="1343818"/>
          <a:ext cx="7418306" cy="5495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id="{49019BF3-62C5-EB42-9FFD-8E8965049D78}"/>
              </a:ext>
            </a:extLst>
          </p:cNvPr>
          <p:cNvPicPr>
            <a:picLocks noGrp="1" noChangeAspect="1"/>
          </p:cNvPicPr>
          <p:nvPr>
            <p:ph sz="half" idx="2"/>
          </p:nvPr>
        </p:nvPicPr>
        <p:blipFill>
          <a:blip r:embed="rId7"/>
          <a:stretch>
            <a:fillRect/>
          </a:stretch>
        </p:blipFill>
        <p:spPr>
          <a:xfrm>
            <a:off x="7440960" y="1603203"/>
            <a:ext cx="4728386" cy="4351338"/>
          </a:xfrm>
        </p:spPr>
      </p:pic>
    </p:spTree>
    <p:extLst>
      <p:ext uri="{BB962C8B-B14F-4D97-AF65-F5344CB8AC3E}">
        <p14:creationId xmlns:p14="http://schemas.microsoft.com/office/powerpoint/2010/main" val="289203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7F4-6738-364F-AE8A-9265870D0CCB}"/>
              </a:ext>
            </a:extLst>
          </p:cNvPr>
          <p:cNvSpPr>
            <a:spLocks noGrp="1"/>
          </p:cNvSpPr>
          <p:nvPr>
            <p:ph type="title"/>
          </p:nvPr>
        </p:nvSpPr>
        <p:spPr>
          <a:xfrm>
            <a:off x="0" y="1"/>
            <a:ext cx="12192000" cy="1173891"/>
          </a:xfrm>
        </p:spPr>
        <p:txBody>
          <a:bodyPr>
            <a:normAutofit fontScale="90000"/>
          </a:bodyPr>
          <a:lstStyle/>
          <a:p>
            <a:pPr algn="ctr"/>
            <a:r>
              <a:rPr lang="en-US" dirty="0"/>
              <a:t>Expression of Contemporary Approach in International Organizations: Regional Human Rights Organizations</a:t>
            </a:r>
          </a:p>
        </p:txBody>
      </p:sp>
      <p:graphicFrame>
        <p:nvGraphicFramePr>
          <p:cNvPr id="5" name="Content Placeholder 4">
            <a:extLst>
              <a:ext uri="{FF2B5EF4-FFF2-40B4-BE49-F238E27FC236}">
                <a16:creationId xmlns:a16="http://schemas.microsoft.com/office/drawing/2014/main" id="{8C9C2F89-8084-8146-9111-A9C926076ED2}"/>
              </a:ext>
            </a:extLst>
          </p:cNvPr>
          <p:cNvGraphicFramePr>
            <a:graphicFrameLocks noGrp="1"/>
          </p:cNvGraphicFramePr>
          <p:nvPr>
            <p:ph sz="half" idx="1"/>
            <p:extLst>
              <p:ext uri="{D42A27DB-BD31-4B8C-83A1-F6EECF244321}">
                <p14:modId xmlns:p14="http://schemas.microsoft.com/office/powerpoint/2010/main" val="1381468600"/>
              </p:ext>
            </p:extLst>
          </p:nvPr>
        </p:nvGraphicFramePr>
        <p:xfrm>
          <a:off x="0" y="1173892"/>
          <a:ext cx="7010400" cy="568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id="{27726A48-16A4-784B-81B0-EFDE7FF7DCBC}"/>
              </a:ext>
            </a:extLst>
          </p:cNvPr>
          <p:cNvPicPr>
            <a:picLocks noGrp="1" noChangeAspect="1"/>
          </p:cNvPicPr>
          <p:nvPr>
            <p:ph sz="half" idx="2"/>
          </p:nvPr>
        </p:nvPicPr>
        <p:blipFill>
          <a:blip r:embed="rId7"/>
          <a:stretch>
            <a:fillRect/>
          </a:stretch>
        </p:blipFill>
        <p:spPr>
          <a:xfrm>
            <a:off x="7010400" y="2215256"/>
            <a:ext cx="5181600" cy="2929526"/>
          </a:xfrm>
        </p:spPr>
      </p:pic>
    </p:spTree>
    <p:extLst>
      <p:ext uri="{BB962C8B-B14F-4D97-AF65-F5344CB8AC3E}">
        <p14:creationId xmlns:p14="http://schemas.microsoft.com/office/powerpoint/2010/main" val="3177079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C05C-6A71-714A-84E1-F32A1454A63D}"/>
              </a:ext>
            </a:extLst>
          </p:cNvPr>
          <p:cNvSpPr>
            <a:spLocks noGrp="1"/>
          </p:cNvSpPr>
          <p:nvPr>
            <p:ph type="title"/>
          </p:nvPr>
        </p:nvSpPr>
        <p:spPr>
          <a:xfrm>
            <a:off x="0" y="1"/>
            <a:ext cx="12192000" cy="1223318"/>
          </a:xfrm>
        </p:spPr>
        <p:txBody>
          <a:bodyPr/>
          <a:lstStyle/>
          <a:p>
            <a:r>
              <a:rPr lang="en-US" dirty="0"/>
              <a:t>The Revival of Sovereignty in Constitutional Orders</a:t>
            </a:r>
          </a:p>
        </p:txBody>
      </p:sp>
      <p:sp>
        <p:nvSpPr>
          <p:cNvPr id="3" name="Content Placeholder 2">
            <a:extLst>
              <a:ext uri="{FF2B5EF4-FFF2-40B4-BE49-F238E27FC236}">
                <a16:creationId xmlns:a16="http://schemas.microsoft.com/office/drawing/2014/main" id="{78DE2AF9-576C-EC4C-97F6-D4EDF834B359}"/>
              </a:ext>
            </a:extLst>
          </p:cNvPr>
          <p:cNvSpPr>
            <a:spLocks noGrp="1"/>
          </p:cNvSpPr>
          <p:nvPr>
            <p:ph sz="half" idx="1"/>
          </p:nvPr>
        </p:nvSpPr>
        <p:spPr>
          <a:xfrm>
            <a:off x="123568" y="1124465"/>
            <a:ext cx="5896232" cy="5585254"/>
          </a:xfrm>
        </p:spPr>
        <p:txBody>
          <a:bodyPr>
            <a:normAutofit fontScale="70000" lnSpcReduction="20000"/>
          </a:bodyPr>
          <a:lstStyle/>
          <a:p>
            <a:r>
              <a:rPr lang="en-US" dirty="0"/>
              <a:t>Issues</a:t>
            </a:r>
          </a:p>
          <a:p>
            <a:pPr lvl="1"/>
            <a:r>
              <a:rPr lang="en-US" dirty="0"/>
              <a:t>How do states embed international treaty or normative obligations within their domestic legal orders?</a:t>
            </a:r>
          </a:p>
          <a:p>
            <a:pPr lvl="1"/>
            <a:r>
              <a:rPr lang="en-US" dirty="0"/>
              <a:t>The doctrine of self-executing treaties</a:t>
            </a:r>
          </a:p>
          <a:p>
            <a:pPr lvl="1"/>
            <a:r>
              <a:rPr lang="en-US" dirty="0"/>
              <a:t>“The point of a non-self-executing treaty is that it “addresses itself to the political, </a:t>
            </a:r>
            <a:r>
              <a:rPr lang="en-US" i="1" dirty="0"/>
              <a:t>not</a:t>
            </a:r>
            <a:r>
              <a:rPr lang="en-US" dirty="0"/>
              <a:t> the judicial department; and the legislature must execute the contract before it can become a rule for the Court.” </a:t>
            </a:r>
            <a:r>
              <a:rPr lang="en-US" i="1" dirty="0"/>
              <a:t>Foster, 27 U.S. 253, 2 Pet., at 314, 7 L. Ed. 415</a:t>
            </a:r>
            <a:r>
              <a:rPr lang="en-US" dirty="0"/>
              <a:t> ” </a:t>
            </a:r>
          </a:p>
          <a:p>
            <a:pPr lvl="1"/>
            <a:r>
              <a:rPr lang="en-US" dirty="0"/>
              <a:t>Other constitutional systems may provide for automatic incorporation of a treaty obligation within the domestic legal order</a:t>
            </a:r>
          </a:p>
          <a:p>
            <a:pPr lvl="1"/>
            <a:r>
              <a:rPr lang="en-US" dirty="0"/>
              <a:t>Some provide for incorporation subject to constitutional constraints in its application (the issue of harmonizing international law with constitutional principles</a:t>
            </a:r>
          </a:p>
          <a:p>
            <a:pPr lvl="1"/>
            <a:r>
              <a:rPr lang="en-US" dirty="0"/>
              <a:t>Touches on the issues of hierarchies of law within state systems. If constitutional law superior then international law must be harmonized by it. If international is superior then constitutional law must change to conform to international obligation. </a:t>
            </a:r>
          </a:p>
          <a:p>
            <a:r>
              <a:rPr lang="en-US" dirty="0"/>
              <a:t>Can the decision of an international Judicial body bind domestic courts?</a:t>
            </a:r>
          </a:p>
          <a:p>
            <a:pPr lvl="1"/>
            <a:r>
              <a:rPr lang="en-US" dirty="0"/>
              <a:t>Only if the political organs themselves make such decisions explicitly binding as a matter of domestic law.</a:t>
            </a:r>
          </a:p>
          <a:p>
            <a:pPr lvl="1"/>
            <a:r>
              <a:rPr lang="en-US" dirty="0"/>
              <a:t>However, such judgments may be binding as against the state itself.</a:t>
            </a:r>
          </a:p>
          <a:p>
            <a:pPr lvl="1"/>
            <a:endParaRPr lang="en-US" dirty="0"/>
          </a:p>
        </p:txBody>
      </p:sp>
      <p:sp>
        <p:nvSpPr>
          <p:cNvPr id="4" name="Content Placeholder 3">
            <a:extLst>
              <a:ext uri="{FF2B5EF4-FFF2-40B4-BE49-F238E27FC236}">
                <a16:creationId xmlns:a16="http://schemas.microsoft.com/office/drawing/2014/main" id="{A92307F9-3EEE-3646-B238-1B1E4A3235E2}"/>
              </a:ext>
            </a:extLst>
          </p:cNvPr>
          <p:cNvSpPr>
            <a:spLocks noGrp="1"/>
          </p:cNvSpPr>
          <p:nvPr>
            <p:ph sz="half" idx="2"/>
          </p:nvPr>
        </p:nvSpPr>
        <p:spPr/>
        <p:txBody>
          <a:bodyPr>
            <a:normAutofit fontScale="70000" lnSpcReduction="20000"/>
          </a:bodyPr>
          <a:lstStyle/>
          <a:p>
            <a:r>
              <a:rPr lang="en-US" dirty="0"/>
              <a:t>U.S.: Medellín v. Texas, Supreme Court of the United States, 552 U.S. 491 (2008).</a:t>
            </a:r>
          </a:p>
          <a:p>
            <a:r>
              <a:rPr lang="en-US" dirty="0"/>
              <a:t>China: Philippines v. China (South China Seas Case). </a:t>
            </a:r>
          </a:p>
        </p:txBody>
      </p:sp>
      <p:pic>
        <p:nvPicPr>
          <p:cNvPr id="6" name="Picture 5">
            <a:extLst>
              <a:ext uri="{FF2B5EF4-FFF2-40B4-BE49-F238E27FC236}">
                <a16:creationId xmlns:a16="http://schemas.microsoft.com/office/drawing/2014/main" id="{729E6313-66A6-7146-80FF-427F973E19B9}"/>
              </a:ext>
            </a:extLst>
          </p:cNvPr>
          <p:cNvPicPr>
            <a:picLocks noChangeAspect="1"/>
          </p:cNvPicPr>
          <p:nvPr/>
        </p:nvPicPr>
        <p:blipFill>
          <a:blip r:embed="rId2"/>
          <a:stretch>
            <a:fillRect/>
          </a:stretch>
        </p:blipFill>
        <p:spPr>
          <a:xfrm>
            <a:off x="6096000" y="3089189"/>
            <a:ext cx="6019800" cy="3620530"/>
          </a:xfrm>
          <a:prstGeom prst="rect">
            <a:avLst/>
          </a:prstGeom>
        </p:spPr>
      </p:pic>
    </p:spTree>
    <p:extLst>
      <p:ext uri="{BB962C8B-B14F-4D97-AF65-F5344CB8AC3E}">
        <p14:creationId xmlns:p14="http://schemas.microsoft.com/office/powerpoint/2010/main" val="1540300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0D9A-FA91-0043-9707-F3165C272175}"/>
              </a:ext>
            </a:extLst>
          </p:cNvPr>
          <p:cNvSpPr>
            <a:spLocks noGrp="1"/>
          </p:cNvSpPr>
          <p:nvPr>
            <p:ph type="title"/>
          </p:nvPr>
        </p:nvSpPr>
        <p:spPr>
          <a:xfrm>
            <a:off x="0" y="1"/>
            <a:ext cx="12192000" cy="1099750"/>
          </a:xfrm>
        </p:spPr>
        <p:txBody>
          <a:bodyPr/>
          <a:lstStyle/>
          <a:p>
            <a:pPr algn="ctr"/>
            <a:r>
              <a:rPr lang="en-US" dirty="0"/>
              <a:t>International Law and Constitutional Federalism</a:t>
            </a:r>
          </a:p>
        </p:txBody>
      </p:sp>
      <p:sp>
        <p:nvSpPr>
          <p:cNvPr id="3" name="Content Placeholder 2">
            <a:extLst>
              <a:ext uri="{FF2B5EF4-FFF2-40B4-BE49-F238E27FC236}">
                <a16:creationId xmlns:a16="http://schemas.microsoft.com/office/drawing/2014/main" id="{29787A70-D634-6B45-8029-FDFFDAE9E801}"/>
              </a:ext>
            </a:extLst>
          </p:cNvPr>
          <p:cNvSpPr>
            <a:spLocks noGrp="1"/>
          </p:cNvSpPr>
          <p:nvPr>
            <p:ph sz="half" idx="1"/>
          </p:nvPr>
        </p:nvSpPr>
        <p:spPr>
          <a:xfrm>
            <a:off x="0" y="1000898"/>
            <a:ext cx="6019800" cy="5733534"/>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normAutofit fontScale="85000" lnSpcReduction="20000"/>
          </a:bodyPr>
          <a:lstStyle/>
          <a:p>
            <a:r>
              <a:rPr lang="en-US" b="1" dirty="0"/>
              <a:t>State of Missouri v. Holland </a:t>
            </a:r>
            <a:r>
              <a:rPr lang="en-US" dirty="0"/>
              <a:t>252 U.S. 416 (1920)</a:t>
            </a:r>
          </a:p>
          <a:p>
            <a:r>
              <a:rPr lang="en-US" dirty="0"/>
              <a:t>Migratory Bird Treaty between US and UK</a:t>
            </a:r>
          </a:p>
          <a:p>
            <a:r>
              <a:rPr lang="en-US" dirty="0"/>
              <a:t>Embedded into domestic legal order through the Migratory Board Treaty Act</a:t>
            </a:r>
          </a:p>
          <a:p>
            <a:r>
              <a:rPr lang="en-US" dirty="0"/>
              <a:t>Secretary of Agriculture developed regulations under the authority of the Act that imposed rules on  hunting and destroying certain bird species</a:t>
            </a:r>
          </a:p>
          <a:p>
            <a:r>
              <a:rPr lang="en-US" dirty="0"/>
              <a:t>State of Missouri challenged the Act and the regulations as beyond Congress’ constitutional power</a:t>
            </a:r>
          </a:p>
          <a:p>
            <a:r>
              <a:rPr lang="en-US" dirty="0"/>
              <a:t>It was a matter of constitutional interpretation at the time that the Commerce Clause did not extend to the regulation by Congress of animals within the territories of states (that changes after 1937 and adoption of different Constitutional interpretation standard) </a:t>
            </a:r>
          </a:p>
          <a:p>
            <a:endParaRPr lang="en-US" dirty="0"/>
          </a:p>
          <a:p>
            <a:endParaRPr lang="en-US" dirty="0"/>
          </a:p>
        </p:txBody>
      </p:sp>
      <p:graphicFrame>
        <p:nvGraphicFramePr>
          <p:cNvPr id="5" name="Content Placeholder 4">
            <a:extLst>
              <a:ext uri="{FF2B5EF4-FFF2-40B4-BE49-F238E27FC236}">
                <a16:creationId xmlns:a16="http://schemas.microsoft.com/office/drawing/2014/main" id="{43BFB32E-FEA5-754D-B6A1-60801F593AA4}"/>
              </a:ext>
            </a:extLst>
          </p:cNvPr>
          <p:cNvGraphicFramePr>
            <a:graphicFrameLocks noGrp="1"/>
          </p:cNvGraphicFramePr>
          <p:nvPr>
            <p:ph sz="half" idx="2"/>
            <p:extLst>
              <p:ext uri="{D42A27DB-BD31-4B8C-83A1-F6EECF244321}">
                <p14:modId xmlns:p14="http://schemas.microsoft.com/office/powerpoint/2010/main" val="1190407345"/>
              </p:ext>
            </p:extLst>
          </p:nvPr>
        </p:nvGraphicFramePr>
        <p:xfrm>
          <a:off x="6172200" y="1099750"/>
          <a:ext cx="6019800" cy="5634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729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C6B0D-D9AC-934C-8D7A-DF470E11E558}"/>
              </a:ext>
            </a:extLst>
          </p:cNvPr>
          <p:cNvSpPr>
            <a:spLocks noGrp="1"/>
          </p:cNvSpPr>
          <p:nvPr>
            <p:ph type="title"/>
          </p:nvPr>
        </p:nvSpPr>
        <p:spPr>
          <a:xfrm>
            <a:off x="838200" y="1"/>
            <a:ext cx="10515600" cy="988540"/>
          </a:xfrm>
        </p:spPr>
        <p:txBody>
          <a:bodyPr/>
          <a:lstStyle/>
          <a:p>
            <a:pPr algn="ctr"/>
            <a:r>
              <a:rPr lang="en-US" b="1" dirty="0"/>
              <a:t>State of Missouri v. Holland</a:t>
            </a:r>
            <a:endParaRPr lang="en-US" dirty="0"/>
          </a:p>
        </p:txBody>
      </p:sp>
      <p:sp>
        <p:nvSpPr>
          <p:cNvPr id="5" name="Content Placeholder 4">
            <a:extLst>
              <a:ext uri="{FF2B5EF4-FFF2-40B4-BE49-F238E27FC236}">
                <a16:creationId xmlns:a16="http://schemas.microsoft.com/office/drawing/2014/main" id="{C7ACEC7B-11DA-F844-ACCA-34952745EF49}"/>
              </a:ext>
            </a:extLst>
          </p:cNvPr>
          <p:cNvSpPr>
            <a:spLocks noGrp="1"/>
          </p:cNvSpPr>
          <p:nvPr>
            <p:ph idx="1"/>
          </p:nvPr>
        </p:nvSpPr>
        <p:spPr>
          <a:xfrm>
            <a:off x="0" y="988540"/>
            <a:ext cx="12192000" cy="5869459"/>
          </a:xfr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a:normAutofit fontScale="62500" lnSpcReduction="20000"/>
          </a:bodyPr>
          <a:lstStyle/>
          <a:p>
            <a:r>
              <a:rPr lang="en-US" dirty="0"/>
              <a:t>Acts of Congress are the supreme law of the land only when made in pursuance of the Constitution, while treaties are declared to be so when made under the authority of the United States. </a:t>
            </a:r>
          </a:p>
          <a:p>
            <a:pPr lvl="1"/>
            <a:r>
              <a:rPr lang="en-US" dirty="0"/>
              <a:t>It is open to question whether the authority of the United States means more than the formal acts prescribed to make the convention. </a:t>
            </a:r>
          </a:p>
          <a:p>
            <a:r>
              <a:rPr lang="en-US" dirty="0"/>
              <a:t>We do not mean to imply that there are no qualifications to the treaty-making power, but they must be ascertained in a different way. </a:t>
            </a:r>
          </a:p>
          <a:p>
            <a:pPr lvl="1"/>
            <a:r>
              <a:rPr lang="en-US" dirty="0"/>
              <a:t>It is obvious that there may be matters of the sharpest exigency for the national wellbeing that an act of Congress could not deal with, but that a treaty followed by such an act could, and it is not lightly to be assumed that, in matters requiring national action, "a power which must belong to and somewhere reside in every civilized government" is not to be found. Andrews v Andrews, 188 U.S. 14, 33. </a:t>
            </a:r>
          </a:p>
          <a:p>
            <a:pPr lvl="1"/>
            <a:r>
              <a:rPr lang="en-US" dirty="0"/>
              <a:t>What was said in that case with regard to the powers of the States applies with equal force to the powers of the nation in cases where the States individually are incompetent to act. </a:t>
            </a:r>
          </a:p>
          <a:p>
            <a:r>
              <a:rPr lang="en-US" dirty="0"/>
              <a:t>We are not yet discussing the particular case before us, but only are considering the validity of the test proposed. With regard to that we may add that, </a:t>
            </a:r>
            <a:r>
              <a:rPr lang="en-US" b="1" dirty="0">
                <a:solidFill>
                  <a:srgbClr val="C00000"/>
                </a:solidFill>
              </a:rPr>
              <a:t>when we are dealing with words that also are a constituent act, like the Constitution of the United States, we must realize that they have called into life a being the development of which could not have been foreseen completely by the most gifted of its begetters</a:t>
            </a:r>
            <a:r>
              <a:rPr lang="en-US" dirty="0"/>
              <a:t>. </a:t>
            </a:r>
          </a:p>
          <a:p>
            <a:pPr lvl="1"/>
            <a:r>
              <a:rPr lang="en-US" dirty="0"/>
              <a:t>It was enough for them to realize or to hope that they had created an organism; it has taken a century and has cost their successors much sweat and blood to prove that they created a nation. </a:t>
            </a:r>
          </a:p>
          <a:p>
            <a:r>
              <a:rPr lang="en-US" dirty="0"/>
              <a:t>The case before us must be considered in the light of our whole experience, and not merely in that of what was said a hundred years ago. The treaty in question does not contravene any prohibitory words to be found in the Constitution. </a:t>
            </a:r>
          </a:p>
          <a:p>
            <a:pPr lvl="1"/>
            <a:r>
              <a:rPr lang="en-US" dirty="0"/>
              <a:t>The only question is whether it is forbidden by some invisible radiation from the general terms of the Tenth Amendment. We must consider what this country has become in deciding what that Amendment has reserved.</a:t>
            </a:r>
          </a:p>
          <a:p>
            <a:r>
              <a:rPr lang="en-US" dirty="0"/>
              <a:t>Here, a national interest of very nearly the first magnitude is involved. It can be protected only by national action in concert with that of another power. The subject matter is only transitorily within the State, and has no permanent habitat therein. But for the treaty and the statute, there soon might be no birds for any powers to deal with. We see nothing in the Constitution that compels the Government to sit by while a food supply is cut off and the protectors of our forests and our crops are destroyed.</a:t>
            </a:r>
          </a:p>
        </p:txBody>
      </p:sp>
    </p:spTree>
    <p:extLst>
      <p:ext uri="{BB962C8B-B14F-4D97-AF65-F5344CB8AC3E}">
        <p14:creationId xmlns:p14="http://schemas.microsoft.com/office/powerpoint/2010/main" val="2696623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FD5A-DD37-E24E-8532-6809F952E826}"/>
              </a:ext>
            </a:extLst>
          </p:cNvPr>
          <p:cNvSpPr>
            <a:spLocks noGrp="1"/>
          </p:cNvSpPr>
          <p:nvPr>
            <p:ph type="title"/>
          </p:nvPr>
        </p:nvSpPr>
        <p:spPr>
          <a:xfrm>
            <a:off x="838200" y="1"/>
            <a:ext cx="10515600" cy="939113"/>
          </a:xfrm>
        </p:spPr>
        <p:txBody>
          <a:bodyPr/>
          <a:lstStyle/>
          <a:p>
            <a:pPr algn="ctr"/>
            <a:r>
              <a:rPr lang="en-US" dirty="0"/>
              <a:t>Summing Up</a:t>
            </a:r>
          </a:p>
        </p:txBody>
      </p:sp>
      <p:graphicFrame>
        <p:nvGraphicFramePr>
          <p:cNvPr id="4" name="Content Placeholder 3">
            <a:extLst>
              <a:ext uri="{FF2B5EF4-FFF2-40B4-BE49-F238E27FC236}">
                <a16:creationId xmlns:a16="http://schemas.microsoft.com/office/drawing/2014/main" id="{CBD5A0CD-B250-4A43-9FD3-51C42FD347E3}"/>
              </a:ext>
            </a:extLst>
          </p:cNvPr>
          <p:cNvGraphicFramePr>
            <a:graphicFrameLocks noGrp="1"/>
          </p:cNvGraphicFramePr>
          <p:nvPr>
            <p:ph idx="1"/>
            <p:extLst>
              <p:ext uri="{D42A27DB-BD31-4B8C-83A1-F6EECF244321}">
                <p14:modId xmlns:p14="http://schemas.microsoft.com/office/powerpoint/2010/main" val="3885603353"/>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0290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F509-502E-CF40-8C57-34642AA916C1}"/>
              </a:ext>
            </a:extLst>
          </p:cNvPr>
          <p:cNvSpPr>
            <a:spLocks noGrp="1"/>
          </p:cNvSpPr>
          <p:nvPr>
            <p:ph type="title"/>
          </p:nvPr>
        </p:nvSpPr>
        <p:spPr>
          <a:xfrm>
            <a:off x="86496" y="365125"/>
            <a:ext cx="2100649" cy="1325563"/>
          </a:xfrm>
          <a:solidFill>
            <a:schemeClr val="accent2">
              <a:lumMod val="20000"/>
              <a:lumOff val="80000"/>
            </a:schemeClr>
          </a:solidFill>
        </p:spPr>
        <p:txBody>
          <a:bodyPr>
            <a:normAutofit/>
          </a:bodyPr>
          <a:lstStyle/>
          <a:p>
            <a:r>
              <a:rPr lang="en-US" dirty="0"/>
              <a:t>Thanks!</a:t>
            </a:r>
          </a:p>
        </p:txBody>
      </p:sp>
    </p:spTree>
    <p:extLst>
      <p:ext uri="{BB962C8B-B14F-4D97-AF65-F5344CB8AC3E}">
        <p14:creationId xmlns:p14="http://schemas.microsoft.com/office/powerpoint/2010/main" val="263631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117C-BF86-9846-B1F3-1B8BC080722D}"/>
              </a:ext>
            </a:extLst>
          </p:cNvPr>
          <p:cNvSpPr>
            <a:spLocks noGrp="1"/>
          </p:cNvSpPr>
          <p:nvPr>
            <p:ph type="title"/>
          </p:nvPr>
        </p:nvSpPr>
        <p:spPr>
          <a:xfrm>
            <a:off x="0" y="1"/>
            <a:ext cx="12192000" cy="1013253"/>
          </a:xfrm>
        </p:spPr>
        <p:txBody>
          <a:bodyPr/>
          <a:lstStyle/>
          <a:p>
            <a:pPr algn="ctr"/>
            <a:r>
              <a:rPr lang="en-US" dirty="0"/>
              <a:t>What We Discuss Today/</a:t>
            </a:r>
            <a:r>
              <a:rPr lang="zh-CN" altLang="en-US" dirty="0"/>
              <a:t>我们今天讨论的内容</a:t>
            </a:r>
            <a:endParaRPr lang="en-US" dirty="0"/>
          </a:p>
        </p:txBody>
      </p:sp>
      <p:graphicFrame>
        <p:nvGraphicFramePr>
          <p:cNvPr id="5" name="Content Placeholder 4">
            <a:extLst>
              <a:ext uri="{FF2B5EF4-FFF2-40B4-BE49-F238E27FC236}">
                <a16:creationId xmlns:a16="http://schemas.microsoft.com/office/drawing/2014/main" id="{77162F7D-2B3B-7F40-991A-67C483131EC5}"/>
              </a:ext>
            </a:extLst>
          </p:cNvPr>
          <p:cNvGraphicFramePr>
            <a:graphicFrameLocks noGrp="1"/>
          </p:cNvGraphicFramePr>
          <p:nvPr>
            <p:ph sz="half" idx="1"/>
            <p:extLst>
              <p:ext uri="{D42A27DB-BD31-4B8C-83A1-F6EECF244321}">
                <p14:modId xmlns:p14="http://schemas.microsoft.com/office/powerpoint/2010/main" val="3391700092"/>
              </p:ext>
            </p:extLst>
          </p:nvPr>
        </p:nvGraphicFramePr>
        <p:xfrm>
          <a:off x="69574" y="1825625"/>
          <a:ext cx="5950226" cy="5032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540DD837-A306-434A-9D3E-C870A2BE37B7}"/>
              </a:ext>
            </a:extLst>
          </p:cNvPr>
          <p:cNvGraphicFramePr>
            <a:graphicFrameLocks noGrp="1"/>
          </p:cNvGraphicFramePr>
          <p:nvPr>
            <p:ph sz="half" idx="2"/>
            <p:extLst>
              <p:ext uri="{D42A27DB-BD31-4B8C-83A1-F6EECF244321}">
                <p14:modId xmlns:p14="http://schemas.microsoft.com/office/powerpoint/2010/main" val="732913763"/>
              </p:ext>
            </p:extLst>
          </p:nvPr>
        </p:nvGraphicFramePr>
        <p:xfrm>
          <a:off x="6172200" y="1825625"/>
          <a:ext cx="5950226" cy="50323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08990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B74FC3-868D-664E-94AA-32AB654EFFCA}"/>
              </a:ext>
            </a:extLst>
          </p:cNvPr>
          <p:cNvSpPr>
            <a:spLocks noGrp="1"/>
          </p:cNvSpPr>
          <p:nvPr>
            <p:ph type="title"/>
          </p:nvPr>
        </p:nvSpPr>
        <p:spPr>
          <a:xfrm>
            <a:off x="0" y="0"/>
            <a:ext cx="4104861" cy="934278"/>
          </a:xfrm>
        </p:spPr>
        <p:txBody>
          <a:bodyPr/>
          <a:lstStyle/>
          <a:p>
            <a:r>
              <a:rPr lang="en-US" dirty="0"/>
              <a:t>The Big Picture</a:t>
            </a:r>
          </a:p>
        </p:txBody>
      </p:sp>
      <p:graphicFrame>
        <p:nvGraphicFramePr>
          <p:cNvPr id="7" name="Content Placeholder 6">
            <a:extLst>
              <a:ext uri="{FF2B5EF4-FFF2-40B4-BE49-F238E27FC236}">
                <a16:creationId xmlns:a16="http://schemas.microsoft.com/office/drawing/2014/main" id="{53F542C3-8D37-C343-B52B-A28F683772AC}"/>
              </a:ext>
            </a:extLst>
          </p:cNvPr>
          <p:cNvGraphicFramePr>
            <a:graphicFrameLocks noGrp="1"/>
          </p:cNvGraphicFramePr>
          <p:nvPr>
            <p:ph idx="1"/>
            <p:extLst>
              <p:ext uri="{D42A27DB-BD31-4B8C-83A1-F6EECF244321}">
                <p14:modId xmlns:p14="http://schemas.microsoft.com/office/powerpoint/2010/main" val="3756516737"/>
              </p:ext>
            </p:extLst>
          </p:nvPr>
        </p:nvGraphicFramePr>
        <p:xfrm>
          <a:off x="0" y="934278"/>
          <a:ext cx="12192000" cy="5923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0506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C65C5A-039A-4444-8C36-044C861E3E42}"/>
              </a:ext>
            </a:extLst>
          </p:cNvPr>
          <p:cNvSpPr>
            <a:spLocks noGrp="1"/>
          </p:cNvSpPr>
          <p:nvPr>
            <p:ph type="title"/>
          </p:nvPr>
        </p:nvSpPr>
        <p:spPr>
          <a:xfrm>
            <a:off x="838200" y="100226"/>
            <a:ext cx="10515600" cy="1024240"/>
          </a:xfrm>
        </p:spPr>
        <p:txBody>
          <a:bodyPr/>
          <a:lstStyle/>
          <a:p>
            <a:pPr algn="ctr"/>
            <a:r>
              <a:rPr lang="en-US" dirty="0"/>
              <a:t>Federalism</a:t>
            </a:r>
          </a:p>
        </p:txBody>
      </p:sp>
      <p:pic>
        <p:nvPicPr>
          <p:cNvPr id="8" name="Content Placeholder 7">
            <a:extLst>
              <a:ext uri="{FF2B5EF4-FFF2-40B4-BE49-F238E27FC236}">
                <a16:creationId xmlns:a16="http://schemas.microsoft.com/office/drawing/2014/main" id="{29E3E95C-A53F-0C4D-97F6-B7713E429F6A}"/>
              </a:ext>
            </a:extLst>
          </p:cNvPr>
          <p:cNvPicPr>
            <a:picLocks noGrp="1" noChangeAspect="1"/>
          </p:cNvPicPr>
          <p:nvPr>
            <p:ph idx="1"/>
          </p:nvPr>
        </p:nvPicPr>
        <p:blipFill>
          <a:blip r:embed="rId2"/>
          <a:stretch>
            <a:fillRect/>
          </a:stretch>
        </p:blipFill>
        <p:spPr>
          <a:xfrm>
            <a:off x="1535716" y="1297459"/>
            <a:ext cx="9120568" cy="4879504"/>
          </a:xfrm>
        </p:spPr>
      </p:pic>
      <p:sp>
        <p:nvSpPr>
          <p:cNvPr id="9" name="TextBox 8">
            <a:extLst>
              <a:ext uri="{FF2B5EF4-FFF2-40B4-BE49-F238E27FC236}">
                <a16:creationId xmlns:a16="http://schemas.microsoft.com/office/drawing/2014/main" id="{CDAAE283-5223-104A-8822-C12B42ABF354}"/>
              </a:ext>
            </a:extLst>
          </p:cNvPr>
          <p:cNvSpPr txBox="1"/>
          <p:nvPr/>
        </p:nvSpPr>
        <p:spPr>
          <a:xfrm>
            <a:off x="5297448" y="6388442"/>
            <a:ext cx="1597104" cy="369332"/>
          </a:xfrm>
          <a:prstGeom prst="rect">
            <a:avLst/>
          </a:prstGeom>
          <a:noFill/>
        </p:spPr>
        <p:txBody>
          <a:bodyPr wrap="none" rtlCol="0">
            <a:spAutoFit/>
          </a:bodyPr>
          <a:lstStyle/>
          <a:p>
            <a:r>
              <a:rPr lang="en-US" dirty="0"/>
              <a:t>Pix credit </a:t>
            </a:r>
            <a:r>
              <a:rPr lang="en-US" dirty="0">
                <a:hlinkClick r:id="rId3"/>
              </a:rPr>
              <a:t>HERE</a:t>
            </a:r>
            <a:endParaRPr lang="en-US" dirty="0"/>
          </a:p>
        </p:txBody>
      </p:sp>
    </p:spTree>
    <p:extLst>
      <p:ext uri="{BB962C8B-B14F-4D97-AF65-F5344CB8AC3E}">
        <p14:creationId xmlns:p14="http://schemas.microsoft.com/office/powerpoint/2010/main" val="3947146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537B-F346-A943-A631-E9951DD243B5}"/>
              </a:ext>
            </a:extLst>
          </p:cNvPr>
          <p:cNvSpPr>
            <a:spLocks noGrp="1"/>
          </p:cNvSpPr>
          <p:nvPr>
            <p:ph type="title"/>
          </p:nvPr>
        </p:nvSpPr>
        <p:spPr>
          <a:xfrm>
            <a:off x="838200" y="1"/>
            <a:ext cx="10515600" cy="803188"/>
          </a:xfrm>
        </p:spPr>
        <p:txBody>
          <a:bodyPr/>
          <a:lstStyle/>
          <a:p>
            <a:r>
              <a:rPr lang="en-US" dirty="0"/>
              <a:t>Allocation of Political Power Within States</a:t>
            </a:r>
          </a:p>
        </p:txBody>
      </p:sp>
      <p:graphicFrame>
        <p:nvGraphicFramePr>
          <p:cNvPr id="4" name="Content Placeholder 3">
            <a:extLst>
              <a:ext uri="{FF2B5EF4-FFF2-40B4-BE49-F238E27FC236}">
                <a16:creationId xmlns:a16="http://schemas.microsoft.com/office/drawing/2014/main" id="{A520F995-29D1-AB42-A00F-F56A911154FB}"/>
              </a:ext>
            </a:extLst>
          </p:cNvPr>
          <p:cNvGraphicFramePr>
            <a:graphicFrameLocks noGrp="1"/>
          </p:cNvGraphicFramePr>
          <p:nvPr>
            <p:ph idx="1"/>
            <p:extLst>
              <p:ext uri="{D42A27DB-BD31-4B8C-83A1-F6EECF244321}">
                <p14:modId xmlns:p14="http://schemas.microsoft.com/office/powerpoint/2010/main" val="4053325332"/>
              </p:ext>
            </p:extLst>
          </p:nvPr>
        </p:nvGraphicFramePr>
        <p:xfrm>
          <a:off x="0" y="914400"/>
          <a:ext cx="12192000"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51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5EA2-780E-C347-99FA-EAC61CB95912}"/>
              </a:ext>
            </a:extLst>
          </p:cNvPr>
          <p:cNvSpPr>
            <a:spLocks noGrp="1"/>
          </p:cNvSpPr>
          <p:nvPr>
            <p:ph type="title"/>
          </p:nvPr>
        </p:nvSpPr>
        <p:spPr/>
        <p:txBody>
          <a:bodyPr>
            <a:normAutofit/>
          </a:bodyPr>
          <a:lstStyle/>
          <a:p>
            <a:pPr algn="ctr"/>
            <a:r>
              <a:rPr lang="en-US" dirty="0"/>
              <a:t>From Holding to Exercising Paramount Political Authority</a:t>
            </a:r>
          </a:p>
        </p:txBody>
      </p:sp>
      <p:sp>
        <p:nvSpPr>
          <p:cNvPr id="3" name="Content Placeholder 2">
            <a:extLst>
              <a:ext uri="{FF2B5EF4-FFF2-40B4-BE49-F238E27FC236}">
                <a16:creationId xmlns:a16="http://schemas.microsoft.com/office/drawing/2014/main" id="{5421628B-F47C-8B47-B323-D2E851727317}"/>
              </a:ext>
            </a:extLst>
          </p:cNvPr>
          <p:cNvSpPr>
            <a:spLocks noGrp="1"/>
          </p:cNvSpPr>
          <p:nvPr>
            <p:ph sz="half" idx="1"/>
          </p:nvPr>
        </p:nvSpPr>
        <p:spPr/>
        <p:txBody>
          <a:bodyPr>
            <a:normAutofit/>
          </a:bodyPr>
          <a:lstStyle/>
          <a:p>
            <a:r>
              <a:rPr lang="en-US" dirty="0"/>
              <a:t>Constitutions serve as the mechanism through which power is allocated</a:t>
            </a:r>
          </a:p>
          <a:p>
            <a:pPr lvl="1"/>
            <a:r>
              <a:rPr lang="en-US" dirty="0"/>
              <a:t>FIRST: determination of the extent of popular political power to be delegated to government</a:t>
            </a:r>
          </a:p>
          <a:p>
            <a:pPr lvl="1"/>
            <a:r>
              <a:rPr lang="en-US" dirty="0"/>
              <a:t>SECOND: determination of the allocation of political power WITHIN governmental organs to which  power is allocated.</a:t>
            </a:r>
          </a:p>
        </p:txBody>
      </p:sp>
      <p:pic>
        <p:nvPicPr>
          <p:cNvPr id="6" name="Content Placeholder 5">
            <a:extLst>
              <a:ext uri="{FF2B5EF4-FFF2-40B4-BE49-F238E27FC236}">
                <a16:creationId xmlns:a16="http://schemas.microsoft.com/office/drawing/2014/main" id="{5AB6EE52-7203-D442-BBE1-2F350E02AD3E}"/>
              </a:ext>
            </a:extLst>
          </p:cNvPr>
          <p:cNvPicPr>
            <a:picLocks noGrp="1" noChangeAspect="1"/>
          </p:cNvPicPr>
          <p:nvPr>
            <p:ph sz="half" idx="2"/>
          </p:nvPr>
        </p:nvPicPr>
        <p:blipFill>
          <a:blip r:embed="rId2"/>
          <a:stretch>
            <a:fillRect/>
          </a:stretch>
        </p:blipFill>
        <p:spPr>
          <a:xfrm>
            <a:off x="6172200" y="1825626"/>
            <a:ext cx="5898022" cy="3880036"/>
          </a:xfrm>
        </p:spPr>
      </p:pic>
      <p:sp>
        <p:nvSpPr>
          <p:cNvPr id="7" name="TextBox 6">
            <a:extLst>
              <a:ext uri="{FF2B5EF4-FFF2-40B4-BE49-F238E27FC236}">
                <a16:creationId xmlns:a16="http://schemas.microsoft.com/office/drawing/2014/main" id="{412A7380-2417-B040-89B9-F1C56D79A4D4}"/>
              </a:ext>
            </a:extLst>
          </p:cNvPr>
          <p:cNvSpPr txBox="1"/>
          <p:nvPr/>
        </p:nvSpPr>
        <p:spPr>
          <a:xfrm>
            <a:off x="6969211" y="6176963"/>
            <a:ext cx="1597104" cy="369332"/>
          </a:xfrm>
          <a:prstGeom prst="rect">
            <a:avLst/>
          </a:prstGeom>
          <a:noFill/>
        </p:spPr>
        <p:txBody>
          <a:bodyPr wrap="none" rtlCol="0">
            <a:spAutoFit/>
          </a:bodyPr>
          <a:lstStyle/>
          <a:p>
            <a:r>
              <a:rPr lang="en-US" dirty="0"/>
              <a:t>Pix credit </a:t>
            </a:r>
            <a:r>
              <a:rPr lang="en-US" dirty="0">
                <a:hlinkClick r:id="rId3"/>
              </a:rPr>
              <a:t>HERE</a:t>
            </a:r>
            <a:endParaRPr lang="en-US" dirty="0"/>
          </a:p>
        </p:txBody>
      </p:sp>
    </p:spTree>
    <p:extLst>
      <p:ext uri="{BB962C8B-B14F-4D97-AF65-F5344CB8AC3E}">
        <p14:creationId xmlns:p14="http://schemas.microsoft.com/office/powerpoint/2010/main" val="3036522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554C-54C3-2341-9187-19BF94C65D2C}"/>
              </a:ext>
            </a:extLst>
          </p:cNvPr>
          <p:cNvSpPr>
            <a:spLocks noGrp="1"/>
          </p:cNvSpPr>
          <p:nvPr>
            <p:ph type="title"/>
          </p:nvPr>
        </p:nvSpPr>
        <p:spPr>
          <a:xfrm>
            <a:off x="0" y="0"/>
            <a:ext cx="12192000" cy="1396313"/>
          </a:xfrm>
        </p:spPr>
        <p:txBody>
          <a:bodyPr>
            <a:normAutofit fontScale="90000"/>
          </a:bodyPr>
          <a:lstStyle/>
          <a:p>
            <a:pPr algn="ctr"/>
            <a:br>
              <a:rPr lang="en-US" dirty="0"/>
            </a:br>
            <a:r>
              <a:rPr lang="en-US" dirty="0"/>
              <a:t>Allocation of Political Power Between the Government and Other Organs</a:t>
            </a:r>
            <a:br>
              <a:rPr lang="en-US" dirty="0"/>
            </a:br>
            <a:endParaRPr lang="en-US" dirty="0"/>
          </a:p>
        </p:txBody>
      </p:sp>
      <p:graphicFrame>
        <p:nvGraphicFramePr>
          <p:cNvPr id="4" name="Content Placeholder 3">
            <a:extLst>
              <a:ext uri="{FF2B5EF4-FFF2-40B4-BE49-F238E27FC236}">
                <a16:creationId xmlns:a16="http://schemas.microsoft.com/office/drawing/2014/main" id="{CC3C91ED-CF8B-8040-AF7E-7E661FEB8444}"/>
              </a:ext>
            </a:extLst>
          </p:cNvPr>
          <p:cNvGraphicFramePr>
            <a:graphicFrameLocks noGrp="1"/>
          </p:cNvGraphicFramePr>
          <p:nvPr>
            <p:ph idx="1"/>
            <p:extLst>
              <p:ext uri="{D42A27DB-BD31-4B8C-83A1-F6EECF244321}">
                <p14:modId xmlns:p14="http://schemas.microsoft.com/office/powerpoint/2010/main" val="1212072429"/>
              </p:ext>
            </p:extLst>
          </p:nvPr>
        </p:nvGraphicFramePr>
        <p:xfrm>
          <a:off x="-1" y="1025610"/>
          <a:ext cx="12191999" cy="5832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938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D7939-2EC7-9E45-8291-03E3C4BDA148}"/>
              </a:ext>
            </a:extLst>
          </p:cNvPr>
          <p:cNvSpPr>
            <a:spLocks noGrp="1"/>
          </p:cNvSpPr>
          <p:nvPr>
            <p:ph type="title"/>
          </p:nvPr>
        </p:nvSpPr>
        <p:spPr>
          <a:xfrm>
            <a:off x="0" y="1"/>
            <a:ext cx="12192000" cy="1285102"/>
          </a:xfrm>
        </p:spPr>
        <p:txBody>
          <a:bodyPr>
            <a:normAutofit fontScale="90000"/>
          </a:bodyPr>
          <a:lstStyle/>
          <a:p>
            <a:pPr algn="ctr"/>
            <a:r>
              <a:rPr lang="en-US" dirty="0"/>
              <a:t>Allocation of Political Authority </a:t>
            </a:r>
            <a:r>
              <a:rPr lang="en-US" i="1" dirty="0"/>
              <a:t>Within</a:t>
            </a:r>
            <a:r>
              <a:rPr lang="en-US" dirty="0"/>
              <a:t> Organs of Government: </a:t>
            </a:r>
            <a:r>
              <a:rPr lang="en-US" i="1" dirty="0"/>
              <a:t>Horizontal</a:t>
            </a:r>
            <a:r>
              <a:rPr lang="en-US" dirty="0"/>
              <a:t> Allocation </a:t>
            </a:r>
          </a:p>
        </p:txBody>
      </p:sp>
      <p:graphicFrame>
        <p:nvGraphicFramePr>
          <p:cNvPr id="6" name="Content Placeholder 5">
            <a:extLst>
              <a:ext uri="{FF2B5EF4-FFF2-40B4-BE49-F238E27FC236}">
                <a16:creationId xmlns:a16="http://schemas.microsoft.com/office/drawing/2014/main" id="{3B86B8EE-ECE0-D441-9045-C2DDFFB3772A}"/>
              </a:ext>
            </a:extLst>
          </p:cNvPr>
          <p:cNvGraphicFramePr>
            <a:graphicFrameLocks noGrp="1"/>
          </p:cNvGraphicFramePr>
          <p:nvPr>
            <p:ph idx="1"/>
            <p:extLst>
              <p:ext uri="{D42A27DB-BD31-4B8C-83A1-F6EECF244321}">
                <p14:modId xmlns:p14="http://schemas.microsoft.com/office/powerpoint/2010/main" val="534290794"/>
              </p:ext>
            </p:extLst>
          </p:nvPr>
        </p:nvGraphicFramePr>
        <p:xfrm>
          <a:off x="0" y="1285103"/>
          <a:ext cx="12192000" cy="5572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6492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EF14CD9-DE9B-ED4E-8D3C-006392AEC64A}" vid="{478C698C-07CC-8640-B46F-0DD49B622770}"/>
    </a:ext>
  </a:extLst>
</a:theme>
</file>

<file path=docProps/app.xml><?xml version="1.0" encoding="utf-8"?>
<Properties xmlns="http://schemas.openxmlformats.org/officeDocument/2006/extended-properties" xmlns:vt="http://schemas.openxmlformats.org/officeDocument/2006/docPropsVTypes">
  <TotalTime>97</TotalTime>
  <Words>4517</Words>
  <Application>Microsoft Macintosh PowerPoint</Application>
  <PresentationFormat>Widescreen</PresentationFormat>
  <Paragraphs>306</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Comparative Constitutionalism 比较立宪主义 East China University of Political Science and Law  Shanghai, China November-December 2019 </vt:lpstr>
      <vt:lpstr>Class 3</vt:lpstr>
      <vt:lpstr>What We Discuss Today/我们今天讨论的内容</vt:lpstr>
      <vt:lpstr>The Big Picture</vt:lpstr>
      <vt:lpstr>Federalism</vt:lpstr>
      <vt:lpstr>Allocation of Political Power Within States</vt:lpstr>
      <vt:lpstr>From Holding to Exercising Paramount Political Authority</vt:lpstr>
      <vt:lpstr> Allocation of Political Power Between the Government and Other Organs </vt:lpstr>
      <vt:lpstr>Allocation of Political Authority Within Organs of Government: Horizontal Allocation </vt:lpstr>
      <vt:lpstr>Traditional Ideology of Constitutional Authority in Liberal Democratic States</vt:lpstr>
      <vt:lpstr>Allocations of Political Authority in Marxist-Leninist and Theocratic States</vt:lpstr>
      <vt:lpstr>Allocation of Power Within Organs of Government: Vertical Allocations</vt:lpstr>
      <vt:lpstr>Allocation of Power Within Organs of Government: Vertical Allocations</vt:lpstr>
      <vt:lpstr>Germany</vt:lpstr>
      <vt:lpstr>Germany</vt:lpstr>
      <vt:lpstr>India</vt:lpstr>
      <vt:lpstr>Brazil</vt:lpstr>
      <vt:lpstr>United States</vt:lpstr>
      <vt:lpstr>Effectiveness of Protection of Federalism Principle?</vt:lpstr>
      <vt:lpstr>International Law and the Constitution </vt:lpstr>
      <vt:lpstr>Relationship Between Constitutional and International Law and Norms</vt:lpstr>
      <vt:lpstr>Expression of Contemporary Approach in International Organizations: EU</vt:lpstr>
      <vt:lpstr>Expression of Contemporary Approach in International Organizations: Regional Human Rights Organizations</vt:lpstr>
      <vt:lpstr>The Revival of Sovereignty in Constitutional Orders</vt:lpstr>
      <vt:lpstr>International Law and Constitutional Federalism</vt:lpstr>
      <vt:lpstr>State of Missouri v. Holland</vt:lpstr>
      <vt:lpstr>Summing Up</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Comparative Constitutionalism 比较立宪主义 East China University of Political Science and Law  Shanghai, China November-December 2019 </dc:title>
  <dc:creator>Backer, Larry Cata</dc:creator>
  <cp:lastModifiedBy>Backer, Larry Cata</cp:lastModifiedBy>
  <cp:revision>15</cp:revision>
  <dcterms:created xsi:type="dcterms:W3CDTF">2019-11-13T02:45:53Z</dcterms:created>
  <dcterms:modified xsi:type="dcterms:W3CDTF">2019-11-15T08:40:11Z</dcterms:modified>
</cp:coreProperties>
</file>