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8" r:id="rId3"/>
    <p:sldId id="259" r:id="rId4"/>
    <p:sldId id="261" r:id="rId5"/>
    <p:sldId id="285" r:id="rId6"/>
    <p:sldId id="260" r:id="rId7"/>
    <p:sldId id="264" r:id="rId8"/>
    <p:sldId id="286" r:id="rId9"/>
    <p:sldId id="265" r:id="rId10"/>
    <p:sldId id="268" r:id="rId11"/>
    <p:sldId id="277" r:id="rId12"/>
    <p:sldId id="263" r:id="rId13"/>
    <p:sldId id="266" r:id="rId14"/>
    <p:sldId id="267" r:id="rId15"/>
    <p:sldId id="281" r:id="rId16"/>
    <p:sldId id="279" r:id="rId17"/>
    <p:sldId id="280" r:id="rId18"/>
    <p:sldId id="282" r:id="rId19"/>
    <p:sldId id="283" r:id="rId20"/>
    <p:sldId id="270" r:id="rId21"/>
    <p:sldId id="271" r:id="rId22"/>
    <p:sldId id="272" r:id="rId23"/>
    <p:sldId id="273" r:id="rId24"/>
    <p:sldId id="274" r:id="rId25"/>
    <p:sldId id="275" r:id="rId26"/>
    <p:sldId id="276" r:id="rId27"/>
    <p:sldId id="269" r:id="rId28"/>
    <p:sldId id="284"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5673"/>
    <p:restoredTop sz="94694"/>
  </p:normalViewPr>
  <p:slideViewPr>
    <p:cSldViewPr snapToGrid="0" snapToObjects="1">
      <p:cViewPr varScale="1">
        <p:scale>
          <a:sx n="88" d="100"/>
          <a:sy n="88" d="100"/>
        </p:scale>
        <p:origin x="288" y="8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65E698-A9D9-4E46-83B6-5CD670C2CA2A}" type="doc">
      <dgm:prSet loTypeId="urn:microsoft.com/office/officeart/2005/8/layout/chevron2" loCatId="process" qsTypeId="urn:microsoft.com/office/officeart/2005/8/quickstyle/simple3" qsCatId="simple" csTypeId="urn:microsoft.com/office/officeart/2005/8/colors/accent1_2" csCatId="accent1" phldr="1"/>
      <dgm:spPr/>
      <dgm:t>
        <a:bodyPr/>
        <a:lstStyle/>
        <a:p>
          <a:endParaRPr lang="en-US"/>
        </a:p>
      </dgm:t>
    </dgm:pt>
    <dgm:pt modelId="{7B992704-C229-AA4A-BB1E-D4C05DE22B4B}">
      <dgm:prSet/>
      <dgm:spPr>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dgm:spPr>
      <dgm:t>
        <a:bodyPr/>
        <a:lstStyle/>
        <a:p>
          <a:r>
            <a:rPr lang="en-US"/>
            <a:t>Constitutional interpretation;</a:t>
          </a:r>
        </a:p>
      </dgm:t>
    </dgm:pt>
    <dgm:pt modelId="{3ADB655C-4CD2-2240-93A8-1A0A756FED6A}" type="parTrans" cxnId="{942D294E-A191-E549-A554-8CA9236CC642}">
      <dgm:prSet/>
      <dgm:spPr/>
      <dgm:t>
        <a:bodyPr/>
        <a:lstStyle/>
        <a:p>
          <a:endParaRPr lang="en-US"/>
        </a:p>
      </dgm:t>
    </dgm:pt>
    <dgm:pt modelId="{049326AC-C060-BF4F-AB55-BFA0B2C027CF}" type="sibTrans" cxnId="{942D294E-A191-E549-A554-8CA9236CC642}">
      <dgm:prSet/>
      <dgm:spPr/>
      <dgm:t>
        <a:bodyPr/>
        <a:lstStyle/>
        <a:p>
          <a:endParaRPr lang="en-US"/>
        </a:p>
      </dgm:t>
    </dgm:pt>
    <dgm:pt modelId="{4D35771A-3FEC-2045-8347-6A5AA813CA98}">
      <dgm:prSet/>
      <dgm:spPr>
        <a:solidFill>
          <a:schemeClr val="accent1">
            <a:lumMod val="20000"/>
            <a:lumOff val="80000"/>
            <a:alpha val="90000"/>
          </a:schemeClr>
        </a:solidFill>
      </dgm:spPr>
      <dgm:t>
        <a:bodyPr/>
        <a:lstStyle/>
        <a:p>
          <a:r>
            <a:rPr lang="en-US" dirty="0"/>
            <a:t>various theories of who interprets and how interpretation ought to be undertaken, </a:t>
          </a:r>
        </a:p>
      </dgm:t>
    </dgm:pt>
    <dgm:pt modelId="{E19A35C4-F0ED-EF4D-8CC3-184D10E9A42A}" type="parTrans" cxnId="{AEF116A8-60D1-0345-88EC-AC439FF7BEA7}">
      <dgm:prSet/>
      <dgm:spPr/>
      <dgm:t>
        <a:bodyPr/>
        <a:lstStyle/>
        <a:p>
          <a:endParaRPr lang="en-US"/>
        </a:p>
      </dgm:t>
    </dgm:pt>
    <dgm:pt modelId="{1BF5E617-8399-4D46-9D7E-4813E6D5EB4E}" type="sibTrans" cxnId="{AEF116A8-60D1-0345-88EC-AC439FF7BEA7}">
      <dgm:prSet/>
      <dgm:spPr/>
      <dgm:t>
        <a:bodyPr/>
        <a:lstStyle/>
        <a:p>
          <a:endParaRPr lang="en-US"/>
        </a:p>
      </dgm:t>
    </dgm:pt>
    <dgm:pt modelId="{46D0C1D3-2D6C-3C48-B733-441E49A7EB8D}">
      <dgm:prSet/>
      <dgm:spPr>
        <a:solidFill>
          <a:schemeClr val="accent1">
            <a:lumMod val="20000"/>
            <a:lumOff val="80000"/>
            <a:alpha val="90000"/>
          </a:schemeClr>
        </a:solidFill>
      </dgm:spPr>
      <dgm:t>
        <a:bodyPr/>
        <a:lstStyle/>
        <a:p>
          <a:r>
            <a:rPr lang="en-US" dirty="0"/>
            <a:t>including schools of interpretation (textualism, living constitution, formalism/functionalism, originalism, the role of legislative history, etc.)</a:t>
          </a:r>
        </a:p>
      </dgm:t>
    </dgm:pt>
    <dgm:pt modelId="{0EFD4B05-14A7-A046-989A-1AEF2BE856E8}" type="parTrans" cxnId="{CE3AC4B6-4B08-5A49-BEF2-3BF83331EAFF}">
      <dgm:prSet/>
      <dgm:spPr/>
      <dgm:t>
        <a:bodyPr/>
        <a:lstStyle/>
        <a:p>
          <a:endParaRPr lang="en-US"/>
        </a:p>
      </dgm:t>
    </dgm:pt>
    <dgm:pt modelId="{91CE3741-281E-0D44-B119-70E89BD29D43}" type="sibTrans" cxnId="{CE3AC4B6-4B08-5A49-BEF2-3BF83331EAFF}">
      <dgm:prSet/>
      <dgm:spPr/>
      <dgm:t>
        <a:bodyPr/>
        <a:lstStyle/>
        <a:p>
          <a:endParaRPr lang="en-US"/>
        </a:p>
      </dgm:t>
    </dgm:pt>
    <dgm:pt modelId="{D44FB186-0D0A-1149-A127-83DB7AB18FBF}">
      <dgm:prSet/>
      <dgm:spPr>
        <a:solidFill>
          <a:schemeClr val="accent1">
            <a:lumMod val="20000"/>
            <a:lumOff val="80000"/>
            <a:alpha val="90000"/>
          </a:schemeClr>
        </a:solidFill>
      </dgm:spPr>
      <dgm:t>
        <a:bodyPr/>
        <a:lstStyle/>
        <a:p>
          <a:r>
            <a:rPr lang="en-US"/>
            <a:t>and constitutional reference points (custom and tradition or political principles, etc.).</a:t>
          </a:r>
        </a:p>
      </dgm:t>
    </dgm:pt>
    <dgm:pt modelId="{6E04D63A-350B-E749-923A-FD01369A478F}" type="parTrans" cxnId="{0BA3BC81-4A13-0C4D-8B4E-874E95F0E863}">
      <dgm:prSet/>
      <dgm:spPr/>
      <dgm:t>
        <a:bodyPr/>
        <a:lstStyle/>
        <a:p>
          <a:endParaRPr lang="en-US"/>
        </a:p>
      </dgm:t>
    </dgm:pt>
    <dgm:pt modelId="{DE56B651-C50B-C347-9DE1-59806E451B47}" type="sibTrans" cxnId="{0BA3BC81-4A13-0C4D-8B4E-874E95F0E863}">
      <dgm:prSet/>
      <dgm:spPr/>
      <dgm:t>
        <a:bodyPr/>
        <a:lstStyle/>
        <a:p>
          <a:endParaRPr lang="en-US"/>
        </a:p>
      </dgm:t>
    </dgm:pt>
    <dgm:pt modelId="{6325A790-9C5B-6E44-9849-7763110FB127}" type="pres">
      <dgm:prSet presAssocID="{B565E698-A9D9-4E46-83B6-5CD670C2CA2A}" presName="linearFlow" presStyleCnt="0">
        <dgm:presLayoutVars>
          <dgm:dir/>
          <dgm:animLvl val="lvl"/>
          <dgm:resizeHandles val="exact"/>
        </dgm:presLayoutVars>
      </dgm:prSet>
      <dgm:spPr/>
    </dgm:pt>
    <dgm:pt modelId="{B3B18517-EC5C-254C-9E37-B277689F2F45}" type="pres">
      <dgm:prSet presAssocID="{7B992704-C229-AA4A-BB1E-D4C05DE22B4B}" presName="composite" presStyleCnt="0"/>
      <dgm:spPr/>
    </dgm:pt>
    <dgm:pt modelId="{C91612E9-96E8-F54C-95C9-6BC7EF5721E6}" type="pres">
      <dgm:prSet presAssocID="{7B992704-C229-AA4A-BB1E-D4C05DE22B4B}" presName="parentText" presStyleLbl="alignNode1" presStyleIdx="0" presStyleCnt="1">
        <dgm:presLayoutVars>
          <dgm:chMax val="1"/>
          <dgm:bulletEnabled val="1"/>
        </dgm:presLayoutVars>
      </dgm:prSet>
      <dgm:spPr/>
    </dgm:pt>
    <dgm:pt modelId="{898AE9F2-60F7-CE45-86E5-4A85A871945E}" type="pres">
      <dgm:prSet presAssocID="{7B992704-C229-AA4A-BB1E-D4C05DE22B4B}" presName="descendantText" presStyleLbl="alignAcc1" presStyleIdx="0" presStyleCnt="1">
        <dgm:presLayoutVars>
          <dgm:bulletEnabled val="1"/>
        </dgm:presLayoutVars>
      </dgm:prSet>
      <dgm:spPr/>
    </dgm:pt>
  </dgm:ptLst>
  <dgm:cxnLst>
    <dgm:cxn modelId="{942D294E-A191-E549-A554-8CA9236CC642}" srcId="{B565E698-A9D9-4E46-83B6-5CD670C2CA2A}" destId="{7B992704-C229-AA4A-BB1E-D4C05DE22B4B}" srcOrd="0" destOrd="0" parTransId="{3ADB655C-4CD2-2240-93A8-1A0A756FED6A}" sibTransId="{049326AC-C060-BF4F-AB55-BFA0B2C027CF}"/>
    <dgm:cxn modelId="{0BA3BC81-4A13-0C4D-8B4E-874E95F0E863}" srcId="{7B992704-C229-AA4A-BB1E-D4C05DE22B4B}" destId="{D44FB186-0D0A-1149-A127-83DB7AB18FBF}" srcOrd="2" destOrd="0" parTransId="{6E04D63A-350B-E749-923A-FD01369A478F}" sibTransId="{DE56B651-C50B-C347-9DE1-59806E451B47}"/>
    <dgm:cxn modelId="{F1B1E98A-01D9-4745-9159-5E50DF3FE4CE}" type="presOf" srcId="{7B992704-C229-AA4A-BB1E-D4C05DE22B4B}" destId="{C91612E9-96E8-F54C-95C9-6BC7EF5721E6}" srcOrd="0" destOrd="0" presId="urn:microsoft.com/office/officeart/2005/8/layout/chevron2"/>
    <dgm:cxn modelId="{35E53C8D-A0C8-CD4E-AEA1-0C073C3628BA}" type="presOf" srcId="{D44FB186-0D0A-1149-A127-83DB7AB18FBF}" destId="{898AE9F2-60F7-CE45-86E5-4A85A871945E}" srcOrd="0" destOrd="2" presId="urn:microsoft.com/office/officeart/2005/8/layout/chevron2"/>
    <dgm:cxn modelId="{E1255FA4-D32E-D842-9543-CC63B7DF2C89}" type="presOf" srcId="{46D0C1D3-2D6C-3C48-B733-441E49A7EB8D}" destId="{898AE9F2-60F7-CE45-86E5-4A85A871945E}" srcOrd="0" destOrd="1" presId="urn:microsoft.com/office/officeart/2005/8/layout/chevron2"/>
    <dgm:cxn modelId="{AEF116A8-60D1-0345-88EC-AC439FF7BEA7}" srcId="{7B992704-C229-AA4A-BB1E-D4C05DE22B4B}" destId="{4D35771A-3FEC-2045-8347-6A5AA813CA98}" srcOrd="0" destOrd="0" parTransId="{E19A35C4-F0ED-EF4D-8CC3-184D10E9A42A}" sibTransId="{1BF5E617-8399-4D46-9D7E-4813E6D5EB4E}"/>
    <dgm:cxn modelId="{CE3AC4B6-4B08-5A49-BEF2-3BF83331EAFF}" srcId="{7B992704-C229-AA4A-BB1E-D4C05DE22B4B}" destId="{46D0C1D3-2D6C-3C48-B733-441E49A7EB8D}" srcOrd="1" destOrd="0" parTransId="{0EFD4B05-14A7-A046-989A-1AEF2BE856E8}" sibTransId="{91CE3741-281E-0D44-B119-70E89BD29D43}"/>
    <dgm:cxn modelId="{ABC5DBC2-864F-F444-BFD0-C758C13708EE}" type="presOf" srcId="{4D35771A-3FEC-2045-8347-6A5AA813CA98}" destId="{898AE9F2-60F7-CE45-86E5-4A85A871945E}" srcOrd="0" destOrd="0" presId="urn:microsoft.com/office/officeart/2005/8/layout/chevron2"/>
    <dgm:cxn modelId="{49C314EB-F2DA-7F45-97C4-27008ABDC0B5}" type="presOf" srcId="{B565E698-A9D9-4E46-83B6-5CD670C2CA2A}" destId="{6325A790-9C5B-6E44-9849-7763110FB127}" srcOrd="0" destOrd="0" presId="urn:microsoft.com/office/officeart/2005/8/layout/chevron2"/>
    <dgm:cxn modelId="{FEDE34E2-A874-9D45-ACD1-53DBED47B126}" type="presParOf" srcId="{6325A790-9C5B-6E44-9849-7763110FB127}" destId="{B3B18517-EC5C-254C-9E37-B277689F2F45}" srcOrd="0" destOrd="0" presId="urn:microsoft.com/office/officeart/2005/8/layout/chevron2"/>
    <dgm:cxn modelId="{263E1742-25C3-F248-B96B-6B519D456617}" type="presParOf" srcId="{B3B18517-EC5C-254C-9E37-B277689F2F45}" destId="{C91612E9-96E8-F54C-95C9-6BC7EF5721E6}" srcOrd="0" destOrd="0" presId="urn:microsoft.com/office/officeart/2005/8/layout/chevron2"/>
    <dgm:cxn modelId="{20B4792A-4CC2-6747-AFBC-45CDAE8C5097}" type="presParOf" srcId="{B3B18517-EC5C-254C-9E37-B277689F2F45}" destId="{898AE9F2-60F7-CE45-86E5-4A85A871945E}"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A4FE3E8-5E01-AB4C-86AF-5CDD604BC5BC}" type="doc">
      <dgm:prSet loTypeId="urn:microsoft.com/office/officeart/2005/8/layout/vList2" loCatId="list" qsTypeId="urn:microsoft.com/office/officeart/2005/8/quickstyle/simple3" qsCatId="simple" csTypeId="urn:microsoft.com/office/officeart/2005/8/colors/colorful4" csCatId="colorful"/>
      <dgm:spPr/>
      <dgm:t>
        <a:bodyPr/>
        <a:lstStyle/>
        <a:p>
          <a:endParaRPr lang="en-US"/>
        </a:p>
      </dgm:t>
    </dgm:pt>
    <dgm:pt modelId="{D6D25520-C5EC-5246-9E9E-FFF89DA3F1A0}">
      <dgm:prSet/>
      <dgm:spPr/>
      <dgm:t>
        <a:bodyPr/>
        <a:lstStyle/>
        <a:p>
          <a:r>
            <a:rPr lang="en-US" b="1"/>
            <a:t>Moral Reasoning</a:t>
          </a:r>
          <a:r>
            <a:rPr lang="en-US"/>
            <a:t>. </a:t>
          </a:r>
        </a:p>
      </dgm:t>
    </dgm:pt>
    <dgm:pt modelId="{05462F20-ACE6-F246-A3A8-00E61A468114}" type="parTrans" cxnId="{DBECCBB9-798D-DD44-A60F-F5E9ED83FF77}">
      <dgm:prSet/>
      <dgm:spPr/>
      <dgm:t>
        <a:bodyPr/>
        <a:lstStyle/>
        <a:p>
          <a:endParaRPr lang="en-US"/>
        </a:p>
      </dgm:t>
    </dgm:pt>
    <dgm:pt modelId="{FC563F36-8235-C641-A0CE-70EB3331B6A1}" type="sibTrans" cxnId="{DBECCBB9-798D-DD44-A60F-F5E9ED83FF77}">
      <dgm:prSet/>
      <dgm:spPr/>
      <dgm:t>
        <a:bodyPr/>
        <a:lstStyle/>
        <a:p>
          <a:endParaRPr lang="en-US"/>
        </a:p>
      </dgm:t>
    </dgm:pt>
    <dgm:pt modelId="{710E2C76-D3EF-5845-8D86-81ED8FB40FFB}">
      <dgm:prSet/>
      <dgm:spPr/>
      <dgm:t>
        <a:bodyPr/>
        <a:lstStyle/>
        <a:p>
          <a:r>
            <a:rPr lang="en-US"/>
            <a:t>This approach argues that certain moral concepts or ideals underlie some terms in the text of the Constitution (e.g., “equal protection” or “due process of law”), and that these concepts should inform judges’ interpretations of the Constitution.</a:t>
          </a:r>
        </a:p>
      </dgm:t>
    </dgm:pt>
    <dgm:pt modelId="{D65A5AB6-F8AF-5E4E-826A-77137EE4B1A1}" type="parTrans" cxnId="{527B1293-A9DE-1948-A5C6-0A54ECAF0BA0}">
      <dgm:prSet/>
      <dgm:spPr/>
      <dgm:t>
        <a:bodyPr/>
        <a:lstStyle/>
        <a:p>
          <a:endParaRPr lang="en-US"/>
        </a:p>
      </dgm:t>
    </dgm:pt>
    <dgm:pt modelId="{FB809ACC-5985-DF46-B596-9A986C4DEDEC}" type="sibTrans" cxnId="{527B1293-A9DE-1948-A5C6-0A54ECAF0BA0}">
      <dgm:prSet/>
      <dgm:spPr/>
      <dgm:t>
        <a:bodyPr/>
        <a:lstStyle/>
        <a:p>
          <a:endParaRPr lang="en-US"/>
        </a:p>
      </dgm:t>
    </dgm:pt>
    <dgm:pt modelId="{9CA01A16-3270-9B4E-8646-662E01A9A326}">
      <dgm:prSet/>
      <dgm:spPr/>
      <dgm:t>
        <a:bodyPr/>
        <a:lstStyle/>
        <a:p>
          <a:r>
            <a:rPr lang="en-US" b="1"/>
            <a:t>National Identity </a:t>
          </a:r>
          <a:r>
            <a:rPr lang="en-US"/>
            <a:t>(or “Ethos”). </a:t>
          </a:r>
        </a:p>
      </dgm:t>
    </dgm:pt>
    <dgm:pt modelId="{D6162793-215E-114A-A4BF-CB6EB4468E6E}" type="parTrans" cxnId="{62E519AA-A246-574C-8372-E0A334939E83}">
      <dgm:prSet/>
      <dgm:spPr/>
      <dgm:t>
        <a:bodyPr/>
        <a:lstStyle/>
        <a:p>
          <a:endParaRPr lang="en-US"/>
        </a:p>
      </dgm:t>
    </dgm:pt>
    <dgm:pt modelId="{CC5CDC85-C361-0F43-871B-42E02DD5F77C}" type="sibTrans" cxnId="{62E519AA-A246-574C-8372-E0A334939E83}">
      <dgm:prSet/>
      <dgm:spPr/>
      <dgm:t>
        <a:bodyPr/>
        <a:lstStyle/>
        <a:p>
          <a:endParaRPr lang="en-US"/>
        </a:p>
      </dgm:t>
    </dgm:pt>
    <dgm:pt modelId="{8D492BA4-F05A-A44E-AF3A-54B6D9FA7C47}">
      <dgm:prSet/>
      <dgm:spPr/>
      <dgm:t>
        <a:bodyPr/>
        <a:lstStyle/>
        <a:p>
          <a:r>
            <a:rPr lang="en-US"/>
            <a:t>Judicial reasoning occasionally relies on the concept of a “national ethos,” which draws upon the distinct character and values of the American national identity and the nation’s institutions in order to elaborate on the Constitution’s meaning.</a:t>
          </a:r>
        </a:p>
      </dgm:t>
    </dgm:pt>
    <dgm:pt modelId="{C940F088-2677-E646-A2A5-EA8CD2117354}" type="parTrans" cxnId="{F3E661FD-60F9-F643-B445-50388F36F9CD}">
      <dgm:prSet/>
      <dgm:spPr/>
      <dgm:t>
        <a:bodyPr/>
        <a:lstStyle/>
        <a:p>
          <a:endParaRPr lang="en-US"/>
        </a:p>
      </dgm:t>
    </dgm:pt>
    <dgm:pt modelId="{81D086C7-E367-9C46-BF55-95724F878E27}" type="sibTrans" cxnId="{F3E661FD-60F9-F643-B445-50388F36F9CD}">
      <dgm:prSet/>
      <dgm:spPr/>
      <dgm:t>
        <a:bodyPr/>
        <a:lstStyle/>
        <a:p>
          <a:endParaRPr lang="en-US"/>
        </a:p>
      </dgm:t>
    </dgm:pt>
    <dgm:pt modelId="{5550969B-1765-FF4E-8F1E-ECE986C360E5}" type="pres">
      <dgm:prSet presAssocID="{6A4FE3E8-5E01-AB4C-86AF-5CDD604BC5BC}" presName="linear" presStyleCnt="0">
        <dgm:presLayoutVars>
          <dgm:animLvl val="lvl"/>
          <dgm:resizeHandles val="exact"/>
        </dgm:presLayoutVars>
      </dgm:prSet>
      <dgm:spPr/>
    </dgm:pt>
    <dgm:pt modelId="{642E7E98-455F-8341-9EF6-174838418E16}" type="pres">
      <dgm:prSet presAssocID="{D6D25520-C5EC-5246-9E9E-FFF89DA3F1A0}" presName="parentText" presStyleLbl="node1" presStyleIdx="0" presStyleCnt="2">
        <dgm:presLayoutVars>
          <dgm:chMax val="0"/>
          <dgm:bulletEnabled val="1"/>
        </dgm:presLayoutVars>
      </dgm:prSet>
      <dgm:spPr/>
    </dgm:pt>
    <dgm:pt modelId="{4A5703E3-EDDE-6D42-9126-7EB4B81348BF}" type="pres">
      <dgm:prSet presAssocID="{D6D25520-C5EC-5246-9E9E-FFF89DA3F1A0}" presName="childText" presStyleLbl="revTx" presStyleIdx="0" presStyleCnt="2">
        <dgm:presLayoutVars>
          <dgm:bulletEnabled val="1"/>
        </dgm:presLayoutVars>
      </dgm:prSet>
      <dgm:spPr/>
    </dgm:pt>
    <dgm:pt modelId="{7DCAA28E-9EDC-B140-9B21-771C6E094B27}" type="pres">
      <dgm:prSet presAssocID="{9CA01A16-3270-9B4E-8646-662E01A9A326}" presName="parentText" presStyleLbl="node1" presStyleIdx="1" presStyleCnt="2">
        <dgm:presLayoutVars>
          <dgm:chMax val="0"/>
          <dgm:bulletEnabled val="1"/>
        </dgm:presLayoutVars>
      </dgm:prSet>
      <dgm:spPr/>
    </dgm:pt>
    <dgm:pt modelId="{BD9582BC-40A7-3D4A-A798-C229958885FC}" type="pres">
      <dgm:prSet presAssocID="{9CA01A16-3270-9B4E-8646-662E01A9A326}" presName="childText" presStyleLbl="revTx" presStyleIdx="1" presStyleCnt="2">
        <dgm:presLayoutVars>
          <dgm:bulletEnabled val="1"/>
        </dgm:presLayoutVars>
      </dgm:prSet>
      <dgm:spPr/>
    </dgm:pt>
  </dgm:ptLst>
  <dgm:cxnLst>
    <dgm:cxn modelId="{6078883D-4E56-3E48-B52A-476A2D3AE766}" type="presOf" srcId="{6A4FE3E8-5E01-AB4C-86AF-5CDD604BC5BC}" destId="{5550969B-1765-FF4E-8F1E-ECE986C360E5}" srcOrd="0" destOrd="0" presId="urn:microsoft.com/office/officeart/2005/8/layout/vList2"/>
    <dgm:cxn modelId="{BA116E60-62BB-7141-9A29-95EED8F17DA1}" type="presOf" srcId="{9CA01A16-3270-9B4E-8646-662E01A9A326}" destId="{7DCAA28E-9EDC-B140-9B21-771C6E094B27}" srcOrd="0" destOrd="0" presId="urn:microsoft.com/office/officeart/2005/8/layout/vList2"/>
    <dgm:cxn modelId="{EDDE9B7F-BE17-014C-9047-3CE47EA21F4D}" type="presOf" srcId="{8D492BA4-F05A-A44E-AF3A-54B6D9FA7C47}" destId="{BD9582BC-40A7-3D4A-A798-C229958885FC}" srcOrd="0" destOrd="0" presId="urn:microsoft.com/office/officeart/2005/8/layout/vList2"/>
    <dgm:cxn modelId="{527B1293-A9DE-1948-A5C6-0A54ECAF0BA0}" srcId="{D6D25520-C5EC-5246-9E9E-FFF89DA3F1A0}" destId="{710E2C76-D3EF-5845-8D86-81ED8FB40FFB}" srcOrd="0" destOrd="0" parTransId="{D65A5AB6-F8AF-5E4E-826A-77137EE4B1A1}" sibTransId="{FB809ACC-5985-DF46-B596-9A986C4DEDEC}"/>
    <dgm:cxn modelId="{62E519AA-A246-574C-8372-E0A334939E83}" srcId="{6A4FE3E8-5E01-AB4C-86AF-5CDD604BC5BC}" destId="{9CA01A16-3270-9B4E-8646-662E01A9A326}" srcOrd="1" destOrd="0" parTransId="{D6162793-215E-114A-A4BF-CB6EB4468E6E}" sibTransId="{CC5CDC85-C361-0F43-871B-42E02DD5F77C}"/>
    <dgm:cxn modelId="{DBECCBB9-798D-DD44-A60F-F5E9ED83FF77}" srcId="{6A4FE3E8-5E01-AB4C-86AF-5CDD604BC5BC}" destId="{D6D25520-C5EC-5246-9E9E-FFF89DA3F1A0}" srcOrd="0" destOrd="0" parTransId="{05462F20-ACE6-F246-A3A8-00E61A468114}" sibTransId="{FC563F36-8235-C641-A0CE-70EB3331B6A1}"/>
    <dgm:cxn modelId="{F942C0E2-03C9-5C46-A270-A72F94A99D3B}" type="presOf" srcId="{710E2C76-D3EF-5845-8D86-81ED8FB40FFB}" destId="{4A5703E3-EDDE-6D42-9126-7EB4B81348BF}" srcOrd="0" destOrd="0" presId="urn:microsoft.com/office/officeart/2005/8/layout/vList2"/>
    <dgm:cxn modelId="{AB276AFC-7976-1A4E-8D8E-C58639AEB794}" type="presOf" srcId="{D6D25520-C5EC-5246-9E9E-FFF89DA3F1A0}" destId="{642E7E98-455F-8341-9EF6-174838418E16}" srcOrd="0" destOrd="0" presId="urn:microsoft.com/office/officeart/2005/8/layout/vList2"/>
    <dgm:cxn modelId="{F3E661FD-60F9-F643-B445-50388F36F9CD}" srcId="{9CA01A16-3270-9B4E-8646-662E01A9A326}" destId="{8D492BA4-F05A-A44E-AF3A-54B6D9FA7C47}" srcOrd="0" destOrd="0" parTransId="{C940F088-2677-E646-A2A5-EA8CD2117354}" sibTransId="{81D086C7-E367-9C46-BF55-95724F878E27}"/>
    <dgm:cxn modelId="{41E884F3-A868-AA4E-A260-26BB36CE7076}" type="presParOf" srcId="{5550969B-1765-FF4E-8F1E-ECE986C360E5}" destId="{642E7E98-455F-8341-9EF6-174838418E16}" srcOrd="0" destOrd="0" presId="urn:microsoft.com/office/officeart/2005/8/layout/vList2"/>
    <dgm:cxn modelId="{B412C400-DDCA-2244-A714-2C73B538F37D}" type="presParOf" srcId="{5550969B-1765-FF4E-8F1E-ECE986C360E5}" destId="{4A5703E3-EDDE-6D42-9126-7EB4B81348BF}" srcOrd="1" destOrd="0" presId="urn:microsoft.com/office/officeart/2005/8/layout/vList2"/>
    <dgm:cxn modelId="{1467AEBF-7919-B14D-99D0-F2CC1EA56A3B}" type="presParOf" srcId="{5550969B-1765-FF4E-8F1E-ECE986C360E5}" destId="{7DCAA28E-9EDC-B140-9B21-771C6E094B27}" srcOrd="2" destOrd="0" presId="urn:microsoft.com/office/officeart/2005/8/layout/vList2"/>
    <dgm:cxn modelId="{8544C955-AAAE-4748-8B69-80983F0A1F08}" type="presParOf" srcId="{5550969B-1765-FF4E-8F1E-ECE986C360E5}" destId="{BD9582BC-40A7-3D4A-A798-C229958885FC}"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846D385-B3D9-5E41-A958-40F68030141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AA6805A-3FBE-244C-8E6C-B15BF616DB21}">
      <dgm:prSet/>
      <dgm:spPr>
        <a:solidFill>
          <a:srgbClr val="FF0000"/>
        </a:solidFill>
      </dgm:spPr>
      <dgm:t>
        <a:bodyPr/>
        <a:lstStyle/>
        <a:p>
          <a:r>
            <a:rPr lang="en-US" b="1"/>
            <a:t>Structuralism</a:t>
          </a:r>
          <a:r>
            <a:rPr lang="en-US"/>
            <a:t>. </a:t>
          </a:r>
        </a:p>
      </dgm:t>
    </dgm:pt>
    <dgm:pt modelId="{EA5FA43B-EF79-5E46-A2F6-2BDE60A8D926}" type="parTrans" cxnId="{8B543D65-A3B5-1443-A042-48B4621DF50C}">
      <dgm:prSet/>
      <dgm:spPr/>
      <dgm:t>
        <a:bodyPr/>
        <a:lstStyle/>
        <a:p>
          <a:endParaRPr lang="en-US"/>
        </a:p>
      </dgm:t>
    </dgm:pt>
    <dgm:pt modelId="{0C20B064-48DC-0444-BA17-32A6C7B53650}" type="sibTrans" cxnId="{8B543D65-A3B5-1443-A042-48B4621DF50C}">
      <dgm:prSet/>
      <dgm:spPr/>
      <dgm:t>
        <a:bodyPr/>
        <a:lstStyle/>
        <a:p>
          <a:endParaRPr lang="en-US"/>
        </a:p>
      </dgm:t>
    </dgm:pt>
    <dgm:pt modelId="{0AFF5F0E-1215-9F4D-B3B1-ED2EB1CD0BA0}">
      <dgm:prSet/>
      <dgm:spPr/>
      <dgm:t>
        <a:bodyPr/>
        <a:lstStyle/>
        <a:p>
          <a:r>
            <a:rPr lang="en-US"/>
            <a:t>Another mode of constitutional interpretation draws inferences from the design of the Constitution: the relationships among the three branches of the federal government (commonly called separation of powers); the relationship between the federal and state governments (known as federalism); and the relationship between the government and the people.</a:t>
          </a:r>
        </a:p>
      </dgm:t>
    </dgm:pt>
    <dgm:pt modelId="{F26CE931-ADB2-534D-BC24-C6EF5D2BDDCC}" type="parTrans" cxnId="{BB4BDB28-84DA-274D-AE0E-D22A7E8FF0C7}">
      <dgm:prSet/>
      <dgm:spPr/>
      <dgm:t>
        <a:bodyPr/>
        <a:lstStyle/>
        <a:p>
          <a:endParaRPr lang="en-US"/>
        </a:p>
      </dgm:t>
    </dgm:pt>
    <dgm:pt modelId="{B266F7C5-C1D8-7A44-9363-0FA1200B2E4A}" type="sibTrans" cxnId="{BB4BDB28-84DA-274D-AE0E-D22A7E8FF0C7}">
      <dgm:prSet/>
      <dgm:spPr/>
      <dgm:t>
        <a:bodyPr/>
        <a:lstStyle/>
        <a:p>
          <a:endParaRPr lang="en-US"/>
        </a:p>
      </dgm:t>
    </dgm:pt>
    <dgm:pt modelId="{66217440-55B5-854A-9F2B-41B6D930D444}">
      <dgm:prSet/>
      <dgm:spPr>
        <a:solidFill>
          <a:srgbClr val="7030A0"/>
        </a:solidFill>
      </dgm:spPr>
      <dgm:t>
        <a:bodyPr/>
        <a:lstStyle/>
        <a:p>
          <a:r>
            <a:rPr lang="en-US" b="1"/>
            <a:t>Historical Practices</a:t>
          </a:r>
          <a:r>
            <a:rPr lang="en-US"/>
            <a:t>. </a:t>
          </a:r>
        </a:p>
      </dgm:t>
    </dgm:pt>
    <dgm:pt modelId="{CC6CF649-B751-054B-9009-392C3F4561FD}" type="parTrans" cxnId="{AEE78A6D-582B-3B4C-9BB6-5117924A6B2D}">
      <dgm:prSet/>
      <dgm:spPr/>
      <dgm:t>
        <a:bodyPr/>
        <a:lstStyle/>
        <a:p>
          <a:endParaRPr lang="en-US"/>
        </a:p>
      </dgm:t>
    </dgm:pt>
    <dgm:pt modelId="{D08BCA44-E3C6-F042-BD88-E0EE9E23D745}" type="sibTrans" cxnId="{AEE78A6D-582B-3B4C-9BB6-5117924A6B2D}">
      <dgm:prSet/>
      <dgm:spPr/>
      <dgm:t>
        <a:bodyPr/>
        <a:lstStyle/>
        <a:p>
          <a:endParaRPr lang="en-US"/>
        </a:p>
      </dgm:t>
    </dgm:pt>
    <dgm:pt modelId="{E64B97B0-C4F8-E149-AE11-BA81CF777F1F}">
      <dgm:prSet/>
      <dgm:spPr/>
      <dgm:t>
        <a:bodyPr/>
        <a:lstStyle/>
        <a:p>
          <a:r>
            <a:rPr lang="en-US"/>
            <a:t>Prior decisions of the political branches, particularly their long established, historical practices, are an important source of constitutional meaning. Courts have viewed historical practices as a source of the Constitution’s meaning in cases involving questions about the separation of powers, federalism, and individual rights, particularly when the text provides no clear answer.</a:t>
          </a:r>
        </a:p>
      </dgm:t>
    </dgm:pt>
    <dgm:pt modelId="{434258BB-9FB3-C84B-8082-E70FC160008A}" type="parTrans" cxnId="{7D05FB5A-B6F1-2440-8C4C-689964D9688C}">
      <dgm:prSet/>
      <dgm:spPr/>
      <dgm:t>
        <a:bodyPr/>
        <a:lstStyle/>
        <a:p>
          <a:endParaRPr lang="en-US"/>
        </a:p>
      </dgm:t>
    </dgm:pt>
    <dgm:pt modelId="{09CAF8F4-D0EC-A842-8718-53FEB1745928}" type="sibTrans" cxnId="{7D05FB5A-B6F1-2440-8C4C-689964D9688C}">
      <dgm:prSet/>
      <dgm:spPr/>
      <dgm:t>
        <a:bodyPr/>
        <a:lstStyle/>
        <a:p>
          <a:endParaRPr lang="en-US"/>
        </a:p>
      </dgm:t>
    </dgm:pt>
    <dgm:pt modelId="{51F0C44B-1E31-5741-8981-C953BEAAA16B}" type="pres">
      <dgm:prSet presAssocID="{5846D385-B3D9-5E41-A958-40F680301417}" presName="linear" presStyleCnt="0">
        <dgm:presLayoutVars>
          <dgm:animLvl val="lvl"/>
          <dgm:resizeHandles val="exact"/>
        </dgm:presLayoutVars>
      </dgm:prSet>
      <dgm:spPr/>
    </dgm:pt>
    <dgm:pt modelId="{04C368F3-6314-C84D-9EE4-8E8C03FA4170}" type="pres">
      <dgm:prSet presAssocID="{4AA6805A-3FBE-244C-8E6C-B15BF616DB21}" presName="parentText" presStyleLbl="node1" presStyleIdx="0" presStyleCnt="2">
        <dgm:presLayoutVars>
          <dgm:chMax val="0"/>
          <dgm:bulletEnabled val="1"/>
        </dgm:presLayoutVars>
      </dgm:prSet>
      <dgm:spPr/>
    </dgm:pt>
    <dgm:pt modelId="{FF05F5F0-8F40-384B-B827-330B9A974265}" type="pres">
      <dgm:prSet presAssocID="{4AA6805A-3FBE-244C-8E6C-B15BF616DB21}" presName="childText" presStyleLbl="revTx" presStyleIdx="0" presStyleCnt="2">
        <dgm:presLayoutVars>
          <dgm:bulletEnabled val="1"/>
        </dgm:presLayoutVars>
      </dgm:prSet>
      <dgm:spPr/>
    </dgm:pt>
    <dgm:pt modelId="{D5DB43B2-450D-0643-B2CB-16E87D80AEB7}" type="pres">
      <dgm:prSet presAssocID="{66217440-55B5-854A-9F2B-41B6D930D444}" presName="parentText" presStyleLbl="node1" presStyleIdx="1" presStyleCnt="2">
        <dgm:presLayoutVars>
          <dgm:chMax val="0"/>
          <dgm:bulletEnabled val="1"/>
        </dgm:presLayoutVars>
      </dgm:prSet>
      <dgm:spPr/>
    </dgm:pt>
    <dgm:pt modelId="{037E7484-8F18-654E-82AF-4285EAE67766}" type="pres">
      <dgm:prSet presAssocID="{66217440-55B5-854A-9F2B-41B6D930D444}" presName="childText" presStyleLbl="revTx" presStyleIdx="1" presStyleCnt="2">
        <dgm:presLayoutVars>
          <dgm:bulletEnabled val="1"/>
        </dgm:presLayoutVars>
      </dgm:prSet>
      <dgm:spPr/>
    </dgm:pt>
  </dgm:ptLst>
  <dgm:cxnLst>
    <dgm:cxn modelId="{BB4BDB28-84DA-274D-AE0E-D22A7E8FF0C7}" srcId="{4AA6805A-3FBE-244C-8E6C-B15BF616DB21}" destId="{0AFF5F0E-1215-9F4D-B3B1-ED2EB1CD0BA0}" srcOrd="0" destOrd="0" parTransId="{F26CE931-ADB2-534D-BC24-C6EF5D2BDDCC}" sibTransId="{B266F7C5-C1D8-7A44-9363-0FA1200B2E4A}"/>
    <dgm:cxn modelId="{0A2A2245-E87E-0740-A8C7-63EDD03A4AD4}" type="presOf" srcId="{66217440-55B5-854A-9F2B-41B6D930D444}" destId="{D5DB43B2-450D-0643-B2CB-16E87D80AEB7}" srcOrd="0" destOrd="0" presId="urn:microsoft.com/office/officeart/2005/8/layout/vList2"/>
    <dgm:cxn modelId="{10FE3657-F78C-7341-A66F-98E0A7772594}" type="presOf" srcId="{0AFF5F0E-1215-9F4D-B3B1-ED2EB1CD0BA0}" destId="{FF05F5F0-8F40-384B-B827-330B9A974265}" srcOrd="0" destOrd="0" presId="urn:microsoft.com/office/officeart/2005/8/layout/vList2"/>
    <dgm:cxn modelId="{7D05FB5A-B6F1-2440-8C4C-689964D9688C}" srcId="{66217440-55B5-854A-9F2B-41B6D930D444}" destId="{E64B97B0-C4F8-E149-AE11-BA81CF777F1F}" srcOrd="0" destOrd="0" parTransId="{434258BB-9FB3-C84B-8082-E70FC160008A}" sibTransId="{09CAF8F4-D0EC-A842-8718-53FEB1745928}"/>
    <dgm:cxn modelId="{8B543D65-A3B5-1443-A042-48B4621DF50C}" srcId="{5846D385-B3D9-5E41-A958-40F680301417}" destId="{4AA6805A-3FBE-244C-8E6C-B15BF616DB21}" srcOrd="0" destOrd="0" parTransId="{EA5FA43B-EF79-5E46-A2F6-2BDE60A8D926}" sibTransId="{0C20B064-48DC-0444-BA17-32A6C7B53650}"/>
    <dgm:cxn modelId="{AEE78A6D-582B-3B4C-9BB6-5117924A6B2D}" srcId="{5846D385-B3D9-5E41-A958-40F680301417}" destId="{66217440-55B5-854A-9F2B-41B6D930D444}" srcOrd="1" destOrd="0" parTransId="{CC6CF649-B751-054B-9009-392C3F4561FD}" sibTransId="{D08BCA44-E3C6-F042-BD88-E0EE9E23D745}"/>
    <dgm:cxn modelId="{7763538D-7972-FD4D-8F95-9712BCC2B55B}" type="presOf" srcId="{E64B97B0-C4F8-E149-AE11-BA81CF777F1F}" destId="{037E7484-8F18-654E-82AF-4285EAE67766}" srcOrd="0" destOrd="0" presId="urn:microsoft.com/office/officeart/2005/8/layout/vList2"/>
    <dgm:cxn modelId="{567AE5A1-5018-4547-A7B4-984EECCA1EE8}" type="presOf" srcId="{4AA6805A-3FBE-244C-8E6C-B15BF616DB21}" destId="{04C368F3-6314-C84D-9EE4-8E8C03FA4170}" srcOrd="0" destOrd="0" presId="urn:microsoft.com/office/officeart/2005/8/layout/vList2"/>
    <dgm:cxn modelId="{F66289BB-19F0-F643-9C05-A35E712F6C47}" type="presOf" srcId="{5846D385-B3D9-5E41-A958-40F680301417}" destId="{51F0C44B-1E31-5741-8981-C953BEAAA16B}" srcOrd="0" destOrd="0" presId="urn:microsoft.com/office/officeart/2005/8/layout/vList2"/>
    <dgm:cxn modelId="{11C948FA-6E1A-FE44-B956-6DC2CE311930}" type="presParOf" srcId="{51F0C44B-1E31-5741-8981-C953BEAAA16B}" destId="{04C368F3-6314-C84D-9EE4-8E8C03FA4170}" srcOrd="0" destOrd="0" presId="urn:microsoft.com/office/officeart/2005/8/layout/vList2"/>
    <dgm:cxn modelId="{F02B7848-7C3C-B745-A60E-4122068AAF1D}" type="presParOf" srcId="{51F0C44B-1E31-5741-8981-C953BEAAA16B}" destId="{FF05F5F0-8F40-384B-B827-330B9A974265}" srcOrd="1" destOrd="0" presId="urn:microsoft.com/office/officeart/2005/8/layout/vList2"/>
    <dgm:cxn modelId="{33CD36F2-84A0-A24A-83C6-48DE2DA14F4E}" type="presParOf" srcId="{51F0C44B-1E31-5741-8981-C953BEAAA16B}" destId="{D5DB43B2-450D-0643-B2CB-16E87D80AEB7}" srcOrd="2" destOrd="0" presId="urn:microsoft.com/office/officeart/2005/8/layout/vList2"/>
    <dgm:cxn modelId="{C3F8DB19-3815-464A-A744-93F8F49EF934}" type="presParOf" srcId="{51F0C44B-1E31-5741-8981-C953BEAAA16B}" destId="{037E7484-8F18-654E-82AF-4285EAE67766}"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3F4EAE5F-549F-6E40-A9D8-BAA4FF9F9FD4}" type="doc">
      <dgm:prSet loTypeId="urn:microsoft.com/office/officeart/2005/8/layout/default" loCatId="process" qsTypeId="urn:microsoft.com/office/officeart/2005/8/quickstyle/simple3" qsCatId="simple" csTypeId="urn:microsoft.com/office/officeart/2005/8/colors/colorful1" csCatId="colorful"/>
      <dgm:spPr/>
      <dgm:t>
        <a:bodyPr/>
        <a:lstStyle/>
        <a:p>
          <a:endParaRPr lang="en-US"/>
        </a:p>
      </dgm:t>
    </dgm:pt>
    <dgm:pt modelId="{05A4D0F2-9669-D74E-A220-14F119FB44E7}">
      <dgm:prSet/>
      <dgm:spPr/>
      <dgm:t>
        <a:bodyPr/>
        <a:lstStyle/>
        <a:p>
          <a:r>
            <a:rPr lang="en-US"/>
            <a:t>You have been introduced to the ideologies and application of the interpretation of constitutional text</a:t>
          </a:r>
        </a:p>
      </dgm:t>
    </dgm:pt>
    <dgm:pt modelId="{76E2D2FE-C74C-8E4F-931C-F6C6793998A2}" type="parTrans" cxnId="{887A2DD6-F2A3-FC4C-A440-ABA89C9DF18D}">
      <dgm:prSet/>
      <dgm:spPr/>
      <dgm:t>
        <a:bodyPr/>
        <a:lstStyle/>
        <a:p>
          <a:endParaRPr lang="en-US"/>
        </a:p>
      </dgm:t>
    </dgm:pt>
    <dgm:pt modelId="{20BB7FF1-199A-7342-9F57-10B9EE797A1D}" type="sibTrans" cxnId="{887A2DD6-F2A3-FC4C-A440-ABA89C9DF18D}">
      <dgm:prSet/>
      <dgm:spPr/>
      <dgm:t>
        <a:bodyPr/>
        <a:lstStyle/>
        <a:p>
          <a:endParaRPr lang="en-US"/>
        </a:p>
      </dgm:t>
    </dgm:pt>
    <dgm:pt modelId="{B4D020E2-BC86-B84B-BCF1-DC005F23F6BD}">
      <dgm:prSet/>
      <dgm:spPr/>
      <dgm:t>
        <a:bodyPr/>
        <a:lstStyle/>
        <a:p>
          <a:r>
            <a:rPr lang="en-US"/>
            <a:t>These center on the location of law (does text or intent drive interpretation)</a:t>
          </a:r>
        </a:p>
      </dgm:t>
    </dgm:pt>
    <dgm:pt modelId="{C123DB3B-0CD9-CC45-B1BA-DE3A033E38C4}" type="parTrans" cxnId="{02C24EAC-98C2-7848-8C00-482ABA021160}">
      <dgm:prSet/>
      <dgm:spPr/>
      <dgm:t>
        <a:bodyPr/>
        <a:lstStyle/>
        <a:p>
          <a:endParaRPr lang="en-US"/>
        </a:p>
      </dgm:t>
    </dgm:pt>
    <dgm:pt modelId="{5CCC9225-FABA-1B4F-A226-E4C24367FD56}" type="sibTrans" cxnId="{02C24EAC-98C2-7848-8C00-482ABA021160}">
      <dgm:prSet/>
      <dgm:spPr/>
      <dgm:t>
        <a:bodyPr/>
        <a:lstStyle/>
        <a:p>
          <a:endParaRPr lang="en-US"/>
        </a:p>
      </dgm:t>
    </dgm:pt>
    <dgm:pt modelId="{6A020B71-195A-AB4E-BF8D-F77B5DAEEB94}">
      <dgm:prSet/>
      <dgm:spPr/>
      <dgm:t>
        <a:bodyPr/>
        <a:lstStyle/>
        <a:p>
          <a:r>
            <a:rPr lang="en-US"/>
            <a:t>In the text of the statute OR</a:t>
          </a:r>
        </a:p>
      </dgm:t>
    </dgm:pt>
    <dgm:pt modelId="{2F5EC37A-81A2-2A4E-9738-644243BA0E28}" type="parTrans" cxnId="{1A525C03-C174-AD48-AEB9-7B64C9B02865}">
      <dgm:prSet/>
      <dgm:spPr/>
      <dgm:t>
        <a:bodyPr/>
        <a:lstStyle/>
        <a:p>
          <a:endParaRPr lang="en-US"/>
        </a:p>
      </dgm:t>
    </dgm:pt>
    <dgm:pt modelId="{43D2D5F0-4951-AA45-9B1A-6D0A2C70F2BD}" type="sibTrans" cxnId="{1A525C03-C174-AD48-AEB9-7B64C9B02865}">
      <dgm:prSet/>
      <dgm:spPr/>
      <dgm:t>
        <a:bodyPr/>
        <a:lstStyle/>
        <a:p>
          <a:endParaRPr lang="en-US"/>
        </a:p>
      </dgm:t>
    </dgm:pt>
    <dgm:pt modelId="{2248EE6D-992F-5642-BF78-29DA40AB9AF1}">
      <dgm:prSet/>
      <dgm:spPr/>
      <dgm:t>
        <a:bodyPr/>
        <a:lstStyle/>
        <a:p>
          <a:r>
            <a:rPr lang="en-US"/>
            <a:t>In the intent of the legislature in writing the text</a:t>
          </a:r>
        </a:p>
      </dgm:t>
    </dgm:pt>
    <dgm:pt modelId="{B8F994D2-018C-F84C-957D-F106BFCA03C9}" type="parTrans" cxnId="{7A69A1C9-3055-2043-A773-8E6D05694BBB}">
      <dgm:prSet/>
      <dgm:spPr/>
      <dgm:t>
        <a:bodyPr/>
        <a:lstStyle/>
        <a:p>
          <a:endParaRPr lang="en-US"/>
        </a:p>
      </dgm:t>
    </dgm:pt>
    <dgm:pt modelId="{0FA83081-F7AB-294C-A64E-378C2621972C}" type="sibTrans" cxnId="{7A69A1C9-3055-2043-A773-8E6D05694BBB}">
      <dgm:prSet/>
      <dgm:spPr/>
      <dgm:t>
        <a:bodyPr/>
        <a:lstStyle/>
        <a:p>
          <a:endParaRPr lang="en-US"/>
        </a:p>
      </dgm:t>
    </dgm:pt>
    <dgm:pt modelId="{E86DD534-B29A-CD47-B246-0D15CE6FB56B}">
      <dgm:prSet/>
      <dgm:spPr/>
      <dgm:t>
        <a:bodyPr/>
        <a:lstStyle/>
        <a:p>
          <a:r>
            <a:rPr lang="en-US"/>
            <a:t>The issue remains controversial and is marked by the rise of quite distinct and conceptually incompatible schools of interpretation</a:t>
          </a:r>
        </a:p>
      </dgm:t>
    </dgm:pt>
    <dgm:pt modelId="{C528ADFD-7134-9948-B8E1-2632EB582053}" type="parTrans" cxnId="{B646F39D-97F3-2741-8815-97A0DABC67F0}">
      <dgm:prSet/>
      <dgm:spPr/>
      <dgm:t>
        <a:bodyPr/>
        <a:lstStyle/>
        <a:p>
          <a:endParaRPr lang="en-US"/>
        </a:p>
      </dgm:t>
    </dgm:pt>
    <dgm:pt modelId="{D94A836E-429F-C347-8BAA-19876C8C22F4}" type="sibTrans" cxnId="{B646F39D-97F3-2741-8815-97A0DABC67F0}">
      <dgm:prSet/>
      <dgm:spPr/>
      <dgm:t>
        <a:bodyPr/>
        <a:lstStyle/>
        <a:p>
          <a:endParaRPr lang="en-US"/>
        </a:p>
      </dgm:t>
    </dgm:pt>
    <dgm:pt modelId="{62694C7F-4DA9-9149-9F0C-A5601C4294E8}">
      <dgm:prSet/>
      <dgm:spPr/>
      <dgm:t>
        <a:bodyPr/>
        <a:lstStyle/>
        <a:p>
          <a:r>
            <a:rPr lang="en-US"/>
            <a:t>We have learned that the actual process of interpretation is the last part of a complex chain of inter-related issues:</a:t>
          </a:r>
        </a:p>
      </dgm:t>
    </dgm:pt>
    <dgm:pt modelId="{73401532-CECA-C746-A5C7-3CCA76F9ABEF}" type="parTrans" cxnId="{5856B5BB-0183-7145-82AE-379DA7866028}">
      <dgm:prSet/>
      <dgm:spPr/>
      <dgm:t>
        <a:bodyPr/>
        <a:lstStyle/>
        <a:p>
          <a:endParaRPr lang="en-US"/>
        </a:p>
      </dgm:t>
    </dgm:pt>
    <dgm:pt modelId="{844EFBC6-2923-5E42-B4F7-D7917B7CA02A}" type="sibTrans" cxnId="{5856B5BB-0183-7145-82AE-379DA7866028}">
      <dgm:prSet/>
      <dgm:spPr/>
      <dgm:t>
        <a:bodyPr/>
        <a:lstStyle/>
        <a:p>
          <a:endParaRPr lang="en-US"/>
        </a:p>
      </dgm:t>
    </dgm:pt>
    <dgm:pt modelId="{01147C39-A30C-C04E-BD03-653C28768959}">
      <dgm:prSet/>
      <dgm:spPr/>
      <dgm:t>
        <a:bodyPr/>
        <a:lstStyle/>
        <a:p>
          <a:r>
            <a:rPr lang="en-US"/>
            <a:t>Who interprets?</a:t>
          </a:r>
        </a:p>
      </dgm:t>
    </dgm:pt>
    <dgm:pt modelId="{2EF7D52B-2346-154E-9F4A-46A1160BD24D}" type="parTrans" cxnId="{22AFB77F-F99F-AA45-933B-36294AA9BDE1}">
      <dgm:prSet/>
      <dgm:spPr/>
      <dgm:t>
        <a:bodyPr/>
        <a:lstStyle/>
        <a:p>
          <a:endParaRPr lang="en-US"/>
        </a:p>
      </dgm:t>
    </dgm:pt>
    <dgm:pt modelId="{A35E1984-6B26-7741-87B7-267573458A42}" type="sibTrans" cxnId="{22AFB77F-F99F-AA45-933B-36294AA9BDE1}">
      <dgm:prSet/>
      <dgm:spPr/>
      <dgm:t>
        <a:bodyPr/>
        <a:lstStyle/>
        <a:p>
          <a:endParaRPr lang="en-US"/>
        </a:p>
      </dgm:t>
    </dgm:pt>
    <dgm:pt modelId="{E28A079A-C2C1-5D41-B109-7024887557A3}">
      <dgm:prSet/>
      <dgm:spPr/>
      <dgm:t>
        <a:bodyPr/>
        <a:lstStyle/>
        <a:p>
          <a:r>
            <a:rPr lang="en-US"/>
            <a:t>To what effect?</a:t>
          </a:r>
        </a:p>
      </dgm:t>
    </dgm:pt>
    <dgm:pt modelId="{8B2EEDD3-7489-2640-ABD6-2E7D6A2B8C5A}" type="parTrans" cxnId="{58CA7A50-4013-7E4E-8BFF-D51FC0FAA62F}">
      <dgm:prSet/>
      <dgm:spPr/>
      <dgm:t>
        <a:bodyPr/>
        <a:lstStyle/>
        <a:p>
          <a:endParaRPr lang="en-US"/>
        </a:p>
      </dgm:t>
    </dgm:pt>
    <dgm:pt modelId="{351353A8-5546-4441-8E63-C8A79DC04DE5}" type="sibTrans" cxnId="{58CA7A50-4013-7E4E-8BFF-D51FC0FAA62F}">
      <dgm:prSet/>
      <dgm:spPr/>
      <dgm:t>
        <a:bodyPr/>
        <a:lstStyle/>
        <a:p>
          <a:endParaRPr lang="en-US"/>
        </a:p>
      </dgm:t>
    </dgm:pt>
    <dgm:pt modelId="{A28BA3A1-D0E9-4741-9FC5-6DE2AE339833}">
      <dgm:prSet/>
      <dgm:spPr/>
      <dgm:t>
        <a:bodyPr/>
        <a:lstStyle/>
        <a:p>
          <a:r>
            <a:rPr lang="en-US"/>
            <a:t>Who is bound by interpretation?</a:t>
          </a:r>
        </a:p>
      </dgm:t>
    </dgm:pt>
    <dgm:pt modelId="{8582265D-C89C-BB41-9C7F-FCE8D7A74BCF}" type="parTrans" cxnId="{004D3B82-CC5D-F749-8D41-2BB9D537D49C}">
      <dgm:prSet/>
      <dgm:spPr/>
      <dgm:t>
        <a:bodyPr/>
        <a:lstStyle/>
        <a:p>
          <a:endParaRPr lang="en-US"/>
        </a:p>
      </dgm:t>
    </dgm:pt>
    <dgm:pt modelId="{1178E104-C863-0041-86DF-86FFAF086935}" type="sibTrans" cxnId="{004D3B82-CC5D-F749-8D41-2BB9D537D49C}">
      <dgm:prSet/>
      <dgm:spPr/>
      <dgm:t>
        <a:bodyPr/>
        <a:lstStyle/>
        <a:p>
          <a:endParaRPr lang="en-US"/>
        </a:p>
      </dgm:t>
    </dgm:pt>
    <dgm:pt modelId="{A6E98CE7-335C-3C42-9367-79D2CA7D0730}">
      <dgm:prSet/>
      <dgm:spPr/>
      <dgm:t>
        <a:bodyPr/>
        <a:lstStyle/>
        <a:p>
          <a:r>
            <a:rPr lang="en-US"/>
            <a:t>Hierarchies of authority of interpretation, whose interpretation prevails?</a:t>
          </a:r>
        </a:p>
      </dgm:t>
    </dgm:pt>
    <dgm:pt modelId="{8563A847-4A9D-AB40-B12B-F16B086F0A43}" type="parTrans" cxnId="{4F030186-7579-4C48-9859-A20EF565F53F}">
      <dgm:prSet/>
      <dgm:spPr/>
      <dgm:t>
        <a:bodyPr/>
        <a:lstStyle/>
        <a:p>
          <a:endParaRPr lang="en-US"/>
        </a:p>
      </dgm:t>
    </dgm:pt>
    <dgm:pt modelId="{A1A95344-4BC8-154B-AD0E-7D6D803C950F}" type="sibTrans" cxnId="{4F030186-7579-4C48-9859-A20EF565F53F}">
      <dgm:prSet/>
      <dgm:spPr/>
      <dgm:t>
        <a:bodyPr/>
        <a:lstStyle/>
        <a:p>
          <a:endParaRPr lang="en-US"/>
        </a:p>
      </dgm:t>
    </dgm:pt>
    <dgm:pt modelId="{6B7EDA41-DBC5-9F4D-8751-C8B0B1C51618}">
      <dgm:prSet/>
      <dgm:spPr/>
      <dgm:t>
        <a:bodyPr/>
        <a:lstStyle/>
        <a:p>
          <a:r>
            <a:rPr lang="en-US"/>
            <a:t>What is the scope of the power of interpretation?</a:t>
          </a:r>
        </a:p>
      </dgm:t>
    </dgm:pt>
    <dgm:pt modelId="{36B3B126-11DC-8E4E-B9B6-BC2A5CDE8958}" type="parTrans" cxnId="{4F1738F7-DFD9-944B-8169-FBED23057483}">
      <dgm:prSet/>
      <dgm:spPr/>
      <dgm:t>
        <a:bodyPr/>
        <a:lstStyle/>
        <a:p>
          <a:endParaRPr lang="en-US"/>
        </a:p>
      </dgm:t>
    </dgm:pt>
    <dgm:pt modelId="{F59BE73F-ECC1-4349-9757-7A57763B38D9}" type="sibTrans" cxnId="{4F1738F7-DFD9-944B-8169-FBED23057483}">
      <dgm:prSet/>
      <dgm:spPr/>
      <dgm:t>
        <a:bodyPr/>
        <a:lstStyle/>
        <a:p>
          <a:endParaRPr lang="en-US"/>
        </a:p>
      </dgm:t>
    </dgm:pt>
    <dgm:pt modelId="{5FD9A082-5A78-BB4D-B641-7AEBCB863662}">
      <dgm:prSet/>
      <dgm:spPr/>
      <dgm:t>
        <a:bodyPr/>
        <a:lstStyle/>
        <a:p>
          <a:r>
            <a:rPr lang="en-US"/>
            <a:t>Is judicial interpretation different from that undertaken by the political branches?</a:t>
          </a:r>
        </a:p>
      </dgm:t>
    </dgm:pt>
    <dgm:pt modelId="{E5AF1C72-924B-9941-803A-425E6462EEEF}" type="parTrans" cxnId="{4717FC47-3A65-5145-AE79-C11D3291E066}">
      <dgm:prSet/>
      <dgm:spPr/>
      <dgm:t>
        <a:bodyPr/>
        <a:lstStyle/>
        <a:p>
          <a:endParaRPr lang="en-US"/>
        </a:p>
      </dgm:t>
    </dgm:pt>
    <dgm:pt modelId="{217829FD-BB5F-4E43-B3BA-5227902A6360}" type="sibTrans" cxnId="{4717FC47-3A65-5145-AE79-C11D3291E066}">
      <dgm:prSet/>
      <dgm:spPr/>
      <dgm:t>
        <a:bodyPr/>
        <a:lstStyle/>
        <a:p>
          <a:endParaRPr lang="en-US"/>
        </a:p>
      </dgm:t>
    </dgm:pt>
    <dgm:pt modelId="{1BEF4557-8777-6440-B715-FE42EDA9906F}">
      <dgm:prSet/>
      <dgm:spPr/>
      <dgm:t>
        <a:bodyPr/>
        <a:lstStyle/>
        <a:p>
          <a:r>
            <a:rPr lang="en-US"/>
            <a:t>We understand that this chain of inter-related questions has given rise to both formal rules and informal practice that are contextual which mark the techniques of interpretation </a:t>
          </a:r>
        </a:p>
      </dgm:t>
    </dgm:pt>
    <dgm:pt modelId="{DDF92C04-803E-1B44-A77B-A6457D07DD0C}" type="parTrans" cxnId="{FD45A8C5-F998-924E-99FE-014F2F4883AF}">
      <dgm:prSet/>
      <dgm:spPr/>
      <dgm:t>
        <a:bodyPr/>
        <a:lstStyle/>
        <a:p>
          <a:endParaRPr lang="en-US"/>
        </a:p>
      </dgm:t>
    </dgm:pt>
    <dgm:pt modelId="{09FB9164-2ACC-1242-81EA-DC6A1D32494A}" type="sibTrans" cxnId="{FD45A8C5-F998-924E-99FE-014F2F4883AF}">
      <dgm:prSet/>
      <dgm:spPr/>
      <dgm:t>
        <a:bodyPr/>
        <a:lstStyle/>
        <a:p>
          <a:endParaRPr lang="en-US"/>
        </a:p>
      </dgm:t>
    </dgm:pt>
    <dgm:pt modelId="{B6CC65BD-BFF7-D940-BC53-4AF0D6B73A7F}">
      <dgm:prSet/>
      <dgm:spPr/>
      <dgm:t>
        <a:bodyPr/>
        <a:lstStyle/>
        <a:p>
          <a:r>
            <a:rPr lang="en-US"/>
            <a:t>Formalism/functionalism</a:t>
          </a:r>
        </a:p>
      </dgm:t>
    </dgm:pt>
    <dgm:pt modelId="{61A70A62-0B8A-F644-8DF2-25EAB0D445C2}" type="parTrans" cxnId="{7E0F8F54-E453-3047-AA1A-C7529B8502A8}">
      <dgm:prSet/>
      <dgm:spPr/>
      <dgm:t>
        <a:bodyPr/>
        <a:lstStyle/>
        <a:p>
          <a:endParaRPr lang="en-US"/>
        </a:p>
      </dgm:t>
    </dgm:pt>
    <dgm:pt modelId="{ADBC8140-6DFC-4742-ACDB-3012857B1730}" type="sibTrans" cxnId="{7E0F8F54-E453-3047-AA1A-C7529B8502A8}">
      <dgm:prSet/>
      <dgm:spPr/>
      <dgm:t>
        <a:bodyPr/>
        <a:lstStyle/>
        <a:p>
          <a:endParaRPr lang="en-US"/>
        </a:p>
      </dgm:t>
    </dgm:pt>
    <dgm:pt modelId="{1389CA4D-01ED-DD40-B8E3-A0FF96D0D53A}">
      <dgm:prSet/>
      <dgm:spPr/>
      <dgm:t>
        <a:bodyPr/>
        <a:lstStyle/>
        <a:p>
          <a:r>
            <a:rPr lang="en-US"/>
            <a:t>Precedent</a:t>
          </a:r>
        </a:p>
      </dgm:t>
    </dgm:pt>
    <dgm:pt modelId="{7F4DEA2A-06D4-794F-8274-27A14CB9920E}" type="parTrans" cxnId="{96EA129B-BE41-4549-AD35-FA92C998EE48}">
      <dgm:prSet/>
      <dgm:spPr/>
      <dgm:t>
        <a:bodyPr/>
        <a:lstStyle/>
        <a:p>
          <a:endParaRPr lang="en-US"/>
        </a:p>
      </dgm:t>
    </dgm:pt>
    <dgm:pt modelId="{10AA2D66-B783-0349-8387-D762A114DA1B}" type="sibTrans" cxnId="{96EA129B-BE41-4549-AD35-FA92C998EE48}">
      <dgm:prSet/>
      <dgm:spPr/>
      <dgm:t>
        <a:bodyPr/>
        <a:lstStyle/>
        <a:p>
          <a:endParaRPr lang="en-US"/>
        </a:p>
      </dgm:t>
    </dgm:pt>
    <dgm:pt modelId="{01314B25-E8A7-954B-BE90-126D2DEF975A}">
      <dgm:prSet/>
      <dgm:spPr/>
      <dgm:t>
        <a:bodyPr/>
        <a:lstStyle/>
        <a:p>
          <a:r>
            <a:rPr lang="en-US"/>
            <a:t>Moral reasoning</a:t>
          </a:r>
        </a:p>
      </dgm:t>
    </dgm:pt>
    <dgm:pt modelId="{CA441B99-0103-C54E-B2A0-4F4FE4F11D6D}" type="parTrans" cxnId="{DDBFB54A-82CA-7348-9BB9-35403052A10D}">
      <dgm:prSet/>
      <dgm:spPr/>
      <dgm:t>
        <a:bodyPr/>
        <a:lstStyle/>
        <a:p>
          <a:endParaRPr lang="en-US"/>
        </a:p>
      </dgm:t>
    </dgm:pt>
    <dgm:pt modelId="{DD4535DC-2014-4748-A4AB-C7DE31486453}" type="sibTrans" cxnId="{DDBFB54A-82CA-7348-9BB9-35403052A10D}">
      <dgm:prSet/>
      <dgm:spPr/>
      <dgm:t>
        <a:bodyPr/>
        <a:lstStyle/>
        <a:p>
          <a:endParaRPr lang="en-US"/>
        </a:p>
      </dgm:t>
    </dgm:pt>
    <dgm:pt modelId="{BDA05CE7-E0B7-C54F-AF94-8F0EC5164AA3}">
      <dgm:prSet/>
      <dgm:spPr/>
      <dgm:t>
        <a:bodyPr/>
        <a:lstStyle/>
        <a:p>
          <a:r>
            <a:rPr lang="en-US"/>
            <a:t>Pragmatism</a:t>
          </a:r>
        </a:p>
      </dgm:t>
    </dgm:pt>
    <dgm:pt modelId="{AADC53B9-E27F-B04F-B449-C503C642C787}" type="parTrans" cxnId="{7B4D4442-0AE6-1A49-853B-132A0C433B4C}">
      <dgm:prSet/>
      <dgm:spPr/>
      <dgm:t>
        <a:bodyPr/>
        <a:lstStyle/>
        <a:p>
          <a:endParaRPr lang="en-US"/>
        </a:p>
      </dgm:t>
    </dgm:pt>
    <dgm:pt modelId="{3BE1693B-1093-6B4E-ABA9-2282C2C3974E}" type="sibTrans" cxnId="{7B4D4442-0AE6-1A49-853B-132A0C433B4C}">
      <dgm:prSet/>
      <dgm:spPr/>
      <dgm:t>
        <a:bodyPr/>
        <a:lstStyle/>
        <a:p>
          <a:endParaRPr lang="en-US"/>
        </a:p>
      </dgm:t>
    </dgm:pt>
    <dgm:pt modelId="{C571FFBE-FAF6-BF41-BE83-CC3F9EB592A5}">
      <dgm:prSet/>
      <dgm:spPr/>
      <dgm:t>
        <a:bodyPr/>
        <a:lstStyle/>
        <a:p>
          <a:r>
            <a:rPr lang="en-US"/>
            <a:t>Structuralism</a:t>
          </a:r>
        </a:p>
      </dgm:t>
    </dgm:pt>
    <dgm:pt modelId="{EFF6C8BD-E103-9D44-94C4-65DF8E2EA0EE}" type="parTrans" cxnId="{7B7433F7-DCB3-A34C-80D2-1CA0BC668AE0}">
      <dgm:prSet/>
      <dgm:spPr/>
      <dgm:t>
        <a:bodyPr/>
        <a:lstStyle/>
        <a:p>
          <a:endParaRPr lang="en-US"/>
        </a:p>
      </dgm:t>
    </dgm:pt>
    <dgm:pt modelId="{2112D512-2B26-5C49-A680-A819DCA403FD}" type="sibTrans" cxnId="{7B7433F7-DCB3-A34C-80D2-1CA0BC668AE0}">
      <dgm:prSet/>
      <dgm:spPr/>
      <dgm:t>
        <a:bodyPr/>
        <a:lstStyle/>
        <a:p>
          <a:endParaRPr lang="en-US"/>
        </a:p>
      </dgm:t>
    </dgm:pt>
    <dgm:pt modelId="{E9B87A0D-843B-FC45-B6EE-488F52E12A98}">
      <dgm:prSet/>
      <dgm:spPr/>
      <dgm:t>
        <a:bodyPr/>
        <a:lstStyle/>
        <a:p>
          <a:r>
            <a:rPr lang="en-US"/>
            <a:t>Historical practices</a:t>
          </a:r>
        </a:p>
      </dgm:t>
    </dgm:pt>
    <dgm:pt modelId="{7DFF5E1D-AE80-AC40-BE8D-B89B7A03C349}" type="parTrans" cxnId="{ECEF0D16-3703-8647-9874-4123623EB720}">
      <dgm:prSet/>
      <dgm:spPr/>
      <dgm:t>
        <a:bodyPr/>
        <a:lstStyle/>
        <a:p>
          <a:endParaRPr lang="en-US"/>
        </a:p>
      </dgm:t>
    </dgm:pt>
    <dgm:pt modelId="{8A3D5A08-CCEE-A34A-BCBD-B4E5BD7090D2}" type="sibTrans" cxnId="{ECEF0D16-3703-8647-9874-4123623EB720}">
      <dgm:prSet/>
      <dgm:spPr/>
      <dgm:t>
        <a:bodyPr/>
        <a:lstStyle/>
        <a:p>
          <a:endParaRPr lang="en-US"/>
        </a:p>
      </dgm:t>
    </dgm:pt>
    <dgm:pt modelId="{1F36C5D1-2105-D949-8162-2C87B1C1A5AA}" type="pres">
      <dgm:prSet presAssocID="{3F4EAE5F-549F-6E40-A9D8-BAA4FF9F9FD4}" presName="diagram" presStyleCnt="0">
        <dgm:presLayoutVars>
          <dgm:dir/>
          <dgm:resizeHandles val="exact"/>
        </dgm:presLayoutVars>
      </dgm:prSet>
      <dgm:spPr/>
    </dgm:pt>
    <dgm:pt modelId="{8DE2BF3F-BD57-4049-B025-59FC329B3FBB}" type="pres">
      <dgm:prSet presAssocID="{05A4D0F2-9669-D74E-A220-14F119FB44E7}" presName="node" presStyleLbl="node1" presStyleIdx="0" presStyleCnt="4">
        <dgm:presLayoutVars>
          <dgm:bulletEnabled val="1"/>
        </dgm:presLayoutVars>
      </dgm:prSet>
      <dgm:spPr/>
    </dgm:pt>
    <dgm:pt modelId="{2E4040F6-9F8C-0045-B738-5EAA0806FE9F}" type="pres">
      <dgm:prSet presAssocID="{20BB7FF1-199A-7342-9F57-10B9EE797A1D}" presName="sibTrans" presStyleCnt="0"/>
      <dgm:spPr/>
    </dgm:pt>
    <dgm:pt modelId="{4D17EB2D-D747-6F4C-BB74-0D44E9A3D161}" type="pres">
      <dgm:prSet presAssocID="{E86DD534-B29A-CD47-B246-0D15CE6FB56B}" presName="node" presStyleLbl="node1" presStyleIdx="1" presStyleCnt="4">
        <dgm:presLayoutVars>
          <dgm:bulletEnabled val="1"/>
        </dgm:presLayoutVars>
      </dgm:prSet>
      <dgm:spPr/>
    </dgm:pt>
    <dgm:pt modelId="{DA822CBC-FB1E-064F-947F-82D49893CC72}" type="pres">
      <dgm:prSet presAssocID="{D94A836E-429F-C347-8BAA-19876C8C22F4}" presName="sibTrans" presStyleCnt="0"/>
      <dgm:spPr/>
    </dgm:pt>
    <dgm:pt modelId="{2DE76DA4-D4FD-1F44-AEB9-A037AB425A74}" type="pres">
      <dgm:prSet presAssocID="{62694C7F-4DA9-9149-9F0C-A5601C4294E8}" presName="node" presStyleLbl="node1" presStyleIdx="2" presStyleCnt="4">
        <dgm:presLayoutVars>
          <dgm:bulletEnabled val="1"/>
        </dgm:presLayoutVars>
      </dgm:prSet>
      <dgm:spPr/>
    </dgm:pt>
    <dgm:pt modelId="{BB3571AC-D61E-0343-9CB1-6783C89C4D9E}" type="pres">
      <dgm:prSet presAssocID="{844EFBC6-2923-5E42-B4F7-D7917B7CA02A}" presName="sibTrans" presStyleCnt="0"/>
      <dgm:spPr/>
    </dgm:pt>
    <dgm:pt modelId="{3CFAF504-9BFF-6543-9AE0-84130A92CCB7}" type="pres">
      <dgm:prSet presAssocID="{1BEF4557-8777-6440-B715-FE42EDA9906F}" presName="node" presStyleLbl="node1" presStyleIdx="3" presStyleCnt="4">
        <dgm:presLayoutVars>
          <dgm:bulletEnabled val="1"/>
        </dgm:presLayoutVars>
      </dgm:prSet>
      <dgm:spPr/>
    </dgm:pt>
  </dgm:ptLst>
  <dgm:cxnLst>
    <dgm:cxn modelId="{1A525C03-C174-AD48-AEB9-7B64C9B02865}" srcId="{05A4D0F2-9669-D74E-A220-14F119FB44E7}" destId="{6A020B71-195A-AB4E-BF8D-F77B5DAEEB94}" srcOrd="1" destOrd="0" parTransId="{2F5EC37A-81A2-2A4E-9738-644243BA0E28}" sibTransId="{43D2D5F0-4951-AA45-9B1A-6D0A2C70F2BD}"/>
    <dgm:cxn modelId="{3308E70B-7126-2044-9F14-CB84DEDA66EC}" type="presOf" srcId="{B4D020E2-BC86-B84B-BCF1-DC005F23F6BD}" destId="{8DE2BF3F-BD57-4049-B025-59FC329B3FBB}" srcOrd="0" destOrd="1" presId="urn:microsoft.com/office/officeart/2005/8/layout/default"/>
    <dgm:cxn modelId="{ECEF0D16-3703-8647-9874-4123623EB720}" srcId="{1BEF4557-8777-6440-B715-FE42EDA9906F}" destId="{E9B87A0D-843B-FC45-B6EE-488F52E12A98}" srcOrd="5" destOrd="0" parTransId="{7DFF5E1D-AE80-AC40-BE8D-B89B7A03C349}" sibTransId="{8A3D5A08-CCEE-A34A-BCBD-B4E5BD7090D2}"/>
    <dgm:cxn modelId="{7250F61E-CD9B-A74D-8BD0-BA35EC7F802C}" type="presOf" srcId="{E86DD534-B29A-CD47-B246-0D15CE6FB56B}" destId="{4D17EB2D-D747-6F4C-BB74-0D44E9A3D161}" srcOrd="0" destOrd="0" presId="urn:microsoft.com/office/officeart/2005/8/layout/default"/>
    <dgm:cxn modelId="{25BC1D37-1A3C-034E-8971-6E868F7FD869}" type="presOf" srcId="{A6E98CE7-335C-3C42-9367-79D2CA7D0730}" destId="{2DE76DA4-D4FD-1F44-AEB9-A037AB425A74}" srcOrd="0" destOrd="4" presId="urn:microsoft.com/office/officeart/2005/8/layout/default"/>
    <dgm:cxn modelId="{7B4D4442-0AE6-1A49-853B-132A0C433B4C}" srcId="{1BEF4557-8777-6440-B715-FE42EDA9906F}" destId="{BDA05CE7-E0B7-C54F-AF94-8F0EC5164AA3}" srcOrd="3" destOrd="0" parTransId="{AADC53B9-E27F-B04F-B449-C503C642C787}" sibTransId="{3BE1693B-1093-6B4E-ABA9-2282C2C3974E}"/>
    <dgm:cxn modelId="{4717FC47-3A65-5145-AE79-C11D3291E066}" srcId="{62694C7F-4DA9-9149-9F0C-A5601C4294E8}" destId="{5FD9A082-5A78-BB4D-B641-7AEBCB863662}" srcOrd="5" destOrd="0" parTransId="{E5AF1C72-924B-9941-803A-425E6462EEEF}" sibTransId="{217829FD-BB5F-4E43-B3BA-5227902A6360}"/>
    <dgm:cxn modelId="{DDBFB54A-82CA-7348-9BB9-35403052A10D}" srcId="{1BEF4557-8777-6440-B715-FE42EDA9906F}" destId="{01314B25-E8A7-954B-BE90-126D2DEF975A}" srcOrd="2" destOrd="0" parTransId="{CA441B99-0103-C54E-B2A0-4F4FE4F11D6D}" sibTransId="{DD4535DC-2014-4748-A4AB-C7DE31486453}"/>
    <dgm:cxn modelId="{58CA7A50-4013-7E4E-8BFF-D51FC0FAA62F}" srcId="{62694C7F-4DA9-9149-9F0C-A5601C4294E8}" destId="{E28A079A-C2C1-5D41-B109-7024887557A3}" srcOrd="1" destOrd="0" parTransId="{8B2EEDD3-7489-2640-ABD6-2E7D6A2B8C5A}" sibTransId="{351353A8-5546-4441-8E63-C8A79DC04DE5}"/>
    <dgm:cxn modelId="{7E0F8F54-E453-3047-AA1A-C7529B8502A8}" srcId="{1BEF4557-8777-6440-B715-FE42EDA9906F}" destId="{B6CC65BD-BFF7-D940-BC53-4AF0D6B73A7F}" srcOrd="0" destOrd="0" parTransId="{61A70A62-0B8A-F644-8DF2-25EAB0D445C2}" sibTransId="{ADBC8140-6DFC-4742-ACDB-3012857B1730}"/>
    <dgm:cxn modelId="{66F46E5F-3CBA-BB46-A8E0-B4F0022FE7B9}" type="presOf" srcId="{C571FFBE-FAF6-BF41-BE83-CC3F9EB592A5}" destId="{3CFAF504-9BFF-6543-9AE0-84130A92CCB7}" srcOrd="0" destOrd="5" presId="urn:microsoft.com/office/officeart/2005/8/layout/default"/>
    <dgm:cxn modelId="{06D86A62-A433-ED4C-A84A-98840A262254}" type="presOf" srcId="{B6CC65BD-BFF7-D940-BC53-4AF0D6B73A7F}" destId="{3CFAF504-9BFF-6543-9AE0-84130A92CCB7}" srcOrd="0" destOrd="1" presId="urn:microsoft.com/office/officeart/2005/8/layout/default"/>
    <dgm:cxn modelId="{0CEECB6E-00BA-AB4D-A44B-36FADE295E2B}" type="presOf" srcId="{5FD9A082-5A78-BB4D-B641-7AEBCB863662}" destId="{2DE76DA4-D4FD-1F44-AEB9-A037AB425A74}" srcOrd="0" destOrd="6" presId="urn:microsoft.com/office/officeart/2005/8/layout/default"/>
    <dgm:cxn modelId="{71276476-F9FE-6248-B7B0-B45EA475C1A1}" type="presOf" srcId="{BDA05CE7-E0B7-C54F-AF94-8F0EC5164AA3}" destId="{3CFAF504-9BFF-6543-9AE0-84130A92CCB7}" srcOrd="0" destOrd="4" presId="urn:microsoft.com/office/officeart/2005/8/layout/default"/>
    <dgm:cxn modelId="{2BEF3479-3B4B-444E-8479-2DA944A1A3CB}" type="presOf" srcId="{1BEF4557-8777-6440-B715-FE42EDA9906F}" destId="{3CFAF504-9BFF-6543-9AE0-84130A92CCB7}" srcOrd="0" destOrd="0" presId="urn:microsoft.com/office/officeart/2005/8/layout/default"/>
    <dgm:cxn modelId="{2111C67D-358F-DF42-B686-41217C3A0E65}" type="presOf" srcId="{05A4D0F2-9669-D74E-A220-14F119FB44E7}" destId="{8DE2BF3F-BD57-4049-B025-59FC329B3FBB}" srcOrd="0" destOrd="0" presId="urn:microsoft.com/office/officeart/2005/8/layout/default"/>
    <dgm:cxn modelId="{22AFB77F-F99F-AA45-933B-36294AA9BDE1}" srcId="{62694C7F-4DA9-9149-9F0C-A5601C4294E8}" destId="{01147C39-A30C-C04E-BD03-653C28768959}" srcOrd="0" destOrd="0" parTransId="{2EF7D52B-2346-154E-9F4A-46A1160BD24D}" sibTransId="{A35E1984-6B26-7741-87B7-267573458A42}"/>
    <dgm:cxn modelId="{004D3B82-CC5D-F749-8D41-2BB9D537D49C}" srcId="{62694C7F-4DA9-9149-9F0C-A5601C4294E8}" destId="{A28BA3A1-D0E9-4741-9FC5-6DE2AE339833}" srcOrd="2" destOrd="0" parTransId="{8582265D-C89C-BB41-9C7F-FCE8D7A74BCF}" sibTransId="{1178E104-C863-0041-86DF-86FFAF086935}"/>
    <dgm:cxn modelId="{4F030186-7579-4C48-9859-A20EF565F53F}" srcId="{62694C7F-4DA9-9149-9F0C-A5601C4294E8}" destId="{A6E98CE7-335C-3C42-9367-79D2CA7D0730}" srcOrd="3" destOrd="0" parTransId="{8563A847-4A9D-AB40-B12B-F16B086F0A43}" sibTransId="{A1A95344-4BC8-154B-AD0E-7D6D803C950F}"/>
    <dgm:cxn modelId="{8CFF8E92-2D54-8A4A-AB9A-B88B065E6BAC}" type="presOf" srcId="{6A020B71-195A-AB4E-BF8D-F77B5DAEEB94}" destId="{8DE2BF3F-BD57-4049-B025-59FC329B3FBB}" srcOrd="0" destOrd="2" presId="urn:microsoft.com/office/officeart/2005/8/layout/default"/>
    <dgm:cxn modelId="{96EA129B-BE41-4549-AD35-FA92C998EE48}" srcId="{1BEF4557-8777-6440-B715-FE42EDA9906F}" destId="{1389CA4D-01ED-DD40-B8E3-A0FF96D0D53A}" srcOrd="1" destOrd="0" parTransId="{7F4DEA2A-06D4-794F-8274-27A14CB9920E}" sibTransId="{10AA2D66-B783-0349-8387-D762A114DA1B}"/>
    <dgm:cxn modelId="{B646F39D-97F3-2741-8815-97A0DABC67F0}" srcId="{3F4EAE5F-549F-6E40-A9D8-BAA4FF9F9FD4}" destId="{E86DD534-B29A-CD47-B246-0D15CE6FB56B}" srcOrd="1" destOrd="0" parTransId="{C528ADFD-7134-9948-B8E1-2632EB582053}" sibTransId="{D94A836E-429F-C347-8BAA-19876C8C22F4}"/>
    <dgm:cxn modelId="{B25C35A0-7866-E142-BB9D-E0818FE59FFC}" type="presOf" srcId="{6B7EDA41-DBC5-9F4D-8751-C8B0B1C51618}" destId="{2DE76DA4-D4FD-1F44-AEB9-A037AB425A74}" srcOrd="0" destOrd="5" presId="urn:microsoft.com/office/officeart/2005/8/layout/default"/>
    <dgm:cxn modelId="{618701A9-D75B-E345-975D-8536BF280184}" type="presOf" srcId="{62694C7F-4DA9-9149-9F0C-A5601C4294E8}" destId="{2DE76DA4-D4FD-1F44-AEB9-A037AB425A74}" srcOrd="0" destOrd="0" presId="urn:microsoft.com/office/officeart/2005/8/layout/default"/>
    <dgm:cxn modelId="{02C24EAC-98C2-7848-8C00-482ABA021160}" srcId="{05A4D0F2-9669-D74E-A220-14F119FB44E7}" destId="{B4D020E2-BC86-B84B-BCF1-DC005F23F6BD}" srcOrd="0" destOrd="0" parTransId="{C123DB3B-0CD9-CC45-B1BA-DE3A033E38C4}" sibTransId="{5CCC9225-FABA-1B4F-A226-E4C24367FD56}"/>
    <dgm:cxn modelId="{DD9901B3-AC8F-1046-B274-9E57C497A02C}" type="presOf" srcId="{3F4EAE5F-549F-6E40-A9D8-BAA4FF9F9FD4}" destId="{1F36C5D1-2105-D949-8162-2C87B1C1A5AA}" srcOrd="0" destOrd="0" presId="urn:microsoft.com/office/officeart/2005/8/layout/default"/>
    <dgm:cxn modelId="{5856B5BB-0183-7145-82AE-379DA7866028}" srcId="{3F4EAE5F-549F-6E40-A9D8-BAA4FF9F9FD4}" destId="{62694C7F-4DA9-9149-9F0C-A5601C4294E8}" srcOrd="2" destOrd="0" parTransId="{73401532-CECA-C746-A5C7-3CCA76F9ABEF}" sibTransId="{844EFBC6-2923-5E42-B4F7-D7917B7CA02A}"/>
    <dgm:cxn modelId="{FD45A8C5-F998-924E-99FE-014F2F4883AF}" srcId="{3F4EAE5F-549F-6E40-A9D8-BAA4FF9F9FD4}" destId="{1BEF4557-8777-6440-B715-FE42EDA9906F}" srcOrd="3" destOrd="0" parTransId="{DDF92C04-803E-1B44-A77B-A6457D07DD0C}" sibTransId="{09FB9164-2ACC-1242-81EA-DC6A1D32494A}"/>
    <dgm:cxn modelId="{7A69A1C9-3055-2043-A773-8E6D05694BBB}" srcId="{05A4D0F2-9669-D74E-A220-14F119FB44E7}" destId="{2248EE6D-992F-5642-BF78-29DA40AB9AF1}" srcOrd="2" destOrd="0" parTransId="{B8F994D2-018C-F84C-957D-F106BFCA03C9}" sibTransId="{0FA83081-F7AB-294C-A64E-378C2621972C}"/>
    <dgm:cxn modelId="{5C8C7AD3-4D45-DC4F-96F2-7B05F3363B85}" type="presOf" srcId="{A28BA3A1-D0E9-4741-9FC5-6DE2AE339833}" destId="{2DE76DA4-D4FD-1F44-AEB9-A037AB425A74}" srcOrd="0" destOrd="3" presId="urn:microsoft.com/office/officeart/2005/8/layout/default"/>
    <dgm:cxn modelId="{F66FACD5-2A10-D14F-B121-3ED54B85603D}" type="presOf" srcId="{1389CA4D-01ED-DD40-B8E3-A0FF96D0D53A}" destId="{3CFAF504-9BFF-6543-9AE0-84130A92CCB7}" srcOrd="0" destOrd="2" presId="urn:microsoft.com/office/officeart/2005/8/layout/default"/>
    <dgm:cxn modelId="{887A2DD6-F2A3-FC4C-A440-ABA89C9DF18D}" srcId="{3F4EAE5F-549F-6E40-A9D8-BAA4FF9F9FD4}" destId="{05A4D0F2-9669-D74E-A220-14F119FB44E7}" srcOrd="0" destOrd="0" parTransId="{76E2D2FE-C74C-8E4F-931C-F6C6793998A2}" sibTransId="{20BB7FF1-199A-7342-9F57-10B9EE797A1D}"/>
    <dgm:cxn modelId="{62FAE7D6-AFCA-9347-87D4-E472D7BC3392}" type="presOf" srcId="{E9B87A0D-843B-FC45-B6EE-488F52E12A98}" destId="{3CFAF504-9BFF-6543-9AE0-84130A92CCB7}" srcOrd="0" destOrd="6" presId="urn:microsoft.com/office/officeart/2005/8/layout/default"/>
    <dgm:cxn modelId="{84F29CEC-D8D4-0348-87B4-13A2A98A7D53}" type="presOf" srcId="{E28A079A-C2C1-5D41-B109-7024887557A3}" destId="{2DE76DA4-D4FD-1F44-AEB9-A037AB425A74}" srcOrd="0" destOrd="2" presId="urn:microsoft.com/office/officeart/2005/8/layout/default"/>
    <dgm:cxn modelId="{8B8214F2-FB3A-F04F-9908-2EB5F97C1F80}" type="presOf" srcId="{2248EE6D-992F-5642-BF78-29DA40AB9AF1}" destId="{8DE2BF3F-BD57-4049-B025-59FC329B3FBB}" srcOrd="0" destOrd="3" presId="urn:microsoft.com/office/officeart/2005/8/layout/default"/>
    <dgm:cxn modelId="{7B7433F7-DCB3-A34C-80D2-1CA0BC668AE0}" srcId="{1BEF4557-8777-6440-B715-FE42EDA9906F}" destId="{C571FFBE-FAF6-BF41-BE83-CC3F9EB592A5}" srcOrd="4" destOrd="0" parTransId="{EFF6C8BD-E103-9D44-94C4-65DF8E2EA0EE}" sibTransId="{2112D512-2B26-5C49-A680-A819DCA403FD}"/>
    <dgm:cxn modelId="{4F1738F7-DFD9-944B-8169-FBED23057483}" srcId="{62694C7F-4DA9-9149-9F0C-A5601C4294E8}" destId="{6B7EDA41-DBC5-9F4D-8751-C8B0B1C51618}" srcOrd="4" destOrd="0" parTransId="{36B3B126-11DC-8E4E-B9B6-BC2A5CDE8958}" sibTransId="{F59BE73F-ECC1-4349-9757-7A57763B38D9}"/>
    <dgm:cxn modelId="{FA7602F9-FD7D-0944-AEF2-B6AB42AF5D99}" type="presOf" srcId="{01314B25-E8A7-954B-BE90-126D2DEF975A}" destId="{3CFAF504-9BFF-6543-9AE0-84130A92CCB7}" srcOrd="0" destOrd="3" presId="urn:microsoft.com/office/officeart/2005/8/layout/default"/>
    <dgm:cxn modelId="{21A3B7FE-D9EB-F241-BC20-B02FDF2695D8}" type="presOf" srcId="{01147C39-A30C-C04E-BD03-653C28768959}" destId="{2DE76DA4-D4FD-1F44-AEB9-A037AB425A74}" srcOrd="0" destOrd="1" presId="urn:microsoft.com/office/officeart/2005/8/layout/default"/>
    <dgm:cxn modelId="{82546FF4-6D88-2843-BD42-A49E9AFB828D}" type="presParOf" srcId="{1F36C5D1-2105-D949-8162-2C87B1C1A5AA}" destId="{8DE2BF3F-BD57-4049-B025-59FC329B3FBB}" srcOrd="0" destOrd="0" presId="urn:microsoft.com/office/officeart/2005/8/layout/default"/>
    <dgm:cxn modelId="{25FC5DA3-4202-B144-8081-6EFD984C683F}" type="presParOf" srcId="{1F36C5D1-2105-D949-8162-2C87B1C1A5AA}" destId="{2E4040F6-9F8C-0045-B738-5EAA0806FE9F}" srcOrd="1" destOrd="0" presId="urn:microsoft.com/office/officeart/2005/8/layout/default"/>
    <dgm:cxn modelId="{93DFAC09-49DE-CB4C-8CAD-D0EB02A52749}" type="presParOf" srcId="{1F36C5D1-2105-D949-8162-2C87B1C1A5AA}" destId="{4D17EB2D-D747-6F4C-BB74-0D44E9A3D161}" srcOrd="2" destOrd="0" presId="urn:microsoft.com/office/officeart/2005/8/layout/default"/>
    <dgm:cxn modelId="{569D8671-2478-0D44-887D-4BA46283940F}" type="presParOf" srcId="{1F36C5D1-2105-D949-8162-2C87B1C1A5AA}" destId="{DA822CBC-FB1E-064F-947F-82D49893CC72}" srcOrd="3" destOrd="0" presId="urn:microsoft.com/office/officeart/2005/8/layout/default"/>
    <dgm:cxn modelId="{B2685514-40E7-4D46-85C3-C6C40D8D74D0}" type="presParOf" srcId="{1F36C5D1-2105-D949-8162-2C87B1C1A5AA}" destId="{2DE76DA4-D4FD-1F44-AEB9-A037AB425A74}" srcOrd="4" destOrd="0" presId="urn:microsoft.com/office/officeart/2005/8/layout/default"/>
    <dgm:cxn modelId="{3A975387-1A32-774B-BBDD-B577709E5EA9}" type="presParOf" srcId="{1F36C5D1-2105-D949-8162-2C87B1C1A5AA}" destId="{BB3571AC-D61E-0343-9CB1-6783C89C4D9E}" srcOrd="5" destOrd="0" presId="urn:microsoft.com/office/officeart/2005/8/layout/default"/>
    <dgm:cxn modelId="{429C6F20-F49D-1043-9DE8-9E04CD65BCFA}" type="presParOf" srcId="{1F36C5D1-2105-D949-8162-2C87B1C1A5AA}" destId="{3CFAF504-9BFF-6543-9AE0-84130A92CCB7}"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95CA483-2CAE-964A-AA5E-16836989E51F}" type="doc">
      <dgm:prSet loTypeId="urn:microsoft.com/office/officeart/2005/8/layout/hierarchy4" loCatId="relationship" qsTypeId="urn:microsoft.com/office/officeart/2005/8/quickstyle/simple3" qsCatId="simple" csTypeId="urn:microsoft.com/office/officeart/2005/8/colors/colorful5" csCatId="colorful"/>
      <dgm:spPr/>
      <dgm:t>
        <a:bodyPr/>
        <a:lstStyle/>
        <a:p>
          <a:endParaRPr lang="en-US"/>
        </a:p>
      </dgm:t>
    </dgm:pt>
    <dgm:pt modelId="{0AFA29EC-7234-D442-BE2E-ADC57A13A507}">
      <dgm:prSet/>
      <dgm:spPr/>
      <dgm:t>
        <a:bodyPr/>
        <a:lstStyle/>
        <a:p>
          <a:r>
            <a:rPr lang="zh-CN"/>
            <a:t>宪法解释：</a:t>
          </a:r>
          <a:endParaRPr lang="en-US"/>
        </a:p>
      </dgm:t>
    </dgm:pt>
    <dgm:pt modelId="{EC8CA0D4-9E29-7742-B95F-C6C8E170D908}" type="parTrans" cxnId="{2E5B8040-BCCC-7B4B-8EB8-A2EFC5F67922}">
      <dgm:prSet/>
      <dgm:spPr/>
      <dgm:t>
        <a:bodyPr/>
        <a:lstStyle/>
        <a:p>
          <a:endParaRPr lang="en-US"/>
        </a:p>
      </dgm:t>
    </dgm:pt>
    <dgm:pt modelId="{0ABD3BFD-C94E-164E-9580-27958E61308B}" type="sibTrans" cxnId="{2E5B8040-BCCC-7B4B-8EB8-A2EFC5F67922}">
      <dgm:prSet/>
      <dgm:spPr/>
      <dgm:t>
        <a:bodyPr/>
        <a:lstStyle/>
        <a:p>
          <a:endParaRPr lang="en-US"/>
        </a:p>
      </dgm:t>
    </dgm:pt>
    <dgm:pt modelId="{D8811E14-54A9-5043-A7B1-5CC6964BD0AD}">
      <dgm:prSet/>
      <dgm:spPr/>
      <dgm:t>
        <a:bodyPr/>
        <a:lstStyle/>
        <a:p>
          <a:r>
            <a:rPr lang="zh-CN"/>
            <a:t>关于谁来解释以及应该如何进行解释的各种理论，</a:t>
          </a:r>
          <a:endParaRPr lang="en-US"/>
        </a:p>
      </dgm:t>
    </dgm:pt>
    <dgm:pt modelId="{C8BADEFB-3F75-1E48-B338-B340BC0CA00B}" type="parTrans" cxnId="{8D824325-7EE2-E241-AAF5-D75E4FA31D67}">
      <dgm:prSet/>
      <dgm:spPr/>
      <dgm:t>
        <a:bodyPr/>
        <a:lstStyle/>
        <a:p>
          <a:endParaRPr lang="en-US"/>
        </a:p>
      </dgm:t>
    </dgm:pt>
    <dgm:pt modelId="{41D4F1B2-E59C-8A43-B774-CFE8C39A4584}" type="sibTrans" cxnId="{8D824325-7EE2-E241-AAF5-D75E4FA31D67}">
      <dgm:prSet/>
      <dgm:spPr/>
      <dgm:t>
        <a:bodyPr/>
        <a:lstStyle/>
        <a:p>
          <a:endParaRPr lang="en-US"/>
        </a:p>
      </dgm:t>
    </dgm:pt>
    <dgm:pt modelId="{6282BF33-29C7-ED40-93F7-1A1E9C374CC0}">
      <dgm:prSet/>
      <dgm:spPr/>
      <dgm:t>
        <a:bodyPr/>
        <a:lstStyle/>
        <a:p>
          <a:r>
            <a:rPr lang="zh-CN"/>
            <a:t>包括解释流派（文本主义，活的宪法，形式主义</a:t>
          </a:r>
          <a:r>
            <a:rPr lang="en-US"/>
            <a:t>/</a:t>
          </a:r>
          <a:r>
            <a:rPr lang="zh-CN"/>
            <a:t>功能主义，原旨主义，立法历史的作用等）</a:t>
          </a:r>
          <a:endParaRPr lang="en-US"/>
        </a:p>
      </dgm:t>
    </dgm:pt>
    <dgm:pt modelId="{62EBF1AE-4AEC-8B49-8C03-F02C238105D2}" type="parTrans" cxnId="{8A16BD8E-74BD-A14A-9E3C-A14595FD2635}">
      <dgm:prSet/>
      <dgm:spPr/>
      <dgm:t>
        <a:bodyPr/>
        <a:lstStyle/>
        <a:p>
          <a:endParaRPr lang="en-US"/>
        </a:p>
      </dgm:t>
    </dgm:pt>
    <dgm:pt modelId="{099CD9D1-A790-234C-BD51-698B97D692C6}" type="sibTrans" cxnId="{8A16BD8E-74BD-A14A-9E3C-A14595FD2635}">
      <dgm:prSet/>
      <dgm:spPr/>
      <dgm:t>
        <a:bodyPr/>
        <a:lstStyle/>
        <a:p>
          <a:endParaRPr lang="en-US"/>
        </a:p>
      </dgm:t>
    </dgm:pt>
    <dgm:pt modelId="{8E30E2BE-D9D5-C447-B6BD-1CA34F50789E}">
      <dgm:prSet/>
      <dgm:spPr/>
      <dgm:t>
        <a:bodyPr/>
        <a:lstStyle/>
        <a:p>
          <a:r>
            <a:rPr lang="zh-CN"/>
            <a:t>以及宪法解释的参考（习惯、传统或政治原则，等等） </a:t>
          </a:r>
          <a:endParaRPr lang="en-US"/>
        </a:p>
      </dgm:t>
    </dgm:pt>
    <dgm:pt modelId="{19605CC2-FCAC-6040-A103-DEE4ACD327EC}" type="parTrans" cxnId="{82E8DA83-2182-2146-87F2-E704E13AB266}">
      <dgm:prSet/>
      <dgm:spPr/>
      <dgm:t>
        <a:bodyPr/>
        <a:lstStyle/>
        <a:p>
          <a:endParaRPr lang="en-US"/>
        </a:p>
      </dgm:t>
    </dgm:pt>
    <dgm:pt modelId="{C22146F5-D98A-B44B-944A-E2B0FB5CE50B}" type="sibTrans" cxnId="{82E8DA83-2182-2146-87F2-E704E13AB266}">
      <dgm:prSet/>
      <dgm:spPr/>
      <dgm:t>
        <a:bodyPr/>
        <a:lstStyle/>
        <a:p>
          <a:endParaRPr lang="en-US"/>
        </a:p>
      </dgm:t>
    </dgm:pt>
    <dgm:pt modelId="{81E971F4-0C87-B64D-9687-42A698286B9C}" type="pres">
      <dgm:prSet presAssocID="{595CA483-2CAE-964A-AA5E-16836989E51F}" presName="Name0" presStyleCnt="0">
        <dgm:presLayoutVars>
          <dgm:chPref val="1"/>
          <dgm:dir/>
          <dgm:animOne val="branch"/>
          <dgm:animLvl val="lvl"/>
          <dgm:resizeHandles/>
        </dgm:presLayoutVars>
      </dgm:prSet>
      <dgm:spPr/>
    </dgm:pt>
    <dgm:pt modelId="{5D0B0DD9-52F6-2D4A-B88D-82FA424FD6D8}" type="pres">
      <dgm:prSet presAssocID="{0AFA29EC-7234-D442-BE2E-ADC57A13A507}" presName="vertOne" presStyleCnt="0"/>
      <dgm:spPr/>
    </dgm:pt>
    <dgm:pt modelId="{2D84FCD6-E2AC-DE4D-8F65-CEDF85D70987}" type="pres">
      <dgm:prSet presAssocID="{0AFA29EC-7234-D442-BE2E-ADC57A13A507}" presName="txOne" presStyleLbl="node0" presStyleIdx="0" presStyleCnt="4">
        <dgm:presLayoutVars>
          <dgm:chPref val="3"/>
        </dgm:presLayoutVars>
      </dgm:prSet>
      <dgm:spPr/>
    </dgm:pt>
    <dgm:pt modelId="{7414417C-1217-1A4B-8152-532C2578E97A}" type="pres">
      <dgm:prSet presAssocID="{0AFA29EC-7234-D442-BE2E-ADC57A13A507}" presName="horzOne" presStyleCnt="0"/>
      <dgm:spPr/>
    </dgm:pt>
    <dgm:pt modelId="{1BA5B28D-4BE0-DB43-85F5-9C1F63328F88}" type="pres">
      <dgm:prSet presAssocID="{0ABD3BFD-C94E-164E-9580-27958E61308B}" presName="sibSpaceOne" presStyleCnt="0"/>
      <dgm:spPr/>
    </dgm:pt>
    <dgm:pt modelId="{8280F60F-F03C-8E46-B0D2-C0D9F406FCF5}" type="pres">
      <dgm:prSet presAssocID="{D8811E14-54A9-5043-A7B1-5CC6964BD0AD}" presName="vertOne" presStyleCnt="0"/>
      <dgm:spPr/>
    </dgm:pt>
    <dgm:pt modelId="{3F098921-9C32-FD42-8133-6EAD3B106AAE}" type="pres">
      <dgm:prSet presAssocID="{D8811E14-54A9-5043-A7B1-5CC6964BD0AD}" presName="txOne" presStyleLbl="node0" presStyleIdx="1" presStyleCnt="4">
        <dgm:presLayoutVars>
          <dgm:chPref val="3"/>
        </dgm:presLayoutVars>
      </dgm:prSet>
      <dgm:spPr/>
    </dgm:pt>
    <dgm:pt modelId="{845B74D2-9B0B-8F43-9CA8-691CA4376AC8}" type="pres">
      <dgm:prSet presAssocID="{D8811E14-54A9-5043-A7B1-5CC6964BD0AD}" presName="horzOne" presStyleCnt="0"/>
      <dgm:spPr/>
    </dgm:pt>
    <dgm:pt modelId="{D3418D0E-FE47-524E-8101-E6CA45E1CFBB}" type="pres">
      <dgm:prSet presAssocID="{41D4F1B2-E59C-8A43-B774-CFE8C39A4584}" presName="sibSpaceOne" presStyleCnt="0"/>
      <dgm:spPr/>
    </dgm:pt>
    <dgm:pt modelId="{8007BFD4-36E3-C34B-8ABF-DFA3509900B0}" type="pres">
      <dgm:prSet presAssocID="{6282BF33-29C7-ED40-93F7-1A1E9C374CC0}" presName="vertOne" presStyleCnt="0"/>
      <dgm:spPr/>
    </dgm:pt>
    <dgm:pt modelId="{447570E6-B6E5-B74F-83EF-CCB641CABE9D}" type="pres">
      <dgm:prSet presAssocID="{6282BF33-29C7-ED40-93F7-1A1E9C374CC0}" presName="txOne" presStyleLbl="node0" presStyleIdx="2" presStyleCnt="4">
        <dgm:presLayoutVars>
          <dgm:chPref val="3"/>
        </dgm:presLayoutVars>
      </dgm:prSet>
      <dgm:spPr/>
    </dgm:pt>
    <dgm:pt modelId="{031249B1-7039-044D-BDCD-919FAF75EC08}" type="pres">
      <dgm:prSet presAssocID="{6282BF33-29C7-ED40-93F7-1A1E9C374CC0}" presName="horzOne" presStyleCnt="0"/>
      <dgm:spPr/>
    </dgm:pt>
    <dgm:pt modelId="{24A899C5-6993-3D4A-8951-8D0C0B9451BC}" type="pres">
      <dgm:prSet presAssocID="{099CD9D1-A790-234C-BD51-698B97D692C6}" presName="sibSpaceOne" presStyleCnt="0"/>
      <dgm:spPr/>
    </dgm:pt>
    <dgm:pt modelId="{5E4B837D-3DC4-FC4C-AD46-77B01C703973}" type="pres">
      <dgm:prSet presAssocID="{8E30E2BE-D9D5-C447-B6BD-1CA34F50789E}" presName="vertOne" presStyleCnt="0"/>
      <dgm:spPr/>
    </dgm:pt>
    <dgm:pt modelId="{C6CCEF7E-37C8-AB4F-A60F-0AF4F935976F}" type="pres">
      <dgm:prSet presAssocID="{8E30E2BE-D9D5-C447-B6BD-1CA34F50789E}" presName="txOne" presStyleLbl="node0" presStyleIdx="3" presStyleCnt="4">
        <dgm:presLayoutVars>
          <dgm:chPref val="3"/>
        </dgm:presLayoutVars>
      </dgm:prSet>
      <dgm:spPr/>
    </dgm:pt>
    <dgm:pt modelId="{ED905B59-CAB1-DF41-8D4F-410FFCFA3616}" type="pres">
      <dgm:prSet presAssocID="{8E30E2BE-D9D5-C447-B6BD-1CA34F50789E}" presName="horzOne" presStyleCnt="0"/>
      <dgm:spPr/>
    </dgm:pt>
  </dgm:ptLst>
  <dgm:cxnLst>
    <dgm:cxn modelId="{4190F209-071A-9B44-A68A-A2F98FD253AC}" type="presOf" srcId="{0AFA29EC-7234-D442-BE2E-ADC57A13A507}" destId="{2D84FCD6-E2AC-DE4D-8F65-CEDF85D70987}" srcOrd="0" destOrd="0" presId="urn:microsoft.com/office/officeart/2005/8/layout/hierarchy4"/>
    <dgm:cxn modelId="{8D824325-7EE2-E241-AAF5-D75E4FA31D67}" srcId="{595CA483-2CAE-964A-AA5E-16836989E51F}" destId="{D8811E14-54A9-5043-A7B1-5CC6964BD0AD}" srcOrd="1" destOrd="0" parTransId="{C8BADEFB-3F75-1E48-B338-B340BC0CA00B}" sibTransId="{41D4F1B2-E59C-8A43-B774-CFE8C39A4584}"/>
    <dgm:cxn modelId="{E134A72D-9DD9-2C4F-AA8B-726EF1FF43F2}" type="presOf" srcId="{8E30E2BE-D9D5-C447-B6BD-1CA34F50789E}" destId="{C6CCEF7E-37C8-AB4F-A60F-0AF4F935976F}" srcOrd="0" destOrd="0" presId="urn:microsoft.com/office/officeart/2005/8/layout/hierarchy4"/>
    <dgm:cxn modelId="{2E5B8040-BCCC-7B4B-8EB8-A2EFC5F67922}" srcId="{595CA483-2CAE-964A-AA5E-16836989E51F}" destId="{0AFA29EC-7234-D442-BE2E-ADC57A13A507}" srcOrd="0" destOrd="0" parTransId="{EC8CA0D4-9E29-7742-B95F-C6C8E170D908}" sibTransId="{0ABD3BFD-C94E-164E-9580-27958E61308B}"/>
    <dgm:cxn modelId="{82E8DA83-2182-2146-87F2-E704E13AB266}" srcId="{595CA483-2CAE-964A-AA5E-16836989E51F}" destId="{8E30E2BE-D9D5-C447-B6BD-1CA34F50789E}" srcOrd="3" destOrd="0" parTransId="{19605CC2-FCAC-6040-A103-DEE4ACD327EC}" sibTransId="{C22146F5-D98A-B44B-944A-E2B0FB5CE50B}"/>
    <dgm:cxn modelId="{58D9B48E-DE83-9447-BB96-4E7F3D73809F}" type="presOf" srcId="{D8811E14-54A9-5043-A7B1-5CC6964BD0AD}" destId="{3F098921-9C32-FD42-8133-6EAD3B106AAE}" srcOrd="0" destOrd="0" presId="urn:microsoft.com/office/officeart/2005/8/layout/hierarchy4"/>
    <dgm:cxn modelId="{8A16BD8E-74BD-A14A-9E3C-A14595FD2635}" srcId="{595CA483-2CAE-964A-AA5E-16836989E51F}" destId="{6282BF33-29C7-ED40-93F7-1A1E9C374CC0}" srcOrd="2" destOrd="0" parTransId="{62EBF1AE-4AEC-8B49-8C03-F02C238105D2}" sibTransId="{099CD9D1-A790-234C-BD51-698B97D692C6}"/>
    <dgm:cxn modelId="{C54A0BBA-08EB-9942-BD41-4F5B8BD9275D}" type="presOf" srcId="{595CA483-2CAE-964A-AA5E-16836989E51F}" destId="{81E971F4-0C87-B64D-9687-42A698286B9C}" srcOrd="0" destOrd="0" presId="urn:microsoft.com/office/officeart/2005/8/layout/hierarchy4"/>
    <dgm:cxn modelId="{FC1CFBCB-5BA8-E34A-A6F4-4C00A0EA640C}" type="presOf" srcId="{6282BF33-29C7-ED40-93F7-1A1E9C374CC0}" destId="{447570E6-B6E5-B74F-83EF-CCB641CABE9D}" srcOrd="0" destOrd="0" presId="urn:microsoft.com/office/officeart/2005/8/layout/hierarchy4"/>
    <dgm:cxn modelId="{9DC3D502-D4CB-5946-843E-E2F1FE3BE3F7}" type="presParOf" srcId="{81E971F4-0C87-B64D-9687-42A698286B9C}" destId="{5D0B0DD9-52F6-2D4A-B88D-82FA424FD6D8}" srcOrd="0" destOrd="0" presId="urn:microsoft.com/office/officeart/2005/8/layout/hierarchy4"/>
    <dgm:cxn modelId="{5E0B07EF-FFB7-BF4A-A6AA-0A5608819B84}" type="presParOf" srcId="{5D0B0DD9-52F6-2D4A-B88D-82FA424FD6D8}" destId="{2D84FCD6-E2AC-DE4D-8F65-CEDF85D70987}" srcOrd="0" destOrd="0" presId="urn:microsoft.com/office/officeart/2005/8/layout/hierarchy4"/>
    <dgm:cxn modelId="{C3C4F3A4-315E-CA41-B67F-09ABBD4E0D43}" type="presParOf" srcId="{5D0B0DD9-52F6-2D4A-B88D-82FA424FD6D8}" destId="{7414417C-1217-1A4B-8152-532C2578E97A}" srcOrd="1" destOrd="0" presId="urn:microsoft.com/office/officeart/2005/8/layout/hierarchy4"/>
    <dgm:cxn modelId="{C5298DDC-7BA8-234D-932F-A606F6DCA51F}" type="presParOf" srcId="{81E971F4-0C87-B64D-9687-42A698286B9C}" destId="{1BA5B28D-4BE0-DB43-85F5-9C1F63328F88}" srcOrd="1" destOrd="0" presId="urn:microsoft.com/office/officeart/2005/8/layout/hierarchy4"/>
    <dgm:cxn modelId="{60DB5D8F-3922-BF41-BB7C-4FEDC51D6377}" type="presParOf" srcId="{81E971F4-0C87-B64D-9687-42A698286B9C}" destId="{8280F60F-F03C-8E46-B0D2-C0D9F406FCF5}" srcOrd="2" destOrd="0" presId="urn:microsoft.com/office/officeart/2005/8/layout/hierarchy4"/>
    <dgm:cxn modelId="{A96AD6DE-580F-DB49-AD83-FAA10631955B}" type="presParOf" srcId="{8280F60F-F03C-8E46-B0D2-C0D9F406FCF5}" destId="{3F098921-9C32-FD42-8133-6EAD3B106AAE}" srcOrd="0" destOrd="0" presId="urn:microsoft.com/office/officeart/2005/8/layout/hierarchy4"/>
    <dgm:cxn modelId="{A8D6121D-5300-3642-AECD-5DF68C41EA6C}" type="presParOf" srcId="{8280F60F-F03C-8E46-B0D2-C0D9F406FCF5}" destId="{845B74D2-9B0B-8F43-9CA8-691CA4376AC8}" srcOrd="1" destOrd="0" presId="urn:microsoft.com/office/officeart/2005/8/layout/hierarchy4"/>
    <dgm:cxn modelId="{C3F2A04F-67E2-4C40-BB6C-9545945631D6}" type="presParOf" srcId="{81E971F4-0C87-B64D-9687-42A698286B9C}" destId="{D3418D0E-FE47-524E-8101-E6CA45E1CFBB}" srcOrd="3" destOrd="0" presId="urn:microsoft.com/office/officeart/2005/8/layout/hierarchy4"/>
    <dgm:cxn modelId="{4A1DD7BE-76B6-D845-91BA-177772D2EA8B}" type="presParOf" srcId="{81E971F4-0C87-B64D-9687-42A698286B9C}" destId="{8007BFD4-36E3-C34B-8ABF-DFA3509900B0}" srcOrd="4" destOrd="0" presId="urn:microsoft.com/office/officeart/2005/8/layout/hierarchy4"/>
    <dgm:cxn modelId="{15E8DB62-36E1-304F-BF2F-015A1B0A2C9B}" type="presParOf" srcId="{8007BFD4-36E3-C34B-8ABF-DFA3509900B0}" destId="{447570E6-B6E5-B74F-83EF-CCB641CABE9D}" srcOrd="0" destOrd="0" presId="urn:microsoft.com/office/officeart/2005/8/layout/hierarchy4"/>
    <dgm:cxn modelId="{11337110-1C05-D440-B63E-743FB43C0C3F}" type="presParOf" srcId="{8007BFD4-36E3-C34B-8ABF-DFA3509900B0}" destId="{031249B1-7039-044D-BDCD-919FAF75EC08}" srcOrd="1" destOrd="0" presId="urn:microsoft.com/office/officeart/2005/8/layout/hierarchy4"/>
    <dgm:cxn modelId="{271395A8-81AD-654E-BADC-3297CD43EAC3}" type="presParOf" srcId="{81E971F4-0C87-B64D-9687-42A698286B9C}" destId="{24A899C5-6993-3D4A-8951-8D0C0B9451BC}" srcOrd="5" destOrd="0" presId="urn:microsoft.com/office/officeart/2005/8/layout/hierarchy4"/>
    <dgm:cxn modelId="{EA24D621-24C7-4F43-8EC3-923CAE381CEA}" type="presParOf" srcId="{81E971F4-0C87-B64D-9687-42A698286B9C}" destId="{5E4B837D-3DC4-FC4C-AD46-77B01C703973}" srcOrd="6" destOrd="0" presId="urn:microsoft.com/office/officeart/2005/8/layout/hierarchy4"/>
    <dgm:cxn modelId="{76814B25-54D3-B54F-BBF5-7E22C40451C2}" type="presParOf" srcId="{5E4B837D-3DC4-FC4C-AD46-77B01C703973}" destId="{C6CCEF7E-37C8-AB4F-A60F-0AF4F935976F}" srcOrd="0" destOrd="0" presId="urn:microsoft.com/office/officeart/2005/8/layout/hierarchy4"/>
    <dgm:cxn modelId="{C378D43C-ADD3-C246-B21F-4A7BE4458332}" type="presParOf" srcId="{5E4B837D-3DC4-FC4C-AD46-77B01C703973}" destId="{ED905B59-CAB1-DF41-8D4F-410FFCFA3616}" srcOrd="1" destOrd="0" presId="urn:microsoft.com/office/officeart/2005/8/layout/hierarchy4"/>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3DF4799-646F-1A4A-B1E0-999A912E286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B271AFF-55DC-B64C-96C4-A760FCECC06A}">
      <dgm:prSet/>
      <dgm:spPr/>
      <dgm:t>
        <a:bodyPr/>
        <a:lstStyle/>
        <a:p>
          <a:r>
            <a:rPr lang="en-US"/>
            <a:t>For most constitutional systems the issue revolve around 2  issues</a:t>
          </a:r>
        </a:p>
      </dgm:t>
    </dgm:pt>
    <dgm:pt modelId="{410864DD-E657-6F4C-8A00-918779503B8F}" type="parTrans" cxnId="{0E6DD202-C373-ED4E-9D9B-728B4792F8D3}">
      <dgm:prSet/>
      <dgm:spPr/>
      <dgm:t>
        <a:bodyPr/>
        <a:lstStyle/>
        <a:p>
          <a:endParaRPr lang="en-US"/>
        </a:p>
      </dgm:t>
    </dgm:pt>
    <dgm:pt modelId="{0E14DFC7-C9D2-6F4E-A879-B79C90835E01}" type="sibTrans" cxnId="{0E6DD202-C373-ED4E-9D9B-728B4792F8D3}">
      <dgm:prSet/>
      <dgm:spPr/>
      <dgm:t>
        <a:bodyPr/>
        <a:lstStyle/>
        <a:p>
          <a:endParaRPr lang="en-US"/>
        </a:p>
      </dgm:t>
    </dgm:pt>
    <dgm:pt modelId="{61C98B4E-3B14-C845-BEB7-AD6A873DE5A6}">
      <dgm:prSet/>
      <dgm:spPr/>
      <dgm:t>
        <a:bodyPr/>
        <a:lstStyle/>
        <a:p>
          <a:r>
            <a:rPr lang="en-US" b="1" i="1" dirty="0">
              <a:solidFill>
                <a:srgbClr val="C00000"/>
              </a:solidFill>
            </a:rPr>
            <a:t>Hierarchies of authority to interpret text</a:t>
          </a:r>
        </a:p>
      </dgm:t>
    </dgm:pt>
    <dgm:pt modelId="{97C1A646-5416-E641-B344-68550251BEA8}" type="parTrans" cxnId="{480282B2-F5D6-6849-B07D-C79E99F15EF1}">
      <dgm:prSet/>
      <dgm:spPr/>
      <dgm:t>
        <a:bodyPr/>
        <a:lstStyle/>
        <a:p>
          <a:endParaRPr lang="en-US"/>
        </a:p>
      </dgm:t>
    </dgm:pt>
    <dgm:pt modelId="{9E1E1482-AB13-F844-AB3F-8F39262F6097}" type="sibTrans" cxnId="{480282B2-F5D6-6849-B07D-C79E99F15EF1}">
      <dgm:prSet/>
      <dgm:spPr/>
      <dgm:t>
        <a:bodyPr/>
        <a:lstStyle/>
        <a:p>
          <a:endParaRPr lang="en-US"/>
        </a:p>
      </dgm:t>
    </dgm:pt>
    <dgm:pt modelId="{10BC4D3F-B0D1-F040-9616-213114A01659}">
      <dgm:prSet/>
      <dgm:spPr/>
      <dgm:t>
        <a:bodyPr/>
        <a:lstStyle/>
        <a:p>
          <a:r>
            <a:rPr lang="en-US" dirty="0"/>
            <a:t>U.S. template: Marbury v. Madison (inherent in the ideology of the judicial function in common law systems)</a:t>
          </a:r>
        </a:p>
      </dgm:t>
    </dgm:pt>
    <dgm:pt modelId="{F68838FB-7B61-7B48-8718-9FD5DF498200}" type="parTrans" cxnId="{D7E1F0A2-608C-DD4E-A8AE-A4EC28573E82}">
      <dgm:prSet/>
      <dgm:spPr/>
      <dgm:t>
        <a:bodyPr/>
        <a:lstStyle/>
        <a:p>
          <a:endParaRPr lang="en-US"/>
        </a:p>
      </dgm:t>
    </dgm:pt>
    <dgm:pt modelId="{0C779997-953E-6B40-91F7-D997CFD7EC89}" type="sibTrans" cxnId="{D7E1F0A2-608C-DD4E-A8AE-A4EC28573E82}">
      <dgm:prSet/>
      <dgm:spPr/>
      <dgm:t>
        <a:bodyPr/>
        <a:lstStyle/>
        <a:p>
          <a:endParaRPr lang="en-US"/>
        </a:p>
      </dgm:t>
    </dgm:pt>
    <dgm:pt modelId="{24CF4D8D-74BB-854C-B157-558BC757E99C}">
      <dgm:prSet/>
      <dgm:spPr/>
      <dgm:t>
        <a:bodyPr/>
        <a:lstStyle/>
        <a:p>
          <a:r>
            <a:rPr lang="en-US"/>
            <a:t>Alternative Theories: </a:t>
          </a:r>
        </a:p>
      </dgm:t>
    </dgm:pt>
    <dgm:pt modelId="{2BA3EF16-7826-F745-931B-8AF0C3AF521C}" type="parTrans" cxnId="{5B80596E-C21F-F24C-8777-253389C179F9}">
      <dgm:prSet/>
      <dgm:spPr/>
      <dgm:t>
        <a:bodyPr/>
        <a:lstStyle/>
        <a:p>
          <a:endParaRPr lang="en-US"/>
        </a:p>
      </dgm:t>
    </dgm:pt>
    <dgm:pt modelId="{1B269343-ADB1-8E44-9F9A-EBD68D0F490E}" type="sibTrans" cxnId="{5B80596E-C21F-F24C-8777-253389C179F9}">
      <dgm:prSet/>
      <dgm:spPr/>
      <dgm:t>
        <a:bodyPr/>
        <a:lstStyle/>
        <a:p>
          <a:endParaRPr lang="en-US"/>
        </a:p>
      </dgm:t>
    </dgm:pt>
    <dgm:pt modelId="{F62BC2BA-FD19-6B48-B594-A16217BB1271}">
      <dgm:prSet/>
      <dgm:spPr/>
      <dgm:t>
        <a:bodyPr/>
        <a:lstStyle/>
        <a:p>
          <a:r>
            <a:rPr lang="en-US"/>
            <a:t>Specialized Constitutional Court</a:t>
          </a:r>
        </a:p>
      </dgm:t>
    </dgm:pt>
    <dgm:pt modelId="{9773D138-915A-0745-B025-BB33F1156E1D}" type="parTrans" cxnId="{2B3C67DC-BFF5-B944-A767-5E4208649C47}">
      <dgm:prSet/>
      <dgm:spPr/>
      <dgm:t>
        <a:bodyPr/>
        <a:lstStyle/>
        <a:p>
          <a:endParaRPr lang="en-US"/>
        </a:p>
      </dgm:t>
    </dgm:pt>
    <dgm:pt modelId="{21D29F19-F415-094C-A769-D4C0E6197003}" type="sibTrans" cxnId="{2B3C67DC-BFF5-B944-A767-5E4208649C47}">
      <dgm:prSet/>
      <dgm:spPr/>
      <dgm:t>
        <a:bodyPr/>
        <a:lstStyle/>
        <a:p>
          <a:endParaRPr lang="en-US"/>
        </a:p>
      </dgm:t>
    </dgm:pt>
    <dgm:pt modelId="{A8DEC313-D8B7-2647-8EDC-300AC6ACA189}">
      <dgm:prSet/>
      <dgm:spPr/>
      <dgm:t>
        <a:bodyPr/>
        <a:lstStyle/>
        <a:p>
          <a:r>
            <a:rPr lang="en-US"/>
            <a:t>Vanguard Party</a:t>
          </a:r>
        </a:p>
      </dgm:t>
    </dgm:pt>
    <dgm:pt modelId="{B2093DEE-E7A8-DA40-9868-45A2D76C102B}" type="parTrans" cxnId="{AA578FD0-B1A0-4040-9B87-15535FFB2D0D}">
      <dgm:prSet/>
      <dgm:spPr/>
      <dgm:t>
        <a:bodyPr/>
        <a:lstStyle/>
        <a:p>
          <a:endParaRPr lang="en-US"/>
        </a:p>
      </dgm:t>
    </dgm:pt>
    <dgm:pt modelId="{D681D497-8058-6949-B608-860293D9F890}" type="sibTrans" cxnId="{AA578FD0-B1A0-4040-9B87-15535FFB2D0D}">
      <dgm:prSet/>
      <dgm:spPr/>
      <dgm:t>
        <a:bodyPr/>
        <a:lstStyle/>
        <a:p>
          <a:endParaRPr lang="en-US"/>
        </a:p>
      </dgm:t>
    </dgm:pt>
    <dgm:pt modelId="{45F7DA24-3E9F-BF4B-9752-3AE2A13D7E00}">
      <dgm:prSet/>
      <dgm:spPr/>
      <dgm:t>
        <a:bodyPr/>
        <a:lstStyle/>
        <a:p>
          <a:r>
            <a:rPr lang="en-US"/>
            <a:t>Political organs of State</a:t>
          </a:r>
        </a:p>
      </dgm:t>
    </dgm:pt>
    <dgm:pt modelId="{51DD7014-BDF6-1148-8C1F-59517B461B2A}" type="parTrans" cxnId="{97804122-75CC-104A-BE50-617FFB239FA8}">
      <dgm:prSet/>
      <dgm:spPr/>
      <dgm:t>
        <a:bodyPr/>
        <a:lstStyle/>
        <a:p>
          <a:endParaRPr lang="en-US"/>
        </a:p>
      </dgm:t>
    </dgm:pt>
    <dgm:pt modelId="{283A518A-DC03-BE4D-BBD5-B27B7A29F9E0}" type="sibTrans" cxnId="{97804122-75CC-104A-BE50-617FFB239FA8}">
      <dgm:prSet/>
      <dgm:spPr/>
      <dgm:t>
        <a:bodyPr/>
        <a:lstStyle/>
        <a:p>
          <a:endParaRPr lang="en-US"/>
        </a:p>
      </dgm:t>
    </dgm:pt>
    <dgm:pt modelId="{379C198D-BA2A-D84E-90E3-6B178661B82B}">
      <dgm:prSet/>
      <dgm:spPr/>
      <dgm:t>
        <a:bodyPr/>
        <a:lstStyle/>
        <a:p>
          <a:r>
            <a:rPr lang="en-US"/>
            <a:t>Priests and their institutions</a:t>
          </a:r>
        </a:p>
      </dgm:t>
    </dgm:pt>
    <dgm:pt modelId="{5919A8EC-C9AC-B442-B38B-4EFDE5CA0EB5}" type="parTrans" cxnId="{AB6AD75B-AC23-FD4B-9F85-C6D741888E6E}">
      <dgm:prSet/>
      <dgm:spPr/>
      <dgm:t>
        <a:bodyPr/>
        <a:lstStyle/>
        <a:p>
          <a:endParaRPr lang="en-US"/>
        </a:p>
      </dgm:t>
    </dgm:pt>
    <dgm:pt modelId="{19380048-ABF6-454C-B3E0-D726C1769560}" type="sibTrans" cxnId="{AB6AD75B-AC23-FD4B-9F85-C6D741888E6E}">
      <dgm:prSet/>
      <dgm:spPr/>
      <dgm:t>
        <a:bodyPr/>
        <a:lstStyle/>
        <a:p>
          <a:endParaRPr lang="en-US"/>
        </a:p>
      </dgm:t>
    </dgm:pt>
    <dgm:pt modelId="{9B1C064B-4E48-434C-A4D7-838D7630DCB6}">
      <dgm:prSet/>
      <dgm:spPr/>
      <dgm:t>
        <a:bodyPr/>
        <a:lstStyle/>
        <a:p>
          <a:r>
            <a:rPr lang="en-US" b="1" dirty="0">
              <a:solidFill>
                <a:srgbClr val="C00000"/>
              </a:solidFill>
            </a:rPr>
            <a:t>Rule of laws issues</a:t>
          </a:r>
        </a:p>
      </dgm:t>
    </dgm:pt>
    <dgm:pt modelId="{B1156CED-37D8-BB4F-95A4-32D763FF0DB5}" type="parTrans" cxnId="{58003C75-97B8-D24F-A3A7-116D43BA1BFF}">
      <dgm:prSet/>
      <dgm:spPr/>
      <dgm:t>
        <a:bodyPr/>
        <a:lstStyle/>
        <a:p>
          <a:endParaRPr lang="en-US"/>
        </a:p>
      </dgm:t>
    </dgm:pt>
    <dgm:pt modelId="{611ED882-D5EF-3042-B42C-73CEFF50B536}" type="sibTrans" cxnId="{58003C75-97B8-D24F-A3A7-116D43BA1BFF}">
      <dgm:prSet/>
      <dgm:spPr/>
      <dgm:t>
        <a:bodyPr/>
        <a:lstStyle/>
        <a:p>
          <a:endParaRPr lang="en-US"/>
        </a:p>
      </dgm:t>
    </dgm:pt>
    <dgm:pt modelId="{5C85DADF-5E83-454A-AB4F-7F06DF75DABF}">
      <dgm:prSet/>
      <dgm:spPr/>
      <dgm:t>
        <a:bodyPr/>
        <a:lstStyle/>
        <a:p>
          <a:r>
            <a:rPr lang="en-US" dirty="0"/>
            <a:t>Avoid arbitrary or self serving interpretation</a:t>
          </a:r>
        </a:p>
      </dgm:t>
    </dgm:pt>
    <dgm:pt modelId="{48BFBFE3-03AE-AF42-B947-5F12C6B72AF1}" type="parTrans" cxnId="{7B9B99C6-B9C1-4D40-9E3C-9D92254650C1}">
      <dgm:prSet/>
      <dgm:spPr/>
      <dgm:t>
        <a:bodyPr/>
        <a:lstStyle/>
        <a:p>
          <a:endParaRPr lang="en-US"/>
        </a:p>
      </dgm:t>
    </dgm:pt>
    <dgm:pt modelId="{AF2453B2-C845-9C4F-B075-B4DE47E5F778}" type="sibTrans" cxnId="{7B9B99C6-B9C1-4D40-9E3C-9D92254650C1}">
      <dgm:prSet/>
      <dgm:spPr/>
      <dgm:t>
        <a:bodyPr/>
        <a:lstStyle/>
        <a:p>
          <a:endParaRPr lang="en-US"/>
        </a:p>
      </dgm:t>
    </dgm:pt>
    <dgm:pt modelId="{58F2EB9B-1E14-364D-9E27-086B969868E9}">
      <dgm:prSet/>
      <dgm:spPr/>
      <dgm:t>
        <a:bodyPr/>
        <a:lstStyle/>
        <a:p>
          <a:r>
            <a:rPr lang="en-US"/>
            <a:t>Protect the integrity of the system from personal or institutional abuse</a:t>
          </a:r>
        </a:p>
      </dgm:t>
    </dgm:pt>
    <dgm:pt modelId="{E2E1A0B9-E1AA-0A48-8ABE-40822C786206}" type="parTrans" cxnId="{55C4B9E4-EDDC-8949-A3E4-30868086D4CC}">
      <dgm:prSet/>
      <dgm:spPr/>
      <dgm:t>
        <a:bodyPr/>
        <a:lstStyle/>
        <a:p>
          <a:endParaRPr lang="en-US"/>
        </a:p>
      </dgm:t>
    </dgm:pt>
    <dgm:pt modelId="{36423B07-9936-A647-8B3E-81F305371F5C}" type="sibTrans" cxnId="{55C4B9E4-EDDC-8949-A3E4-30868086D4CC}">
      <dgm:prSet/>
      <dgm:spPr/>
      <dgm:t>
        <a:bodyPr/>
        <a:lstStyle/>
        <a:p>
          <a:endParaRPr lang="en-US"/>
        </a:p>
      </dgm:t>
    </dgm:pt>
    <dgm:pt modelId="{9EF998AE-B12C-C74D-AFCF-9A754BFC8F15}">
      <dgm:prSet/>
      <dgm:spPr/>
      <dgm:t>
        <a:bodyPr/>
        <a:lstStyle/>
        <a:p>
          <a:r>
            <a:rPr lang="en-US"/>
            <a:t>Fundamental objectives</a:t>
          </a:r>
        </a:p>
      </dgm:t>
    </dgm:pt>
    <dgm:pt modelId="{21584AE5-F29C-724E-A13C-3029E77F7535}" type="parTrans" cxnId="{EF45F2A7-5B42-2D47-906F-D9CCE3829EE8}">
      <dgm:prSet/>
      <dgm:spPr/>
      <dgm:t>
        <a:bodyPr/>
        <a:lstStyle/>
        <a:p>
          <a:endParaRPr lang="en-US"/>
        </a:p>
      </dgm:t>
    </dgm:pt>
    <dgm:pt modelId="{57A55687-FFFC-8C4D-9C8E-084AE2EE47A1}" type="sibTrans" cxnId="{EF45F2A7-5B42-2D47-906F-D9CCE3829EE8}">
      <dgm:prSet/>
      <dgm:spPr/>
      <dgm:t>
        <a:bodyPr/>
        <a:lstStyle/>
        <a:p>
          <a:endParaRPr lang="en-US"/>
        </a:p>
      </dgm:t>
    </dgm:pt>
    <dgm:pt modelId="{8A48FDE1-42FD-DE4E-9D03-7ACB2F46A38A}">
      <dgm:prSet/>
      <dgm:spPr/>
      <dgm:t>
        <a:bodyPr/>
        <a:lstStyle/>
        <a:p>
          <a:r>
            <a:rPr lang="en-US"/>
            <a:t>Coherence</a:t>
          </a:r>
        </a:p>
      </dgm:t>
    </dgm:pt>
    <dgm:pt modelId="{967F95F8-8CF4-9F4E-8433-D0ED570E9A6E}" type="parTrans" cxnId="{F0C42DD6-EC86-BA46-BC13-932787A9806A}">
      <dgm:prSet/>
      <dgm:spPr/>
      <dgm:t>
        <a:bodyPr/>
        <a:lstStyle/>
        <a:p>
          <a:endParaRPr lang="en-US"/>
        </a:p>
      </dgm:t>
    </dgm:pt>
    <dgm:pt modelId="{68E2BC14-7D35-CD49-BA88-08344122A170}" type="sibTrans" cxnId="{F0C42DD6-EC86-BA46-BC13-932787A9806A}">
      <dgm:prSet/>
      <dgm:spPr/>
      <dgm:t>
        <a:bodyPr/>
        <a:lstStyle/>
        <a:p>
          <a:endParaRPr lang="en-US"/>
        </a:p>
      </dgm:t>
    </dgm:pt>
    <dgm:pt modelId="{ECD1117F-BAE7-084B-8A06-38B0F4CEC21B}">
      <dgm:prSet/>
      <dgm:spPr/>
      <dgm:t>
        <a:bodyPr/>
        <a:lstStyle/>
        <a:p>
          <a:r>
            <a:rPr lang="en-US"/>
            <a:t>Transparency</a:t>
          </a:r>
        </a:p>
      </dgm:t>
    </dgm:pt>
    <dgm:pt modelId="{C1AB2C9A-CFDB-FF41-A24D-4046B391CBB6}" type="parTrans" cxnId="{F0340FB1-261D-5048-B64B-97978FB9E396}">
      <dgm:prSet/>
      <dgm:spPr/>
      <dgm:t>
        <a:bodyPr/>
        <a:lstStyle/>
        <a:p>
          <a:endParaRPr lang="en-US"/>
        </a:p>
      </dgm:t>
    </dgm:pt>
    <dgm:pt modelId="{36ACB7D5-09D4-C04C-B151-E22C5114AC57}" type="sibTrans" cxnId="{F0340FB1-261D-5048-B64B-97978FB9E396}">
      <dgm:prSet/>
      <dgm:spPr/>
      <dgm:t>
        <a:bodyPr/>
        <a:lstStyle/>
        <a:p>
          <a:endParaRPr lang="en-US"/>
        </a:p>
      </dgm:t>
    </dgm:pt>
    <dgm:pt modelId="{1A2B6E22-D449-3C4F-815A-7F20A8F64772}">
      <dgm:prSet/>
      <dgm:spPr/>
      <dgm:t>
        <a:bodyPr/>
        <a:lstStyle/>
        <a:p>
          <a:r>
            <a:rPr lang="en-US"/>
            <a:t>Predictability</a:t>
          </a:r>
        </a:p>
      </dgm:t>
    </dgm:pt>
    <dgm:pt modelId="{ACF86E8D-F1D0-0440-85E4-40E867918E16}" type="parTrans" cxnId="{2C891DBE-B8BF-6746-99F5-EC1C6C77BE4D}">
      <dgm:prSet/>
      <dgm:spPr/>
      <dgm:t>
        <a:bodyPr/>
        <a:lstStyle/>
        <a:p>
          <a:endParaRPr lang="en-US"/>
        </a:p>
      </dgm:t>
    </dgm:pt>
    <dgm:pt modelId="{8E7C2D90-CFD9-2C45-8478-5F3166FEDD63}" type="sibTrans" cxnId="{2C891DBE-B8BF-6746-99F5-EC1C6C77BE4D}">
      <dgm:prSet/>
      <dgm:spPr/>
      <dgm:t>
        <a:bodyPr/>
        <a:lstStyle/>
        <a:p>
          <a:endParaRPr lang="en-US"/>
        </a:p>
      </dgm:t>
    </dgm:pt>
    <dgm:pt modelId="{5CB76A7E-BFDF-124E-A3F5-26F2749879C7}">
      <dgm:prSet/>
      <dgm:spPr/>
      <dgm:t>
        <a:bodyPr/>
        <a:lstStyle/>
        <a:p>
          <a:r>
            <a:rPr lang="en-US"/>
            <a:t>Enhance fiduciary character of interpretation (advance collective rather than individual interests).</a:t>
          </a:r>
        </a:p>
      </dgm:t>
    </dgm:pt>
    <dgm:pt modelId="{CE8B57B6-7FAC-9D41-8949-5B202944147B}" type="parTrans" cxnId="{B0294C73-8BF0-9242-8EEB-A48CD1995043}">
      <dgm:prSet/>
      <dgm:spPr/>
      <dgm:t>
        <a:bodyPr/>
        <a:lstStyle/>
        <a:p>
          <a:endParaRPr lang="en-US"/>
        </a:p>
      </dgm:t>
    </dgm:pt>
    <dgm:pt modelId="{F2210729-4EF9-7A4E-8133-FFD61C10EF8C}" type="sibTrans" cxnId="{B0294C73-8BF0-9242-8EEB-A48CD1995043}">
      <dgm:prSet/>
      <dgm:spPr/>
      <dgm:t>
        <a:bodyPr/>
        <a:lstStyle/>
        <a:p>
          <a:endParaRPr lang="en-US"/>
        </a:p>
      </dgm:t>
    </dgm:pt>
    <dgm:pt modelId="{0DAFDA84-98C9-DC4C-AFBC-B4A61F94B4DA}" type="pres">
      <dgm:prSet presAssocID="{F3DF4799-646F-1A4A-B1E0-999A912E2869}" presName="linear" presStyleCnt="0">
        <dgm:presLayoutVars>
          <dgm:animLvl val="lvl"/>
          <dgm:resizeHandles val="exact"/>
        </dgm:presLayoutVars>
      </dgm:prSet>
      <dgm:spPr/>
    </dgm:pt>
    <dgm:pt modelId="{86BD1C1D-266F-B34F-9985-0A502D95D669}" type="pres">
      <dgm:prSet presAssocID="{CB271AFF-55DC-B64C-96C4-A760FCECC06A}" presName="parentText" presStyleLbl="node1" presStyleIdx="0" presStyleCnt="2">
        <dgm:presLayoutVars>
          <dgm:chMax val="0"/>
          <dgm:bulletEnabled val="1"/>
        </dgm:presLayoutVars>
      </dgm:prSet>
      <dgm:spPr/>
    </dgm:pt>
    <dgm:pt modelId="{692C5211-F843-7F4B-A8DE-A342C0B20CC7}" type="pres">
      <dgm:prSet presAssocID="{CB271AFF-55DC-B64C-96C4-A760FCECC06A}" presName="childText" presStyleLbl="revTx" presStyleIdx="0" presStyleCnt="2">
        <dgm:presLayoutVars>
          <dgm:bulletEnabled val="1"/>
        </dgm:presLayoutVars>
      </dgm:prSet>
      <dgm:spPr/>
    </dgm:pt>
    <dgm:pt modelId="{CD398F01-0B98-134E-92F3-2E10D2BF3D72}" type="pres">
      <dgm:prSet presAssocID="{9EF998AE-B12C-C74D-AFCF-9A754BFC8F15}" presName="parentText" presStyleLbl="node1" presStyleIdx="1" presStyleCnt="2">
        <dgm:presLayoutVars>
          <dgm:chMax val="0"/>
          <dgm:bulletEnabled val="1"/>
        </dgm:presLayoutVars>
      </dgm:prSet>
      <dgm:spPr/>
    </dgm:pt>
    <dgm:pt modelId="{A8479087-3900-5444-93BA-84D6F62ABF8E}" type="pres">
      <dgm:prSet presAssocID="{9EF998AE-B12C-C74D-AFCF-9A754BFC8F15}" presName="childText" presStyleLbl="revTx" presStyleIdx="1" presStyleCnt="2">
        <dgm:presLayoutVars>
          <dgm:bulletEnabled val="1"/>
        </dgm:presLayoutVars>
      </dgm:prSet>
      <dgm:spPr/>
    </dgm:pt>
  </dgm:ptLst>
  <dgm:cxnLst>
    <dgm:cxn modelId="{0E6DD202-C373-ED4E-9D9B-728B4792F8D3}" srcId="{F3DF4799-646F-1A4A-B1E0-999A912E2869}" destId="{CB271AFF-55DC-B64C-96C4-A760FCECC06A}" srcOrd="0" destOrd="0" parTransId="{410864DD-E657-6F4C-8A00-918779503B8F}" sibTransId="{0E14DFC7-C9D2-6F4E-A879-B79C90835E01}"/>
    <dgm:cxn modelId="{97804122-75CC-104A-BE50-617FFB239FA8}" srcId="{61C98B4E-3B14-C845-BEB7-AD6A873DE5A6}" destId="{45F7DA24-3E9F-BF4B-9752-3AE2A13D7E00}" srcOrd="4" destOrd="0" parTransId="{51DD7014-BDF6-1148-8C1F-59517B461B2A}" sibTransId="{283A518A-DC03-BE4D-BBD5-B27B7A29F9E0}"/>
    <dgm:cxn modelId="{6413BF2B-6401-BF4D-9F38-5F691D7A2E1B}" type="presOf" srcId="{61C98B4E-3B14-C845-BEB7-AD6A873DE5A6}" destId="{692C5211-F843-7F4B-A8DE-A342C0B20CC7}" srcOrd="0" destOrd="0" presId="urn:microsoft.com/office/officeart/2005/8/layout/vList2"/>
    <dgm:cxn modelId="{B333CC2B-5FFD-3E40-B401-E12007C6329A}" type="presOf" srcId="{5C85DADF-5E83-454A-AB4F-7F06DF75DABF}" destId="{692C5211-F843-7F4B-A8DE-A342C0B20CC7}" srcOrd="0" destOrd="8" presId="urn:microsoft.com/office/officeart/2005/8/layout/vList2"/>
    <dgm:cxn modelId="{37B82146-9ACB-BA46-B39B-535F4ED74CBA}" type="presOf" srcId="{ECD1117F-BAE7-084B-8A06-38B0F4CEC21B}" destId="{A8479087-3900-5444-93BA-84D6F62ABF8E}" srcOrd="0" destOrd="1" presId="urn:microsoft.com/office/officeart/2005/8/layout/vList2"/>
    <dgm:cxn modelId="{AB6AD75B-AC23-FD4B-9F85-C6D741888E6E}" srcId="{61C98B4E-3B14-C845-BEB7-AD6A873DE5A6}" destId="{379C198D-BA2A-D84E-90E3-6B178661B82B}" srcOrd="5" destOrd="0" parTransId="{5919A8EC-C9AC-B442-B38B-4EFDE5CA0EB5}" sibTransId="{19380048-ABF6-454C-B3E0-D726C1769560}"/>
    <dgm:cxn modelId="{5B80596E-C21F-F24C-8777-253389C179F9}" srcId="{61C98B4E-3B14-C845-BEB7-AD6A873DE5A6}" destId="{24CF4D8D-74BB-854C-B157-558BC757E99C}" srcOrd="1" destOrd="0" parTransId="{2BA3EF16-7826-F745-931B-8AF0C3AF521C}" sibTransId="{1B269343-ADB1-8E44-9F9A-EBD68D0F490E}"/>
    <dgm:cxn modelId="{B0294C73-8BF0-9242-8EEB-A48CD1995043}" srcId="{9EF998AE-B12C-C74D-AFCF-9A754BFC8F15}" destId="{5CB76A7E-BFDF-124E-A3F5-26F2749879C7}" srcOrd="3" destOrd="0" parTransId="{CE8B57B6-7FAC-9D41-8949-5B202944147B}" sibTransId="{F2210729-4EF9-7A4E-8133-FFD61C10EF8C}"/>
    <dgm:cxn modelId="{58003C75-97B8-D24F-A3A7-116D43BA1BFF}" srcId="{CB271AFF-55DC-B64C-96C4-A760FCECC06A}" destId="{9B1C064B-4E48-434C-A4D7-838D7630DCB6}" srcOrd="1" destOrd="0" parTransId="{B1156CED-37D8-BB4F-95A4-32D763FF0DB5}" sibTransId="{611ED882-D5EF-3042-B42C-73CEFF50B536}"/>
    <dgm:cxn modelId="{C40F0379-5F9D-994C-A2A4-292013D5F972}" type="presOf" srcId="{1A2B6E22-D449-3C4F-815A-7F20A8F64772}" destId="{A8479087-3900-5444-93BA-84D6F62ABF8E}" srcOrd="0" destOrd="2" presId="urn:microsoft.com/office/officeart/2005/8/layout/vList2"/>
    <dgm:cxn modelId="{D9333C82-273B-544E-804C-C5CFEE4B0CF4}" type="presOf" srcId="{F62BC2BA-FD19-6B48-B594-A16217BB1271}" destId="{692C5211-F843-7F4B-A8DE-A342C0B20CC7}" srcOrd="0" destOrd="3" presId="urn:microsoft.com/office/officeart/2005/8/layout/vList2"/>
    <dgm:cxn modelId="{BF0D0F86-606A-7F4B-944C-E95A9B391F32}" type="presOf" srcId="{24CF4D8D-74BB-854C-B157-558BC757E99C}" destId="{692C5211-F843-7F4B-A8DE-A342C0B20CC7}" srcOrd="0" destOrd="2" presId="urn:microsoft.com/office/officeart/2005/8/layout/vList2"/>
    <dgm:cxn modelId="{3A00E898-EDF4-AC46-8E94-93D2A4B2EB46}" type="presOf" srcId="{58F2EB9B-1E14-364D-9E27-086B969868E9}" destId="{692C5211-F843-7F4B-A8DE-A342C0B20CC7}" srcOrd="0" destOrd="9" presId="urn:microsoft.com/office/officeart/2005/8/layout/vList2"/>
    <dgm:cxn modelId="{4A042499-7499-5E4E-8CB1-40BC4047D3C8}" type="presOf" srcId="{10BC4D3F-B0D1-F040-9616-213114A01659}" destId="{692C5211-F843-7F4B-A8DE-A342C0B20CC7}" srcOrd="0" destOrd="1" presId="urn:microsoft.com/office/officeart/2005/8/layout/vList2"/>
    <dgm:cxn modelId="{46E853A2-E51D-9F4E-A9FC-3D01D8807608}" type="presOf" srcId="{9EF998AE-B12C-C74D-AFCF-9A754BFC8F15}" destId="{CD398F01-0B98-134E-92F3-2E10D2BF3D72}" srcOrd="0" destOrd="0" presId="urn:microsoft.com/office/officeart/2005/8/layout/vList2"/>
    <dgm:cxn modelId="{D7E1F0A2-608C-DD4E-A8AE-A4EC28573E82}" srcId="{61C98B4E-3B14-C845-BEB7-AD6A873DE5A6}" destId="{10BC4D3F-B0D1-F040-9616-213114A01659}" srcOrd="0" destOrd="0" parTransId="{F68838FB-7B61-7B48-8718-9FD5DF498200}" sibTransId="{0C779997-953E-6B40-91F7-D997CFD7EC89}"/>
    <dgm:cxn modelId="{EF45F2A7-5B42-2D47-906F-D9CCE3829EE8}" srcId="{F3DF4799-646F-1A4A-B1E0-999A912E2869}" destId="{9EF998AE-B12C-C74D-AFCF-9A754BFC8F15}" srcOrd="1" destOrd="0" parTransId="{21584AE5-F29C-724E-A13C-3029E77F7535}" sibTransId="{57A55687-FFFC-8C4D-9C8E-084AE2EE47A1}"/>
    <dgm:cxn modelId="{F0340FB1-261D-5048-B64B-97978FB9E396}" srcId="{9EF998AE-B12C-C74D-AFCF-9A754BFC8F15}" destId="{ECD1117F-BAE7-084B-8A06-38B0F4CEC21B}" srcOrd="1" destOrd="0" parTransId="{C1AB2C9A-CFDB-FF41-A24D-4046B391CBB6}" sibTransId="{36ACB7D5-09D4-C04C-B151-E22C5114AC57}"/>
    <dgm:cxn modelId="{480282B2-F5D6-6849-B07D-C79E99F15EF1}" srcId="{CB271AFF-55DC-B64C-96C4-A760FCECC06A}" destId="{61C98B4E-3B14-C845-BEB7-AD6A873DE5A6}" srcOrd="0" destOrd="0" parTransId="{97C1A646-5416-E641-B344-68550251BEA8}" sibTransId="{9E1E1482-AB13-F844-AB3F-8F39262F6097}"/>
    <dgm:cxn modelId="{8EDE11BA-9DDE-E045-AE20-20EA53CF9816}" type="presOf" srcId="{5CB76A7E-BFDF-124E-A3F5-26F2749879C7}" destId="{A8479087-3900-5444-93BA-84D6F62ABF8E}" srcOrd="0" destOrd="3" presId="urn:microsoft.com/office/officeart/2005/8/layout/vList2"/>
    <dgm:cxn modelId="{314956BC-16E9-0949-9E85-085EE88FA905}" type="presOf" srcId="{F3DF4799-646F-1A4A-B1E0-999A912E2869}" destId="{0DAFDA84-98C9-DC4C-AFBC-B4A61F94B4DA}" srcOrd="0" destOrd="0" presId="urn:microsoft.com/office/officeart/2005/8/layout/vList2"/>
    <dgm:cxn modelId="{2C891DBE-B8BF-6746-99F5-EC1C6C77BE4D}" srcId="{9EF998AE-B12C-C74D-AFCF-9A754BFC8F15}" destId="{1A2B6E22-D449-3C4F-815A-7F20A8F64772}" srcOrd="2" destOrd="0" parTransId="{ACF86E8D-F1D0-0440-85E4-40E867918E16}" sibTransId="{8E7C2D90-CFD9-2C45-8478-5F3166FEDD63}"/>
    <dgm:cxn modelId="{6DFAF8C2-6F5D-AC4B-B27E-599498194512}" type="presOf" srcId="{8A48FDE1-42FD-DE4E-9D03-7ACB2F46A38A}" destId="{A8479087-3900-5444-93BA-84D6F62ABF8E}" srcOrd="0" destOrd="0" presId="urn:microsoft.com/office/officeart/2005/8/layout/vList2"/>
    <dgm:cxn modelId="{7B9B99C6-B9C1-4D40-9E3C-9D92254650C1}" srcId="{9B1C064B-4E48-434C-A4D7-838D7630DCB6}" destId="{5C85DADF-5E83-454A-AB4F-7F06DF75DABF}" srcOrd="0" destOrd="0" parTransId="{48BFBFE3-03AE-AF42-B947-5F12C6B72AF1}" sibTransId="{AF2453B2-C845-9C4F-B075-B4DE47E5F778}"/>
    <dgm:cxn modelId="{3CA5F7CB-EB0E-4B48-B541-B29060729F67}" type="presOf" srcId="{CB271AFF-55DC-B64C-96C4-A760FCECC06A}" destId="{86BD1C1D-266F-B34F-9985-0A502D95D669}" srcOrd="0" destOrd="0" presId="urn:microsoft.com/office/officeart/2005/8/layout/vList2"/>
    <dgm:cxn modelId="{AA578FD0-B1A0-4040-9B87-15535FFB2D0D}" srcId="{61C98B4E-3B14-C845-BEB7-AD6A873DE5A6}" destId="{A8DEC313-D8B7-2647-8EDC-300AC6ACA189}" srcOrd="3" destOrd="0" parTransId="{B2093DEE-E7A8-DA40-9868-45A2D76C102B}" sibTransId="{D681D497-8058-6949-B608-860293D9F890}"/>
    <dgm:cxn modelId="{02B4EAD0-6E04-6E40-A695-C9DBBC4698E0}" type="presOf" srcId="{A8DEC313-D8B7-2647-8EDC-300AC6ACA189}" destId="{692C5211-F843-7F4B-A8DE-A342C0B20CC7}" srcOrd="0" destOrd="4" presId="urn:microsoft.com/office/officeart/2005/8/layout/vList2"/>
    <dgm:cxn modelId="{F0C42DD6-EC86-BA46-BC13-932787A9806A}" srcId="{9EF998AE-B12C-C74D-AFCF-9A754BFC8F15}" destId="{8A48FDE1-42FD-DE4E-9D03-7ACB2F46A38A}" srcOrd="0" destOrd="0" parTransId="{967F95F8-8CF4-9F4E-8433-D0ED570E9A6E}" sibTransId="{68E2BC14-7D35-CD49-BA88-08344122A170}"/>
    <dgm:cxn modelId="{2B3C67DC-BFF5-B944-A767-5E4208649C47}" srcId="{61C98B4E-3B14-C845-BEB7-AD6A873DE5A6}" destId="{F62BC2BA-FD19-6B48-B594-A16217BB1271}" srcOrd="2" destOrd="0" parTransId="{9773D138-915A-0745-B025-BB33F1156E1D}" sibTransId="{21D29F19-F415-094C-A769-D4C0E6197003}"/>
    <dgm:cxn modelId="{AEC1F0E2-1360-D345-B2E6-CD4D191693CA}" type="presOf" srcId="{45F7DA24-3E9F-BF4B-9752-3AE2A13D7E00}" destId="{692C5211-F843-7F4B-A8DE-A342C0B20CC7}" srcOrd="0" destOrd="5" presId="urn:microsoft.com/office/officeart/2005/8/layout/vList2"/>
    <dgm:cxn modelId="{55C4B9E4-EDDC-8949-A3E4-30868086D4CC}" srcId="{9B1C064B-4E48-434C-A4D7-838D7630DCB6}" destId="{58F2EB9B-1E14-364D-9E27-086B969868E9}" srcOrd="1" destOrd="0" parTransId="{E2E1A0B9-E1AA-0A48-8ABE-40822C786206}" sibTransId="{36423B07-9936-A647-8B3E-81F305371F5C}"/>
    <dgm:cxn modelId="{C6D1D1E9-7E68-A54E-BADA-0E45D80CCB0C}" type="presOf" srcId="{379C198D-BA2A-D84E-90E3-6B178661B82B}" destId="{692C5211-F843-7F4B-A8DE-A342C0B20CC7}" srcOrd="0" destOrd="6" presId="urn:microsoft.com/office/officeart/2005/8/layout/vList2"/>
    <dgm:cxn modelId="{61586BF1-048B-834E-88C9-18AFC67F2D06}" type="presOf" srcId="{9B1C064B-4E48-434C-A4D7-838D7630DCB6}" destId="{692C5211-F843-7F4B-A8DE-A342C0B20CC7}" srcOrd="0" destOrd="7" presId="urn:microsoft.com/office/officeart/2005/8/layout/vList2"/>
    <dgm:cxn modelId="{92B59E3E-3B5B-D44F-8B08-B30D797F8B25}" type="presParOf" srcId="{0DAFDA84-98C9-DC4C-AFBC-B4A61F94B4DA}" destId="{86BD1C1D-266F-B34F-9985-0A502D95D669}" srcOrd="0" destOrd="0" presId="urn:microsoft.com/office/officeart/2005/8/layout/vList2"/>
    <dgm:cxn modelId="{42A6655B-E079-554C-9ABC-F81E795A747B}" type="presParOf" srcId="{0DAFDA84-98C9-DC4C-AFBC-B4A61F94B4DA}" destId="{692C5211-F843-7F4B-A8DE-A342C0B20CC7}" srcOrd="1" destOrd="0" presId="urn:microsoft.com/office/officeart/2005/8/layout/vList2"/>
    <dgm:cxn modelId="{3C639736-4FCE-9B4A-8876-F336251297D3}" type="presParOf" srcId="{0DAFDA84-98C9-DC4C-AFBC-B4A61F94B4DA}" destId="{CD398F01-0B98-134E-92F3-2E10D2BF3D72}" srcOrd="2" destOrd="0" presId="urn:microsoft.com/office/officeart/2005/8/layout/vList2"/>
    <dgm:cxn modelId="{0B88C408-B793-BF42-9362-55ACE7AE2AD1}" type="presParOf" srcId="{0DAFDA84-98C9-DC4C-AFBC-B4A61F94B4DA}" destId="{A8479087-3900-5444-93BA-84D6F62ABF8E}"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90DBCDD-A69F-5542-8614-6AFBAEAC55B0}" type="doc">
      <dgm:prSet loTypeId="urn:microsoft.com/office/officeart/2005/8/layout/default" loCatId="list" qsTypeId="urn:microsoft.com/office/officeart/2005/8/quickstyle/simple3" qsCatId="simple" csTypeId="urn:microsoft.com/office/officeart/2005/8/colors/colorful1" csCatId="colorful" phldr="1"/>
      <dgm:spPr/>
      <dgm:t>
        <a:bodyPr/>
        <a:lstStyle/>
        <a:p>
          <a:endParaRPr lang="en-US"/>
        </a:p>
      </dgm:t>
    </dgm:pt>
    <dgm:pt modelId="{5C311645-DA88-DF4D-ADD8-80D9CDF2D62B}">
      <dgm:prSet/>
      <dgm:spPr/>
      <dgm:t>
        <a:bodyPr/>
        <a:lstStyle/>
        <a:p>
          <a:r>
            <a:rPr lang="en-US"/>
            <a:t>Courts General Jurisdiction</a:t>
          </a:r>
        </a:p>
      </dgm:t>
    </dgm:pt>
    <dgm:pt modelId="{4F38CD62-6D5E-5543-A964-5F3A44D5013B}" type="parTrans" cxnId="{D8033DE5-7761-8B47-8343-F0D954629E3F}">
      <dgm:prSet/>
      <dgm:spPr/>
      <dgm:t>
        <a:bodyPr/>
        <a:lstStyle/>
        <a:p>
          <a:endParaRPr lang="en-US"/>
        </a:p>
      </dgm:t>
    </dgm:pt>
    <dgm:pt modelId="{4D3CD3E5-2C60-4C4A-84EB-AA9B7ADDFB3F}" type="sibTrans" cxnId="{D8033DE5-7761-8B47-8343-F0D954629E3F}">
      <dgm:prSet/>
      <dgm:spPr/>
      <dgm:t>
        <a:bodyPr/>
        <a:lstStyle/>
        <a:p>
          <a:endParaRPr lang="en-US"/>
        </a:p>
      </dgm:t>
    </dgm:pt>
    <dgm:pt modelId="{9A85C9AF-9880-404D-B8DD-947E0E44DAC3}">
      <dgm:prSet/>
      <dgm:spPr/>
      <dgm:t>
        <a:bodyPr/>
        <a:lstStyle/>
        <a:p>
          <a:r>
            <a:rPr lang="en-US"/>
            <a:t>Cases that raise the issue</a:t>
          </a:r>
        </a:p>
      </dgm:t>
    </dgm:pt>
    <dgm:pt modelId="{76689D03-9E27-DD43-9855-D169C1BF6760}" type="parTrans" cxnId="{90AE4697-A0EF-1045-B801-E1947D976EDC}">
      <dgm:prSet/>
      <dgm:spPr/>
      <dgm:t>
        <a:bodyPr/>
        <a:lstStyle/>
        <a:p>
          <a:endParaRPr lang="en-US"/>
        </a:p>
      </dgm:t>
    </dgm:pt>
    <dgm:pt modelId="{97884DF6-C236-814B-9393-8D6F23228D67}" type="sibTrans" cxnId="{90AE4697-A0EF-1045-B801-E1947D976EDC}">
      <dgm:prSet/>
      <dgm:spPr/>
      <dgm:t>
        <a:bodyPr/>
        <a:lstStyle/>
        <a:p>
          <a:endParaRPr lang="en-US"/>
        </a:p>
      </dgm:t>
    </dgm:pt>
    <dgm:pt modelId="{356ECC98-AEC0-5248-8D74-DB7E8B72F217}">
      <dgm:prSet/>
      <dgm:spPr/>
      <dgm:t>
        <a:bodyPr/>
        <a:lstStyle/>
        <a:p>
          <a:r>
            <a:rPr lang="en-US" dirty="0"/>
            <a:t>Specialized (Constitutional or Administrative) Courts </a:t>
          </a:r>
        </a:p>
      </dgm:t>
    </dgm:pt>
    <dgm:pt modelId="{BCCFAF18-90DD-F941-9D29-6FB890E05CFD}" type="parTrans" cxnId="{12E977D4-CFA9-564A-848C-DD59ECAD808D}">
      <dgm:prSet/>
      <dgm:spPr/>
      <dgm:t>
        <a:bodyPr/>
        <a:lstStyle/>
        <a:p>
          <a:endParaRPr lang="en-US"/>
        </a:p>
      </dgm:t>
    </dgm:pt>
    <dgm:pt modelId="{D515B28B-7BDB-124C-99A7-A7796731D10D}" type="sibTrans" cxnId="{12E977D4-CFA9-564A-848C-DD59ECAD808D}">
      <dgm:prSet/>
      <dgm:spPr/>
      <dgm:t>
        <a:bodyPr/>
        <a:lstStyle/>
        <a:p>
          <a:endParaRPr lang="en-US"/>
        </a:p>
      </dgm:t>
    </dgm:pt>
    <dgm:pt modelId="{5C09984F-E268-BD45-8C8E-CA471BB3092E}">
      <dgm:prSet/>
      <dgm:spPr/>
      <dgm:t>
        <a:bodyPr/>
        <a:lstStyle/>
        <a:p>
          <a:r>
            <a:rPr lang="en-US"/>
            <a:t>Direct question of interpretation</a:t>
          </a:r>
        </a:p>
      </dgm:t>
    </dgm:pt>
    <dgm:pt modelId="{1A92FC15-A7D6-5241-B6D8-347E2B344E67}" type="parTrans" cxnId="{4556F184-8401-6541-8AD5-01C51457692C}">
      <dgm:prSet/>
      <dgm:spPr/>
      <dgm:t>
        <a:bodyPr/>
        <a:lstStyle/>
        <a:p>
          <a:endParaRPr lang="en-US"/>
        </a:p>
      </dgm:t>
    </dgm:pt>
    <dgm:pt modelId="{BAB23FED-EBC9-AA47-B378-7E332FBE3023}" type="sibTrans" cxnId="{4556F184-8401-6541-8AD5-01C51457692C}">
      <dgm:prSet/>
      <dgm:spPr/>
      <dgm:t>
        <a:bodyPr/>
        <a:lstStyle/>
        <a:p>
          <a:endParaRPr lang="en-US"/>
        </a:p>
      </dgm:t>
    </dgm:pt>
    <dgm:pt modelId="{B03EBC91-3FA1-294C-BDC9-F7C8D1F2B0E9}">
      <dgm:prSet/>
      <dgm:spPr/>
      <dgm:t>
        <a:bodyPr/>
        <a:lstStyle/>
        <a:p>
          <a:r>
            <a:rPr lang="en-US"/>
            <a:t>Legislature</a:t>
          </a:r>
        </a:p>
      </dgm:t>
    </dgm:pt>
    <dgm:pt modelId="{19122B8B-D07A-DC4B-86AB-1B98A78C7EF4}" type="parTrans" cxnId="{EA3022B3-18D8-A146-92B7-56EFA3DFA7F3}">
      <dgm:prSet/>
      <dgm:spPr/>
      <dgm:t>
        <a:bodyPr/>
        <a:lstStyle/>
        <a:p>
          <a:endParaRPr lang="en-US"/>
        </a:p>
      </dgm:t>
    </dgm:pt>
    <dgm:pt modelId="{6BAEB69B-932C-8D46-9AF7-AB15986FB5C8}" type="sibTrans" cxnId="{EA3022B3-18D8-A146-92B7-56EFA3DFA7F3}">
      <dgm:prSet/>
      <dgm:spPr/>
      <dgm:t>
        <a:bodyPr/>
        <a:lstStyle/>
        <a:p>
          <a:endParaRPr lang="en-US"/>
        </a:p>
      </dgm:t>
    </dgm:pt>
    <dgm:pt modelId="{372D470F-7C40-8742-A690-945488B81C8F}">
      <dgm:prSet/>
      <dgm:spPr/>
      <dgm:t>
        <a:bodyPr/>
        <a:lstStyle/>
        <a:p>
          <a:r>
            <a:rPr lang="en-US"/>
            <a:t>In enacting legislation</a:t>
          </a:r>
        </a:p>
      </dgm:t>
    </dgm:pt>
    <dgm:pt modelId="{01573ED5-3006-794E-8B7D-9C568447ECFB}" type="parTrans" cxnId="{BC25E430-3FFC-5F47-B86B-95749EE2F166}">
      <dgm:prSet/>
      <dgm:spPr/>
      <dgm:t>
        <a:bodyPr/>
        <a:lstStyle/>
        <a:p>
          <a:endParaRPr lang="en-US"/>
        </a:p>
      </dgm:t>
    </dgm:pt>
    <dgm:pt modelId="{3C25EA6D-D415-9343-8467-676406AE4DA0}" type="sibTrans" cxnId="{BC25E430-3FFC-5F47-B86B-95749EE2F166}">
      <dgm:prSet/>
      <dgm:spPr/>
      <dgm:t>
        <a:bodyPr/>
        <a:lstStyle/>
        <a:p>
          <a:endParaRPr lang="en-US"/>
        </a:p>
      </dgm:t>
    </dgm:pt>
    <dgm:pt modelId="{19337669-5A7C-6E48-BFAF-B6AB5F8A12CB}">
      <dgm:prSet/>
      <dgm:spPr/>
      <dgm:t>
        <a:bodyPr/>
        <a:lstStyle/>
        <a:p>
          <a:r>
            <a:rPr lang="en-US"/>
            <a:t>Executive</a:t>
          </a:r>
        </a:p>
      </dgm:t>
    </dgm:pt>
    <dgm:pt modelId="{2E586700-14A0-A543-931D-41F34E36267D}" type="parTrans" cxnId="{D746D64F-10E3-BB48-92E1-EA84CF0F7E61}">
      <dgm:prSet/>
      <dgm:spPr/>
      <dgm:t>
        <a:bodyPr/>
        <a:lstStyle/>
        <a:p>
          <a:endParaRPr lang="en-US"/>
        </a:p>
      </dgm:t>
    </dgm:pt>
    <dgm:pt modelId="{0006A9F6-1B3C-2240-BFA0-4ABDBB2A130B}" type="sibTrans" cxnId="{D746D64F-10E3-BB48-92E1-EA84CF0F7E61}">
      <dgm:prSet/>
      <dgm:spPr/>
      <dgm:t>
        <a:bodyPr/>
        <a:lstStyle/>
        <a:p>
          <a:endParaRPr lang="en-US"/>
        </a:p>
      </dgm:t>
    </dgm:pt>
    <dgm:pt modelId="{19147B76-C759-F444-99F3-77ACD6BB831E}">
      <dgm:prSet/>
      <dgm:spPr/>
      <dgm:t>
        <a:bodyPr/>
        <a:lstStyle/>
        <a:p>
          <a:r>
            <a:rPr lang="en-US" dirty="0"/>
            <a:t>In executing the laws</a:t>
          </a:r>
        </a:p>
      </dgm:t>
    </dgm:pt>
    <dgm:pt modelId="{B7CBEFDD-3156-944D-96E2-9627D79C5E6C}" type="parTrans" cxnId="{605BA5A0-14D9-0349-B86E-78891F73F7CF}">
      <dgm:prSet/>
      <dgm:spPr/>
      <dgm:t>
        <a:bodyPr/>
        <a:lstStyle/>
        <a:p>
          <a:endParaRPr lang="en-US"/>
        </a:p>
      </dgm:t>
    </dgm:pt>
    <dgm:pt modelId="{C6F3EAE1-C476-7F46-BBAA-79CE4D6826D6}" type="sibTrans" cxnId="{605BA5A0-14D9-0349-B86E-78891F73F7CF}">
      <dgm:prSet/>
      <dgm:spPr/>
      <dgm:t>
        <a:bodyPr/>
        <a:lstStyle/>
        <a:p>
          <a:endParaRPr lang="en-US"/>
        </a:p>
      </dgm:t>
    </dgm:pt>
    <dgm:pt modelId="{1A5869F1-0A5E-9F48-AC3E-638028E5DF4B}">
      <dgm:prSet/>
      <dgm:spPr/>
      <dgm:t>
        <a:bodyPr/>
        <a:lstStyle/>
        <a:p>
          <a:r>
            <a:rPr lang="en-US"/>
            <a:t>Administrative agencies</a:t>
          </a:r>
        </a:p>
      </dgm:t>
    </dgm:pt>
    <dgm:pt modelId="{E4AAB276-F35C-AC41-9A84-BFCD3F89EF89}" type="parTrans" cxnId="{025CA3DC-A67C-934F-B7DE-37F39681DB8A}">
      <dgm:prSet/>
      <dgm:spPr/>
      <dgm:t>
        <a:bodyPr/>
        <a:lstStyle/>
        <a:p>
          <a:endParaRPr lang="en-US"/>
        </a:p>
      </dgm:t>
    </dgm:pt>
    <dgm:pt modelId="{D41ECBB0-8B97-FE47-A908-8C40C7B8D822}" type="sibTrans" cxnId="{025CA3DC-A67C-934F-B7DE-37F39681DB8A}">
      <dgm:prSet/>
      <dgm:spPr/>
      <dgm:t>
        <a:bodyPr/>
        <a:lstStyle/>
        <a:p>
          <a:endParaRPr lang="en-US"/>
        </a:p>
      </dgm:t>
    </dgm:pt>
    <dgm:pt modelId="{998E3A03-847C-C945-AD1C-3B9AFA4DB5CC}">
      <dgm:prSet/>
      <dgm:spPr/>
      <dgm:t>
        <a:bodyPr/>
        <a:lstStyle/>
        <a:p>
          <a:r>
            <a:rPr lang="en-US"/>
            <a:t>In drafting administrative regulation</a:t>
          </a:r>
        </a:p>
      </dgm:t>
    </dgm:pt>
    <dgm:pt modelId="{CA89D010-3F92-2348-988A-1A94098B43F9}" type="parTrans" cxnId="{A8D99183-8BA7-3645-B458-32441D0244D6}">
      <dgm:prSet/>
      <dgm:spPr/>
      <dgm:t>
        <a:bodyPr/>
        <a:lstStyle/>
        <a:p>
          <a:endParaRPr lang="en-US"/>
        </a:p>
      </dgm:t>
    </dgm:pt>
    <dgm:pt modelId="{62C838A5-A511-AC4E-A799-BBC6DB636D1E}" type="sibTrans" cxnId="{A8D99183-8BA7-3645-B458-32441D0244D6}">
      <dgm:prSet/>
      <dgm:spPr/>
      <dgm:t>
        <a:bodyPr/>
        <a:lstStyle/>
        <a:p>
          <a:endParaRPr lang="en-US"/>
        </a:p>
      </dgm:t>
    </dgm:pt>
    <dgm:pt modelId="{626EE989-3B19-A749-98A3-BCCF149E12F9}">
      <dgm:prSet/>
      <dgm:spPr/>
      <dgm:t>
        <a:bodyPr/>
        <a:lstStyle/>
        <a:p>
          <a:r>
            <a:rPr lang="en-US"/>
            <a:t>Hearings for application of rule violation</a:t>
          </a:r>
        </a:p>
      </dgm:t>
    </dgm:pt>
    <dgm:pt modelId="{5BD7D4F2-E0E1-084B-9A5B-D7CA0D4B4024}" type="parTrans" cxnId="{6E195D1E-A1C0-5E40-B5AE-FF3806594B8E}">
      <dgm:prSet/>
      <dgm:spPr/>
      <dgm:t>
        <a:bodyPr/>
        <a:lstStyle/>
        <a:p>
          <a:endParaRPr lang="en-US"/>
        </a:p>
      </dgm:t>
    </dgm:pt>
    <dgm:pt modelId="{26D97764-F4FA-CC4A-962A-29B0BF31ECE7}" type="sibTrans" cxnId="{6E195D1E-A1C0-5E40-B5AE-FF3806594B8E}">
      <dgm:prSet/>
      <dgm:spPr/>
      <dgm:t>
        <a:bodyPr/>
        <a:lstStyle/>
        <a:p>
          <a:endParaRPr lang="en-US"/>
        </a:p>
      </dgm:t>
    </dgm:pt>
    <dgm:pt modelId="{623D74F9-7E37-9249-BCFC-C2D414FE7BC7}">
      <dgm:prSet/>
      <dgm:spPr/>
      <dgm:t>
        <a:bodyPr/>
        <a:lstStyle/>
        <a:p>
          <a:r>
            <a:rPr lang="en-US"/>
            <a:t>Others?</a:t>
          </a:r>
        </a:p>
      </dgm:t>
    </dgm:pt>
    <dgm:pt modelId="{75CEEE91-FE6B-F242-A45A-14B3B4505ECB}" type="parTrans" cxnId="{63ACFF5E-48B8-4C46-92A8-2AAC3AF6E14B}">
      <dgm:prSet/>
      <dgm:spPr/>
      <dgm:t>
        <a:bodyPr/>
        <a:lstStyle/>
        <a:p>
          <a:endParaRPr lang="en-US"/>
        </a:p>
      </dgm:t>
    </dgm:pt>
    <dgm:pt modelId="{75B815C8-D6CC-584B-B78B-2B5046A8B4EB}" type="sibTrans" cxnId="{63ACFF5E-48B8-4C46-92A8-2AAC3AF6E14B}">
      <dgm:prSet/>
      <dgm:spPr/>
      <dgm:t>
        <a:bodyPr/>
        <a:lstStyle/>
        <a:p>
          <a:endParaRPr lang="en-US"/>
        </a:p>
      </dgm:t>
    </dgm:pt>
    <dgm:pt modelId="{3FC93970-4D32-AE46-AE4A-D685621A21F4}">
      <dgm:prSet/>
      <dgm:spPr/>
      <dgm:t>
        <a:bodyPr/>
        <a:lstStyle/>
        <a:p>
          <a:r>
            <a:rPr lang="en-US"/>
            <a:t>Rating agencies</a:t>
          </a:r>
        </a:p>
      </dgm:t>
    </dgm:pt>
    <dgm:pt modelId="{AE1A2510-3DDD-094B-9693-788C72C48297}" type="parTrans" cxnId="{03BCD893-5263-DB41-BCBC-B74F999D4CA3}">
      <dgm:prSet/>
      <dgm:spPr/>
      <dgm:t>
        <a:bodyPr/>
        <a:lstStyle/>
        <a:p>
          <a:endParaRPr lang="en-US"/>
        </a:p>
      </dgm:t>
    </dgm:pt>
    <dgm:pt modelId="{54E0CDD1-E57D-8942-82B1-6A4D3A76BE11}" type="sibTrans" cxnId="{03BCD893-5263-DB41-BCBC-B74F999D4CA3}">
      <dgm:prSet/>
      <dgm:spPr/>
      <dgm:t>
        <a:bodyPr/>
        <a:lstStyle/>
        <a:p>
          <a:endParaRPr lang="en-US"/>
        </a:p>
      </dgm:t>
    </dgm:pt>
    <dgm:pt modelId="{9331F49F-FFE9-1648-9F10-982440F52F27}">
      <dgm:prSet/>
      <dgm:spPr/>
      <dgm:t>
        <a:bodyPr/>
        <a:lstStyle/>
        <a:p>
          <a:r>
            <a:rPr lang="en-US"/>
            <a:t>Licensing</a:t>
          </a:r>
        </a:p>
      </dgm:t>
    </dgm:pt>
    <dgm:pt modelId="{1B3C1F78-C609-9941-80D9-82E4BBA72F10}" type="parTrans" cxnId="{9E366658-3074-974D-8318-366E024C553E}">
      <dgm:prSet/>
      <dgm:spPr/>
      <dgm:t>
        <a:bodyPr/>
        <a:lstStyle/>
        <a:p>
          <a:endParaRPr lang="en-US"/>
        </a:p>
      </dgm:t>
    </dgm:pt>
    <dgm:pt modelId="{5D267F93-0EF7-2D4D-853B-26EDB09A1017}" type="sibTrans" cxnId="{9E366658-3074-974D-8318-366E024C553E}">
      <dgm:prSet/>
      <dgm:spPr/>
      <dgm:t>
        <a:bodyPr/>
        <a:lstStyle/>
        <a:p>
          <a:endParaRPr lang="en-US"/>
        </a:p>
      </dgm:t>
    </dgm:pt>
    <dgm:pt modelId="{62C709FF-AE93-B840-B130-CFCAC00E04AD}">
      <dgm:prSet/>
      <dgm:spPr/>
      <dgm:t>
        <a:bodyPr/>
        <a:lstStyle/>
        <a:p>
          <a:r>
            <a:rPr lang="en-US"/>
            <a:t>Standard setting</a:t>
          </a:r>
        </a:p>
      </dgm:t>
    </dgm:pt>
    <dgm:pt modelId="{0F6E0240-1111-4744-BFFB-6259D09EB341}" type="parTrans" cxnId="{E1276A98-DB14-CA4F-90D1-D196FEC523E2}">
      <dgm:prSet/>
      <dgm:spPr/>
      <dgm:t>
        <a:bodyPr/>
        <a:lstStyle/>
        <a:p>
          <a:endParaRPr lang="en-US"/>
        </a:p>
      </dgm:t>
    </dgm:pt>
    <dgm:pt modelId="{1F6477A9-6104-4149-8F68-8CA941FE4B04}" type="sibTrans" cxnId="{E1276A98-DB14-CA4F-90D1-D196FEC523E2}">
      <dgm:prSet/>
      <dgm:spPr/>
      <dgm:t>
        <a:bodyPr/>
        <a:lstStyle/>
        <a:p>
          <a:endParaRPr lang="en-US"/>
        </a:p>
      </dgm:t>
    </dgm:pt>
    <dgm:pt modelId="{8D6E6A58-9865-334E-8939-250ED6872159}">
      <dgm:prSet/>
      <dgm:spPr/>
      <dgm:t>
        <a:bodyPr/>
        <a:lstStyle/>
        <a:p>
          <a:r>
            <a:rPr lang="en-US" dirty="0"/>
            <a:t>In choosing whether to prosecute in civil or criminal cases </a:t>
          </a:r>
        </a:p>
      </dgm:t>
    </dgm:pt>
    <dgm:pt modelId="{C1E02060-A0AC-2442-9633-FF9865C1CDCA}" type="parTrans" cxnId="{60368FC2-98C5-BE44-8931-2D1C0BFCB840}">
      <dgm:prSet/>
      <dgm:spPr/>
    </dgm:pt>
    <dgm:pt modelId="{58E5C8DE-0AEA-5F49-BE4D-4604879185A5}" type="sibTrans" cxnId="{60368FC2-98C5-BE44-8931-2D1C0BFCB840}">
      <dgm:prSet/>
      <dgm:spPr/>
    </dgm:pt>
    <dgm:pt modelId="{715BB2C9-ED07-3C45-9936-559883D3397F}" type="pres">
      <dgm:prSet presAssocID="{B90DBCDD-A69F-5542-8614-6AFBAEAC55B0}" presName="diagram" presStyleCnt="0">
        <dgm:presLayoutVars>
          <dgm:dir/>
          <dgm:resizeHandles val="exact"/>
        </dgm:presLayoutVars>
      </dgm:prSet>
      <dgm:spPr/>
    </dgm:pt>
    <dgm:pt modelId="{0B708537-DDBA-B147-BBEC-726012A8525A}" type="pres">
      <dgm:prSet presAssocID="{5C311645-DA88-DF4D-ADD8-80D9CDF2D62B}" presName="node" presStyleLbl="node1" presStyleIdx="0" presStyleCnt="6">
        <dgm:presLayoutVars>
          <dgm:bulletEnabled val="1"/>
        </dgm:presLayoutVars>
      </dgm:prSet>
      <dgm:spPr/>
    </dgm:pt>
    <dgm:pt modelId="{A6358BCC-615E-6342-89D8-A3DF01711338}" type="pres">
      <dgm:prSet presAssocID="{4D3CD3E5-2C60-4C4A-84EB-AA9B7ADDFB3F}" presName="sibTrans" presStyleCnt="0"/>
      <dgm:spPr/>
    </dgm:pt>
    <dgm:pt modelId="{90EA4B8F-4669-FC45-B98A-B35B38721644}" type="pres">
      <dgm:prSet presAssocID="{356ECC98-AEC0-5248-8D74-DB7E8B72F217}" presName="node" presStyleLbl="node1" presStyleIdx="1" presStyleCnt="6">
        <dgm:presLayoutVars>
          <dgm:bulletEnabled val="1"/>
        </dgm:presLayoutVars>
      </dgm:prSet>
      <dgm:spPr/>
    </dgm:pt>
    <dgm:pt modelId="{C32C5C97-C728-1745-A32D-7072714E8977}" type="pres">
      <dgm:prSet presAssocID="{D515B28B-7BDB-124C-99A7-A7796731D10D}" presName="sibTrans" presStyleCnt="0"/>
      <dgm:spPr/>
    </dgm:pt>
    <dgm:pt modelId="{453CEE1C-2C41-B742-9DB0-3823DE497289}" type="pres">
      <dgm:prSet presAssocID="{B03EBC91-3FA1-294C-BDC9-F7C8D1F2B0E9}" presName="node" presStyleLbl="node1" presStyleIdx="2" presStyleCnt="6">
        <dgm:presLayoutVars>
          <dgm:bulletEnabled val="1"/>
        </dgm:presLayoutVars>
      </dgm:prSet>
      <dgm:spPr/>
    </dgm:pt>
    <dgm:pt modelId="{7846B5FA-3395-574F-B071-F53E48F1B065}" type="pres">
      <dgm:prSet presAssocID="{6BAEB69B-932C-8D46-9AF7-AB15986FB5C8}" presName="sibTrans" presStyleCnt="0"/>
      <dgm:spPr/>
    </dgm:pt>
    <dgm:pt modelId="{6E0E44B5-1F04-F24F-A23D-9C457A10301F}" type="pres">
      <dgm:prSet presAssocID="{19337669-5A7C-6E48-BFAF-B6AB5F8A12CB}" presName="node" presStyleLbl="node1" presStyleIdx="3" presStyleCnt="6">
        <dgm:presLayoutVars>
          <dgm:bulletEnabled val="1"/>
        </dgm:presLayoutVars>
      </dgm:prSet>
      <dgm:spPr/>
    </dgm:pt>
    <dgm:pt modelId="{35883B0A-29C9-A246-BEBA-7EE8C5FCA242}" type="pres">
      <dgm:prSet presAssocID="{0006A9F6-1B3C-2240-BFA0-4ABDBB2A130B}" presName="sibTrans" presStyleCnt="0"/>
      <dgm:spPr/>
    </dgm:pt>
    <dgm:pt modelId="{03100D1C-E917-6B44-9025-5973E5735A33}" type="pres">
      <dgm:prSet presAssocID="{1A5869F1-0A5E-9F48-AC3E-638028E5DF4B}" presName="node" presStyleLbl="node1" presStyleIdx="4" presStyleCnt="6">
        <dgm:presLayoutVars>
          <dgm:bulletEnabled val="1"/>
        </dgm:presLayoutVars>
      </dgm:prSet>
      <dgm:spPr/>
    </dgm:pt>
    <dgm:pt modelId="{FA170F6E-51C4-BC45-866B-B7A6FF8D3E0A}" type="pres">
      <dgm:prSet presAssocID="{D41ECBB0-8B97-FE47-A908-8C40C7B8D822}" presName="sibTrans" presStyleCnt="0"/>
      <dgm:spPr/>
    </dgm:pt>
    <dgm:pt modelId="{F2BEFB04-3C79-3D48-BCC7-573ECE1056A7}" type="pres">
      <dgm:prSet presAssocID="{623D74F9-7E37-9249-BCFC-C2D414FE7BC7}" presName="node" presStyleLbl="node1" presStyleIdx="5" presStyleCnt="6">
        <dgm:presLayoutVars>
          <dgm:bulletEnabled val="1"/>
        </dgm:presLayoutVars>
      </dgm:prSet>
      <dgm:spPr/>
    </dgm:pt>
  </dgm:ptLst>
  <dgm:cxnLst>
    <dgm:cxn modelId="{ED098705-B545-2144-9B8E-80950F50FFE5}" type="presOf" srcId="{8D6E6A58-9865-334E-8939-250ED6872159}" destId="{6E0E44B5-1F04-F24F-A23D-9C457A10301F}" srcOrd="0" destOrd="2" presId="urn:microsoft.com/office/officeart/2005/8/layout/default"/>
    <dgm:cxn modelId="{A6249607-1BAA-F845-A8A5-7087DD7D29A9}" type="presOf" srcId="{9331F49F-FFE9-1648-9F10-982440F52F27}" destId="{F2BEFB04-3C79-3D48-BCC7-573ECE1056A7}" srcOrd="0" destOrd="2" presId="urn:microsoft.com/office/officeart/2005/8/layout/default"/>
    <dgm:cxn modelId="{53B6750B-C861-AB4E-9DCC-EE3A9F386B32}" type="presOf" srcId="{9A85C9AF-9880-404D-B8DD-947E0E44DAC3}" destId="{0B708537-DDBA-B147-BBEC-726012A8525A}" srcOrd="0" destOrd="1" presId="urn:microsoft.com/office/officeart/2005/8/layout/default"/>
    <dgm:cxn modelId="{6E195D1E-A1C0-5E40-B5AE-FF3806594B8E}" srcId="{1A5869F1-0A5E-9F48-AC3E-638028E5DF4B}" destId="{626EE989-3B19-A749-98A3-BCCF149E12F9}" srcOrd="1" destOrd="0" parTransId="{5BD7D4F2-E0E1-084B-9A5B-D7CA0D4B4024}" sibTransId="{26D97764-F4FA-CC4A-962A-29B0BF31ECE7}"/>
    <dgm:cxn modelId="{39795B26-387C-CD4C-BDCA-206560B883C3}" type="presOf" srcId="{62C709FF-AE93-B840-B130-CFCAC00E04AD}" destId="{F2BEFB04-3C79-3D48-BCC7-573ECE1056A7}" srcOrd="0" destOrd="3" presId="urn:microsoft.com/office/officeart/2005/8/layout/default"/>
    <dgm:cxn modelId="{BC25E430-3FFC-5F47-B86B-95749EE2F166}" srcId="{B03EBC91-3FA1-294C-BDC9-F7C8D1F2B0E9}" destId="{372D470F-7C40-8742-A690-945488B81C8F}" srcOrd="0" destOrd="0" parTransId="{01573ED5-3006-794E-8B7D-9C568447ECFB}" sibTransId="{3C25EA6D-D415-9343-8467-676406AE4DA0}"/>
    <dgm:cxn modelId="{1FF98F45-2B36-1C49-A069-D811A1DED10D}" type="presOf" srcId="{B90DBCDD-A69F-5542-8614-6AFBAEAC55B0}" destId="{715BB2C9-ED07-3C45-9936-559883D3397F}" srcOrd="0" destOrd="0" presId="urn:microsoft.com/office/officeart/2005/8/layout/default"/>
    <dgm:cxn modelId="{9ECB8548-D92F-D84E-A818-A964D17A95AB}" type="presOf" srcId="{5C09984F-E268-BD45-8C8E-CA471BB3092E}" destId="{90EA4B8F-4669-FC45-B98A-B35B38721644}" srcOrd="0" destOrd="1" presId="urn:microsoft.com/office/officeart/2005/8/layout/default"/>
    <dgm:cxn modelId="{3D02AC4C-065E-244D-BC51-BD2B8895BA94}" type="presOf" srcId="{356ECC98-AEC0-5248-8D74-DB7E8B72F217}" destId="{90EA4B8F-4669-FC45-B98A-B35B38721644}" srcOrd="0" destOrd="0" presId="urn:microsoft.com/office/officeart/2005/8/layout/default"/>
    <dgm:cxn modelId="{D746D64F-10E3-BB48-92E1-EA84CF0F7E61}" srcId="{B90DBCDD-A69F-5542-8614-6AFBAEAC55B0}" destId="{19337669-5A7C-6E48-BFAF-B6AB5F8A12CB}" srcOrd="3" destOrd="0" parTransId="{2E586700-14A0-A543-931D-41F34E36267D}" sibTransId="{0006A9F6-1B3C-2240-BFA0-4ABDBB2A130B}"/>
    <dgm:cxn modelId="{9E366658-3074-974D-8318-366E024C553E}" srcId="{623D74F9-7E37-9249-BCFC-C2D414FE7BC7}" destId="{9331F49F-FFE9-1648-9F10-982440F52F27}" srcOrd="1" destOrd="0" parTransId="{1B3C1F78-C609-9941-80D9-82E4BBA72F10}" sibTransId="{5D267F93-0EF7-2D4D-853B-26EDB09A1017}"/>
    <dgm:cxn modelId="{1395035E-AABA-3C44-86A5-039451C225F6}" type="presOf" srcId="{372D470F-7C40-8742-A690-945488B81C8F}" destId="{453CEE1C-2C41-B742-9DB0-3823DE497289}" srcOrd="0" destOrd="1" presId="urn:microsoft.com/office/officeart/2005/8/layout/default"/>
    <dgm:cxn modelId="{63ACFF5E-48B8-4C46-92A8-2AAC3AF6E14B}" srcId="{B90DBCDD-A69F-5542-8614-6AFBAEAC55B0}" destId="{623D74F9-7E37-9249-BCFC-C2D414FE7BC7}" srcOrd="5" destOrd="0" parTransId="{75CEEE91-FE6B-F242-A45A-14B3B4505ECB}" sibTransId="{75B815C8-D6CC-584B-B78B-2B5046A8B4EB}"/>
    <dgm:cxn modelId="{22396770-50B7-8743-992A-4A7CB51C5705}" type="presOf" srcId="{623D74F9-7E37-9249-BCFC-C2D414FE7BC7}" destId="{F2BEFB04-3C79-3D48-BCC7-573ECE1056A7}" srcOrd="0" destOrd="0" presId="urn:microsoft.com/office/officeart/2005/8/layout/default"/>
    <dgm:cxn modelId="{A8D99183-8BA7-3645-B458-32441D0244D6}" srcId="{1A5869F1-0A5E-9F48-AC3E-638028E5DF4B}" destId="{998E3A03-847C-C945-AD1C-3B9AFA4DB5CC}" srcOrd="0" destOrd="0" parTransId="{CA89D010-3F92-2348-988A-1A94098B43F9}" sibTransId="{62C838A5-A511-AC4E-A799-BBC6DB636D1E}"/>
    <dgm:cxn modelId="{4556F184-8401-6541-8AD5-01C51457692C}" srcId="{356ECC98-AEC0-5248-8D74-DB7E8B72F217}" destId="{5C09984F-E268-BD45-8C8E-CA471BB3092E}" srcOrd="0" destOrd="0" parTransId="{1A92FC15-A7D6-5241-B6D8-347E2B344E67}" sibTransId="{BAB23FED-EBC9-AA47-B378-7E332FBE3023}"/>
    <dgm:cxn modelId="{4B4A5A88-95D2-5E43-830A-C6A8FE9AFADB}" type="presOf" srcId="{19337669-5A7C-6E48-BFAF-B6AB5F8A12CB}" destId="{6E0E44B5-1F04-F24F-A23D-9C457A10301F}" srcOrd="0" destOrd="0" presId="urn:microsoft.com/office/officeart/2005/8/layout/default"/>
    <dgm:cxn modelId="{32014F90-5E94-554E-A3A4-4E67603341AC}" type="presOf" srcId="{3FC93970-4D32-AE46-AE4A-D685621A21F4}" destId="{F2BEFB04-3C79-3D48-BCC7-573ECE1056A7}" srcOrd="0" destOrd="1" presId="urn:microsoft.com/office/officeart/2005/8/layout/default"/>
    <dgm:cxn modelId="{03BCD893-5263-DB41-BCBC-B74F999D4CA3}" srcId="{623D74F9-7E37-9249-BCFC-C2D414FE7BC7}" destId="{3FC93970-4D32-AE46-AE4A-D685621A21F4}" srcOrd="0" destOrd="0" parTransId="{AE1A2510-3DDD-094B-9693-788C72C48297}" sibTransId="{54E0CDD1-E57D-8942-82B1-6A4D3A76BE11}"/>
    <dgm:cxn modelId="{90AE4697-A0EF-1045-B801-E1947D976EDC}" srcId="{5C311645-DA88-DF4D-ADD8-80D9CDF2D62B}" destId="{9A85C9AF-9880-404D-B8DD-947E0E44DAC3}" srcOrd="0" destOrd="0" parTransId="{76689D03-9E27-DD43-9855-D169C1BF6760}" sibTransId="{97884DF6-C236-814B-9393-8D6F23228D67}"/>
    <dgm:cxn modelId="{E1276A98-DB14-CA4F-90D1-D196FEC523E2}" srcId="{623D74F9-7E37-9249-BCFC-C2D414FE7BC7}" destId="{62C709FF-AE93-B840-B130-CFCAC00E04AD}" srcOrd="2" destOrd="0" parTransId="{0F6E0240-1111-4744-BFFB-6259D09EB341}" sibTransId="{1F6477A9-6104-4149-8F68-8CA941FE4B04}"/>
    <dgm:cxn modelId="{605BA5A0-14D9-0349-B86E-78891F73F7CF}" srcId="{19337669-5A7C-6E48-BFAF-B6AB5F8A12CB}" destId="{19147B76-C759-F444-99F3-77ACD6BB831E}" srcOrd="0" destOrd="0" parTransId="{B7CBEFDD-3156-944D-96E2-9627D79C5E6C}" sibTransId="{C6F3EAE1-C476-7F46-BBAA-79CE4D6826D6}"/>
    <dgm:cxn modelId="{EA3022B3-18D8-A146-92B7-56EFA3DFA7F3}" srcId="{B90DBCDD-A69F-5542-8614-6AFBAEAC55B0}" destId="{B03EBC91-3FA1-294C-BDC9-F7C8D1F2B0E9}" srcOrd="2" destOrd="0" parTransId="{19122B8B-D07A-DC4B-86AB-1B98A78C7EF4}" sibTransId="{6BAEB69B-932C-8D46-9AF7-AB15986FB5C8}"/>
    <dgm:cxn modelId="{6E0CBEB5-6DA4-9846-8F6A-AC6A8E1324EA}" type="presOf" srcId="{5C311645-DA88-DF4D-ADD8-80D9CDF2D62B}" destId="{0B708537-DDBA-B147-BBEC-726012A8525A}" srcOrd="0" destOrd="0" presId="urn:microsoft.com/office/officeart/2005/8/layout/default"/>
    <dgm:cxn modelId="{D20EB9BB-1A66-464F-887A-79E3F106B21B}" type="presOf" srcId="{B03EBC91-3FA1-294C-BDC9-F7C8D1F2B0E9}" destId="{453CEE1C-2C41-B742-9DB0-3823DE497289}" srcOrd="0" destOrd="0" presId="urn:microsoft.com/office/officeart/2005/8/layout/default"/>
    <dgm:cxn modelId="{60368FC2-98C5-BE44-8931-2D1C0BFCB840}" srcId="{19337669-5A7C-6E48-BFAF-B6AB5F8A12CB}" destId="{8D6E6A58-9865-334E-8939-250ED6872159}" srcOrd="1" destOrd="0" parTransId="{C1E02060-A0AC-2442-9633-FF9865C1CDCA}" sibTransId="{58E5C8DE-0AEA-5F49-BE4D-4604879185A5}"/>
    <dgm:cxn modelId="{23BED9C3-4FF8-544B-B251-0703F640FCDD}" type="presOf" srcId="{19147B76-C759-F444-99F3-77ACD6BB831E}" destId="{6E0E44B5-1F04-F24F-A23D-9C457A10301F}" srcOrd="0" destOrd="1" presId="urn:microsoft.com/office/officeart/2005/8/layout/default"/>
    <dgm:cxn modelId="{E3F23CCF-BBCD-6A46-976E-5155837493E2}" type="presOf" srcId="{998E3A03-847C-C945-AD1C-3B9AFA4DB5CC}" destId="{03100D1C-E917-6B44-9025-5973E5735A33}" srcOrd="0" destOrd="1" presId="urn:microsoft.com/office/officeart/2005/8/layout/default"/>
    <dgm:cxn modelId="{12E977D4-CFA9-564A-848C-DD59ECAD808D}" srcId="{B90DBCDD-A69F-5542-8614-6AFBAEAC55B0}" destId="{356ECC98-AEC0-5248-8D74-DB7E8B72F217}" srcOrd="1" destOrd="0" parTransId="{BCCFAF18-90DD-F941-9D29-6FB890E05CFD}" sibTransId="{D515B28B-7BDB-124C-99A7-A7796731D10D}"/>
    <dgm:cxn modelId="{25FB8BD9-78A7-9E43-B065-2DD4D4389599}" type="presOf" srcId="{1A5869F1-0A5E-9F48-AC3E-638028E5DF4B}" destId="{03100D1C-E917-6B44-9025-5973E5735A33}" srcOrd="0" destOrd="0" presId="urn:microsoft.com/office/officeart/2005/8/layout/default"/>
    <dgm:cxn modelId="{025CA3DC-A67C-934F-B7DE-37F39681DB8A}" srcId="{B90DBCDD-A69F-5542-8614-6AFBAEAC55B0}" destId="{1A5869F1-0A5E-9F48-AC3E-638028E5DF4B}" srcOrd="4" destOrd="0" parTransId="{E4AAB276-F35C-AC41-9A84-BFCD3F89EF89}" sibTransId="{D41ECBB0-8B97-FE47-A908-8C40C7B8D822}"/>
    <dgm:cxn modelId="{7F4199E0-C35D-1A4E-AC85-AA68AC6D1FF3}" type="presOf" srcId="{626EE989-3B19-A749-98A3-BCCF149E12F9}" destId="{03100D1C-E917-6B44-9025-5973E5735A33}" srcOrd="0" destOrd="2" presId="urn:microsoft.com/office/officeart/2005/8/layout/default"/>
    <dgm:cxn modelId="{D8033DE5-7761-8B47-8343-F0D954629E3F}" srcId="{B90DBCDD-A69F-5542-8614-6AFBAEAC55B0}" destId="{5C311645-DA88-DF4D-ADD8-80D9CDF2D62B}" srcOrd="0" destOrd="0" parTransId="{4F38CD62-6D5E-5543-A964-5F3A44D5013B}" sibTransId="{4D3CD3E5-2C60-4C4A-84EB-AA9B7ADDFB3F}"/>
    <dgm:cxn modelId="{B7AE4400-B033-FD47-B362-DE62357E8D60}" type="presParOf" srcId="{715BB2C9-ED07-3C45-9936-559883D3397F}" destId="{0B708537-DDBA-B147-BBEC-726012A8525A}" srcOrd="0" destOrd="0" presId="urn:microsoft.com/office/officeart/2005/8/layout/default"/>
    <dgm:cxn modelId="{1A53B5A9-DE94-0545-8B32-D74B99A51FA3}" type="presParOf" srcId="{715BB2C9-ED07-3C45-9936-559883D3397F}" destId="{A6358BCC-615E-6342-89D8-A3DF01711338}" srcOrd="1" destOrd="0" presId="urn:microsoft.com/office/officeart/2005/8/layout/default"/>
    <dgm:cxn modelId="{EFBB60B3-CD70-9F4A-B01A-99B1B2FFEA7B}" type="presParOf" srcId="{715BB2C9-ED07-3C45-9936-559883D3397F}" destId="{90EA4B8F-4669-FC45-B98A-B35B38721644}" srcOrd="2" destOrd="0" presId="urn:microsoft.com/office/officeart/2005/8/layout/default"/>
    <dgm:cxn modelId="{800A5C02-C86E-8846-AB1D-8E1B15FBFE98}" type="presParOf" srcId="{715BB2C9-ED07-3C45-9936-559883D3397F}" destId="{C32C5C97-C728-1745-A32D-7072714E8977}" srcOrd="3" destOrd="0" presId="urn:microsoft.com/office/officeart/2005/8/layout/default"/>
    <dgm:cxn modelId="{0A201E29-2CC6-AB45-944C-2CCE0A83B664}" type="presParOf" srcId="{715BB2C9-ED07-3C45-9936-559883D3397F}" destId="{453CEE1C-2C41-B742-9DB0-3823DE497289}" srcOrd="4" destOrd="0" presId="urn:microsoft.com/office/officeart/2005/8/layout/default"/>
    <dgm:cxn modelId="{68DA89B6-45A0-8D45-BD91-0B67C13FE178}" type="presParOf" srcId="{715BB2C9-ED07-3C45-9936-559883D3397F}" destId="{7846B5FA-3395-574F-B071-F53E48F1B065}" srcOrd="5" destOrd="0" presId="urn:microsoft.com/office/officeart/2005/8/layout/default"/>
    <dgm:cxn modelId="{78D68CE8-09C2-BE4E-9F22-35AD9E5FD54C}" type="presParOf" srcId="{715BB2C9-ED07-3C45-9936-559883D3397F}" destId="{6E0E44B5-1F04-F24F-A23D-9C457A10301F}" srcOrd="6" destOrd="0" presId="urn:microsoft.com/office/officeart/2005/8/layout/default"/>
    <dgm:cxn modelId="{AFD2FB2E-C869-C041-B89E-85E75117802C}" type="presParOf" srcId="{715BB2C9-ED07-3C45-9936-559883D3397F}" destId="{35883B0A-29C9-A246-BEBA-7EE8C5FCA242}" srcOrd="7" destOrd="0" presId="urn:microsoft.com/office/officeart/2005/8/layout/default"/>
    <dgm:cxn modelId="{4AD9C34C-01DB-2148-BD38-BFFC9AB9CAEA}" type="presParOf" srcId="{715BB2C9-ED07-3C45-9936-559883D3397F}" destId="{03100D1C-E917-6B44-9025-5973E5735A33}" srcOrd="8" destOrd="0" presId="urn:microsoft.com/office/officeart/2005/8/layout/default"/>
    <dgm:cxn modelId="{02BEBC38-3A04-6641-84C0-0194EA33C9B2}" type="presParOf" srcId="{715BB2C9-ED07-3C45-9936-559883D3397F}" destId="{FA170F6E-51C4-BC45-866B-B7A6FF8D3E0A}" srcOrd="9" destOrd="0" presId="urn:microsoft.com/office/officeart/2005/8/layout/default"/>
    <dgm:cxn modelId="{A3B19B6B-754D-3E40-9CD0-C42047C932AD}" type="presParOf" srcId="{715BB2C9-ED07-3C45-9936-559883D3397F}" destId="{F2BEFB04-3C79-3D48-BCC7-573ECE1056A7}"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CEEF4B6-77C4-9F45-93EC-7CF22ED831D4}" type="doc">
      <dgm:prSet loTypeId="urn:microsoft.com/office/officeart/2005/8/layout/hierarchy5" loCatId="list" qsTypeId="urn:microsoft.com/office/officeart/2005/8/quickstyle/simple3" qsCatId="simple" csTypeId="urn:microsoft.com/office/officeart/2005/8/colors/colorful5" csCatId="colorful"/>
      <dgm:spPr/>
      <dgm:t>
        <a:bodyPr/>
        <a:lstStyle/>
        <a:p>
          <a:endParaRPr lang="en-US"/>
        </a:p>
      </dgm:t>
    </dgm:pt>
    <dgm:pt modelId="{94158789-206A-5946-AA77-5E97A023F29E}">
      <dgm:prSet/>
      <dgm:spPr/>
      <dgm:t>
        <a:bodyPr/>
        <a:lstStyle/>
        <a:p>
          <a:r>
            <a:rPr lang="en-US"/>
            <a:t>Depends </a:t>
          </a:r>
        </a:p>
      </dgm:t>
    </dgm:pt>
    <dgm:pt modelId="{097B9EC6-333E-F24A-9F91-484DD5A8742D}" type="parTrans" cxnId="{50C69A5F-A58B-9848-A1B8-911B698B00FA}">
      <dgm:prSet/>
      <dgm:spPr/>
      <dgm:t>
        <a:bodyPr/>
        <a:lstStyle/>
        <a:p>
          <a:endParaRPr lang="en-US"/>
        </a:p>
      </dgm:t>
    </dgm:pt>
    <dgm:pt modelId="{B8A0B2E1-52C7-364C-B041-766530729E10}" type="sibTrans" cxnId="{50C69A5F-A58B-9848-A1B8-911B698B00FA}">
      <dgm:prSet/>
      <dgm:spPr/>
      <dgm:t>
        <a:bodyPr/>
        <a:lstStyle/>
        <a:p>
          <a:endParaRPr lang="en-US"/>
        </a:p>
      </dgm:t>
    </dgm:pt>
    <dgm:pt modelId="{A33A77D7-FF5C-E945-9079-A0B1DAB1E752}">
      <dgm:prSet/>
      <dgm:spPr/>
      <dgm:t>
        <a:bodyPr/>
        <a:lstStyle/>
        <a:p>
          <a:r>
            <a:rPr lang="en-US" dirty="0"/>
            <a:t>On the nature and character of the institution (their working style)</a:t>
          </a:r>
        </a:p>
      </dgm:t>
    </dgm:pt>
    <dgm:pt modelId="{7DE952D6-216B-B547-B392-CE7470943827}" type="parTrans" cxnId="{ABD468CB-11EC-D447-B303-3BC2148560FE}">
      <dgm:prSet/>
      <dgm:spPr/>
      <dgm:t>
        <a:bodyPr/>
        <a:lstStyle/>
        <a:p>
          <a:endParaRPr lang="en-US"/>
        </a:p>
      </dgm:t>
    </dgm:pt>
    <dgm:pt modelId="{700C2166-14AD-D340-9784-3A934EA038C9}" type="sibTrans" cxnId="{ABD468CB-11EC-D447-B303-3BC2148560FE}">
      <dgm:prSet/>
      <dgm:spPr/>
      <dgm:t>
        <a:bodyPr/>
        <a:lstStyle/>
        <a:p>
          <a:endParaRPr lang="en-US"/>
        </a:p>
      </dgm:t>
    </dgm:pt>
    <dgm:pt modelId="{A19DDABE-A002-3F44-9C23-46E7DE7C4058}">
      <dgm:prSet/>
      <dgm:spPr/>
      <dgm:t>
        <a:bodyPr/>
        <a:lstStyle/>
        <a:p>
          <a:r>
            <a:rPr lang="en-US"/>
            <a:t>On the extent of their jurisdiction (authority in law and custom)</a:t>
          </a:r>
        </a:p>
      </dgm:t>
    </dgm:pt>
    <dgm:pt modelId="{198B18B2-53E8-374F-A6E6-6DB5DCA643D5}" type="parTrans" cxnId="{6CCEBAB4-0512-9847-84A4-0E5D7B5CBD08}">
      <dgm:prSet/>
      <dgm:spPr/>
      <dgm:t>
        <a:bodyPr/>
        <a:lstStyle/>
        <a:p>
          <a:endParaRPr lang="en-US"/>
        </a:p>
      </dgm:t>
    </dgm:pt>
    <dgm:pt modelId="{B1B350B5-9A1B-B442-8C44-231B08B9BCCA}" type="sibTrans" cxnId="{6CCEBAB4-0512-9847-84A4-0E5D7B5CBD08}">
      <dgm:prSet/>
      <dgm:spPr/>
      <dgm:t>
        <a:bodyPr/>
        <a:lstStyle/>
        <a:p>
          <a:endParaRPr lang="en-US"/>
        </a:p>
      </dgm:t>
    </dgm:pt>
    <dgm:pt modelId="{DDCFB2D4-1703-7B49-960C-AAF39F473CAE}">
      <dgm:prSet custT="1"/>
      <dgm:spPr/>
      <dgm:t>
        <a:bodyPr/>
        <a:lstStyle/>
        <a:p>
          <a:r>
            <a:rPr lang="en-US" sz="2000" dirty="0"/>
            <a:t>Courts:</a:t>
          </a:r>
        </a:p>
      </dgm:t>
    </dgm:pt>
    <dgm:pt modelId="{1EA682DD-EABB-5C45-B7A7-9471200481C8}" type="parTrans" cxnId="{8B342511-8CBD-AD4A-AFEC-46A4E9FA59E6}">
      <dgm:prSet/>
      <dgm:spPr/>
      <dgm:t>
        <a:bodyPr/>
        <a:lstStyle/>
        <a:p>
          <a:endParaRPr lang="en-US"/>
        </a:p>
      </dgm:t>
    </dgm:pt>
    <dgm:pt modelId="{F7457C67-9E21-E243-BB5A-391A62CABD6F}" type="sibTrans" cxnId="{8B342511-8CBD-AD4A-AFEC-46A4E9FA59E6}">
      <dgm:prSet/>
      <dgm:spPr/>
      <dgm:t>
        <a:bodyPr/>
        <a:lstStyle/>
        <a:p>
          <a:endParaRPr lang="en-US"/>
        </a:p>
      </dgm:t>
    </dgm:pt>
    <dgm:pt modelId="{0BD11049-7CE2-624E-BA94-8D0AB566EB91}">
      <dgm:prSet custT="1"/>
      <dgm:spPr/>
      <dgm:t>
        <a:bodyPr/>
        <a:lstStyle/>
        <a:p>
          <a:r>
            <a:rPr lang="en-US" sz="1600" dirty="0"/>
            <a:t>Bind parties</a:t>
          </a:r>
        </a:p>
      </dgm:t>
    </dgm:pt>
    <dgm:pt modelId="{260B4941-E2C3-454F-8562-E7BB2F0B1B1F}" type="parTrans" cxnId="{ECF1143E-17F5-DA47-8DD5-168E957F24BC}">
      <dgm:prSet/>
      <dgm:spPr/>
      <dgm:t>
        <a:bodyPr/>
        <a:lstStyle/>
        <a:p>
          <a:endParaRPr lang="en-US"/>
        </a:p>
      </dgm:t>
    </dgm:pt>
    <dgm:pt modelId="{4A50B23C-6288-BD4E-B224-0FF22F53FA05}" type="sibTrans" cxnId="{ECF1143E-17F5-DA47-8DD5-168E957F24BC}">
      <dgm:prSet/>
      <dgm:spPr/>
      <dgm:t>
        <a:bodyPr/>
        <a:lstStyle/>
        <a:p>
          <a:endParaRPr lang="en-US"/>
        </a:p>
      </dgm:t>
    </dgm:pt>
    <dgm:pt modelId="{5738957B-8F28-C044-85AA-54C35CB5D572}">
      <dgm:prSet custT="1"/>
      <dgm:spPr/>
      <dgm:t>
        <a:bodyPr/>
        <a:lstStyle/>
        <a:p>
          <a:r>
            <a:rPr lang="en-US" sz="1600" dirty="0"/>
            <a:t>Passive—must wait for disputes in proper form</a:t>
          </a:r>
        </a:p>
      </dgm:t>
    </dgm:pt>
    <dgm:pt modelId="{095C506F-817A-C74B-B8F8-1DCA25C0D560}" type="parTrans" cxnId="{45ACCB5D-AB13-684B-9C85-7A4E47EAD862}">
      <dgm:prSet/>
      <dgm:spPr/>
      <dgm:t>
        <a:bodyPr/>
        <a:lstStyle/>
        <a:p>
          <a:endParaRPr lang="en-US"/>
        </a:p>
      </dgm:t>
    </dgm:pt>
    <dgm:pt modelId="{5744B672-0244-BB45-A7F4-1DC2A58A1018}" type="sibTrans" cxnId="{45ACCB5D-AB13-684B-9C85-7A4E47EAD862}">
      <dgm:prSet/>
      <dgm:spPr/>
      <dgm:t>
        <a:bodyPr/>
        <a:lstStyle/>
        <a:p>
          <a:endParaRPr lang="en-US"/>
        </a:p>
      </dgm:t>
    </dgm:pt>
    <dgm:pt modelId="{AD7DDB1B-1B60-2E4B-8931-6664AF2D6075}">
      <dgm:prSet custT="1"/>
      <dgm:spPr/>
      <dgm:t>
        <a:bodyPr/>
        <a:lstStyle/>
        <a:p>
          <a:r>
            <a:rPr lang="en-US" sz="1600" dirty="0"/>
            <a:t>Influence—the role of precedent</a:t>
          </a:r>
        </a:p>
      </dgm:t>
    </dgm:pt>
    <dgm:pt modelId="{2598E428-45CE-7640-96FE-3E6E490A24E3}" type="parTrans" cxnId="{29222297-E9E7-8345-B635-059C0F5E38FB}">
      <dgm:prSet/>
      <dgm:spPr/>
      <dgm:t>
        <a:bodyPr/>
        <a:lstStyle/>
        <a:p>
          <a:endParaRPr lang="en-US"/>
        </a:p>
      </dgm:t>
    </dgm:pt>
    <dgm:pt modelId="{FBC7860E-D354-504D-B21F-B73F7739DAB0}" type="sibTrans" cxnId="{29222297-E9E7-8345-B635-059C0F5E38FB}">
      <dgm:prSet/>
      <dgm:spPr/>
      <dgm:t>
        <a:bodyPr/>
        <a:lstStyle/>
        <a:p>
          <a:endParaRPr lang="en-US"/>
        </a:p>
      </dgm:t>
    </dgm:pt>
    <dgm:pt modelId="{8BD57EBF-B280-794F-8A13-25538CCF8B97}">
      <dgm:prSet custT="1"/>
      <dgm:spPr/>
      <dgm:t>
        <a:bodyPr/>
        <a:lstStyle/>
        <a:p>
          <a:r>
            <a:rPr lang="en-US" sz="1600" dirty="0"/>
            <a:t>Constraint—constitutional text and power of other governmental authorities</a:t>
          </a:r>
        </a:p>
      </dgm:t>
    </dgm:pt>
    <dgm:pt modelId="{19754354-4EBC-124A-82E8-D79CE3ED2918}" type="parTrans" cxnId="{662240DA-2A5A-C549-9677-04921CCED203}">
      <dgm:prSet/>
      <dgm:spPr/>
      <dgm:t>
        <a:bodyPr/>
        <a:lstStyle/>
        <a:p>
          <a:endParaRPr lang="en-US"/>
        </a:p>
      </dgm:t>
    </dgm:pt>
    <dgm:pt modelId="{EAB0CAF3-29FF-1E40-92D7-6FB84769EE16}" type="sibTrans" cxnId="{662240DA-2A5A-C549-9677-04921CCED203}">
      <dgm:prSet/>
      <dgm:spPr/>
      <dgm:t>
        <a:bodyPr/>
        <a:lstStyle/>
        <a:p>
          <a:endParaRPr lang="en-US"/>
        </a:p>
      </dgm:t>
    </dgm:pt>
    <dgm:pt modelId="{3F7E30F0-267C-1845-AA21-85AFC1A19AB4}">
      <dgm:prSet custT="1"/>
      <dgm:spPr/>
      <dgm:t>
        <a:bodyPr/>
        <a:lstStyle/>
        <a:p>
          <a:r>
            <a:rPr lang="en-US" sz="2000" dirty="0"/>
            <a:t>Legislatures:</a:t>
          </a:r>
        </a:p>
      </dgm:t>
    </dgm:pt>
    <dgm:pt modelId="{2553B0F7-8B0F-3147-9AFC-70CB7F677231}" type="parTrans" cxnId="{392908D1-6290-A24F-94D2-7692C6773188}">
      <dgm:prSet/>
      <dgm:spPr/>
      <dgm:t>
        <a:bodyPr/>
        <a:lstStyle/>
        <a:p>
          <a:endParaRPr lang="en-US"/>
        </a:p>
      </dgm:t>
    </dgm:pt>
    <dgm:pt modelId="{AB60EA5C-4390-3B43-82CE-5C40CF49DA52}" type="sibTrans" cxnId="{392908D1-6290-A24F-94D2-7692C6773188}">
      <dgm:prSet/>
      <dgm:spPr/>
      <dgm:t>
        <a:bodyPr/>
        <a:lstStyle/>
        <a:p>
          <a:endParaRPr lang="en-US"/>
        </a:p>
      </dgm:t>
    </dgm:pt>
    <dgm:pt modelId="{B3C8436E-5F7E-3C42-BAAB-4A211CFEF30E}">
      <dgm:prSet custT="1"/>
      <dgm:spPr/>
      <dgm:t>
        <a:bodyPr/>
        <a:lstStyle/>
        <a:p>
          <a:r>
            <a:rPr lang="en-US" sz="1600" dirty="0"/>
            <a:t>Binds everyone subject to its authority</a:t>
          </a:r>
        </a:p>
      </dgm:t>
    </dgm:pt>
    <dgm:pt modelId="{1B910210-E79F-1C42-BF4F-5F1CB38381C3}" type="parTrans" cxnId="{1B114E4A-4BF9-5E41-982F-6547D4B7C466}">
      <dgm:prSet/>
      <dgm:spPr/>
      <dgm:t>
        <a:bodyPr/>
        <a:lstStyle/>
        <a:p>
          <a:endParaRPr lang="en-US"/>
        </a:p>
      </dgm:t>
    </dgm:pt>
    <dgm:pt modelId="{5D59D705-8E70-1D46-9DA5-DF844FAF4D0C}" type="sibTrans" cxnId="{1B114E4A-4BF9-5E41-982F-6547D4B7C466}">
      <dgm:prSet/>
      <dgm:spPr/>
      <dgm:t>
        <a:bodyPr/>
        <a:lstStyle/>
        <a:p>
          <a:endParaRPr lang="en-US"/>
        </a:p>
      </dgm:t>
    </dgm:pt>
    <dgm:pt modelId="{9F77D6F2-C951-8E4D-BCAA-D57A94310038}">
      <dgm:prSet custT="1"/>
      <dgm:spPr/>
      <dgm:t>
        <a:bodyPr/>
        <a:lstStyle/>
        <a:p>
          <a:r>
            <a:rPr lang="en-US" sz="1600" dirty="0"/>
            <a:t>Expresses interpretation by its actions (law making)</a:t>
          </a:r>
        </a:p>
      </dgm:t>
    </dgm:pt>
    <dgm:pt modelId="{36978535-D1EA-7C4F-B641-802B7630285A}" type="parTrans" cxnId="{856640BE-D39D-7642-B13A-EB82E9F3DF49}">
      <dgm:prSet/>
      <dgm:spPr/>
      <dgm:t>
        <a:bodyPr/>
        <a:lstStyle/>
        <a:p>
          <a:endParaRPr lang="en-US"/>
        </a:p>
      </dgm:t>
    </dgm:pt>
    <dgm:pt modelId="{C887D497-A4E7-AE47-8A29-2337337529F1}" type="sibTrans" cxnId="{856640BE-D39D-7642-B13A-EB82E9F3DF49}">
      <dgm:prSet/>
      <dgm:spPr/>
      <dgm:t>
        <a:bodyPr/>
        <a:lstStyle/>
        <a:p>
          <a:endParaRPr lang="en-US"/>
        </a:p>
      </dgm:t>
    </dgm:pt>
    <dgm:pt modelId="{E5722479-388C-544B-BA89-CA7E1CB5C755}">
      <dgm:prSet custT="1"/>
      <dgm:spPr/>
      <dgm:t>
        <a:bodyPr/>
        <a:lstStyle/>
        <a:p>
          <a:r>
            <a:rPr lang="en-US" sz="1600" dirty="0"/>
            <a:t>Constraints—actions can be challenged</a:t>
          </a:r>
        </a:p>
      </dgm:t>
    </dgm:pt>
    <dgm:pt modelId="{CAF0E4EF-F0CE-7D41-A558-250B16C64912}" type="parTrans" cxnId="{EAB77B99-E1AB-0948-B45F-7D02FD63E2C9}">
      <dgm:prSet/>
      <dgm:spPr/>
      <dgm:t>
        <a:bodyPr/>
        <a:lstStyle/>
        <a:p>
          <a:endParaRPr lang="en-US"/>
        </a:p>
      </dgm:t>
    </dgm:pt>
    <dgm:pt modelId="{4A153221-140C-C940-8528-A0315B8EA552}" type="sibTrans" cxnId="{EAB77B99-E1AB-0948-B45F-7D02FD63E2C9}">
      <dgm:prSet/>
      <dgm:spPr/>
      <dgm:t>
        <a:bodyPr/>
        <a:lstStyle/>
        <a:p>
          <a:endParaRPr lang="en-US"/>
        </a:p>
      </dgm:t>
    </dgm:pt>
    <dgm:pt modelId="{C93A07A8-B711-8D45-9F2F-25DE9462341B}">
      <dgm:prSet custT="1"/>
      <dgm:spPr/>
      <dgm:t>
        <a:bodyPr/>
        <a:lstStyle/>
        <a:p>
          <a:r>
            <a:rPr lang="en-US" sz="2000" dirty="0"/>
            <a:t>Executive</a:t>
          </a:r>
        </a:p>
      </dgm:t>
    </dgm:pt>
    <dgm:pt modelId="{4640BD16-3603-8447-B9E3-771C9D4216CA}" type="parTrans" cxnId="{6C05C330-A3C0-8745-AF4A-806453977C30}">
      <dgm:prSet/>
      <dgm:spPr/>
      <dgm:t>
        <a:bodyPr/>
        <a:lstStyle/>
        <a:p>
          <a:endParaRPr lang="en-US"/>
        </a:p>
      </dgm:t>
    </dgm:pt>
    <dgm:pt modelId="{2E4A2610-FCB4-0A44-972A-C79A99DB1BE8}" type="sibTrans" cxnId="{6C05C330-A3C0-8745-AF4A-806453977C30}">
      <dgm:prSet/>
      <dgm:spPr/>
      <dgm:t>
        <a:bodyPr/>
        <a:lstStyle/>
        <a:p>
          <a:endParaRPr lang="en-US"/>
        </a:p>
      </dgm:t>
    </dgm:pt>
    <dgm:pt modelId="{82C82283-43D1-EE41-A11F-C1A3FD797068}">
      <dgm:prSet custT="1"/>
      <dgm:spPr/>
      <dgm:t>
        <a:bodyPr/>
        <a:lstStyle/>
        <a:p>
          <a:r>
            <a:rPr lang="en-US" sz="1600" dirty="0"/>
            <a:t>Binds administrative apparatus</a:t>
          </a:r>
        </a:p>
      </dgm:t>
    </dgm:pt>
    <dgm:pt modelId="{2176A234-55A8-1E43-95F4-F63F0867B9EE}" type="parTrans" cxnId="{0F91AA65-2ED6-5246-8964-AB1993055507}">
      <dgm:prSet/>
      <dgm:spPr/>
      <dgm:t>
        <a:bodyPr/>
        <a:lstStyle/>
        <a:p>
          <a:endParaRPr lang="en-US"/>
        </a:p>
      </dgm:t>
    </dgm:pt>
    <dgm:pt modelId="{BAA31D45-24BE-DF4A-B70A-8154FC15A70B}" type="sibTrans" cxnId="{0F91AA65-2ED6-5246-8964-AB1993055507}">
      <dgm:prSet/>
      <dgm:spPr/>
      <dgm:t>
        <a:bodyPr/>
        <a:lstStyle/>
        <a:p>
          <a:endParaRPr lang="en-US"/>
        </a:p>
      </dgm:t>
    </dgm:pt>
    <dgm:pt modelId="{C577AADA-0190-DA4D-9F18-2746A64EC0BB}">
      <dgm:prSet custT="1"/>
      <dgm:spPr/>
      <dgm:t>
        <a:bodyPr/>
        <a:lstStyle/>
        <a:p>
          <a:r>
            <a:rPr lang="en-US" sz="1600" dirty="0"/>
            <a:t>How they read statutes and judicial opinions and apply it </a:t>
          </a:r>
        </a:p>
      </dgm:t>
    </dgm:pt>
    <dgm:pt modelId="{BA52F36E-01E9-7B41-AB7E-85051ECE54B8}" type="parTrans" cxnId="{DA9DF395-C6F4-4143-A416-858128B5EF38}">
      <dgm:prSet/>
      <dgm:spPr/>
      <dgm:t>
        <a:bodyPr/>
        <a:lstStyle/>
        <a:p>
          <a:endParaRPr lang="en-US"/>
        </a:p>
      </dgm:t>
    </dgm:pt>
    <dgm:pt modelId="{D93B0063-1EFF-0245-BE45-E36E53AA0EE1}" type="sibTrans" cxnId="{DA9DF395-C6F4-4143-A416-858128B5EF38}">
      <dgm:prSet/>
      <dgm:spPr/>
      <dgm:t>
        <a:bodyPr/>
        <a:lstStyle/>
        <a:p>
          <a:endParaRPr lang="en-US"/>
        </a:p>
      </dgm:t>
    </dgm:pt>
    <dgm:pt modelId="{9A4DD163-0272-D646-9009-3A787FD2B544}">
      <dgm:prSet custT="1"/>
      <dgm:spPr/>
      <dgm:t>
        <a:bodyPr/>
        <a:lstStyle/>
        <a:p>
          <a:r>
            <a:rPr lang="en-US" sz="2000" dirty="0"/>
            <a:t>Administrative Agencies</a:t>
          </a:r>
        </a:p>
      </dgm:t>
    </dgm:pt>
    <dgm:pt modelId="{012DCC95-8A59-1A4B-9EB5-B660D22229B5}" type="parTrans" cxnId="{F7EB06EA-7841-1545-8AE7-807469A4FA17}">
      <dgm:prSet/>
      <dgm:spPr/>
      <dgm:t>
        <a:bodyPr/>
        <a:lstStyle/>
        <a:p>
          <a:endParaRPr lang="en-US"/>
        </a:p>
      </dgm:t>
    </dgm:pt>
    <dgm:pt modelId="{79BFD4A8-6CC1-D946-92A6-D0AC6E7C121A}" type="sibTrans" cxnId="{F7EB06EA-7841-1545-8AE7-807469A4FA17}">
      <dgm:prSet/>
      <dgm:spPr/>
      <dgm:t>
        <a:bodyPr/>
        <a:lstStyle/>
        <a:p>
          <a:endParaRPr lang="en-US"/>
        </a:p>
      </dgm:t>
    </dgm:pt>
    <dgm:pt modelId="{4AD5564C-F810-B44E-B4B0-E312FB648C03}">
      <dgm:prSet custT="1"/>
      <dgm:spPr/>
      <dgm:t>
        <a:bodyPr/>
        <a:lstStyle/>
        <a:p>
          <a:r>
            <a:rPr lang="en-US" sz="2000" dirty="0"/>
            <a:t>Binds everyone subject to their delegated authority</a:t>
          </a:r>
        </a:p>
      </dgm:t>
    </dgm:pt>
    <dgm:pt modelId="{F32F99DA-D6D3-C844-91ED-35D3F184FDAE}" type="parTrans" cxnId="{A7933C30-28FA-CC47-8CBC-5006685ECD9A}">
      <dgm:prSet/>
      <dgm:spPr/>
      <dgm:t>
        <a:bodyPr/>
        <a:lstStyle/>
        <a:p>
          <a:endParaRPr lang="en-US"/>
        </a:p>
      </dgm:t>
    </dgm:pt>
    <dgm:pt modelId="{778FB9F0-0C1A-B547-A78E-3E818016CE56}" type="sibTrans" cxnId="{A7933C30-28FA-CC47-8CBC-5006685ECD9A}">
      <dgm:prSet/>
      <dgm:spPr/>
      <dgm:t>
        <a:bodyPr/>
        <a:lstStyle/>
        <a:p>
          <a:endParaRPr lang="en-US"/>
        </a:p>
      </dgm:t>
    </dgm:pt>
    <dgm:pt modelId="{E750D32A-C01E-5D4B-921D-7E5C938E3FA1}">
      <dgm:prSet custT="1"/>
      <dgm:spPr/>
      <dgm:t>
        <a:bodyPr/>
        <a:lstStyle/>
        <a:p>
          <a:r>
            <a:rPr lang="en-US" sz="2000" dirty="0"/>
            <a:t>Interpretive issues: extent of authority and application of law to its rulemaking powers</a:t>
          </a:r>
        </a:p>
      </dgm:t>
    </dgm:pt>
    <dgm:pt modelId="{3A57B445-C0D0-2C40-82C3-C3DEB0EE69A6}" type="parTrans" cxnId="{C1B6A74E-FBD8-B849-9438-8B248CB58FAC}">
      <dgm:prSet/>
      <dgm:spPr/>
      <dgm:t>
        <a:bodyPr/>
        <a:lstStyle/>
        <a:p>
          <a:endParaRPr lang="en-US"/>
        </a:p>
      </dgm:t>
    </dgm:pt>
    <dgm:pt modelId="{5CE3F832-77DB-F54B-B8F7-A96B59FB18A2}" type="sibTrans" cxnId="{C1B6A74E-FBD8-B849-9438-8B248CB58FAC}">
      <dgm:prSet/>
      <dgm:spPr/>
      <dgm:t>
        <a:bodyPr/>
        <a:lstStyle/>
        <a:p>
          <a:endParaRPr lang="en-US"/>
        </a:p>
      </dgm:t>
    </dgm:pt>
    <dgm:pt modelId="{E2365289-F9C3-0543-91EF-2172C397AE07}">
      <dgm:prSet custT="1"/>
      <dgm:spPr/>
      <dgm:t>
        <a:bodyPr/>
        <a:lstStyle/>
        <a:p>
          <a:r>
            <a:rPr lang="en-US" sz="2000" dirty="0"/>
            <a:t>Constraints: legislatures and courts may challenge</a:t>
          </a:r>
        </a:p>
      </dgm:t>
    </dgm:pt>
    <dgm:pt modelId="{647A5D32-F112-7D4B-B984-FA2E646F802F}" type="parTrans" cxnId="{26A6E770-B691-E64B-8119-0A5655ED88D5}">
      <dgm:prSet/>
      <dgm:spPr/>
      <dgm:t>
        <a:bodyPr/>
        <a:lstStyle/>
        <a:p>
          <a:endParaRPr lang="en-US"/>
        </a:p>
      </dgm:t>
    </dgm:pt>
    <dgm:pt modelId="{F7970097-60DE-2D4F-82A7-44309A69A8C6}" type="sibTrans" cxnId="{26A6E770-B691-E64B-8119-0A5655ED88D5}">
      <dgm:prSet/>
      <dgm:spPr/>
      <dgm:t>
        <a:bodyPr/>
        <a:lstStyle/>
        <a:p>
          <a:endParaRPr lang="en-US"/>
        </a:p>
      </dgm:t>
    </dgm:pt>
    <dgm:pt modelId="{44B45908-351B-1441-8978-414D2163E202}" type="pres">
      <dgm:prSet presAssocID="{3CEEF4B6-77C4-9F45-93EC-7CF22ED831D4}" presName="mainComposite" presStyleCnt="0">
        <dgm:presLayoutVars>
          <dgm:chPref val="1"/>
          <dgm:dir/>
          <dgm:animOne val="branch"/>
          <dgm:animLvl val="lvl"/>
          <dgm:resizeHandles val="exact"/>
        </dgm:presLayoutVars>
      </dgm:prSet>
      <dgm:spPr/>
    </dgm:pt>
    <dgm:pt modelId="{2F182788-3669-764D-921C-1487148AADE6}" type="pres">
      <dgm:prSet presAssocID="{3CEEF4B6-77C4-9F45-93EC-7CF22ED831D4}" presName="hierFlow" presStyleCnt="0"/>
      <dgm:spPr/>
    </dgm:pt>
    <dgm:pt modelId="{55217F7A-756E-1E47-A15D-6AAAFB7C6630}" type="pres">
      <dgm:prSet presAssocID="{3CEEF4B6-77C4-9F45-93EC-7CF22ED831D4}" presName="firstBuf" presStyleCnt="0"/>
      <dgm:spPr/>
    </dgm:pt>
    <dgm:pt modelId="{D81C53A2-EA8D-3F47-8EE2-5F963C69871B}" type="pres">
      <dgm:prSet presAssocID="{3CEEF4B6-77C4-9F45-93EC-7CF22ED831D4}" presName="hierChild1" presStyleCnt="0">
        <dgm:presLayoutVars>
          <dgm:chPref val="1"/>
          <dgm:animOne val="branch"/>
          <dgm:animLvl val="lvl"/>
        </dgm:presLayoutVars>
      </dgm:prSet>
      <dgm:spPr/>
    </dgm:pt>
    <dgm:pt modelId="{084FD6A9-869B-204D-BC08-CA948C038446}" type="pres">
      <dgm:prSet presAssocID="{94158789-206A-5946-AA77-5E97A023F29E}" presName="Name17" presStyleCnt="0"/>
      <dgm:spPr/>
    </dgm:pt>
    <dgm:pt modelId="{907BB685-755E-F04F-978D-711888E41B39}" type="pres">
      <dgm:prSet presAssocID="{94158789-206A-5946-AA77-5E97A023F29E}" presName="level1Shape" presStyleLbl="node0" presStyleIdx="0" presStyleCnt="1" custLinFactNeighborX="-1678" custLinFactNeighborY="69613">
        <dgm:presLayoutVars>
          <dgm:chPref val="3"/>
        </dgm:presLayoutVars>
      </dgm:prSet>
      <dgm:spPr/>
    </dgm:pt>
    <dgm:pt modelId="{C638310B-AAE0-924A-8063-6AE6CC36524C}" type="pres">
      <dgm:prSet presAssocID="{94158789-206A-5946-AA77-5E97A023F29E}" presName="hierChild2" presStyleCnt="0"/>
      <dgm:spPr/>
    </dgm:pt>
    <dgm:pt modelId="{419D15CC-1A96-3F4C-988F-B135F8896B1D}" type="pres">
      <dgm:prSet presAssocID="{7DE952D6-216B-B547-B392-CE7470943827}" presName="Name25" presStyleLbl="parChTrans1D2" presStyleIdx="0" presStyleCnt="2"/>
      <dgm:spPr/>
    </dgm:pt>
    <dgm:pt modelId="{D41C9CEF-E97D-0340-A3C5-1E28DB7750FA}" type="pres">
      <dgm:prSet presAssocID="{7DE952D6-216B-B547-B392-CE7470943827}" presName="connTx" presStyleLbl="parChTrans1D2" presStyleIdx="0" presStyleCnt="2"/>
      <dgm:spPr/>
    </dgm:pt>
    <dgm:pt modelId="{784FC5E9-C2DF-C14B-B6EC-AA7552B2A652}" type="pres">
      <dgm:prSet presAssocID="{A33A77D7-FF5C-E945-9079-A0B1DAB1E752}" presName="Name30" presStyleCnt="0"/>
      <dgm:spPr/>
    </dgm:pt>
    <dgm:pt modelId="{78F4714C-A23D-A54D-BD3D-B2A80B6EBF2F}" type="pres">
      <dgm:prSet presAssocID="{A33A77D7-FF5C-E945-9079-A0B1DAB1E752}" presName="level2Shape" presStyleLbl="node2" presStyleIdx="0" presStyleCnt="2" custLinFactNeighborX="-559" custLinFactNeighborY="16781"/>
      <dgm:spPr/>
    </dgm:pt>
    <dgm:pt modelId="{E33FE475-B222-D64D-B5D0-3364E4B83ED1}" type="pres">
      <dgm:prSet presAssocID="{A33A77D7-FF5C-E945-9079-A0B1DAB1E752}" presName="hierChild3" presStyleCnt="0"/>
      <dgm:spPr/>
    </dgm:pt>
    <dgm:pt modelId="{0CF3E55F-EE1E-7E4D-A049-9CFDC40B5F55}" type="pres">
      <dgm:prSet presAssocID="{198B18B2-53E8-374F-A6E6-6DB5DCA643D5}" presName="Name25" presStyleLbl="parChTrans1D2" presStyleIdx="1" presStyleCnt="2"/>
      <dgm:spPr/>
    </dgm:pt>
    <dgm:pt modelId="{933B04A2-A67F-D646-AFF2-676267C27487}" type="pres">
      <dgm:prSet presAssocID="{198B18B2-53E8-374F-A6E6-6DB5DCA643D5}" presName="connTx" presStyleLbl="parChTrans1D2" presStyleIdx="1" presStyleCnt="2"/>
      <dgm:spPr/>
    </dgm:pt>
    <dgm:pt modelId="{70DBC93D-23CD-F947-83FA-65DDB387E8DC}" type="pres">
      <dgm:prSet presAssocID="{A19DDABE-A002-3F44-9C23-46E7DE7C4058}" presName="Name30" presStyleCnt="0"/>
      <dgm:spPr/>
    </dgm:pt>
    <dgm:pt modelId="{0A6E2EBD-8289-7348-BBF2-16E2EE04C8AB}" type="pres">
      <dgm:prSet presAssocID="{A19DDABE-A002-3F44-9C23-46E7DE7C4058}" presName="level2Shape" presStyleLbl="node2" presStyleIdx="1" presStyleCnt="2" custLinFactNeighborY="12113"/>
      <dgm:spPr/>
    </dgm:pt>
    <dgm:pt modelId="{3D4037A8-4AFE-EC43-A7BB-1875FD1EC630}" type="pres">
      <dgm:prSet presAssocID="{A19DDABE-A002-3F44-9C23-46E7DE7C4058}" presName="hierChild3" presStyleCnt="0"/>
      <dgm:spPr/>
    </dgm:pt>
    <dgm:pt modelId="{FC7D1B03-C021-DC4D-85EE-73EAF883FDCA}" type="pres">
      <dgm:prSet presAssocID="{3CEEF4B6-77C4-9F45-93EC-7CF22ED831D4}" presName="bgShapesFlow" presStyleCnt="0"/>
      <dgm:spPr/>
    </dgm:pt>
    <dgm:pt modelId="{08605654-2DC5-7E47-86FF-587DF210AE72}" type="pres">
      <dgm:prSet presAssocID="{DDCFB2D4-1703-7B49-960C-AAF39F473CAE}" presName="rectComp" presStyleCnt="0"/>
      <dgm:spPr/>
    </dgm:pt>
    <dgm:pt modelId="{F273BC36-71D6-6E43-848B-2F7C5D16A54F}" type="pres">
      <dgm:prSet presAssocID="{DDCFB2D4-1703-7B49-960C-AAF39F473CAE}" presName="bgRect" presStyleLbl="bgShp" presStyleIdx="0" presStyleCnt="4"/>
      <dgm:spPr/>
    </dgm:pt>
    <dgm:pt modelId="{1212EEB8-7EFC-8941-9A95-57209384273C}" type="pres">
      <dgm:prSet presAssocID="{DDCFB2D4-1703-7B49-960C-AAF39F473CAE}" presName="bgRectTx" presStyleLbl="bgShp" presStyleIdx="0" presStyleCnt="4">
        <dgm:presLayoutVars>
          <dgm:bulletEnabled val="1"/>
        </dgm:presLayoutVars>
      </dgm:prSet>
      <dgm:spPr/>
    </dgm:pt>
    <dgm:pt modelId="{0D4F3352-520C-974C-9BD4-F510366250AF}" type="pres">
      <dgm:prSet presAssocID="{DDCFB2D4-1703-7B49-960C-AAF39F473CAE}" presName="spComp" presStyleCnt="0"/>
      <dgm:spPr/>
    </dgm:pt>
    <dgm:pt modelId="{DB321454-DE35-594B-B1BE-5B2C44374975}" type="pres">
      <dgm:prSet presAssocID="{DDCFB2D4-1703-7B49-960C-AAF39F473CAE}" presName="hSp" presStyleCnt="0"/>
      <dgm:spPr/>
    </dgm:pt>
    <dgm:pt modelId="{8D9A2789-7A94-EC4C-A7F9-308CCB2792CF}" type="pres">
      <dgm:prSet presAssocID="{3F7E30F0-267C-1845-AA21-85AFC1A19AB4}" presName="rectComp" presStyleCnt="0"/>
      <dgm:spPr/>
    </dgm:pt>
    <dgm:pt modelId="{D8726B17-59AF-2546-B1DD-C9DDA4879E72}" type="pres">
      <dgm:prSet presAssocID="{3F7E30F0-267C-1845-AA21-85AFC1A19AB4}" presName="bgRect" presStyleLbl="bgShp" presStyleIdx="1" presStyleCnt="4"/>
      <dgm:spPr/>
    </dgm:pt>
    <dgm:pt modelId="{4F451B40-61BB-6649-B313-4F393DBB3330}" type="pres">
      <dgm:prSet presAssocID="{3F7E30F0-267C-1845-AA21-85AFC1A19AB4}" presName="bgRectTx" presStyleLbl="bgShp" presStyleIdx="1" presStyleCnt="4">
        <dgm:presLayoutVars>
          <dgm:bulletEnabled val="1"/>
        </dgm:presLayoutVars>
      </dgm:prSet>
      <dgm:spPr/>
    </dgm:pt>
    <dgm:pt modelId="{29E000DA-5C7D-C249-B8F2-32A41EE84061}" type="pres">
      <dgm:prSet presAssocID="{3F7E30F0-267C-1845-AA21-85AFC1A19AB4}" presName="spComp" presStyleCnt="0"/>
      <dgm:spPr/>
    </dgm:pt>
    <dgm:pt modelId="{98C375E2-94F4-2143-810F-E6A7C8B76A13}" type="pres">
      <dgm:prSet presAssocID="{3F7E30F0-267C-1845-AA21-85AFC1A19AB4}" presName="hSp" presStyleCnt="0"/>
      <dgm:spPr/>
    </dgm:pt>
    <dgm:pt modelId="{5A1FC708-BF94-1648-B6C4-2E43C79B0E14}" type="pres">
      <dgm:prSet presAssocID="{C93A07A8-B711-8D45-9F2F-25DE9462341B}" presName="rectComp" presStyleCnt="0"/>
      <dgm:spPr/>
    </dgm:pt>
    <dgm:pt modelId="{5B54AAB1-D9CF-CC4F-B2EB-10197CB970ED}" type="pres">
      <dgm:prSet presAssocID="{C93A07A8-B711-8D45-9F2F-25DE9462341B}" presName="bgRect" presStyleLbl="bgShp" presStyleIdx="2" presStyleCnt="4"/>
      <dgm:spPr/>
    </dgm:pt>
    <dgm:pt modelId="{3324CF02-3988-DC4E-B7A1-809F202BD164}" type="pres">
      <dgm:prSet presAssocID="{C93A07A8-B711-8D45-9F2F-25DE9462341B}" presName="bgRectTx" presStyleLbl="bgShp" presStyleIdx="2" presStyleCnt="4">
        <dgm:presLayoutVars>
          <dgm:bulletEnabled val="1"/>
        </dgm:presLayoutVars>
      </dgm:prSet>
      <dgm:spPr/>
    </dgm:pt>
    <dgm:pt modelId="{B85F49B2-6A12-6143-B1D9-7A69DC1C0109}" type="pres">
      <dgm:prSet presAssocID="{C93A07A8-B711-8D45-9F2F-25DE9462341B}" presName="spComp" presStyleCnt="0"/>
      <dgm:spPr/>
    </dgm:pt>
    <dgm:pt modelId="{9D2A5A74-F270-044D-82C4-C44D19A2D91A}" type="pres">
      <dgm:prSet presAssocID="{C93A07A8-B711-8D45-9F2F-25DE9462341B}" presName="hSp" presStyleCnt="0"/>
      <dgm:spPr/>
    </dgm:pt>
    <dgm:pt modelId="{E74BA3CB-F846-404D-845D-6D8D01EADEB6}" type="pres">
      <dgm:prSet presAssocID="{9A4DD163-0272-D646-9009-3A787FD2B544}" presName="rectComp" presStyleCnt="0"/>
      <dgm:spPr/>
    </dgm:pt>
    <dgm:pt modelId="{0F9412DF-C1CC-4B40-9D2E-05F045DF1DAC}" type="pres">
      <dgm:prSet presAssocID="{9A4DD163-0272-D646-9009-3A787FD2B544}" presName="bgRect" presStyleLbl="bgShp" presStyleIdx="3" presStyleCnt="4"/>
      <dgm:spPr/>
    </dgm:pt>
    <dgm:pt modelId="{CC3F78DA-2835-6B4A-9B2E-6B923AD9014E}" type="pres">
      <dgm:prSet presAssocID="{9A4DD163-0272-D646-9009-3A787FD2B544}" presName="bgRectTx" presStyleLbl="bgShp" presStyleIdx="3" presStyleCnt="4">
        <dgm:presLayoutVars>
          <dgm:bulletEnabled val="1"/>
        </dgm:presLayoutVars>
      </dgm:prSet>
      <dgm:spPr/>
    </dgm:pt>
  </dgm:ptLst>
  <dgm:cxnLst>
    <dgm:cxn modelId="{8B342511-8CBD-AD4A-AFEC-46A4E9FA59E6}" srcId="{3CEEF4B6-77C4-9F45-93EC-7CF22ED831D4}" destId="{DDCFB2D4-1703-7B49-960C-AAF39F473CAE}" srcOrd="1" destOrd="0" parTransId="{1EA682DD-EABB-5C45-B7A7-9471200481C8}" sibTransId="{F7457C67-9E21-E243-BB5A-391A62CABD6F}"/>
    <dgm:cxn modelId="{329F991B-61C0-9449-8F42-A2E7B08BA4FC}" type="presOf" srcId="{B3C8436E-5F7E-3C42-BAAB-4A211CFEF30E}" destId="{4F451B40-61BB-6649-B313-4F393DBB3330}" srcOrd="1" destOrd="1" presId="urn:microsoft.com/office/officeart/2005/8/layout/hierarchy5"/>
    <dgm:cxn modelId="{CC2F411F-C770-E949-83F2-09F8D5A75E99}" type="presOf" srcId="{5738957B-8F28-C044-85AA-54C35CB5D572}" destId="{F273BC36-71D6-6E43-848B-2F7C5D16A54F}" srcOrd="0" destOrd="2" presId="urn:microsoft.com/office/officeart/2005/8/layout/hierarchy5"/>
    <dgm:cxn modelId="{A7933C30-28FA-CC47-8CBC-5006685ECD9A}" srcId="{9A4DD163-0272-D646-9009-3A787FD2B544}" destId="{4AD5564C-F810-B44E-B4B0-E312FB648C03}" srcOrd="0" destOrd="0" parTransId="{F32F99DA-D6D3-C844-91ED-35D3F184FDAE}" sibTransId="{778FB9F0-0C1A-B547-A78E-3E818016CE56}"/>
    <dgm:cxn modelId="{754FAD30-80DC-D042-8201-2BC491BFDEAA}" type="presOf" srcId="{4AD5564C-F810-B44E-B4B0-E312FB648C03}" destId="{CC3F78DA-2835-6B4A-9B2E-6B923AD9014E}" srcOrd="1" destOrd="1" presId="urn:microsoft.com/office/officeart/2005/8/layout/hierarchy5"/>
    <dgm:cxn modelId="{6C05C330-A3C0-8745-AF4A-806453977C30}" srcId="{3CEEF4B6-77C4-9F45-93EC-7CF22ED831D4}" destId="{C93A07A8-B711-8D45-9F2F-25DE9462341B}" srcOrd="3" destOrd="0" parTransId="{4640BD16-3603-8447-B9E3-771C9D4216CA}" sibTransId="{2E4A2610-FCB4-0A44-972A-C79A99DB1BE8}"/>
    <dgm:cxn modelId="{CB72A931-E10A-E949-9044-6E928D9117B4}" type="presOf" srcId="{5738957B-8F28-C044-85AA-54C35CB5D572}" destId="{1212EEB8-7EFC-8941-9A95-57209384273C}" srcOrd="1" destOrd="2" presId="urn:microsoft.com/office/officeart/2005/8/layout/hierarchy5"/>
    <dgm:cxn modelId="{99AFBC32-2390-C147-95D7-4B4F3EE627CE}" type="presOf" srcId="{4AD5564C-F810-B44E-B4B0-E312FB648C03}" destId="{0F9412DF-C1CC-4B40-9D2E-05F045DF1DAC}" srcOrd="0" destOrd="1" presId="urn:microsoft.com/office/officeart/2005/8/layout/hierarchy5"/>
    <dgm:cxn modelId="{B0277C35-0264-3D46-B213-E0702180AE51}" type="presOf" srcId="{8BD57EBF-B280-794F-8A13-25538CCF8B97}" destId="{1212EEB8-7EFC-8941-9A95-57209384273C}" srcOrd="1" destOrd="4" presId="urn:microsoft.com/office/officeart/2005/8/layout/hierarchy5"/>
    <dgm:cxn modelId="{ECF1143E-17F5-DA47-8DD5-168E957F24BC}" srcId="{DDCFB2D4-1703-7B49-960C-AAF39F473CAE}" destId="{0BD11049-7CE2-624E-BA94-8D0AB566EB91}" srcOrd="0" destOrd="0" parTransId="{260B4941-E2C3-454F-8562-E7BB2F0B1B1F}" sibTransId="{4A50B23C-6288-BD4E-B224-0FF22F53FA05}"/>
    <dgm:cxn modelId="{1B114E4A-4BF9-5E41-982F-6547D4B7C466}" srcId="{3F7E30F0-267C-1845-AA21-85AFC1A19AB4}" destId="{B3C8436E-5F7E-3C42-BAAB-4A211CFEF30E}" srcOrd="0" destOrd="0" parTransId="{1B910210-E79F-1C42-BF4F-5F1CB38381C3}" sibTransId="{5D59D705-8E70-1D46-9DA5-DF844FAF4D0C}"/>
    <dgm:cxn modelId="{E7E5514B-6413-6841-9346-49E7E8EDC1AD}" type="presOf" srcId="{A33A77D7-FF5C-E945-9079-A0B1DAB1E752}" destId="{78F4714C-A23D-A54D-BD3D-B2A80B6EBF2F}" srcOrd="0" destOrd="0" presId="urn:microsoft.com/office/officeart/2005/8/layout/hierarchy5"/>
    <dgm:cxn modelId="{D724484D-8B3C-A74C-8930-C1CDE1DF7B0A}" type="presOf" srcId="{9F77D6F2-C951-8E4D-BCAA-D57A94310038}" destId="{4F451B40-61BB-6649-B313-4F393DBB3330}" srcOrd="1" destOrd="2" presId="urn:microsoft.com/office/officeart/2005/8/layout/hierarchy5"/>
    <dgm:cxn modelId="{C1B6A74E-FBD8-B849-9438-8B248CB58FAC}" srcId="{9A4DD163-0272-D646-9009-3A787FD2B544}" destId="{E750D32A-C01E-5D4B-921D-7E5C938E3FA1}" srcOrd="1" destOrd="0" parTransId="{3A57B445-C0D0-2C40-82C3-C3DEB0EE69A6}" sibTransId="{5CE3F832-77DB-F54B-B8F7-A96B59FB18A2}"/>
    <dgm:cxn modelId="{57CEB857-9559-5844-88F6-1EF54DF18F4B}" type="presOf" srcId="{0BD11049-7CE2-624E-BA94-8D0AB566EB91}" destId="{1212EEB8-7EFC-8941-9A95-57209384273C}" srcOrd="1" destOrd="1" presId="urn:microsoft.com/office/officeart/2005/8/layout/hierarchy5"/>
    <dgm:cxn modelId="{45ACCB5D-AB13-684B-9C85-7A4E47EAD862}" srcId="{DDCFB2D4-1703-7B49-960C-AAF39F473CAE}" destId="{5738957B-8F28-C044-85AA-54C35CB5D572}" srcOrd="1" destOrd="0" parTransId="{095C506F-817A-C74B-B8F8-1DCA25C0D560}" sibTransId="{5744B672-0244-BB45-A7F4-1DC2A58A1018}"/>
    <dgm:cxn modelId="{50C69A5F-A58B-9848-A1B8-911B698B00FA}" srcId="{3CEEF4B6-77C4-9F45-93EC-7CF22ED831D4}" destId="{94158789-206A-5946-AA77-5E97A023F29E}" srcOrd="0" destOrd="0" parTransId="{097B9EC6-333E-F24A-9F91-484DD5A8742D}" sibTransId="{B8A0B2E1-52C7-364C-B041-766530729E10}"/>
    <dgm:cxn modelId="{C4721160-4E73-E54E-A90E-2C0E9B2CD061}" type="presOf" srcId="{E2365289-F9C3-0543-91EF-2172C397AE07}" destId="{CC3F78DA-2835-6B4A-9B2E-6B923AD9014E}" srcOrd="1" destOrd="3" presId="urn:microsoft.com/office/officeart/2005/8/layout/hierarchy5"/>
    <dgm:cxn modelId="{0F91AA65-2ED6-5246-8964-AB1993055507}" srcId="{C93A07A8-B711-8D45-9F2F-25DE9462341B}" destId="{82C82283-43D1-EE41-A11F-C1A3FD797068}" srcOrd="0" destOrd="0" parTransId="{2176A234-55A8-1E43-95F4-F63F0867B9EE}" sibTransId="{BAA31D45-24BE-DF4A-B70A-8154FC15A70B}"/>
    <dgm:cxn modelId="{26A6E770-B691-E64B-8119-0A5655ED88D5}" srcId="{9A4DD163-0272-D646-9009-3A787FD2B544}" destId="{E2365289-F9C3-0543-91EF-2172C397AE07}" srcOrd="2" destOrd="0" parTransId="{647A5D32-F112-7D4B-B984-FA2E646F802F}" sibTransId="{F7970097-60DE-2D4F-82A7-44309A69A8C6}"/>
    <dgm:cxn modelId="{7BC45275-D235-F34B-823E-3038E9F09F1A}" type="presOf" srcId="{7DE952D6-216B-B547-B392-CE7470943827}" destId="{D41C9CEF-E97D-0340-A3C5-1E28DB7750FA}" srcOrd="1" destOrd="0" presId="urn:microsoft.com/office/officeart/2005/8/layout/hierarchy5"/>
    <dgm:cxn modelId="{DE6CCD7C-6314-E042-A84F-0CBEBD25AA7F}" type="presOf" srcId="{C577AADA-0190-DA4D-9F18-2746A64EC0BB}" destId="{3324CF02-3988-DC4E-B7A1-809F202BD164}" srcOrd="1" destOrd="2" presId="urn:microsoft.com/office/officeart/2005/8/layout/hierarchy5"/>
    <dgm:cxn modelId="{E4246C84-F429-B644-9200-9A97CD05A7BC}" type="presOf" srcId="{E5722479-388C-544B-BA89-CA7E1CB5C755}" destId="{D8726B17-59AF-2546-B1DD-C9DDA4879E72}" srcOrd="0" destOrd="3" presId="urn:microsoft.com/office/officeart/2005/8/layout/hierarchy5"/>
    <dgm:cxn modelId="{431F4A8A-9EC0-3D42-9869-B1AEB4113A52}" type="presOf" srcId="{7DE952D6-216B-B547-B392-CE7470943827}" destId="{419D15CC-1A96-3F4C-988F-B135F8896B1D}" srcOrd="0" destOrd="0" presId="urn:microsoft.com/office/officeart/2005/8/layout/hierarchy5"/>
    <dgm:cxn modelId="{6E3B648A-290D-6D45-99A1-3FB6CD070CB0}" type="presOf" srcId="{3CEEF4B6-77C4-9F45-93EC-7CF22ED831D4}" destId="{44B45908-351B-1441-8978-414D2163E202}" srcOrd="0" destOrd="0" presId="urn:microsoft.com/office/officeart/2005/8/layout/hierarchy5"/>
    <dgm:cxn modelId="{CA03C18B-30ED-FE45-97B1-D4E500A4EB61}" type="presOf" srcId="{DDCFB2D4-1703-7B49-960C-AAF39F473CAE}" destId="{F273BC36-71D6-6E43-848B-2F7C5D16A54F}" srcOrd="0" destOrd="0" presId="urn:microsoft.com/office/officeart/2005/8/layout/hierarchy5"/>
    <dgm:cxn modelId="{78168890-A4D4-3E4C-B3C3-D849D45C1CDA}" type="presOf" srcId="{94158789-206A-5946-AA77-5E97A023F29E}" destId="{907BB685-755E-F04F-978D-711888E41B39}" srcOrd="0" destOrd="0" presId="urn:microsoft.com/office/officeart/2005/8/layout/hierarchy5"/>
    <dgm:cxn modelId="{490CC791-F0DA-5841-93C4-1D27F8FA6437}" type="presOf" srcId="{AD7DDB1B-1B60-2E4B-8931-6664AF2D6075}" destId="{F273BC36-71D6-6E43-848B-2F7C5D16A54F}" srcOrd="0" destOrd="3" presId="urn:microsoft.com/office/officeart/2005/8/layout/hierarchy5"/>
    <dgm:cxn modelId="{DA9DF395-C6F4-4143-A416-858128B5EF38}" srcId="{C93A07A8-B711-8D45-9F2F-25DE9462341B}" destId="{C577AADA-0190-DA4D-9F18-2746A64EC0BB}" srcOrd="1" destOrd="0" parTransId="{BA52F36E-01E9-7B41-AB7E-85051ECE54B8}" sibTransId="{D93B0063-1EFF-0245-BE45-E36E53AA0EE1}"/>
    <dgm:cxn modelId="{661A4B96-F814-5F47-962F-8F7BFD72DA1B}" type="presOf" srcId="{8BD57EBF-B280-794F-8A13-25538CCF8B97}" destId="{F273BC36-71D6-6E43-848B-2F7C5D16A54F}" srcOrd="0" destOrd="4" presId="urn:microsoft.com/office/officeart/2005/8/layout/hierarchy5"/>
    <dgm:cxn modelId="{29222297-E9E7-8345-B635-059C0F5E38FB}" srcId="{DDCFB2D4-1703-7B49-960C-AAF39F473CAE}" destId="{AD7DDB1B-1B60-2E4B-8931-6664AF2D6075}" srcOrd="2" destOrd="0" parTransId="{2598E428-45CE-7640-96FE-3E6E490A24E3}" sibTransId="{FBC7860E-D354-504D-B21F-B73F7739DAB0}"/>
    <dgm:cxn modelId="{1D8AD597-C7D4-414D-ABB7-120939FD511F}" type="presOf" srcId="{AD7DDB1B-1B60-2E4B-8931-6664AF2D6075}" destId="{1212EEB8-7EFC-8941-9A95-57209384273C}" srcOrd="1" destOrd="3" presId="urn:microsoft.com/office/officeart/2005/8/layout/hierarchy5"/>
    <dgm:cxn modelId="{EAB77B99-E1AB-0948-B45F-7D02FD63E2C9}" srcId="{3F7E30F0-267C-1845-AA21-85AFC1A19AB4}" destId="{E5722479-388C-544B-BA89-CA7E1CB5C755}" srcOrd="2" destOrd="0" parTransId="{CAF0E4EF-F0CE-7D41-A558-250B16C64912}" sibTransId="{4A153221-140C-C940-8528-A0315B8EA552}"/>
    <dgm:cxn modelId="{EAF0999E-695A-8544-B9DA-DA0ECD0AB74F}" type="presOf" srcId="{C93A07A8-B711-8D45-9F2F-25DE9462341B}" destId="{3324CF02-3988-DC4E-B7A1-809F202BD164}" srcOrd="1" destOrd="0" presId="urn:microsoft.com/office/officeart/2005/8/layout/hierarchy5"/>
    <dgm:cxn modelId="{53D7B3A4-FCF8-2A49-8913-2C662E907CD3}" type="presOf" srcId="{198B18B2-53E8-374F-A6E6-6DB5DCA643D5}" destId="{0CF3E55F-EE1E-7E4D-A049-9CFDC40B5F55}" srcOrd="0" destOrd="0" presId="urn:microsoft.com/office/officeart/2005/8/layout/hierarchy5"/>
    <dgm:cxn modelId="{1599F1A7-BB47-6B46-AA65-B100A50C468C}" type="presOf" srcId="{B3C8436E-5F7E-3C42-BAAB-4A211CFEF30E}" destId="{D8726B17-59AF-2546-B1DD-C9DDA4879E72}" srcOrd="0" destOrd="1" presId="urn:microsoft.com/office/officeart/2005/8/layout/hierarchy5"/>
    <dgm:cxn modelId="{C640C7AA-540A-A54D-8AF0-2B0B8E31A16D}" type="presOf" srcId="{C577AADA-0190-DA4D-9F18-2746A64EC0BB}" destId="{5B54AAB1-D9CF-CC4F-B2EB-10197CB970ED}" srcOrd="0" destOrd="2" presId="urn:microsoft.com/office/officeart/2005/8/layout/hierarchy5"/>
    <dgm:cxn modelId="{C0506FAC-AF34-5946-8124-63D52643ACD9}" type="presOf" srcId="{9A4DD163-0272-D646-9009-3A787FD2B544}" destId="{0F9412DF-C1CC-4B40-9D2E-05F045DF1DAC}" srcOrd="0" destOrd="0" presId="urn:microsoft.com/office/officeart/2005/8/layout/hierarchy5"/>
    <dgm:cxn modelId="{147769B2-0A69-364A-9F30-594F97D3D5EA}" type="presOf" srcId="{C93A07A8-B711-8D45-9F2F-25DE9462341B}" destId="{5B54AAB1-D9CF-CC4F-B2EB-10197CB970ED}" srcOrd="0" destOrd="0" presId="urn:microsoft.com/office/officeart/2005/8/layout/hierarchy5"/>
    <dgm:cxn modelId="{6CCEBAB4-0512-9847-84A4-0E5D7B5CBD08}" srcId="{94158789-206A-5946-AA77-5E97A023F29E}" destId="{A19DDABE-A002-3F44-9C23-46E7DE7C4058}" srcOrd="1" destOrd="0" parTransId="{198B18B2-53E8-374F-A6E6-6DB5DCA643D5}" sibTransId="{B1B350B5-9A1B-B442-8C44-231B08B9BCCA}"/>
    <dgm:cxn modelId="{856640BE-D39D-7642-B13A-EB82E9F3DF49}" srcId="{3F7E30F0-267C-1845-AA21-85AFC1A19AB4}" destId="{9F77D6F2-C951-8E4D-BCAA-D57A94310038}" srcOrd="1" destOrd="0" parTransId="{36978535-D1EA-7C4F-B641-802B7630285A}" sibTransId="{C887D497-A4E7-AE47-8A29-2337337529F1}"/>
    <dgm:cxn modelId="{B343B7C1-E587-BA4C-AEFD-EA4C85861C12}" type="presOf" srcId="{3F7E30F0-267C-1845-AA21-85AFC1A19AB4}" destId="{D8726B17-59AF-2546-B1DD-C9DDA4879E72}" srcOrd="0" destOrd="0" presId="urn:microsoft.com/office/officeart/2005/8/layout/hierarchy5"/>
    <dgm:cxn modelId="{A012B9C4-C368-2641-AC03-DA59489E95C9}" type="presOf" srcId="{9F77D6F2-C951-8E4D-BCAA-D57A94310038}" destId="{D8726B17-59AF-2546-B1DD-C9DDA4879E72}" srcOrd="0" destOrd="2" presId="urn:microsoft.com/office/officeart/2005/8/layout/hierarchy5"/>
    <dgm:cxn modelId="{D268E7C5-DFDD-4C40-996F-D0547662AD59}" type="presOf" srcId="{82C82283-43D1-EE41-A11F-C1A3FD797068}" destId="{3324CF02-3988-DC4E-B7A1-809F202BD164}" srcOrd="1" destOrd="1" presId="urn:microsoft.com/office/officeart/2005/8/layout/hierarchy5"/>
    <dgm:cxn modelId="{ABD468CB-11EC-D447-B303-3BC2148560FE}" srcId="{94158789-206A-5946-AA77-5E97A023F29E}" destId="{A33A77D7-FF5C-E945-9079-A0B1DAB1E752}" srcOrd="0" destOrd="0" parTransId="{7DE952D6-216B-B547-B392-CE7470943827}" sibTransId="{700C2166-14AD-D340-9784-3A934EA038C9}"/>
    <dgm:cxn modelId="{748DE5CD-72A8-B544-9C47-FC7E2408F34E}" type="presOf" srcId="{E750D32A-C01E-5D4B-921D-7E5C938E3FA1}" destId="{CC3F78DA-2835-6B4A-9B2E-6B923AD9014E}" srcOrd="1" destOrd="2" presId="urn:microsoft.com/office/officeart/2005/8/layout/hierarchy5"/>
    <dgm:cxn modelId="{A87B94CE-5959-444E-AFDC-96D42EF16666}" type="presOf" srcId="{E2365289-F9C3-0543-91EF-2172C397AE07}" destId="{0F9412DF-C1CC-4B40-9D2E-05F045DF1DAC}" srcOrd="0" destOrd="3" presId="urn:microsoft.com/office/officeart/2005/8/layout/hierarchy5"/>
    <dgm:cxn modelId="{392908D1-6290-A24F-94D2-7692C6773188}" srcId="{3CEEF4B6-77C4-9F45-93EC-7CF22ED831D4}" destId="{3F7E30F0-267C-1845-AA21-85AFC1A19AB4}" srcOrd="2" destOrd="0" parTransId="{2553B0F7-8B0F-3147-9AFC-70CB7F677231}" sibTransId="{AB60EA5C-4390-3B43-82CE-5C40CF49DA52}"/>
    <dgm:cxn modelId="{CBFD6DD3-8B15-8748-8603-7D590383264B}" type="presOf" srcId="{E5722479-388C-544B-BA89-CA7E1CB5C755}" destId="{4F451B40-61BB-6649-B313-4F393DBB3330}" srcOrd="1" destOrd="3" presId="urn:microsoft.com/office/officeart/2005/8/layout/hierarchy5"/>
    <dgm:cxn modelId="{C65BD0D6-458A-534B-8607-F54B99FF1A52}" type="presOf" srcId="{E750D32A-C01E-5D4B-921D-7E5C938E3FA1}" destId="{0F9412DF-C1CC-4B40-9D2E-05F045DF1DAC}" srcOrd="0" destOrd="2" presId="urn:microsoft.com/office/officeart/2005/8/layout/hierarchy5"/>
    <dgm:cxn modelId="{D7F610D8-10AA-644D-9B92-995DE16B90FD}" type="presOf" srcId="{A19DDABE-A002-3F44-9C23-46E7DE7C4058}" destId="{0A6E2EBD-8289-7348-BBF2-16E2EE04C8AB}" srcOrd="0" destOrd="0" presId="urn:microsoft.com/office/officeart/2005/8/layout/hierarchy5"/>
    <dgm:cxn modelId="{662240DA-2A5A-C549-9677-04921CCED203}" srcId="{DDCFB2D4-1703-7B49-960C-AAF39F473CAE}" destId="{8BD57EBF-B280-794F-8A13-25538CCF8B97}" srcOrd="3" destOrd="0" parTransId="{19754354-4EBC-124A-82E8-D79CE3ED2918}" sibTransId="{EAB0CAF3-29FF-1E40-92D7-6FB84769EE16}"/>
    <dgm:cxn modelId="{73050FDB-AFD3-4042-A324-233BC0B8DECC}" type="presOf" srcId="{82C82283-43D1-EE41-A11F-C1A3FD797068}" destId="{5B54AAB1-D9CF-CC4F-B2EB-10197CB970ED}" srcOrd="0" destOrd="1" presId="urn:microsoft.com/office/officeart/2005/8/layout/hierarchy5"/>
    <dgm:cxn modelId="{3F2B19DF-88C8-F240-BEEB-6235D592B65B}" type="presOf" srcId="{9A4DD163-0272-D646-9009-3A787FD2B544}" destId="{CC3F78DA-2835-6B4A-9B2E-6B923AD9014E}" srcOrd="1" destOrd="0" presId="urn:microsoft.com/office/officeart/2005/8/layout/hierarchy5"/>
    <dgm:cxn modelId="{C02A49DF-543B-2A4D-BBFB-48C9CB450F9B}" type="presOf" srcId="{198B18B2-53E8-374F-A6E6-6DB5DCA643D5}" destId="{933B04A2-A67F-D646-AFF2-676267C27487}" srcOrd="1" destOrd="0" presId="urn:microsoft.com/office/officeart/2005/8/layout/hierarchy5"/>
    <dgm:cxn modelId="{D0C6F8E4-2FB5-6E45-AA60-F9652EAF73A2}" type="presOf" srcId="{3F7E30F0-267C-1845-AA21-85AFC1A19AB4}" destId="{4F451B40-61BB-6649-B313-4F393DBB3330}" srcOrd="1" destOrd="0" presId="urn:microsoft.com/office/officeart/2005/8/layout/hierarchy5"/>
    <dgm:cxn modelId="{B0EFF4E7-AB80-0C47-9673-2A3A53128957}" type="presOf" srcId="{DDCFB2D4-1703-7B49-960C-AAF39F473CAE}" destId="{1212EEB8-7EFC-8941-9A95-57209384273C}" srcOrd="1" destOrd="0" presId="urn:microsoft.com/office/officeart/2005/8/layout/hierarchy5"/>
    <dgm:cxn modelId="{F7EB06EA-7841-1545-8AE7-807469A4FA17}" srcId="{3CEEF4B6-77C4-9F45-93EC-7CF22ED831D4}" destId="{9A4DD163-0272-D646-9009-3A787FD2B544}" srcOrd="4" destOrd="0" parTransId="{012DCC95-8A59-1A4B-9EB5-B660D22229B5}" sibTransId="{79BFD4A8-6CC1-D946-92A6-D0AC6E7C121A}"/>
    <dgm:cxn modelId="{4E0B73EC-F72A-AB4F-BCF4-A65E0889B656}" type="presOf" srcId="{0BD11049-7CE2-624E-BA94-8D0AB566EB91}" destId="{F273BC36-71D6-6E43-848B-2F7C5D16A54F}" srcOrd="0" destOrd="1" presId="urn:microsoft.com/office/officeart/2005/8/layout/hierarchy5"/>
    <dgm:cxn modelId="{324AE97F-5B2C-924A-AB6D-BF9EAE083285}" type="presParOf" srcId="{44B45908-351B-1441-8978-414D2163E202}" destId="{2F182788-3669-764D-921C-1487148AADE6}" srcOrd="0" destOrd="0" presId="urn:microsoft.com/office/officeart/2005/8/layout/hierarchy5"/>
    <dgm:cxn modelId="{105E8F6F-B1B3-754D-B91B-8A193E6736E4}" type="presParOf" srcId="{2F182788-3669-764D-921C-1487148AADE6}" destId="{55217F7A-756E-1E47-A15D-6AAAFB7C6630}" srcOrd="0" destOrd="0" presId="urn:microsoft.com/office/officeart/2005/8/layout/hierarchy5"/>
    <dgm:cxn modelId="{5193A9AE-CC2F-8946-B783-2A863AACB4D8}" type="presParOf" srcId="{2F182788-3669-764D-921C-1487148AADE6}" destId="{D81C53A2-EA8D-3F47-8EE2-5F963C69871B}" srcOrd="1" destOrd="0" presId="urn:microsoft.com/office/officeart/2005/8/layout/hierarchy5"/>
    <dgm:cxn modelId="{E2189922-955A-6D4F-9453-6EB19C8B70C3}" type="presParOf" srcId="{D81C53A2-EA8D-3F47-8EE2-5F963C69871B}" destId="{084FD6A9-869B-204D-BC08-CA948C038446}" srcOrd="0" destOrd="0" presId="urn:microsoft.com/office/officeart/2005/8/layout/hierarchy5"/>
    <dgm:cxn modelId="{F7C67C03-F8CB-0B40-A624-21A805A3570B}" type="presParOf" srcId="{084FD6A9-869B-204D-BC08-CA948C038446}" destId="{907BB685-755E-F04F-978D-711888E41B39}" srcOrd="0" destOrd="0" presId="urn:microsoft.com/office/officeart/2005/8/layout/hierarchy5"/>
    <dgm:cxn modelId="{0ED29693-AA2A-EC4B-9D92-C857F0D54CEE}" type="presParOf" srcId="{084FD6A9-869B-204D-BC08-CA948C038446}" destId="{C638310B-AAE0-924A-8063-6AE6CC36524C}" srcOrd="1" destOrd="0" presId="urn:microsoft.com/office/officeart/2005/8/layout/hierarchy5"/>
    <dgm:cxn modelId="{9B01D602-33D2-404D-B596-C15F7356CDA4}" type="presParOf" srcId="{C638310B-AAE0-924A-8063-6AE6CC36524C}" destId="{419D15CC-1A96-3F4C-988F-B135F8896B1D}" srcOrd="0" destOrd="0" presId="urn:microsoft.com/office/officeart/2005/8/layout/hierarchy5"/>
    <dgm:cxn modelId="{2F2BC554-CB72-854F-B8A9-CB2F3AAD1A39}" type="presParOf" srcId="{419D15CC-1A96-3F4C-988F-B135F8896B1D}" destId="{D41C9CEF-E97D-0340-A3C5-1E28DB7750FA}" srcOrd="0" destOrd="0" presId="urn:microsoft.com/office/officeart/2005/8/layout/hierarchy5"/>
    <dgm:cxn modelId="{568CCE7B-D819-614C-81A0-045D19AB1EBE}" type="presParOf" srcId="{C638310B-AAE0-924A-8063-6AE6CC36524C}" destId="{784FC5E9-C2DF-C14B-B6EC-AA7552B2A652}" srcOrd="1" destOrd="0" presId="urn:microsoft.com/office/officeart/2005/8/layout/hierarchy5"/>
    <dgm:cxn modelId="{934B34CD-6898-2949-8445-D5BA6AAD7B25}" type="presParOf" srcId="{784FC5E9-C2DF-C14B-B6EC-AA7552B2A652}" destId="{78F4714C-A23D-A54D-BD3D-B2A80B6EBF2F}" srcOrd="0" destOrd="0" presId="urn:microsoft.com/office/officeart/2005/8/layout/hierarchy5"/>
    <dgm:cxn modelId="{FF671EC4-719E-E84B-B923-01964EDDD554}" type="presParOf" srcId="{784FC5E9-C2DF-C14B-B6EC-AA7552B2A652}" destId="{E33FE475-B222-D64D-B5D0-3364E4B83ED1}" srcOrd="1" destOrd="0" presId="urn:microsoft.com/office/officeart/2005/8/layout/hierarchy5"/>
    <dgm:cxn modelId="{E2D64451-7501-1241-AD5B-8E69BABA3D9F}" type="presParOf" srcId="{C638310B-AAE0-924A-8063-6AE6CC36524C}" destId="{0CF3E55F-EE1E-7E4D-A049-9CFDC40B5F55}" srcOrd="2" destOrd="0" presId="urn:microsoft.com/office/officeart/2005/8/layout/hierarchy5"/>
    <dgm:cxn modelId="{603F9F47-2A78-C240-9644-337FDF85B4B7}" type="presParOf" srcId="{0CF3E55F-EE1E-7E4D-A049-9CFDC40B5F55}" destId="{933B04A2-A67F-D646-AFF2-676267C27487}" srcOrd="0" destOrd="0" presId="urn:microsoft.com/office/officeart/2005/8/layout/hierarchy5"/>
    <dgm:cxn modelId="{0553E224-AAD7-F14F-927B-7FC2E6E64F30}" type="presParOf" srcId="{C638310B-AAE0-924A-8063-6AE6CC36524C}" destId="{70DBC93D-23CD-F947-83FA-65DDB387E8DC}" srcOrd="3" destOrd="0" presId="urn:microsoft.com/office/officeart/2005/8/layout/hierarchy5"/>
    <dgm:cxn modelId="{BA96182C-52C8-A84D-8BCB-AAC16C60A967}" type="presParOf" srcId="{70DBC93D-23CD-F947-83FA-65DDB387E8DC}" destId="{0A6E2EBD-8289-7348-BBF2-16E2EE04C8AB}" srcOrd="0" destOrd="0" presId="urn:microsoft.com/office/officeart/2005/8/layout/hierarchy5"/>
    <dgm:cxn modelId="{CB4A25EB-B9BD-1845-B64B-B9C1C82BF2D7}" type="presParOf" srcId="{70DBC93D-23CD-F947-83FA-65DDB387E8DC}" destId="{3D4037A8-4AFE-EC43-A7BB-1875FD1EC630}" srcOrd="1" destOrd="0" presId="urn:microsoft.com/office/officeart/2005/8/layout/hierarchy5"/>
    <dgm:cxn modelId="{58FE87D0-0650-8644-A0B6-9C5169ED6501}" type="presParOf" srcId="{44B45908-351B-1441-8978-414D2163E202}" destId="{FC7D1B03-C021-DC4D-85EE-73EAF883FDCA}" srcOrd="1" destOrd="0" presId="urn:microsoft.com/office/officeart/2005/8/layout/hierarchy5"/>
    <dgm:cxn modelId="{DED3FC89-2AF3-4340-B38E-DFE6ADA42036}" type="presParOf" srcId="{FC7D1B03-C021-DC4D-85EE-73EAF883FDCA}" destId="{08605654-2DC5-7E47-86FF-587DF210AE72}" srcOrd="0" destOrd="0" presId="urn:microsoft.com/office/officeart/2005/8/layout/hierarchy5"/>
    <dgm:cxn modelId="{52C67A00-B1A5-7C43-BDC7-12924E26B476}" type="presParOf" srcId="{08605654-2DC5-7E47-86FF-587DF210AE72}" destId="{F273BC36-71D6-6E43-848B-2F7C5D16A54F}" srcOrd="0" destOrd="0" presId="urn:microsoft.com/office/officeart/2005/8/layout/hierarchy5"/>
    <dgm:cxn modelId="{BF5A9C8C-A316-BC4B-89CD-DE436B6CEB84}" type="presParOf" srcId="{08605654-2DC5-7E47-86FF-587DF210AE72}" destId="{1212EEB8-7EFC-8941-9A95-57209384273C}" srcOrd="1" destOrd="0" presId="urn:microsoft.com/office/officeart/2005/8/layout/hierarchy5"/>
    <dgm:cxn modelId="{821B5FCE-1B81-A742-A9A6-0870E7788ABA}" type="presParOf" srcId="{FC7D1B03-C021-DC4D-85EE-73EAF883FDCA}" destId="{0D4F3352-520C-974C-9BD4-F510366250AF}" srcOrd="1" destOrd="0" presId="urn:microsoft.com/office/officeart/2005/8/layout/hierarchy5"/>
    <dgm:cxn modelId="{5E70887E-704C-5943-8DF5-665D725FEE40}" type="presParOf" srcId="{0D4F3352-520C-974C-9BD4-F510366250AF}" destId="{DB321454-DE35-594B-B1BE-5B2C44374975}" srcOrd="0" destOrd="0" presId="urn:microsoft.com/office/officeart/2005/8/layout/hierarchy5"/>
    <dgm:cxn modelId="{FB69EABB-E28B-E64F-8637-8C6B9B4DB284}" type="presParOf" srcId="{FC7D1B03-C021-DC4D-85EE-73EAF883FDCA}" destId="{8D9A2789-7A94-EC4C-A7F9-308CCB2792CF}" srcOrd="2" destOrd="0" presId="urn:microsoft.com/office/officeart/2005/8/layout/hierarchy5"/>
    <dgm:cxn modelId="{761866F3-22E3-8247-9CED-5EFC37825EFB}" type="presParOf" srcId="{8D9A2789-7A94-EC4C-A7F9-308CCB2792CF}" destId="{D8726B17-59AF-2546-B1DD-C9DDA4879E72}" srcOrd="0" destOrd="0" presId="urn:microsoft.com/office/officeart/2005/8/layout/hierarchy5"/>
    <dgm:cxn modelId="{1BDF6336-E575-E94B-B5A0-80426AC99B8E}" type="presParOf" srcId="{8D9A2789-7A94-EC4C-A7F9-308CCB2792CF}" destId="{4F451B40-61BB-6649-B313-4F393DBB3330}" srcOrd="1" destOrd="0" presId="urn:microsoft.com/office/officeart/2005/8/layout/hierarchy5"/>
    <dgm:cxn modelId="{7702AFA0-193F-1643-A4BB-BAF5B8149CFE}" type="presParOf" srcId="{FC7D1B03-C021-DC4D-85EE-73EAF883FDCA}" destId="{29E000DA-5C7D-C249-B8F2-32A41EE84061}" srcOrd="3" destOrd="0" presId="urn:microsoft.com/office/officeart/2005/8/layout/hierarchy5"/>
    <dgm:cxn modelId="{9942C97D-DF57-904E-9AAF-1658D4A4C178}" type="presParOf" srcId="{29E000DA-5C7D-C249-B8F2-32A41EE84061}" destId="{98C375E2-94F4-2143-810F-E6A7C8B76A13}" srcOrd="0" destOrd="0" presId="urn:microsoft.com/office/officeart/2005/8/layout/hierarchy5"/>
    <dgm:cxn modelId="{CB7E78E4-3B39-8C43-B7CD-1A58DCB33F26}" type="presParOf" srcId="{FC7D1B03-C021-DC4D-85EE-73EAF883FDCA}" destId="{5A1FC708-BF94-1648-B6C4-2E43C79B0E14}" srcOrd="4" destOrd="0" presId="urn:microsoft.com/office/officeart/2005/8/layout/hierarchy5"/>
    <dgm:cxn modelId="{0B6CE1DE-F11A-1148-B3D8-A5FB9D1A600C}" type="presParOf" srcId="{5A1FC708-BF94-1648-B6C4-2E43C79B0E14}" destId="{5B54AAB1-D9CF-CC4F-B2EB-10197CB970ED}" srcOrd="0" destOrd="0" presId="urn:microsoft.com/office/officeart/2005/8/layout/hierarchy5"/>
    <dgm:cxn modelId="{C749CC5E-E7FA-C245-855F-24E33F5FBB90}" type="presParOf" srcId="{5A1FC708-BF94-1648-B6C4-2E43C79B0E14}" destId="{3324CF02-3988-DC4E-B7A1-809F202BD164}" srcOrd="1" destOrd="0" presId="urn:microsoft.com/office/officeart/2005/8/layout/hierarchy5"/>
    <dgm:cxn modelId="{E122E4F5-7D8F-994F-8B90-C01BB4C796F6}" type="presParOf" srcId="{FC7D1B03-C021-DC4D-85EE-73EAF883FDCA}" destId="{B85F49B2-6A12-6143-B1D9-7A69DC1C0109}" srcOrd="5" destOrd="0" presId="urn:microsoft.com/office/officeart/2005/8/layout/hierarchy5"/>
    <dgm:cxn modelId="{AE39C4BC-65C4-3A4F-B8A6-24015298356E}" type="presParOf" srcId="{B85F49B2-6A12-6143-B1D9-7A69DC1C0109}" destId="{9D2A5A74-F270-044D-82C4-C44D19A2D91A}" srcOrd="0" destOrd="0" presId="urn:microsoft.com/office/officeart/2005/8/layout/hierarchy5"/>
    <dgm:cxn modelId="{BB2E9A29-232E-6348-9F66-F078D6230CF0}" type="presParOf" srcId="{FC7D1B03-C021-DC4D-85EE-73EAF883FDCA}" destId="{E74BA3CB-F846-404D-845D-6D8D01EADEB6}" srcOrd="6" destOrd="0" presId="urn:microsoft.com/office/officeart/2005/8/layout/hierarchy5"/>
    <dgm:cxn modelId="{A6731F74-B181-3A41-AB74-CB7700A59662}" type="presParOf" srcId="{E74BA3CB-F846-404D-845D-6D8D01EADEB6}" destId="{0F9412DF-C1CC-4B40-9D2E-05F045DF1DAC}" srcOrd="0" destOrd="0" presId="urn:microsoft.com/office/officeart/2005/8/layout/hierarchy5"/>
    <dgm:cxn modelId="{0474AC21-0238-6647-A7C3-B7BFE44FE8F7}" type="presParOf" srcId="{E74BA3CB-F846-404D-845D-6D8D01EADEB6}" destId="{CC3F78DA-2835-6B4A-9B2E-6B923AD9014E}" srcOrd="1" destOrd="0" presId="urn:microsoft.com/office/officeart/2005/8/layout/hierarchy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5CE9D40-A873-0649-B3F1-30AC0D85F068}" type="doc">
      <dgm:prSet loTypeId="urn:microsoft.com/office/officeart/2005/8/layout/process1" loCatId="process" qsTypeId="urn:microsoft.com/office/officeart/2005/8/quickstyle/simple3" qsCatId="simple" csTypeId="urn:microsoft.com/office/officeart/2005/8/colors/accent1_2" csCatId="accent1" phldr="1"/>
      <dgm:spPr/>
      <dgm:t>
        <a:bodyPr/>
        <a:lstStyle/>
        <a:p>
          <a:endParaRPr lang="en-US"/>
        </a:p>
      </dgm:t>
    </dgm:pt>
    <dgm:pt modelId="{74509014-5DED-1841-BB07-ACEF05C5A120}">
      <dgm:prSet/>
      <dgm:spPr>
        <a:gradFill flip="none" rotWithShape="0">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dgm:spPr>
      <dgm:t>
        <a:bodyPr/>
        <a:lstStyle/>
        <a:p>
          <a:r>
            <a:rPr lang="en-US"/>
            <a:t>Interpretation among state organs</a:t>
          </a:r>
        </a:p>
      </dgm:t>
    </dgm:pt>
    <dgm:pt modelId="{DA96535B-A163-7B41-A891-B408E74F0F96}" type="parTrans" cxnId="{EB2740F4-C5BB-1643-86B9-3E15E3736E6B}">
      <dgm:prSet/>
      <dgm:spPr/>
      <dgm:t>
        <a:bodyPr/>
        <a:lstStyle/>
        <a:p>
          <a:endParaRPr lang="en-US"/>
        </a:p>
      </dgm:t>
    </dgm:pt>
    <dgm:pt modelId="{AC88D7FF-0F0F-7A42-9E64-AB40511ACEBF}" type="sibTrans" cxnId="{EB2740F4-C5BB-1643-86B9-3E15E3736E6B}">
      <dgm:prSet/>
      <dgm:spPr/>
      <dgm:t>
        <a:bodyPr/>
        <a:lstStyle/>
        <a:p>
          <a:endParaRPr lang="en-US"/>
        </a:p>
      </dgm:t>
    </dgm:pt>
    <dgm:pt modelId="{6475D5C4-F797-A04D-853F-D737ABE277EC}">
      <dgm:prSet/>
      <dgm:spPr>
        <a:gradFill flip="none" rotWithShape="0">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dgm:spPr>
      <dgm:t>
        <a:bodyPr/>
        <a:lstStyle/>
        <a:p>
          <a:r>
            <a:rPr lang="en-US"/>
            <a:t>NCP of constitution under leadership of CCP in enacting law</a:t>
          </a:r>
        </a:p>
      </dgm:t>
    </dgm:pt>
    <dgm:pt modelId="{39A4C714-E7C3-4B42-B37C-A66FF1B60395}" type="parTrans" cxnId="{075C08D0-E378-BA4F-84CE-59DDAFC99ECD}">
      <dgm:prSet/>
      <dgm:spPr/>
      <dgm:t>
        <a:bodyPr/>
        <a:lstStyle/>
        <a:p>
          <a:endParaRPr lang="en-US"/>
        </a:p>
      </dgm:t>
    </dgm:pt>
    <dgm:pt modelId="{C96BC804-683D-974A-8008-0F969032096F}" type="sibTrans" cxnId="{075C08D0-E378-BA4F-84CE-59DDAFC99ECD}">
      <dgm:prSet/>
      <dgm:spPr/>
      <dgm:t>
        <a:bodyPr/>
        <a:lstStyle/>
        <a:p>
          <a:endParaRPr lang="en-US"/>
        </a:p>
      </dgm:t>
    </dgm:pt>
    <dgm:pt modelId="{4493BD23-FDE0-3B4E-9518-A182322A2FBF}">
      <dgm:prSet/>
      <dgm:spPr>
        <a:gradFill flip="none" rotWithShape="0">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dgm:spPr>
      <dgm:t>
        <a:bodyPr/>
        <a:lstStyle/>
        <a:p>
          <a:r>
            <a:rPr lang="en-US"/>
            <a:t>Ministries in applying law and developing regulations and decisions; can interpret and apply law</a:t>
          </a:r>
        </a:p>
      </dgm:t>
    </dgm:pt>
    <dgm:pt modelId="{5222F95F-6EC0-BA49-9B1E-9FA8C96AEE37}" type="parTrans" cxnId="{69D71026-E397-7A48-8BA2-44671DEE57B1}">
      <dgm:prSet/>
      <dgm:spPr/>
      <dgm:t>
        <a:bodyPr/>
        <a:lstStyle/>
        <a:p>
          <a:endParaRPr lang="en-US"/>
        </a:p>
      </dgm:t>
    </dgm:pt>
    <dgm:pt modelId="{0628832B-4C10-5049-8E1C-D48E2B046183}" type="sibTrans" cxnId="{69D71026-E397-7A48-8BA2-44671DEE57B1}">
      <dgm:prSet/>
      <dgm:spPr/>
      <dgm:t>
        <a:bodyPr/>
        <a:lstStyle/>
        <a:p>
          <a:endParaRPr lang="en-US"/>
        </a:p>
      </dgm:t>
    </dgm:pt>
    <dgm:pt modelId="{9707E440-F1A0-D244-A749-E79FA6107E5C}">
      <dgm:prSet/>
      <dgm:spPr>
        <a:gradFill flip="none" rotWithShape="0">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dgm:spPr>
      <dgm:t>
        <a:bodyPr/>
        <a:lstStyle/>
        <a:p>
          <a:r>
            <a:rPr lang="en-US"/>
            <a:t>Provincial apparatus may apply and interpret law and directives in their own way</a:t>
          </a:r>
        </a:p>
      </dgm:t>
    </dgm:pt>
    <dgm:pt modelId="{F409864F-6398-DB43-98AD-86A560C5BBD3}" type="parTrans" cxnId="{1EB11DCF-70C5-FA43-A27B-20C0A67C2AAF}">
      <dgm:prSet/>
      <dgm:spPr/>
      <dgm:t>
        <a:bodyPr/>
        <a:lstStyle/>
        <a:p>
          <a:endParaRPr lang="en-US"/>
        </a:p>
      </dgm:t>
    </dgm:pt>
    <dgm:pt modelId="{7EADF133-A619-A440-9E16-C0F30EC386B7}" type="sibTrans" cxnId="{1EB11DCF-70C5-FA43-A27B-20C0A67C2AAF}">
      <dgm:prSet/>
      <dgm:spPr/>
      <dgm:t>
        <a:bodyPr/>
        <a:lstStyle/>
        <a:p>
          <a:endParaRPr lang="en-US"/>
        </a:p>
      </dgm:t>
    </dgm:pt>
    <dgm:pt modelId="{9DC8AF6E-E844-C345-BB33-091F1E1EAE53}">
      <dgm:prSet/>
      <dgm:spPr>
        <a:gradFill flip="none" rotWithShape="0">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dgm:spPr>
      <dgm:t>
        <a:bodyPr/>
        <a:lstStyle/>
        <a:p>
          <a:r>
            <a:rPr lang="en-US"/>
            <a:t>CCP autonomous in the interpretation and application of its own constitution; guidance to all state organs</a:t>
          </a:r>
        </a:p>
      </dgm:t>
    </dgm:pt>
    <dgm:pt modelId="{43BDBEF4-7FC1-0946-A566-7B944D413D5A}" type="parTrans" cxnId="{10170D5C-2A7C-C94E-ADAB-A203BBEE3A2A}">
      <dgm:prSet/>
      <dgm:spPr/>
      <dgm:t>
        <a:bodyPr/>
        <a:lstStyle/>
        <a:p>
          <a:endParaRPr lang="en-US"/>
        </a:p>
      </dgm:t>
    </dgm:pt>
    <dgm:pt modelId="{50BC6491-A124-8544-84EA-39B4EB9EDBDC}" type="sibTrans" cxnId="{10170D5C-2A7C-C94E-ADAB-A203BBEE3A2A}">
      <dgm:prSet/>
      <dgm:spPr/>
      <dgm:t>
        <a:bodyPr/>
        <a:lstStyle/>
        <a:p>
          <a:endParaRPr lang="en-US"/>
        </a:p>
      </dgm:t>
    </dgm:pt>
    <dgm:pt modelId="{916553C2-44DD-9341-8EE3-391C02EE1629}">
      <dgm:prSet/>
      <dgm:spPr>
        <a:gradFill flip="none" rotWithShape="0">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dgm:spPr>
      <dgm:t>
        <a:bodyPr/>
        <a:lstStyle/>
        <a:p>
          <a:r>
            <a:rPr lang="en-US"/>
            <a:t>Interpretive discipline: Political</a:t>
          </a:r>
        </a:p>
      </dgm:t>
    </dgm:pt>
    <dgm:pt modelId="{A6BF50F5-F9B6-DF43-B1D8-8C6D32323A39}" type="parTrans" cxnId="{64A3D71D-5C1A-3242-892C-8476FC24F10A}">
      <dgm:prSet/>
      <dgm:spPr/>
      <dgm:t>
        <a:bodyPr/>
        <a:lstStyle/>
        <a:p>
          <a:endParaRPr lang="en-US"/>
        </a:p>
      </dgm:t>
    </dgm:pt>
    <dgm:pt modelId="{52FE65C6-DD33-224E-926E-BB9802C31F22}" type="sibTrans" cxnId="{64A3D71D-5C1A-3242-892C-8476FC24F10A}">
      <dgm:prSet/>
      <dgm:spPr/>
      <dgm:t>
        <a:bodyPr/>
        <a:lstStyle/>
        <a:p>
          <a:endParaRPr lang="en-US"/>
        </a:p>
      </dgm:t>
    </dgm:pt>
    <dgm:pt modelId="{F77CF836-593F-C744-B0DC-D19900F35BEC}">
      <dgm:prSet/>
      <dgm:spPr>
        <a:gradFill flip="none" rotWithShape="0">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dgm:spPr>
      <dgm:t>
        <a:bodyPr/>
        <a:lstStyle/>
        <a:p>
          <a:r>
            <a:rPr lang="en-US"/>
            <a:t>Interpretive discipline: formal--cases</a:t>
          </a:r>
        </a:p>
      </dgm:t>
    </dgm:pt>
    <dgm:pt modelId="{33595804-B34E-3542-A345-EE37B4B0B81E}" type="parTrans" cxnId="{48EF12F3-2CD9-0D40-A203-9EB807B6699D}">
      <dgm:prSet/>
      <dgm:spPr/>
      <dgm:t>
        <a:bodyPr/>
        <a:lstStyle/>
        <a:p>
          <a:endParaRPr lang="en-US"/>
        </a:p>
      </dgm:t>
    </dgm:pt>
    <dgm:pt modelId="{B7DEB2BB-FF42-5046-A2B3-42FB93079523}" type="sibTrans" cxnId="{48EF12F3-2CD9-0D40-A203-9EB807B6699D}">
      <dgm:prSet/>
      <dgm:spPr/>
      <dgm:t>
        <a:bodyPr/>
        <a:lstStyle/>
        <a:p>
          <a:endParaRPr lang="en-US"/>
        </a:p>
      </dgm:t>
    </dgm:pt>
    <dgm:pt modelId="{BAEEADB2-B8B7-B94B-949C-9D0B33BCEF5B}">
      <dgm:prSet/>
      <dgm:spPr>
        <a:gradFill flip="none" rotWithShape="0">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dgm:spPr>
      <dgm:t>
        <a:bodyPr/>
        <a:lstStyle/>
        <a:p>
          <a:r>
            <a:rPr lang="en-US"/>
            <a:t>Case decided: parties bound</a:t>
          </a:r>
        </a:p>
      </dgm:t>
    </dgm:pt>
    <dgm:pt modelId="{42B45D96-ACAB-2845-BCE6-433693BD5096}" type="parTrans" cxnId="{741F8289-301A-AD4C-8466-73876496407C}">
      <dgm:prSet/>
      <dgm:spPr/>
      <dgm:t>
        <a:bodyPr/>
        <a:lstStyle/>
        <a:p>
          <a:endParaRPr lang="en-US"/>
        </a:p>
      </dgm:t>
    </dgm:pt>
    <dgm:pt modelId="{A6F5BE76-867D-2A40-A910-D6A7F8371DC3}" type="sibTrans" cxnId="{741F8289-301A-AD4C-8466-73876496407C}">
      <dgm:prSet/>
      <dgm:spPr/>
      <dgm:t>
        <a:bodyPr/>
        <a:lstStyle/>
        <a:p>
          <a:endParaRPr lang="en-US"/>
        </a:p>
      </dgm:t>
    </dgm:pt>
    <dgm:pt modelId="{10B589B0-4D4B-BA4B-A7E4-B32D5E2E0A75}">
      <dgm:prSet/>
      <dgm:spPr>
        <a:gradFill flip="none" rotWithShape="0">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dgm:spPr>
      <dgm:t>
        <a:bodyPr/>
        <a:lstStyle/>
        <a:p>
          <a:r>
            <a:rPr lang="en-US"/>
            <a:t>Persuasive authority elsewhere including future cases</a:t>
          </a:r>
        </a:p>
      </dgm:t>
    </dgm:pt>
    <dgm:pt modelId="{9FAB7F01-DD3A-7B4D-8000-67C94982887A}" type="parTrans" cxnId="{CAE4F0E9-383B-AF41-9C5C-BC463502610F}">
      <dgm:prSet/>
      <dgm:spPr/>
      <dgm:t>
        <a:bodyPr/>
        <a:lstStyle/>
        <a:p>
          <a:endParaRPr lang="en-US"/>
        </a:p>
      </dgm:t>
    </dgm:pt>
    <dgm:pt modelId="{35FE9288-EE33-C041-ADC5-9FBC8B117F83}" type="sibTrans" cxnId="{CAE4F0E9-383B-AF41-9C5C-BC463502610F}">
      <dgm:prSet/>
      <dgm:spPr/>
      <dgm:t>
        <a:bodyPr/>
        <a:lstStyle/>
        <a:p>
          <a:endParaRPr lang="en-US"/>
        </a:p>
      </dgm:t>
    </dgm:pt>
    <dgm:pt modelId="{3AEEC68B-82DF-594A-B59C-8A09A7F75D87}">
      <dgm:prSet/>
      <dgm:spPr>
        <a:gradFill flip="none" rotWithShape="0">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dgm:spPr>
      <dgm:t>
        <a:bodyPr/>
        <a:lstStyle/>
        <a:p>
          <a:r>
            <a:rPr lang="en-US"/>
            <a:t>Recall constraints of civil law based philosophies of judicial decisions</a:t>
          </a:r>
        </a:p>
      </dgm:t>
    </dgm:pt>
    <dgm:pt modelId="{28F20A78-CF62-F040-8AD8-2136ED1A45BE}" type="parTrans" cxnId="{DFA3010B-E1FE-A445-A063-7996BDED0028}">
      <dgm:prSet/>
      <dgm:spPr/>
      <dgm:t>
        <a:bodyPr/>
        <a:lstStyle/>
        <a:p>
          <a:endParaRPr lang="en-US"/>
        </a:p>
      </dgm:t>
    </dgm:pt>
    <dgm:pt modelId="{67AB6B6E-ED8C-074A-8F80-B14706E4FE15}" type="sibTrans" cxnId="{DFA3010B-E1FE-A445-A063-7996BDED0028}">
      <dgm:prSet/>
      <dgm:spPr/>
      <dgm:t>
        <a:bodyPr/>
        <a:lstStyle/>
        <a:p>
          <a:endParaRPr lang="en-US"/>
        </a:p>
      </dgm:t>
    </dgm:pt>
    <dgm:pt modelId="{DD8441EA-FA98-5B49-8ACB-DEC4843881AB}">
      <dgm:prSet/>
      <dgm:spPr>
        <a:gradFill flip="none" rotWithShape="1">
          <a:gsLst>
            <a:gs pos="0">
              <a:schemeClr val="accent5">
                <a:lumMod val="0"/>
                <a:lumOff val="100000"/>
              </a:schemeClr>
            </a:gs>
            <a:gs pos="35000">
              <a:schemeClr val="accent5">
                <a:lumMod val="0"/>
                <a:lumOff val="100000"/>
              </a:schemeClr>
            </a:gs>
            <a:gs pos="100000">
              <a:schemeClr val="accent5">
                <a:lumMod val="100000"/>
              </a:schemeClr>
            </a:gs>
          </a:gsLst>
          <a:lin ang="2700000" scaled="1"/>
          <a:tileRect/>
        </a:gradFill>
      </dgm:spPr>
      <dgm:t>
        <a:bodyPr/>
        <a:lstStyle/>
        <a:p>
          <a:r>
            <a:rPr lang="en-US"/>
            <a:t>Supreme People’s Court</a:t>
          </a:r>
        </a:p>
      </dgm:t>
    </dgm:pt>
    <dgm:pt modelId="{372D4EFC-93D7-3341-8077-7CC023702D76}" type="parTrans" cxnId="{A3E1D43B-9416-8A45-B9BB-AE708452E769}">
      <dgm:prSet/>
      <dgm:spPr/>
      <dgm:t>
        <a:bodyPr/>
        <a:lstStyle/>
        <a:p>
          <a:endParaRPr lang="en-US"/>
        </a:p>
      </dgm:t>
    </dgm:pt>
    <dgm:pt modelId="{10790370-69F4-4943-B12D-6482F2992CEB}" type="sibTrans" cxnId="{A3E1D43B-9416-8A45-B9BB-AE708452E769}">
      <dgm:prSet/>
      <dgm:spPr/>
      <dgm:t>
        <a:bodyPr/>
        <a:lstStyle/>
        <a:p>
          <a:endParaRPr lang="en-US"/>
        </a:p>
      </dgm:t>
    </dgm:pt>
    <dgm:pt modelId="{67A93797-7207-A949-9747-DAD20F5258DF}">
      <dgm:prSet/>
      <dgm:spPr>
        <a:gradFill flip="none" rotWithShape="1">
          <a:gsLst>
            <a:gs pos="0">
              <a:schemeClr val="accent5">
                <a:lumMod val="0"/>
                <a:lumOff val="100000"/>
              </a:schemeClr>
            </a:gs>
            <a:gs pos="35000">
              <a:schemeClr val="accent5">
                <a:lumMod val="0"/>
                <a:lumOff val="100000"/>
              </a:schemeClr>
            </a:gs>
            <a:gs pos="100000">
              <a:schemeClr val="accent5">
                <a:lumMod val="100000"/>
              </a:schemeClr>
            </a:gs>
          </a:gsLst>
          <a:lin ang="2700000" scaled="1"/>
          <a:tileRect/>
        </a:gradFill>
      </dgm:spPr>
      <dgm:t>
        <a:bodyPr/>
        <a:lstStyle/>
        <a:p>
          <a:r>
            <a:rPr lang="en-US"/>
            <a:t>Develops “guiding cases” from decisions deemed important or worthy of consideration</a:t>
          </a:r>
        </a:p>
      </dgm:t>
    </dgm:pt>
    <dgm:pt modelId="{4F75DD62-1599-CE42-8B5D-63FF7D3B8529}" type="parTrans" cxnId="{8A908DAE-B421-6B4A-B41A-803B5C5BD10B}">
      <dgm:prSet/>
      <dgm:spPr/>
      <dgm:t>
        <a:bodyPr/>
        <a:lstStyle/>
        <a:p>
          <a:endParaRPr lang="en-US"/>
        </a:p>
      </dgm:t>
    </dgm:pt>
    <dgm:pt modelId="{F56F53A9-AABA-4241-B34A-806AA64E67BE}" type="sibTrans" cxnId="{8A908DAE-B421-6B4A-B41A-803B5C5BD10B}">
      <dgm:prSet/>
      <dgm:spPr/>
      <dgm:t>
        <a:bodyPr/>
        <a:lstStyle/>
        <a:p>
          <a:endParaRPr lang="en-US"/>
        </a:p>
      </dgm:t>
    </dgm:pt>
    <dgm:pt modelId="{FF5A2740-85DA-FD41-9BF1-38250A1B1CAB}">
      <dgm:prSet/>
      <dgm:spPr>
        <a:gradFill flip="none" rotWithShape="1">
          <a:gsLst>
            <a:gs pos="0">
              <a:schemeClr val="accent5">
                <a:lumMod val="0"/>
                <a:lumOff val="100000"/>
              </a:schemeClr>
            </a:gs>
            <a:gs pos="35000">
              <a:schemeClr val="accent5">
                <a:lumMod val="0"/>
                <a:lumOff val="100000"/>
              </a:schemeClr>
            </a:gs>
            <a:gs pos="100000">
              <a:schemeClr val="accent5">
                <a:lumMod val="100000"/>
              </a:schemeClr>
            </a:gs>
          </a:gsLst>
          <a:lin ang="2700000" scaled="1"/>
          <a:tileRect/>
        </a:gradFill>
      </dgm:spPr>
      <dgm:t>
        <a:bodyPr/>
        <a:lstStyle/>
        <a:p>
          <a:r>
            <a:rPr lang="en-US"/>
            <a:t>Specific cases not directly applicable</a:t>
          </a:r>
        </a:p>
      </dgm:t>
    </dgm:pt>
    <dgm:pt modelId="{BC70AA28-ED4E-244A-8E28-C9846739D95D}" type="parTrans" cxnId="{CA11F53E-58FF-A146-8EB6-EA390BADA25A}">
      <dgm:prSet/>
      <dgm:spPr/>
      <dgm:t>
        <a:bodyPr/>
        <a:lstStyle/>
        <a:p>
          <a:endParaRPr lang="en-US"/>
        </a:p>
      </dgm:t>
    </dgm:pt>
    <dgm:pt modelId="{2ABC56B9-4DFB-0243-A706-C85715BB65AA}" type="sibTrans" cxnId="{CA11F53E-58FF-A146-8EB6-EA390BADA25A}">
      <dgm:prSet/>
      <dgm:spPr/>
      <dgm:t>
        <a:bodyPr/>
        <a:lstStyle/>
        <a:p>
          <a:endParaRPr lang="en-US"/>
        </a:p>
      </dgm:t>
    </dgm:pt>
    <dgm:pt modelId="{7D64C684-DD99-EA46-9B82-031B25712A55}">
      <dgm:prSet/>
      <dgm:spPr>
        <a:gradFill flip="none" rotWithShape="1">
          <a:gsLst>
            <a:gs pos="0">
              <a:schemeClr val="accent5">
                <a:lumMod val="0"/>
                <a:lumOff val="100000"/>
              </a:schemeClr>
            </a:gs>
            <a:gs pos="35000">
              <a:schemeClr val="accent5">
                <a:lumMod val="0"/>
                <a:lumOff val="100000"/>
              </a:schemeClr>
            </a:gs>
            <a:gs pos="100000">
              <a:schemeClr val="accent5">
                <a:lumMod val="100000"/>
              </a:schemeClr>
            </a:gs>
          </a:gsLst>
          <a:lin ang="2700000" scaled="1"/>
          <a:tileRect/>
        </a:gradFill>
      </dgm:spPr>
      <dgm:t>
        <a:bodyPr/>
        <a:lstStyle/>
        <a:p>
          <a:r>
            <a:rPr lang="en-US"/>
            <a:t>Instead guiding cases serve as decision-making </a:t>
          </a:r>
          <a:r>
            <a:rPr lang="en-US" b="1"/>
            <a:t>models</a:t>
          </a:r>
          <a:r>
            <a:rPr lang="en-US"/>
            <a:t> that must be taken into account by lower courts when deciding similar cases. </a:t>
          </a:r>
        </a:p>
      </dgm:t>
    </dgm:pt>
    <dgm:pt modelId="{CDBA00CB-E09A-5B4F-B0D3-9AABCE143933}" type="parTrans" cxnId="{41581292-3F33-C748-80A3-38183B7E7F79}">
      <dgm:prSet/>
      <dgm:spPr/>
      <dgm:t>
        <a:bodyPr/>
        <a:lstStyle/>
        <a:p>
          <a:endParaRPr lang="en-US"/>
        </a:p>
      </dgm:t>
    </dgm:pt>
    <dgm:pt modelId="{9776CBBA-C800-9445-B93A-AB06FD7FD5B8}" type="sibTrans" cxnId="{41581292-3F33-C748-80A3-38183B7E7F79}">
      <dgm:prSet/>
      <dgm:spPr/>
      <dgm:t>
        <a:bodyPr/>
        <a:lstStyle/>
        <a:p>
          <a:endParaRPr lang="en-US"/>
        </a:p>
      </dgm:t>
    </dgm:pt>
    <dgm:pt modelId="{DC3EE9F9-BD7C-7F41-AC97-AC94AF863184}" type="pres">
      <dgm:prSet presAssocID="{05CE9D40-A873-0649-B3F1-30AC0D85F068}" presName="Name0" presStyleCnt="0">
        <dgm:presLayoutVars>
          <dgm:dir/>
          <dgm:resizeHandles val="exact"/>
        </dgm:presLayoutVars>
      </dgm:prSet>
      <dgm:spPr/>
    </dgm:pt>
    <dgm:pt modelId="{2B95A732-D2AA-184C-B1D2-159F36E1C69B}" type="pres">
      <dgm:prSet presAssocID="{74509014-5DED-1841-BB07-ACEF05C5A120}" presName="node" presStyleLbl="node1" presStyleIdx="0" presStyleCnt="3" custScaleY="127801">
        <dgm:presLayoutVars>
          <dgm:bulletEnabled val="1"/>
        </dgm:presLayoutVars>
      </dgm:prSet>
      <dgm:spPr/>
    </dgm:pt>
    <dgm:pt modelId="{B95DF585-AB61-8C49-A0F6-5E6D57022AE9}" type="pres">
      <dgm:prSet presAssocID="{AC88D7FF-0F0F-7A42-9E64-AB40511ACEBF}" presName="sibTrans" presStyleLbl="sibTrans2D1" presStyleIdx="0" presStyleCnt="2"/>
      <dgm:spPr/>
    </dgm:pt>
    <dgm:pt modelId="{323B76DB-AFF3-2C42-8EF4-1FAFD47648CD}" type="pres">
      <dgm:prSet presAssocID="{AC88D7FF-0F0F-7A42-9E64-AB40511ACEBF}" presName="connectorText" presStyleLbl="sibTrans2D1" presStyleIdx="0" presStyleCnt="2"/>
      <dgm:spPr/>
    </dgm:pt>
    <dgm:pt modelId="{1D6B788A-6FAE-1B4A-B572-CADA4C11F41A}" type="pres">
      <dgm:prSet presAssocID="{BAEEADB2-B8B7-B94B-949C-9D0B33BCEF5B}" presName="node" presStyleLbl="node1" presStyleIdx="1" presStyleCnt="3" custScaleY="117259">
        <dgm:presLayoutVars>
          <dgm:bulletEnabled val="1"/>
        </dgm:presLayoutVars>
      </dgm:prSet>
      <dgm:spPr/>
    </dgm:pt>
    <dgm:pt modelId="{48BE962A-2316-1F46-8A12-F844627625BF}" type="pres">
      <dgm:prSet presAssocID="{A6F5BE76-867D-2A40-A910-D6A7F8371DC3}" presName="sibTrans" presStyleLbl="sibTrans2D1" presStyleIdx="1" presStyleCnt="2"/>
      <dgm:spPr/>
    </dgm:pt>
    <dgm:pt modelId="{52C5B950-667D-C845-8ABA-52612D8DCE18}" type="pres">
      <dgm:prSet presAssocID="{A6F5BE76-867D-2A40-A910-D6A7F8371DC3}" presName="connectorText" presStyleLbl="sibTrans2D1" presStyleIdx="1" presStyleCnt="2"/>
      <dgm:spPr/>
    </dgm:pt>
    <dgm:pt modelId="{E3CA70C8-D4FA-9140-BE1E-F6DDBE2FD338}" type="pres">
      <dgm:prSet presAssocID="{DD8441EA-FA98-5B49-8ACB-DEC4843881AB}" presName="node" presStyleLbl="node1" presStyleIdx="2" presStyleCnt="3" custScaleY="116088">
        <dgm:presLayoutVars>
          <dgm:bulletEnabled val="1"/>
        </dgm:presLayoutVars>
      </dgm:prSet>
      <dgm:spPr/>
    </dgm:pt>
  </dgm:ptLst>
  <dgm:cxnLst>
    <dgm:cxn modelId="{DFA3010B-E1FE-A445-A063-7996BDED0028}" srcId="{BAEEADB2-B8B7-B94B-949C-9D0B33BCEF5B}" destId="{3AEEC68B-82DF-594A-B59C-8A09A7F75D87}" srcOrd="1" destOrd="0" parTransId="{28F20A78-CF62-F040-8AD8-2136ED1A45BE}" sibTransId="{67AB6B6E-ED8C-074A-8F80-B14706E4FE15}"/>
    <dgm:cxn modelId="{9F42101D-955E-6D48-AC44-4BCDFD51CBEA}" type="presOf" srcId="{74509014-5DED-1841-BB07-ACEF05C5A120}" destId="{2B95A732-D2AA-184C-B1D2-159F36E1C69B}" srcOrd="0" destOrd="0" presId="urn:microsoft.com/office/officeart/2005/8/layout/process1"/>
    <dgm:cxn modelId="{64A3D71D-5C1A-3242-892C-8476FC24F10A}" srcId="{74509014-5DED-1841-BB07-ACEF05C5A120}" destId="{916553C2-44DD-9341-8EE3-391C02EE1629}" srcOrd="4" destOrd="0" parTransId="{A6BF50F5-F9B6-DF43-B1D8-8C6D32323A39}" sibTransId="{52FE65C6-DD33-224E-926E-BB9802C31F22}"/>
    <dgm:cxn modelId="{7C3A4722-3CB4-9F45-A3BA-32B4111B7B65}" type="presOf" srcId="{9707E440-F1A0-D244-A749-E79FA6107E5C}" destId="{2B95A732-D2AA-184C-B1D2-159F36E1C69B}" srcOrd="0" destOrd="3" presId="urn:microsoft.com/office/officeart/2005/8/layout/process1"/>
    <dgm:cxn modelId="{69D71026-E397-7A48-8BA2-44671DEE57B1}" srcId="{74509014-5DED-1841-BB07-ACEF05C5A120}" destId="{4493BD23-FDE0-3B4E-9518-A182322A2FBF}" srcOrd="1" destOrd="0" parTransId="{5222F95F-6EC0-BA49-9B1E-9FA8C96AEE37}" sibTransId="{0628832B-4C10-5049-8E1C-D48E2B046183}"/>
    <dgm:cxn modelId="{071D5A28-8599-5940-88A1-DC6248E75954}" type="presOf" srcId="{10B589B0-4D4B-BA4B-A7E4-B32D5E2E0A75}" destId="{1D6B788A-6FAE-1B4A-B572-CADA4C11F41A}" srcOrd="0" destOrd="1" presId="urn:microsoft.com/office/officeart/2005/8/layout/process1"/>
    <dgm:cxn modelId="{C9565429-30A1-2641-9000-6839079443FC}" type="presOf" srcId="{FF5A2740-85DA-FD41-9BF1-38250A1B1CAB}" destId="{E3CA70C8-D4FA-9140-BE1E-F6DDBE2FD338}" srcOrd="0" destOrd="2" presId="urn:microsoft.com/office/officeart/2005/8/layout/process1"/>
    <dgm:cxn modelId="{8F80512A-2913-1B45-8387-EF80E46F5EC7}" type="presOf" srcId="{3AEEC68B-82DF-594A-B59C-8A09A7F75D87}" destId="{1D6B788A-6FAE-1B4A-B572-CADA4C11F41A}" srcOrd="0" destOrd="2" presId="urn:microsoft.com/office/officeart/2005/8/layout/process1"/>
    <dgm:cxn modelId="{70B08139-A164-2D45-A9C7-326670FAC952}" type="presOf" srcId="{4493BD23-FDE0-3B4E-9518-A182322A2FBF}" destId="{2B95A732-D2AA-184C-B1D2-159F36E1C69B}" srcOrd="0" destOrd="2" presId="urn:microsoft.com/office/officeart/2005/8/layout/process1"/>
    <dgm:cxn modelId="{E504633A-74C1-654D-B747-F3740F8E37AD}" type="presOf" srcId="{05CE9D40-A873-0649-B3F1-30AC0D85F068}" destId="{DC3EE9F9-BD7C-7F41-AC97-AC94AF863184}" srcOrd="0" destOrd="0" presId="urn:microsoft.com/office/officeart/2005/8/layout/process1"/>
    <dgm:cxn modelId="{A3E1D43B-9416-8A45-B9BB-AE708452E769}" srcId="{05CE9D40-A873-0649-B3F1-30AC0D85F068}" destId="{DD8441EA-FA98-5B49-8ACB-DEC4843881AB}" srcOrd="2" destOrd="0" parTransId="{372D4EFC-93D7-3341-8077-7CC023702D76}" sibTransId="{10790370-69F4-4943-B12D-6482F2992CEB}"/>
    <dgm:cxn modelId="{20D9333D-0A9E-D545-8855-D34F43A5AAF3}" type="presOf" srcId="{9DC8AF6E-E844-C345-BB33-091F1E1EAE53}" destId="{2B95A732-D2AA-184C-B1D2-159F36E1C69B}" srcOrd="0" destOrd="4" presId="urn:microsoft.com/office/officeart/2005/8/layout/process1"/>
    <dgm:cxn modelId="{CA11F53E-58FF-A146-8EB6-EA390BADA25A}" srcId="{DD8441EA-FA98-5B49-8ACB-DEC4843881AB}" destId="{FF5A2740-85DA-FD41-9BF1-38250A1B1CAB}" srcOrd="1" destOrd="0" parTransId="{BC70AA28-ED4E-244A-8E28-C9846739D95D}" sibTransId="{2ABC56B9-4DFB-0243-A706-C85715BB65AA}"/>
    <dgm:cxn modelId="{8FF9114A-0BCF-8A4E-A8F0-0F83451E376A}" type="presOf" srcId="{AC88D7FF-0F0F-7A42-9E64-AB40511ACEBF}" destId="{323B76DB-AFF3-2C42-8EF4-1FAFD47648CD}" srcOrd="1" destOrd="0" presId="urn:microsoft.com/office/officeart/2005/8/layout/process1"/>
    <dgm:cxn modelId="{AEF37D59-E54B-9F47-8977-B9A6CEF885A5}" type="presOf" srcId="{AC88D7FF-0F0F-7A42-9E64-AB40511ACEBF}" destId="{B95DF585-AB61-8C49-A0F6-5E6D57022AE9}" srcOrd="0" destOrd="0" presId="urn:microsoft.com/office/officeart/2005/8/layout/process1"/>
    <dgm:cxn modelId="{7B72B05A-1998-7043-A745-8CD58A35EB4A}" type="presOf" srcId="{67A93797-7207-A949-9747-DAD20F5258DF}" destId="{E3CA70C8-D4FA-9140-BE1E-F6DDBE2FD338}" srcOrd="0" destOrd="1" presId="urn:microsoft.com/office/officeart/2005/8/layout/process1"/>
    <dgm:cxn modelId="{10170D5C-2A7C-C94E-ADAB-A203BBEE3A2A}" srcId="{74509014-5DED-1841-BB07-ACEF05C5A120}" destId="{9DC8AF6E-E844-C345-BB33-091F1E1EAE53}" srcOrd="3" destOrd="0" parTransId="{43BDBEF4-7FC1-0946-A566-7B944D413D5A}" sibTransId="{50BC6491-A124-8544-84EA-39B4EB9EDBDC}"/>
    <dgm:cxn modelId="{CBCBB87E-ED3A-2C42-8EBF-CDED59003ADD}" type="presOf" srcId="{A6F5BE76-867D-2A40-A910-D6A7F8371DC3}" destId="{48BE962A-2316-1F46-8A12-F844627625BF}" srcOrd="0" destOrd="0" presId="urn:microsoft.com/office/officeart/2005/8/layout/process1"/>
    <dgm:cxn modelId="{741F8289-301A-AD4C-8466-73876496407C}" srcId="{05CE9D40-A873-0649-B3F1-30AC0D85F068}" destId="{BAEEADB2-B8B7-B94B-949C-9D0B33BCEF5B}" srcOrd="1" destOrd="0" parTransId="{42B45D96-ACAB-2845-BCE6-433693BD5096}" sibTransId="{A6F5BE76-867D-2A40-A910-D6A7F8371DC3}"/>
    <dgm:cxn modelId="{2A6B798C-3468-FF4D-B206-43D66F8C0E71}" type="presOf" srcId="{F77CF836-593F-C744-B0DC-D19900F35BEC}" destId="{2B95A732-D2AA-184C-B1D2-159F36E1C69B}" srcOrd="0" destOrd="6" presId="urn:microsoft.com/office/officeart/2005/8/layout/process1"/>
    <dgm:cxn modelId="{41581292-3F33-C748-80A3-38183B7E7F79}" srcId="{DD8441EA-FA98-5B49-8ACB-DEC4843881AB}" destId="{7D64C684-DD99-EA46-9B82-031B25712A55}" srcOrd="2" destOrd="0" parTransId="{CDBA00CB-E09A-5B4F-B0D3-9AABCE143933}" sibTransId="{9776CBBA-C800-9445-B93A-AB06FD7FD5B8}"/>
    <dgm:cxn modelId="{8A908DAE-B421-6B4A-B41A-803B5C5BD10B}" srcId="{DD8441EA-FA98-5B49-8ACB-DEC4843881AB}" destId="{67A93797-7207-A949-9747-DAD20F5258DF}" srcOrd="0" destOrd="0" parTransId="{4F75DD62-1599-CE42-8B5D-63FF7D3B8529}" sibTransId="{F56F53A9-AABA-4241-B34A-806AA64E67BE}"/>
    <dgm:cxn modelId="{4DE9E9B2-58B2-6748-97E3-DB2F9A3A4AD5}" type="presOf" srcId="{916553C2-44DD-9341-8EE3-391C02EE1629}" destId="{2B95A732-D2AA-184C-B1D2-159F36E1C69B}" srcOrd="0" destOrd="5" presId="urn:microsoft.com/office/officeart/2005/8/layout/process1"/>
    <dgm:cxn modelId="{6C6C5BB5-AC21-374A-9163-C8F505E7ABFE}" type="presOf" srcId="{A6F5BE76-867D-2A40-A910-D6A7F8371DC3}" destId="{52C5B950-667D-C845-8ABA-52612D8DCE18}" srcOrd="1" destOrd="0" presId="urn:microsoft.com/office/officeart/2005/8/layout/process1"/>
    <dgm:cxn modelId="{E6CDCCB5-D5B0-CE45-B09F-4041A816BE4F}" type="presOf" srcId="{7D64C684-DD99-EA46-9B82-031B25712A55}" destId="{E3CA70C8-D4FA-9140-BE1E-F6DDBE2FD338}" srcOrd="0" destOrd="3" presId="urn:microsoft.com/office/officeart/2005/8/layout/process1"/>
    <dgm:cxn modelId="{95620BBD-619A-EC4D-A43E-09B010B91256}" type="presOf" srcId="{BAEEADB2-B8B7-B94B-949C-9D0B33BCEF5B}" destId="{1D6B788A-6FAE-1B4A-B572-CADA4C11F41A}" srcOrd="0" destOrd="0" presId="urn:microsoft.com/office/officeart/2005/8/layout/process1"/>
    <dgm:cxn modelId="{1EB11DCF-70C5-FA43-A27B-20C0A67C2AAF}" srcId="{74509014-5DED-1841-BB07-ACEF05C5A120}" destId="{9707E440-F1A0-D244-A749-E79FA6107E5C}" srcOrd="2" destOrd="0" parTransId="{F409864F-6398-DB43-98AD-86A560C5BBD3}" sibTransId="{7EADF133-A619-A440-9E16-C0F30EC386B7}"/>
    <dgm:cxn modelId="{075C08D0-E378-BA4F-84CE-59DDAFC99ECD}" srcId="{74509014-5DED-1841-BB07-ACEF05C5A120}" destId="{6475D5C4-F797-A04D-853F-D737ABE277EC}" srcOrd="0" destOrd="0" parTransId="{39A4C714-E7C3-4B42-B37C-A66FF1B60395}" sibTransId="{C96BC804-683D-974A-8008-0F969032096F}"/>
    <dgm:cxn modelId="{4ED1DBD8-CA7F-4748-88D3-F3C0B5835FD9}" type="presOf" srcId="{6475D5C4-F797-A04D-853F-D737ABE277EC}" destId="{2B95A732-D2AA-184C-B1D2-159F36E1C69B}" srcOrd="0" destOrd="1" presId="urn:microsoft.com/office/officeart/2005/8/layout/process1"/>
    <dgm:cxn modelId="{CAE4F0E9-383B-AF41-9C5C-BC463502610F}" srcId="{BAEEADB2-B8B7-B94B-949C-9D0B33BCEF5B}" destId="{10B589B0-4D4B-BA4B-A7E4-B32D5E2E0A75}" srcOrd="0" destOrd="0" parTransId="{9FAB7F01-DD3A-7B4D-8000-67C94982887A}" sibTransId="{35FE9288-EE33-C041-ADC5-9FBC8B117F83}"/>
    <dgm:cxn modelId="{48EF12F3-2CD9-0D40-A203-9EB807B6699D}" srcId="{74509014-5DED-1841-BB07-ACEF05C5A120}" destId="{F77CF836-593F-C744-B0DC-D19900F35BEC}" srcOrd="5" destOrd="0" parTransId="{33595804-B34E-3542-A345-EE37B4B0B81E}" sibTransId="{B7DEB2BB-FF42-5046-A2B3-42FB93079523}"/>
    <dgm:cxn modelId="{EB2740F4-C5BB-1643-86B9-3E15E3736E6B}" srcId="{05CE9D40-A873-0649-B3F1-30AC0D85F068}" destId="{74509014-5DED-1841-BB07-ACEF05C5A120}" srcOrd="0" destOrd="0" parTransId="{DA96535B-A163-7B41-A891-B408E74F0F96}" sibTransId="{AC88D7FF-0F0F-7A42-9E64-AB40511ACEBF}"/>
    <dgm:cxn modelId="{F23EC0FA-523C-6249-82B5-288012EE8AE5}" type="presOf" srcId="{DD8441EA-FA98-5B49-8ACB-DEC4843881AB}" destId="{E3CA70C8-D4FA-9140-BE1E-F6DDBE2FD338}" srcOrd="0" destOrd="0" presId="urn:microsoft.com/office/officeart/2005/8/layout/process1"/>
    <dgm:cxn modelId="{943AC2CF-1E8B-0142-954F-99225D389E14}" type="presParOf" srcId="{DC3EE9F9-BD7C-7F41-AC97-AC94AF863184}" destId="{2B95A732-D2AA-184C-B1D2-159F36E1C69B}" srcOrd="0" destOrd="0" presId="urn:microsoft.com/office/officeart/2005/8/layout/process1"/>
    <dgm:cxn modelId="{C47764D1-EDF1-084B-B9CE-7E28001D78D7}" type="presParOf" srcId="{DC3EE9F9-BD7C-7F41-AC97-AC94AF863184}" destId="{B95DF585-AB61-8C49-A0F6-5E6D57022AE9}" srcOrd="1" destOrd="0" presId="urn:microsoft.com/office/officeart/2005/8/layout/process1"/>
    <dgm:cxn modelId="{54B8F991-6811-A146-B3EC-C51D519C5395}" type="presParOf" srcId="{B95DF585-AB61-8C49-A0F6-5E6D57022AE9}" destId="{323B76DB-AFF3-2C42-8EF4-1FAFD47648CD}" srcOrd="0" destOrd="0" presId="urn:microsoft.com/office/officeart/2005/8/layout/process1"/>
    <dgm:cxn modelId="{88F1BD08-B5ED-6F46-BB9A-58EB56B9D9EB}" type="presParOf" srcId="{DC3EE9F9-BD7C-7F41-AC97-AC94AF863184}" destId="{1D6B788A-6FAE-1B4A-B572-CADA4C11F41A}" srcOrd="2" destOrd="0" presId="urn:microsoft.com/office/officeart/2005/8/layout/process1"/>
    <dgm:cxn modelId="{E20C7FE3-287B-AD4B-BF79-F52E588AF185}" type="presParOf" srcId="{DC3EE9F9-BD7C-7F41-AC97-AC94AF863184}" destId="{48BE962A-2316-1F46-8A12-F844627625BF}" srcOrd="3" destOrd="0" presId="urn:microsoft.com/office/officeart/2005/8/layout/process1"/>
    <dgm:cxn modelId="{1FC845BE-0A68-3D4A-B454-467A78D5F4F7}" type="presParOf" srcId="{48BE962A-2316-1F46-8A12-F844627625BF}" destId="{52C5B950-667D-C845-8ABA-52612D8DCE18}" srcOrd="0" destOrd="0" presId="urn:microsoft.com/office/officeart/2005/8/layout/process1"/>
    <dgm:cxn modelId="{0100A30F-A5B4-7249-B9AE-1A9AF09FD5DD}" type="presParOf" srcId="{DC3EE9F9-BD7C-7F41-AC97-AC94AF863184}" destId="{E3CA70C8-D4FA-9140-BE1E-F6DDBE2FD338}"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3639B01-B07A-C24A-AD25-CDA79E7D5AFD}" type="doc">
      <dgm:prSet loTypeId="urn:microsoft.com/office/officeart/2005/8/layout/vList6" loCatId="process" qsTypeId="urn:microsoft.com/office/officeart/2005/8/quickstyle/simple3" qsCatId="simple" csTypeId="urn:microsoft.com/office/officeart/2005/8/colors/accent2_4" csCatId="accent2" phldr="1"/>
      <dgm:spPr/>
      <dgm:t>
        <a:bodyPr/>
        <a:lstStyle/>
        <a:p>
          <a:endParaRPr lang="en-US"/>
        </a:p>
      </dgm:t>
    </dgm:pt>
    <dgm:pt modelId="{4FBD4EC3-4CFE-6743-900D-321EBD0EC246}">
      <dgm:prSet/>
      <dgm:spPr/>
      <dgm:t>
        <a:bodyPr/>
        <a:lstStyle/>
        <a:p>
          <a:r>
            <a:rPr lang="en-US"/>
            <a:t>Precise words</a:t>
          </a:r>
        </a:p>
      </dgm:t>
    </dgm:pt>
    <dgm:pt modelId="{EDBB68A7-63C7-5C4B-996A-B4249E09F0BC}" type="parTrans" cxnId="{53A71037-E54E-9248-BF89-F880B7750388}">
      <dgm:prSet/>
      <dgm:spPr/>
      <dgm:t>
        <a:bodyPr/>
        <a:lstStyle/>
        <a:p>
          <a:endParaRPr lang="en-US"/>
        </a:p>
      </dgm:t>
    </dgm:pt>
    <dgm:pt modelId="{2356C1F6-ED61-714B-AA93-748C0DAD440E}" type="sibTrans" cxnId="{53A71037-E54E-9248-BF89-F880B7750388}">
      <dgm:prSet/>
      <dgm:spPr/>
      <dgm:t>
        <a:bodyPr/>
        <a:lstStyle/>
        <a:p>
          <a:endParaRPr lang="en-US"/>
        </a:p>
      </dgm:t>
    </dgm:pt>
    <dgm:pt modelId="{CD373960-C29D-8D40-B2CE-5F0ECF71C0AF}">
      <dgm:prSet custT="1"/>
      <dgm:spPr/>
      <dgm:t>
        <a:bodyPr/>
        <a:lstStyle/>
        <a:p>
          <a:r>
            <a:rPr lang="en-US" sz="1600" dirty="0"/>
            <a:t>Which ones?</a:t>
          </a:r>
        </a:p>
      </dgm:t>
    </dgm:pt>
    <dgm:pt modelId="{592698E0-6F63-004A-A406-BBBF9ABD142B}" type="parTrans" cxnId="{FEA10CD5-6B02-7148-B19A-38CC632DD7EA}">
      <dgm:prSet/>
      <dgm:spPr/>
      <dgm:t>
        <a:bodyPr/>
        <a:lstStyle/>
        <a:p>
          <a:endParaRPr lang="en-US"/>
        </a:p>
      </dgm:t>
    </dgm:pt>
    <dgm:pt modelId="{A9842906-BC3D-3847-8E68-D299A01E2D36}" type="sibTrans" cxnId="{FEA10CD5-6B02-7148-B19A-38CC632DD7EA}">
      <dgm:prSet/>
      <dgm:spPr/>
      <dgm:t>
        <a:bodyPr/>
        <a:lstStyle/>
        <a:p>
          <a:endParaRPr lang="en-US"/>
        </a:p>
      </dgm:t>
    </dgm:pt>
    <dgm:pt modelId="{6D448905-7F72-A440-9FA5-479414BBEFBA}">
      <dgm:prSet/>
      <dgm:spPr/>
      <dgm:t>
        <a:bodyPr/>
        <a:lstStyle/>
        <a:p>
          <a:r>
            <a:rPr lang="en-US"/>
            <a:t>Meaning from context</a:t>
          </a:r>
        </a:p>
      </dgm:t>
    </dgm:pt>
    <dgm:pt modelId="{31A9F057-3F7E-064D-B1D9-CA9D9DEB7651}" type="parTrans" cxnId="{D9535D53-2093-F24F-88DE-E13097D7E6DA}">
      <dgm:prSet/>
      <dgm:spPr/>
      <dgm:t>
        <a:bodyPr/>
        <a:lstStyle/>
        <a:p>
          <a:endParaRPr lang="en-US"/>
        </a:p>
      </dgm:t>
    </dgm:pt>
    <dgm:pt modelId="{51EAA525-2B24-BC47-9496-D543011336F7}" type="sibTrans" cxnId="{D9535D53-2093-F24F-88DE-E13097D7E6DA}">
      <dgm:prSet/>
      <dgm:spPr/>
      <dgm:t>
        <a:bodyPr/>
        <a:lstStyle/>
        <a:p>
          <a:endParaRPr lang="en-US"/>
        </a:p>
      </dgm:t>
    </dgm:pt>
    <dgm:pt modelId="{FB9E36DB-DEDD-7A42-8C9B-E54A9FB4511E}">
      <dgm:prSet/>
      <dgm:spPr/>
      <dgm:t>
        <a:bodyPr/>
        <a:lstStyle/>
        <a:p>
          <a:r>
            <a:rPr lang="en-US" dirty="0"/>
            <a:t>Phrases</a:t>
          </a:r>
        </a:p>
      </dgm:t>
    </dgm:pt>
    <dgm:pt modelId="{1CB74611-6C19-C043-9D78-B38C29F0261A}" type="parTrans" cxnId="{425803C4-B4C8-534C-882E-9062D67CADDF}">
      <dgm:prSet/>
      <dgm:spPr/>
      <dgm:t>
        <a:bodyPr/>
        <a:lstStyle/>
        <a:p>
          <a:endParaRPr lang="en-US"/>
        </a:p>
      </dgm:t>
    </dgm:pt>
    <dgm:pt modelId="{C5E1A7C5-ABDF-044F-86EC-6809AD34911B}" type="sibTrans" cxnId="{425803C4-B4C8-534C-882E-9062D67CADDF}">
      <dgm:prSet/>
      <dgm:spPr/>
      <dgm:t>
        <a:bodyPr/>
        <a:lstStyle/>
        <a:p>
          <a:endParaRPr lang="en-US"/>
        </a:p>
      </dgm:t>
    </dgm:pt>
    <dgm:pt modelId="{B77750BE-9198-8C47-805B-8428986B4FB6}">
      <dgm:prSet/>
      <dgm:spPr/>
      <dgm:t>
        <a:bodyPr/>
        <a:lstStyle/>
        <a:p>
          <a:r>
            <a:rPr lang="en-US"/>
            <a:t>The sentence in which the words appear?</a:t>
          </a:r>
        </a:p>
      </dgm:t>
    </dgm:pt>
    <dgm:pt modelId="{185E4B97-6AD0-604F-8CB1-674A262CE60C}" type="parTrans" cxnId="{284C5F27-86A7-0D4B-BCE7-019A75C02D47}">
      <dgm:prSet/>
      <dgm:spPr/>
      <dgm:t>
        <a:bodyPr/>
        <a:lstStyle/>
        <a:p>
          <a:endParaRPr lang="en-US"/>
        </a:p>
      </dgm:t>
    </dgm:pt>
    <dgm:pt modelId="{72287E0E-1D5A-8645-81DF-2139C78905D7}" type="sibTrans" cxnId="{284C5F27-86A7-0D4B-BCE7-019A75C02D47}">
      <dgm:prSet/>
      <dgm:spPr/>
      <dgm:t>
        <a:bodyPr/>
        <a:lstStyle/>
        <a:p>
          <a:endParaRPr lang="en-US"/>
        </a:p>
      </dgm:t>
    </dgm:pt>
    <dgm:pt modelId="{70C96B47-C562-7A43-83AD-B96AA938C670}">
      <dgm:prSet/>
      <dgm:spPr/>
      <dgm:t>
        <a:bodyPr/>
        <a:lstStyle/>
        <a:p>
          <a:r>
            <a:rPr lang="en-US" dirty="0"/>
            <a:t>The statutory section in which the word appears?</a:t>
          </a:r>
        </a:p>
      </dgm:t>
    </dgm:pt>
    <dgm:pt modelId="{ADCC28D8-847E-274C-99F7-6FFD15096A1B}" type="parTrans" cxnId="{F49E036E-9F27-F243-AE5D-9A512997FCAC}">
      <dgm:prSet/>
      <dgm:spPr/>
      <dgm:t>
        <a:bodyPr/>
        <a:lstStyle/>
        <a:p>
          <a:endParaRPr lang="en-US"/>
        </a:p>
      </dgm:t>
    </dgm:pt>
    <dgm:pt modelId="{8F2B491E-164E-7948-8B1F-61162EC38E52}" type="sibTrans" cxnId="{F49E036E-9F27-F243-AE5D-9A512997FCAC}">
      <dgm:prSet/>
      <dgm:spPr/>
      <dgm:t>
        <a:bodyPr/>
        <a:lstStyle/>
        <a:p>
          <a:endParaRPr lang="en-US"/>
        </a:p>
      </dgm:t>
    </dgm:pt>
    <dgm:pt modelId="{35BA0DB0-AF92-5144-9975-558843917A22}">
      <dgm:prSet/>
      <dgm:spPr/>
      <dgm:t>
        <a:bodyPr/>
        <a:lstStyle/>
        <a:p>
          <a:r>
            <a:rPr lang="en-US"/>
            <a:t>The Chapter or title in which the statute is placed?</a:t>
          </a:r>
        </a:p>
      </dgm:t>
    </dgm:pt>
    <dgm:pt modelId="{A15D5BCB-A9C7-7446-8C0A-A13EAF29FAB7}" type="parTrans" cxnId="{0EF6005D-2801-2B4B-A9E2-88075B8D0517}">
      <dgm:prSet/>
      <dgm:spPr/>
      <dgm:t>
        <a:bodyPr/>
        <a:lstStyle/>
        <a:p>
          <a:endParaRPr lang="en-US"/>
        </a:p>
      </dgm:t>
    </dgm:pt>
    <dgm:pt modelId="{66473F82-B74E-9F4D-8ABC-FB9A6AAD3AAB}" type="sibTrans" cxnId="{0EF6005D-2801-2B4B-A9E2-88075B8D0517}">
      <dgm:prSet/>
      <dgm:spPr/>
      <dgm:t>
        <a:bodyPr/>
        <a:lstStyle/>
        <a:p>
          <a:endParaRPr lang="en-US"/>
        </a:p>
      </dgm:t>
    </dgm:pt>
    <dgm:pt modelId="{389D5602-C1EA-2045-BF7A-891D5106072C}">
      <dgm:prSet/>
      <dgm:spPr/>
      <dgm:t>
        <a:bodyPr/>
        <a:lstStyle/>
        <a:p>
          <a:r>
            <a:rPr lang="en-US" dirty="0"/>
            <a:t>The statute as a whole?</a:t>
          </a:r>
        </a:p>
      </dgm:t>
    </dgm:pt>
    <dgm:pt modelId="{BB47BA3F-7616-2F45-9BBD-D80CB3976670}" type="parTrans" cxnId="{E81F671D-ECC4-6244-9FE6-7F7A31F3F5C0}">
      <dgm:prSet/>
      <dgm:spPr/>
      <dgm:t>
        <a:bodyPr/>
        <a:lstStyle/>
        <a:p>
          <a:endParaRPr lang="en-US"/>
        </a:p>
      </dgm:t>
    </dgm:pt>
    <dgm:pt modelId="{C38DEA8B-B0A8-1F4E-86D4-DE21DF7E78F3}" type="sibTrans" cxnId="{E81F671D-ECC4-6244-9FE6-7F7A31F3F5C0}">
      <dgm:prSet/>
      <dgm:spPr/>
      <dgm:t>
        <a:bodyPr/>
        <a:lstStyle/>
        <a:p>
          <a:endParaRPr lang="en-US"/>
        </a:p>
      </dgm:t>
    </dgm:pt>
    <dgm:pt modelId="{4F09AF37-23FB-1C4C-A5DE-740FEA9EEF5C}">
      <dgm:prSet/>
      <dgm:spPr/>
      <dgm:t>
        <a:bodyPr/>
        <a:lstStyle/>
        <a:p>
          <a:r>
            <a:rPr lang="en-US"/>
            <a:t>To what ends?</a:t>
          </a:r>
        </a:p>
      </dgm:t>
    </dgm:pt>
    <dgm:pt modelId="{16D32A16-AF50-6644-8121-121F2F1B03B0}" type="parTrans" cxnId="{463C8E65-AA03-4B4A-AF23-012E842AC89A}">
      <dgm:prSet/>
      <dgm:spPr/>
      <dgm:t>
        <a:bodyPr/>
        <a:lstStyle/>
        <a:p>
          <a:endParaRPr lang="en-US"/>
        </a:p>
      </dgm:t>
    </dgm:pt>
    <dgm:pt modelId="{42C29CFA-735B-574E-8B18-D76CFCC17305}" type="sibTrans" cxnId="{463C8E65-AA03-4B4A-AF23-012E842AC89A}">
      <dgm:prSet/>
      <dgm:spPr/>
      <dgm:t>
        <a:bodyPr/>
        <a:lstStyle/>
        <a:p>
          <a:endParaRPr lang="en-US"/>
        </a:p>
      </dgm:t>
    </dgm:pt>
    <dgm:pt modelId="{5DE5E257-ADC1-8B49-B79E-62A23737EE9E}">
      <dgm:prSet/>
      <dgm:spPr/>
      <dgm:t>
        <a:bodyPr/>
        <a:lstStyle/>
        <a:p>
          <a:r>
            <a:rPr lang="en-US"/>
            <a:t>Derive meaning from text</a:t>
          </a:r>
        </a:p>
      </dgm:t>
    </dgm:pt>
    <dgm:pt modelId="{DDA4ECF7-88AA-634B-8A92-FD24A5D88BA6}" type="parTrans" cxnId="{4BE27597-B7B8-2B40-96EA-6A001B40BBE7}">
      <dgm:prSet/>
      <dgm:spPr/>
      <dgm:t>
        <a:bodyPr/>
        <a:lstStyle/>
        <a:p>
          <a:endParaRPr lang="en-US"/>
        </a:p>
      </dgm:t>
    </dgm:pt>
    <dgm:pt modelId="{95F5277C-C0C0-E648-B1B5-8BA3334B8068}" type="sibTrans" cxnId="{4BE27597-B7B8-2B40-96EA-6A001B40BBE7}">
      <dgm:prSet/>
      <dgm:spPr/>
      <dgm:t>
        <a:bodyPr/>
        <a:lstStyle/>
        <a:p>
          <a:endParaRPr lang="en-US"/>
        </a:p>
      </dgm:t>
    </dgm:pt>
    <dgm:pt modelId="{A09D1CDD-54A0-5D4A-AF50-969792769564}">
      <dgm:prSet/>
      <dgm:spPr/>
      <dgm:t>
        <a:bodyPr/>
        <a:lstStyle/>
        <a:p>
          <a:r>
            <a:rPr lang="en-US"/>
            <a:t>Derive meaning from intent</a:t>
          </a:r>
        </a:p>
      </dgm:t>
    </dgm:pt>
    <dgm:pt modelId="{3DFE3F9A-C220-AB42-9F92-DF98989B3804}" type="parTrans" cxnId="{52A492F1-4C56-B449-A9B1-6C000B5C458B}">
      <dgm:prSet/>
      <dgm:spPr/>
      <dgm:t>
        <a:bodyPr/>
        <a:lstStyle/>
        <a:p>
          <a:endParaRPr lang="en-US"/>
        </a:p>
      </dgm:t>
    </dgm:pt>
    <dgm:pt modelId="{D605AACE-D5F4-4C49-B265-4B3F0342ED7B}" type="sibTrans" cxnId="{52A492F1-4C56-B449-A9B1-6C000B5C458B}">
      <dgm:prSet/>
      <dgm:spPr/>
      <dgm:t>
        <a:bodyPr/>
        <a:lstStyle/>
        <a:p>
          <a:endParaRPr lang="en-US"/>
        </a:p>
      </dgm:t>
    </dgm:pt>
    <dgm:pt modelId="{31D5CF2A-6BE4-564A-9530-8B5404FF09E5}">
      <dgm:prSet/>
      <dgm:spPr/>
      <dgm:t>
        <a:bodyPr/>
        <a:lstStyle/>
        <a:p>
          <a:r>
            <a:rPr lang="en-US"/>
            <a:t>Interpret in light of original understanding</a:t>
          </a:r>
        </a:p>
      </dgm:t>
    </dgm:pt>
    <dgm:pt modelId="{4F6ED3D7-D65B-CE45-A1A3-7527BAA85DE7}" type="parTrans" cxnId="{CE94CF62-B58E-0C46-A1E4-C070CB8CE116}">
      <dgm:prSet/>
      <dgm:spPr/>
      <dgm:t>
        <a:bodyPr/>
        <a:lstStyle/>
        <a:p>
          <a:endParaRPr lang="en-US"/>
        </a:p>
      </dgm:t>
    </dgm:pt>
    <dgm:pt modelId="{165A304B-9E49-5740-9C13-38C8C8E695FE}" type="sibTrans" cxnId="{CE94CF62-B58E-0C46-A1E4-C070CB8CE116}">
      <dgm:prSet/>
      <dgm:spPr/>
      <dgm:t>
        <a:bodyPr/>
        <a:lstStyle/>
        <a:p>
          <a:endParaRPr lang="en-US"/>
        </a:p>
      </dgm:t>
    </dgm:pt>
    <dgm:pt modelId="{65CF1FCB-398E-0449-BACA-A2356CA3BDFF}">
      <dgm:prSet/>
      <dgm:spPr/>
      <dgm:t>
        <a:bodyPr/>
        <a:lstStyle/>
        <a:p>
          <a:r>
            <a:rPr lang="en-US"/>
            <a:t>Interpret in light of contemporary context</a:t>
          </a:r>
        </a:p>
      </dgm:t>
    </dgm:pt>
    <dgm:pt modelId="{3E3CAAE4-27F0-9148-82D3-5D9187D35AF1}" type="parTrans" cxnId="{0C150D86-2A32-AB4A-AC66-B4560D5233BF}">
      <dgm:prSet/>
      <dgm:spPr/>
      <dgm:t>
        <a:bodyPr/>
        <a:lstStyle/>
        <a:p>
          <a:endParaRPr lang="en-US"/>
        </a:p>
      </dgm:t>
    </dgm:pt>
    <dgm:pt modelId="{758F4546-7658-DE4D-AC21-09AAC62F8498}" type="sibTrans" cxnId="{0C150D86-2A32-AB4A-AC66-B4560D5233BF}">
      <dgm:prSet/>
      <dgm:spPr/>
      <dgm:t>
        <a:bodyPr/>
        <a:lstStyle/>
        <a:p>
          <a:endParaRPr lang="en-US"/>
        </a:p>
      </dgm:t>
    </dgm:pt>
    <dgm:pt modelId="{593AA688-4290-ED43-B9FD-63B16D3BD586}" type="pres">
      <dgm:prSet presAssocID="{B3639B01-B07A-C24A-AD25-CDA79E7D5AFD}" presName="Name0" presStyleCnt="0">
        <dgm:presLayoutVars>
          <dgm:dir/>
          <dgm:animLvl val="lvl"/>
          <dgm:resizeHandles/>
        </dgm:presLayoutVars>
      </dgm:prSet>
      <dgm:spPr/>
    </dgm:pt>
    <dgm:pt modelId="{005C2A13-74E7-3840-8941-C870E33D3C38}" type="pres">
      <dgm:prSet presAssocID="{4FBD4EC3-4CFE-6743-900D-321EBD0EC246}" presName="linNode" presStyleCnt="0"/>
      <dgm:spPr/>
    </dgm:pt>
    <dgm:pt modelId="{22169A80-BCB7-2B4D-A9AB-F4F57457A185}" type="pres">
      <dgm:prSet presAssocID="{4FBD4EC3-4CFE-6743-900D-321EBD0EC246}" presName="parentShp" presStyleLbl="node1" presStyleIdx="0" presStyleCnt="3">
        <dgm:presLayoutVars>
          <dgm:bulletEnabled val="1"/>
        </dgm:presLayoutVars>
      </dgm:prSet>
      <dgm:spPr/>
    </dgm:pt>
    <dgm:pt modelId="{CDA2A882-2880-D441-A522-3B6E375E3C4C}" type="pres">
      <dgm:prSet presAssocID="{4FBD4EC3-4CFE-6743-900D-321EBD0EC246}" presName="childShp" presStyleLbl="bgAccFollowNode1" presStyleIdx="0" presStyleCnt="3">
        <dgm:presLayoutVars>
          <dgm:bulletEnabled val="1"/>
        </dgm:presLayoutVars>
      </dgm:prSet>
      <dgm:spPr/>
    </dgm:pt>
    <dgm:pt modelId="{7B8496D8-4F92-B449-8D51-BAF77693D7AB}" type="pres">
      <dgm:prSet presAssocID="{2356C1F6-ED61-714B-AA93-748C0DAD440E}" presName="spacing" presStyleCnt="0"/>
      <dgm:spPr/>
    </dgm:pt>
    <dgm:pt modelId="{F5C1A934-B20F-7849-8BF6-19A112E550AE}" type="pres">
      <dgm:prSet presAssocID="{6D448905-7F72-A440-9FA5-479414BBEFBA}" presName="linNode" presStyleCnt="0"/>
      <dgm:spPr/>
    </dgm:pt>
    <dgm:pt modelId="{A8A1711B-1F88-5B44-9CD5-65E3F00D82E8}" type="pres">
      <dgm:prSet presAssocID="{6D448905-7F72-A440-9FA5-479414BBEFBA}" presName="parentShp" presStyleLbl="node1" presStyleIdx="1" presStyleCnt="3">
        <dgm:presLayoutVars>
          <dgm:bulletEnabled val="1"/>
        </dgm:presLayoutVars>
      </dgm:prSet>
      <dgm:spPr/>
    </dgm:pt>
    <dgm:pt modelId="{D8CDA8C0-B6A1-E245-90DA-ABF7DC8E7713}" type="pres">
      <dgm:prSet presAssocID="{6D448905-7F72-A440-9FA5-479414BBEFBA}" presName="childShp" presStyleLbl="bgAccFollowNode1" presStyleIdx="1" presStyleCnt="3">
        <dgm:presLayoutVars>
          <dgm:bulletEnabled val="1"/>
        </dgm:presLayoutVars>
      </dgm:prSet>
      <dgm:spPr/>
    </dgm:pt>
    <dgm:pt modelId="{94A3CB82-1970-D54C-A24E-2D3417F0A3A3}" type="pres">
      <dgm:prSet presAssocID="{51EAA525-2B24-BC47-9496-D543011336F7}" presName="spacing" presStyleCnt="0"/>
      <dgm:spPr/>
    </dgm:pt>
    <dgm:pt modelId="{FBF04162-FAD7-3844-8941-A0CAA0A804EE}" type="pres">
      <dgm:prSet presAssocID="{4F09AF37-23FB-1C4C-A5DE-740FEA9EEF5C}" presName="linNode" presStyleCnt="0"/>
      <dgm:spPr/>
    </dgm:pt>
    <dgm:pt modelId="{1DE696E7-14BB-2648-A213-BC50F70CBF25}" type="pres">
      <dgm:prSet presAssocID="{4F09AF37-23FB-1C4C-A5DE-740FEA9EEF5C}" presName="parentShp" presStyleLbl="node1" presStyleIdx="2" presStyleCnt="3">
        <dgm:presLayoutVars>
          <dgm:bulletEnabled val="1"/>
        </dgm:presLayoutVars>
      </dgm:prSet>
      <dgm:spPr/>
    </dgm:pt>
    <dgm:pt modelId="{AF460C37-1D39-774A-AE76-36A7B8B0E7AB}" type="pres">
      <dgm:prSet presAssocID="{4F09AF37-23FB-1C4C-A5DE-740FEA9EEF5C}" presName="childShp" presStyleLbl="bgAccFollowNode1" presStyleIdx="2" presStyleCnt="3">
        <dgm:presLayoutVars>
          <dgm:bulletEnabled val="1"/>
        </dgm:presLayoutVars>
      </dgm:prSet>
      <dgm:spPr/>
    </dgm:pt>
  </dgm:ptLst>
  <dgm:cxnLst>
    <dgm:cxn modelId="{B60CA00D-D323-A046-9DFC-C300628E1378}" type="presOf" srcId="{A09D1CDD-54A0-5D4A-AF50-969792769564}" destId="{AF460C37-1D39-774A-AE76-36A7B8B0E7AB}" srcOrd="0" destOrd="1" presId="urn:microsoft.com/office/officeart/2005/8/layout/vList6"/>
    <dgm:cxn modelId="{E81F671D-ECC4-6244-9FE6-7F7A31F3F5C0}" srcId="{6D448905-7F72-A440-9FA5-479414BBEFBA}" destId="{389D5602-C1EA-2045-BF7A-891D5106072C}" srcOrd="4" destOrd="0" parTransId="{BB47BA3F-7616-2F45-9BBD-D80CB3976670}" sibTransId="{C38DEA8B-B0A8-1F4E-86D4-DE21DF7E78F3}"/>
    <dgm:cxn modelId="{17F3A81F-4E82-2040-83EF-EBA929ABC427}" type="presOf" srcId="{70C96B47-C562-7A43-83AD-B96AA938C670}" destId="{D8CDA8C0-B6A1-E245-90DA-ABF7DC8E7713}" srcOrd="0" destOrd="2" presId="urn:microsoft.com/office/officeart/2005/8/layout/vList6"/>
    <dgm:cxn modelId="{284C5F27-86A7-0D4B-BCE7-019A75C02D47}" srcId="{6D448905-7F72-A440-9FA5-479414BBEFBA}" destId="{B77750BE-9198-8C47-805B-8428986B4FB6}" srcOrd="1" destOrd="0" parTransId="{185E4B97-6AD0-604F-8CB1-674A262CE60C}" sibTransId="{72287E0E-1D5A-8645-81DF-2139C78905D7}"/>
    <dgm:cxn modelId="{53A71037-E54E-9248-BF89-F880B7750388}" srcId="{B3639B01-B07A-C24A-AD25-CDA79E7D5AFD}" destId="{4FBD4EC3-4CFE-6743-900D-321EBD0EC246}" srcOrd="0" destOrd="0" parTransId="{EDBB68A7-63C7-5C4B-996A-B4249E09F0BC}" sibTransId="{2356C1F6-ED61-714B-AA93-748C0DAD440E}"/>
    <dgm:cxn modelId="{83FAF038-F4E6-164A-A483-D36346F630CC}" type="presOf" srcId="{CD373960-C29D-8D40-B2CE-5F0ECF71C0AF}" destId="{CDA2A882-2880-D441-A522-3B6E375E3C4C}" srcOrd="0" destOrd="0" presId="urn:microsoft.com/office/officeart/2005/8/layout/vList6"/>
    <dgm:cxn modelId="{E0420D3A-53AC-F74D-83A7-AE1E168426D8}" type="presOf" srcId="{389D5602-C1EA-2045-BF7A-891D5106072C}" destId="{D8CDA8C0-B6A1-E245-90DA-ABF7DC8E7713}" srcOrd="0" destOrd="4" presId="urn:microsoft.com/office/officeart/2005/8/layout/vList6"/>
    <dgm:cxn modelId="{D9535D53-2093-F24F-88DE-E13097D7E6DA}" srcId="{B3639B01-B07A-C24A-AD25-CDA79E7D5AFD}" destId="{6D448905-7F72-A440-9FA5-479414BBEFBA}" srcOrd="1" destOrd="0" parTransId="{31A9F057-3F7E-064D-B1D9-CA9D9DEB7651}" sibTransId="{51EAA525-2B24-BC47-9496-D543011336F7}"/>
    <dgm:cxn modelId="{0EF6005D-2801-2B4B-A9E2-88075B8D0517}" srcId="{6D448905-7F72-A440-9FA5-479414BBEFBA}" destId="{35BA0DB0-AF92-5144-9975-558843917A22}" srcOrd="3" destOrd="0" parTransId="{A15D5BCB-A9C7-7446-8C0A-A13EAF29FAB7}" sibTransId="{66473F82-B74E-9F4D-8ABC-FB9A6AAD3AAB}"/>
    <dgm:cxn modelId="{CE94CF62-B58E-0C46-A1E4-C070CB8CE116}" srcId="{4F09AF37-23FB-1C4C-A5DE-740FEA9EEF5C}" destId="{31D5CF2A-6BE4-564A-9530-8B5404FF09E5}" srcOrd="2" destOrd="0" parTransId="{4F6ED3D7-D65B-CE45-A1A3-7527BAA85DE7}" sibTransId="{165A304B-9E49-5740-9C13-38C8C8E695FE}"/>
    <dgm:cxn modelId="{463C8E65-AA03-4B4A-AF23-012E842AC89A}" srcId="{B3639B01-B07A-C24A-AD25-CDA79E7D5AFD}" destId="{4F09AF37-23FB-1C4C-A5DE-740FEA9EEF5C}" srcOrd="2" destOrd="0" parTransId="{16D32A16-AF50-6644-8121-121F2F1B03B0}" sibTransId="{42C29CFA-735B-574E-8B18-D76CFCC17305}"/>
    <dgm:cxn modelId="{F49E036E-9F27-F243-AE5D-9A512997FCAC}" srcId="{6D448905-7F72-A440-9FA5-479414BBEFBA}" destId="{70C96B47-C562-7A43-83AD-B96AA938C670}" srcOrd="2" destOrd="0" parTransId="{ADCC28D8-847E-274C-99F7-6FFD15096A1B}" sibTransId="{8F2B491E-164E-7948-8B1F-61162EC38E52}"/>
    <dgm:cxn modelId="{ADAD2481-88B0-6449-B500-3D49808CEA91}" type="presOf" srcId="{5DE5E257-ADC1-8B49-B79E-62A23737EE9E}" destId="{AF460C37-1D39-774A-AE76-36A7B8B0E7AB}" srcOrd="0" destOrd="0" presId="urn:microsoft.com/office/officeart/2005/8/layout/vList6"/>
    <dgm:cxn modelId="{0C150D86-2A32-AB4A-AC66-B4560D5233BF}" srcId="{4F09AF37-23FB-1C4C-A5DE-740FEA9EEF5C}" destId="{65CF1FCB-398E-0449-BACA-A2356CA3BDFF}" srcOrd="3" destOrd="0" parTransId="{3E3CAAE4-27F0-9148-82D3-5D9187D35AF1}" sibTransId="{758F4546-7658-DE4D-AC21-09AAC62F8498}"/>
    <dgm:cxn modelId="{4BE27597-B7B8-2B40-96EA-6A001B40BBE7}" srcId="{4F09AF37-23FB-1C4C-A5DE-740FEA9EEF5C}" destId="{5DE5E257-ADC1-8B49-B79E-62A23737EE9E}" srcOrd="0" destOrd="0" parTransId="{DDA4ECF7-88AA-634B-8A92-FD24A5D88BA6}" sibTransId="{95F5277C-C0C0-E648-B1B5-8BA3334B8068}"/>
    <dgm:cxn modelId="{DCCA8C98-C48B-034B-8BE3-4A3D8FD8A652}" type="presOf" srcId="{FB9E36DB-DEDD-7A42-8C9B-E54A9FB4511E}" destId="{D8CDA8C0-B6A1-E245-90DA-ABF7DC8E7713}" srcOrd="0" destOrd="0" presId="urn:microsoft.com/office/officeart/2005/8/layout/vList6"/>
    <dgm:cxn modelId="{83C6C79F-9F80-FA46-9918-D55B83B0F362}" type="presOf" srcId="{4F09AF37-23FB-1C4C-A5DE-740FEA9EEF5C}" destId="{1DE696E7-14BB-2648-A213-BC50F70CBF25}" srcOrd="0" destOrd="0" presId="urn:microsoft.com/office/officeart/2005/8/layout/vList6"/>
    <dgm:cxn modelId="{77F7D7A9-52D5-364E-B4B1-EFEB62C37A0F}" type="presOf" srcId="{4FBD4EC3-4CFE-6743-900D-321EBD0EC246}" destId="{22169A80-BCB7-2B4D-A9AB-F4F57457A185}" srcOrd="0" destOrd="0" presId="urn:microsoft.com/office/officeart/2005/8/layout/vList6"/>
    <dgm:cxn modelId="{152EBBAC-6AED-C548-9DED-FBA914C510D2}" type="presOf" srcId="{B3639B01-B07A-C24A-AD25-CDA79E7D5AFD}" destId="{593AA688-4290-ED43-B9FD-63B16D3BD586}" srcOrd="0" destOrd="0" presId="urn:microsoft.com/office/officeart/2005/8/layout/vList6"/>
    <dgm:cxn modelId="{D4E65DB4-6E40-2341-A638-03FAB728D09A}" type="presOf" srcId="{B77750BE-9198-8C47-805B-8428986B4FB6}" destId="{D8CDA8C0-B6A1-E245-90DA-ABF7DC8E7713}" srcOrd="0" destOrd="1" presId="urn:microsoft.com/office/officeart/2005/8/layout/vList6"/>
    <dgm:cxn modelId="{C6B59CC0-AB63-D14E-9C64-3B0703CF494D}" type="presOf" srcId="{35BA0DB0-AF92-5144-9975-558843917A22}" destId="{D8CDA8C0-B6A1-E245-90DA-ABF7DC8E7713}" srcOrd="0" destOrd="3" presId="urn:microsoft.com/office/officeart/2005/8/layout/vList6"/>
    <dgm:cxn modelId="{425803C4-B4C8-534C-882E-9062D67CADDF}" srcId="{6D448905-7F72-A440-9FA5-479414BBEFBA}" destId="{FB9E36DB-DEDD-7A42-8C9B-E54A9FB4511E}" srcOrd="0" destOrd="0" parTransId="{1CB74611-6C19-C043-9D78-B38C29F0261A}" sibTransId="{C5E1A7C5-ABDF-044F-86EC-6809AD34911B}"/>
    <dgm:cxn modelId="{DA48E0D3-AD41-E045-BEB5-1A914D718DA9}" type="presOf" srcId="{65CF1FCB-398E-0449-BACA-A2356CA3BDFF}" destId="{AF460C37-1D39-774A-AE76-36A7B8B0E7AB}" srcOrd="0" destOrd="3" presId="urn:microsoft.com/office/officeart/2005/8/layout/vList6"/>
    <dgm:cxn modelId="{FEA10CD5-6B02-7148-B19A-38CC632DD7EA}" srcId="{4FBD4EC3-4CFE-6743-900D-321EBD0EC246}" destId="{CD373960-C29D-8D40-B2CE-5F0ECF71C0AF}" srcOrd="0" destOrd="0" parTransId="{592698E0-6F63-004A-A406-BBBF9ABD142B}" sibTransId="{A9842906-BC3D-3847-8E68-D299A01E2D36}"/>
    <dgm:cxn modelId="{B3AF74EC-35F7-6B45-950D-1BA96F785949}" type="presOf" srcId="{6D448905-7F72-A440-9FA5-479414BBEFBA}" destId="{A8A1711B-1F88-5B44-9CD5-65E3F00D82E8}" srcOrd="0" destOrd="0" presId="urn:microsoft.com/office/officeart/2005/8/layout/vList6"/>
    <dgm:cxn modelId="{640EC0EE-01B6-5F49-995D-6A92B4000E53}" type="presOf" srcId="{31D5CF2A-6BE4-564A-9530-8B5404FF09E5}" destId="{AF460C37-1D39-774A-AE76-36A7B8B0E7AB}" srcOrd="0" destOrd="2" presId="urn:microsoft.com/office/officeart/2005/8/layout/vList6"/>
    <dgm:cxn modelId="{52A492F1-4C56-B449-A9B1-6C000B5C458B}" srcId="{4F09AF37-23FB-1C4C-A5DE-740FEA9EEF5C}" destId="{A09D1CDD-54A0-5D4A-AF50-969792769564}" srcOrd="1" destOrd="0" parTransId="{3DFE3F9A-C220-AB42-9F92-DF98989B3804}" sibTransId="{D605AACE-D5F4-4C49-B265-4B3F0342ED7B}"/>
    <dgm:cxn modelId="{5664E0A4-94B6-604E-BC60-7CD5AB28C3CF}" type="presParOf" srcId="{593AA688-4290-ED43-B9FD-63B16D3BD586}" destId="{005C2A13-74E7-3840-8941-C870E33D3C38}" srcOrd="0" destOrd="0" presId="urn:microsoft.com/office/officeart/2005/8/layout/vList6"/>
    <dgm:cxn modelId="{D155BF58-F496-2D46-95AA-54B51C400369}" type="presParOf" srcId="{005C2A13-74E7-3840-8941-C870E33D3C38}" destId="{22169A80-BCB7-2B4D-A9AB-F4F57457A185}" srcOrd="0" destOrd="0" presId="urn:microsoft.com/office/officeart/2005/8/layout/vList6"/>
    <dgm:cxn modelId="{21CAF8B2-6FD5-1C4D-BB05-4D72D1CCD4A9}" type="presParOf" srcId="{005C2A13-74E7-3840-8941-C870E33D3C38}" destId="{CDA2A882-2880-D441-A522-3B6E375E3C4C}" srcOrd="1" destOrd="0" presId="urn:microsoft.com/office/officeart/2005/8/layout/vList6"/>
    <dgm:cxn modelId="{F427C03A-7AE0-E14F-BAE0-E5F6451D0A61}" type="presParOf" srcId="{593AA688-4290-ED43-B9FD-63B16D3BD586}" destId="{7B8496D8-4F92-B449-8D51-BAF77693D7AB}" srcOrd="1" destOrd="0" presId="urn:microsoft.com/office/officeart/2005/8/layout/vList6"/>
    <dgm:cxn modelId="{0D985C1C-4DE9-284F-91B0-E453CC568CBB}" type="presParOf" srcId="{593AA688-4290-ED43-B9FD-63B16D3BD586}" destId="{F5C1A934-B20F-7849-8BF6-19A112E550AE}" srcOrd="2" destOrd="0" presId="urn:microsoft.com/office/officeart/2005/8/layout/vList6"/>
    <dgm:cxn modelId="{DE24A216-D78D-7A43-A6CF-EC0556DDDAA3}" type="presParOf" srcId="{F5C1A934-B20F-7849-8BF6-19A112E550AE}" destId="{A8A1711B-1F88-5B44-9CD5-65E3F00D82E8}" srcOrd="0" destOrd="0" presId="urn:microsoft.com/office/officeart/2005/8/layout/vList6"/>
    <dgm:cxn modelId="{4E2BAF57-4DB2-E04C-B5A8-3B8F0B8A4356}" type="presParOf" srcId="{F5C1A934-B20F-7849-8BF6-19A112E550AE}" destId="{D8CDA8C0-B6A1-E245-90DA-ABF7DC8E7713}" srcOrd="1" destOrd="0" presId="urn:microsoft.com/office/officeart/2005/8/layout/vList6"/>
    <dgm:cxn modelId="{EE17F741-590D-1C4A-BBDE-43976292BBF6}" type="presParOf" srcId="{593AA688-4290-ED43-B9FD-63B16D3BD586}" destId="{94A3CB82-1970-D54C-A24E-2D3417F0A3A3}" srcOrd="3" destOrd="0" presId="urn:microsoft.com/office/officeart/2005/8/layout/vList6"/>
    <dgm:cxn modelId="{BB46E94B-5413-5D4B-BA38-7326BA1ACB93}" type="presParOf" srcId="{593AA688-4290-ED43-B9FD-63B16D3BD586}" destId="{FBF04162-FAD7-3844-8941-A0CAA0A804EE}" srcOrd="4" destOrd="0" presId="urn:microsoft.com/office/officeart/2005/8/layout/vList6"/>
    <dgm:cxn modelId="{6ACA42CF-75C7-6541-BE04-2D32C56952D0}" type="presParOf" srcId="{FBF04162-FAD7-3844-8941-A0CAA0A804EE}" destId="{1DE696E7-14BB-2648-A213-BC50F70CBF25}" srcOrd="0" destOrd="0" presId="urn:microsoft.com/office/officeart/2005/8/layout/vList6"/>
    <dgm:cxn modelId="{190274C0-3AAB-E242-BB8E-A173B090974F}" type="presParOf" srcId="{FBF04162-FAD7-3844-8941-A0CAA0A804EE}" destId="{AF460C37-1D39-774A-AE76-36A7B8B0E7AB}"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83ADE2D-0434-0C48-A235-08DC02575E3F}"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14286E42-4B15-A44E-86CC-300F320B039C}">
      <dgm:prSet/>
      <dgm:spPr>
        <a:solidFill>
          <a:schemeClr val="accent6">
            <a:lumMod val="50000"/>
          </a:schemeClr>
        </a:solidFill>
      </dgm:spPr>
      <dgm:t>
        <a:bodyPr/>
        <a:lstStyle/>
        <a:p>
          <a:r>
            <a:rPr lang="en-US" b="1" dirty="0"/>
            <a:t>Textualism.</a:t>
          </a:r>
          <a:r>
            <a:rPr lang="en-US" dirty="0"/>
            <a:t> </a:t>
          </a:r>
        </a:p>
      </dgm:t>
    </dgm:pt>
    <dgm:pt modelId="{116420EE-5BDE-484D-9D00-B9AA770B7E80}" type="parTrans" cxnId="{E4CCB30B-2F9B-2743-B8B3-AD56D2753C4E}">
      <dgm:prSet/>
      <dgm:spPr/>
      <dgm:t>
        <a:bodyPr/>
        <a:lstStyle/>
        <a:p>
          <a:endParaRPr lang="en-US"/>
        </a:p>
      </dgm:t>
    </dgm:pt>
    <dgm:pt modelId="{BECD5CD2-3956-4D44-A62C-C959C597EDB7}" type="sibTrans" cxnId="{E4CCB30B-2F9B-2743-B8B3-AD56D2753C4E}">
      <dgm:prSet/>
      <dgm:spPr/>
      <dgm:t>
        <a:bodyPr/>
        <a:lstStyle/>
        <a:p>
          <a:endParaRPr lang="en-US"/>
        </a:p>
      </dgm:t>
    </dgm:pt>
    <dgm:pt modelId="{19A9EBEC-9D01-E142-84D4-93F5CE54FD35}">
      <dgm:prSet/>
      <dgm:spPr>
        <a:noFill/>
      </dgm:spPr>
      <dgm:t>
        <a:bodyPr/>
        <a:lstStyle/>
        <a:p>
          <a:r>
            <a:rPr lang="en-US" dirty="0"/>
            <a:t>Textualism is a mode of interpretation that focuses on the plain meaning of the text of a legal document. Textualism usually emphasizes how the terms in the Constitution would be understood by people at the time they were ratified, as well as the context in which those terms appear. Textualists usually believe there is an objective meaning of the text, and they do not typically inquire into questions regarding the intent of the drafters, adopters, or </a:t>
          </a:r>
          <a:r>
            <a:rPr lang="en-US" dirty="0" err="1"/>
            <a:t>ratifiers</a:t>
          </a:r>
          <a:r>
            <a:rPr lang="en-US" dirty="0"/>
            <a:t> of the Constitution and its amendments when deriving meaning from the text.</a:t>
          </a:r>
        </a:p>
      </dgm:t>
    </dgm:pt>
    <dgm:pt modelId="{47F15931-C7F3-5C40-946F-0D2706FA8A2C}" type="parTrans" cxnId="{CAA9AC3B-8DB2-5546-B27D-19C5F9614959}">
      <dgm:prSet/>
      <dgm:spPr/>
      <dgm:t>
        <a:bodyPr/>
        <a:lstStyle/>
        <a:p>
          <a:endParaRPr lang="en-US"/>
        </a:p>
      </dgm:t>
    </dgm:pt>
    <dgm:pt modelId="{0303FB87-8A2E-9D4D-BB60-44EBAAF176F0}" type="sibTrans" cxnId="{CAA9AC3B-8DB2-5546-B27D-19C5F9614959}">
      <dgm:prSet/>
      <dgm:spPr/>
      <dgm:t>
        <a:bodyPr/>
        <a:lstStyle/>
        <a:p>
          <a:endParaRPr lang="en-US"/>
        </a:p>
      </dgm:t>
    </dgm:pt>
    <dgm:pt modelId="{EAE77638-C917-3342-9775-27FBCDD1B328}">
      <dgm:prSet/>
      <dgm:spPr>
        <a:solidFill>
          <a:schemeClr val="tx1"/>
        </a:solidFill>
      </dgm:spPr>
      <dgm:t>
        <a:bodyPr/>
        <a:lstStyle/>
        <a:p>
          <a:r>
            <a:rPr lang="en-US" b="1"/>
            <a:t>Original Meaning</a:t>
          </a:r>
          <a:r>
            <a:rPr lang="en-US"/>
            <a:t>. </a:t>
          </a:r>
        </a:p>
      </dgm:t>
    </dgm:pt>
    <dgm:pt modelId="{C709847B-CDBE-824D-8968-CCE0EB05929E}" type="parTrans" cxnId="{703F80F9-0196-4F47-B1A6-1EDF79E5850F}">
      <dgm:prSet/>
      <dgm:spPr/>
      <dgm:t>
        <a:bodyPr/>
        <a:lstStyle/>
        <a:p>
          <a:endParaRPr lang="en-US"/>
        </a:p>
      </dgm:t>
    </dgm:pt>
    <dgm:pt modelId="{1E71D750-735A-B043-9037-1363797B0696}" type="sibTrans" cxnId="{703F80F9-0196-4F47-B1A6-1EDF79E5850F}">
      <dgm:prSet/>
      <dgm:spPr/>
      <dgm:t>
        <a:bodyPr/>
        <a:lstStyle/>
        <a:p>
          <a:endParaRPr lang="en-US"/>
        </a:p>
      </dgm:t>
    </dgm:pt>
    <dgm:pt modelId="{A72957C8-0FC9-0F48-B205-667CEFD25286}">
      <dgm:prSet/>
      <dgm:spPr/>
      <dgm:t>
        <a:bodyPr/>
        <a:lstStyle/>
        <a:p>
          <a:r>
            <a:rPr lang="en-US" dirty="0"/>
            <a:t>Whereas textualist approaches to constitutional interpretation focus solely on the text of the document, originalist approaches consider the meaning of the Constitution as understood by at least some segment of the populace at the time of the Founding. Originalists generally agree that the Constitution’s text had an “objectively identifiable” or public meaning at the time of the Founding that has not changed over time, and the task of judges and Justices (and other responsible interpreters) is to construct this original meaning.</a:t>
          </a:r>
        </a:p>
      </dgm:t>
    </dgm:pt>
    <dgm:pt modelId="{3B158F4E-BDE2-754C-A8AC-4ABEBC77E6E2}" type="parTrans" cxnId="{0942E6E5-0FE8-F349-8C41-0D637C5F0B14}">
      <dgm:prSet/>
      <dgm:spPr/>
      <dgm:t>
        <a:bodyPr/>
        <a:lstStyle/>
        <a:p>
          <a:endParaRPr lang="en-US"/>
        </a:p>
      </dgm:t>
    </dgm:pt>
    <dgm:pt modelId="{B4988D95-A95C-DB44-A624-D4D40F6E8D41}" type="sibTrans" cxnId="{0942E6E5-0FE8-F349-8C41-0D637C5F0B14}">
      <dgm:prSet/>
      <dgm:spPr/>
      <dgm:t>
        <a:bodyPr/>
        <a:lstStyle/>
        <a:p>
          <a:endParaRPr lang="en-US"/>
        </a:p>
      </dgm:t>
    </dgm:pt>
    <dgm:pt modelId="{596AD96C-3380-4549-BD61-5DECF819DBEF}" type="pres">
      <dgm:prSet presAssocID="{183ADE2D-0434-0C48-A235-08DC02575E3F}" presName="linear" presStyleCnt="0">
        <dgm:presLayoutVars>
          <dgm:animLvl val="lvl"/>
          <dgm:resizeHandles val="exact"/>
        </dgm:presLayoutVars>
      </dgm:prSet>
      <dgm:spPr/>
    </dgm:pt>
    <dgm:pt modelId="{928EB2F8-5E41-3142-91AB-7F9B522BCFC9}" type="pres">
      <dgm:prSet presAssocID="{14286E42-4B15-A44E-86CC-300F320B039C}" presName="parentText" presStyleLbl="node1" presStyleIdx="0" presStyleCnt="2" custLinFactNeighborY="949">
        <dgm:presLayoutVars>
          <dgm:chMax val="0"/>
          <dgm:bulletEnabled val="1"/>
        </dgm:presLayoutVars>
      </dgm:prSet>
      <dgm:spPr/>
    </dgm:pt>
    <dgm:pt modelId="{8C3CF133-A899-CF42-B555-3CF5087CF500}" type="pres">
      <dgm:prSet presAssocID="{14286E42-4B15-A44E-86CC-300F320B039C}" presName="childText" presStyleLbl="revTx" presStyleIdx="0" presStyleCnt="2">
        <dgm:presLayoutVars>
          <dgm:bulletEnabled val="1"/>
        </dgm:presLayoutVars>
      </dgm:prSet>
      <dgm:spPr/>
    </dgm:pt>
    <dgm:pt modelId="{84CF4A2B-5944-7047-8210-60BFAB602BF5}" type="pres">
      <dgm:prSet presAssocID="{EAE77638-C917-3342-9775-27FBCDD1B328}" presName="parentText" presStyleLbl="node1" presStyleIdx="1" presStyleCnt="2">
        <dgm:presLayoutVars>
          <dgm:chMax val="0"/>
          <dgm:bulletEnabled val="1"/>
        </dgm:presLayoutVars>
      </dgm:prSet>
      <dgm:spPr/>
    </dgm:pt>
    <dgm:pt modelId="{74DE3186-56A6-5B41-873D-E9264A5F4E5E}" type="pres">
      <dgm:prSet presAssocID="{EAE77638-C917-3342-9775-27FBCDD1B328}" presName="childText" presStyleLbl="revTx" presStyleIdx="1" presStyleCnt="2">
        <dgm:presLayoutVars>
          <dgm:bulletEnabled val="1"/>
        </dgm:presLayoutVars>
      </dgm:prSet>
      <dgm:spPr/>
    </dgm:pt>
  </dgm:ptLst>
  <dgm:cxnLst>
    <dgm:cxn modelId="{E4CCB30B-2F9B-2743-B8B3-AD56D2753C4E}" srcId="{183ADE2D-0434-0C48-A235-08DC02575E3F}" destId="{14286E42-4B15-A44E-86CC-300F320B039C}" srcOrd="0" destOrd="0" parTransId="{116420EE-5BDE-484D-9D00-B9AA770B7E80}" sibTransId="{BECD5CD2-3956-4D44-A62C-C959C597EDB7}"/>
    <dgm:cxn modelId="{CAA9AC3B-8DB2-5546-B27D-19C5F9614959}" srcId="{14286E42-4B15-A44E-86CC-300F320B039C}" destId="{19A9EBEC-9D01-E142-84D4-93F5CE54FD35}" srcOrd="0" destOrd="0" parTransId="{47F15931-C7F3-5C40-946F-0D2706FA8A2C}" sibTransId="{0303FB87-8A2E-9D4D-BB60-44EBAAF176F0}"/>
    <dgm:cxn modelId="{CCCB5D89-3AC7-A749-87E9-372C62CF6FB6}" type="presOf" srcId="{183ADE2D-0434-0C48-A235-08DC02575E3F}" destId="{596AD96C-3380-4549-BD61-5DECF819DBEF}" srcOrd="0" destOrd="0" presId="urn:microsoft.com/office/officeart/2005/8/layout/vList2"/>
    <dgm:cxn modelId="{06C0F190-0E8E-2C4B-9B5C-B9CFF8EAF865}" type="presOf" srcId="{EAE77638-C917-3342-9775-27FBCDD1B328}" destId="{84CF4A2B-5944-7047-8210-60BFAB602BF5}" srcOrd="0" destOrd="0" presId="urn:microsoft.com/office/officeart/2005/8/layout/vList2"/>
    <dgm:cxn modelId="{9870ECAC-5517-174F-9753-C0FFEAA28F1D}" type="presOf" srcId="{14286E42-4B15-A44E-86CC-300F320B039C}" destId="{928EB2F8-5E41-3142-91AB-7F9B522BCFC9}" srcOrd="0" destOrd="0" presId="urn:microsoft.com/office/officeart/2005/8/layout/vList2"/>
    <dgm:cxn modelId="{B707EFBB-A013-BD4B-A77A-667E5927C22C}" type="presOf" srcId="{19A9EBEC-9D01-E142-84D4-93F5CE54FD35}" destId="{8C3CF133-A899-CF42-B555-3CF5087CF500}" srcOrd="0" destOrd="0" presId="urn:microsoft.com/office/officeart/2005/8/layout/vList2"/>
    <dgm:cxn modelId="{0942E6E5-0FE8-F349-8C41-0D637C5F0B14}" srcId="{EAE77638-C917-3342-9775-27FBCDD1B328}" destId="{A72957C8-0FC9-0F48-B205-667CEFD25286}" srcOrd="0" destOrd="0" parTransId="{3B158F4E-BDE2-754C-A8AC-4ABEBC77E6E2}" sibTransId="{B4988D95-A95C-DB44-A624-D4D40F6E8D41}"/>
    <dgm:cxn modelId="{703F80F9-0196-4F47-B1A6-1EDF79E5850F}" srcId="{183ADE2D-0434-0C48-A235-08DC02575E3F}" destId="{EAE77638-C917-3342-9775-27FBCDD1B328}" srcOrd="1" destOrd="0" parTransId="{C709847B-CDBE-824D-8968-CCE0EB05929E}" sibTransId="{1E71D750-735A-B043-9037-1363797B0696}"/>
    <dgm:cxn modelId="{79D4D1FE-CEAC-4F4B-8B2D-19DF079CFE5A}" type="presOf" srcId="{A72957C8-0FC9-0F48-B205-667CEFD25286}" destId="{74DE3186-56A6-5B41-873D-E9264A5F4E5E}" srcOrd="0" destOrd="0" presId="urn:microsoft.com/office/officeart/2005/8/layout/vList2"/>
    <dgm:cxn modelId="{462C3551-BB94-FA4C-8BD0-64C163769F2F}" type="presParOf" srcId="{596AD96C-3380-4549-BD61-5DECF819DBEF}" destId="{928EB2F8-5E41-3142-91AB-7F9B522BCFC9}" srcOrd="0" destOrd="0" presId="urn:microsoft.com/office/officeart/2005/8/layout/vList2"/>
    <dgm:cxn modelId="{99930368-D05A-004B-8B0E-AD8F3ECEE0CB}" type="presParOf" srcId="{596AD96C-3380-4549-BD61-5DECF819DBEF}" destId="{8C3CF133-A899-CF42-B555-3CF5087CF500}" srcOrd="1" destOrd="0" presId="urn:microsoft.com/office/officeart/2005/8/layout/vList2"/>
    <dgm:cxn modelId="{94478028-7DF8-0C40-A027-E18A31410AF6}" type="presParOf" srcId="{596AD96C-3380-4549-BD61-5DECF819DBEF}" destId="{84CF4A2B-5944-7047-8210-60BFAB602BF5}" srcOrd="2" destOrd="0" presId="urn:microsoft.com/office/officeart/2005/8/layout/vList2"/>
    <dgm:cxn modelId="{C0FEB23F-78B1-4649-B7FA-F95402DB925D}" type="presParOf" srcId="{596AD96C-3380-4549-BD61-5DECF819DBEF}" destId="{74DE3186-56A6-5B41-873D-E9264A5F4E5E}"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4EEED8E-5AC7-BE4A-8A3F-ECCF982B7FF7}" type="doc">
      <dgm:prSet loTypeId="urn:microsoft.com/office/officeart/2005/8/layout/vList2" loCatId="list" qsTypeId="urn:microsoft.com/office/officeart/2005/8/quickstyle/simple3" qsCatId="simple" csTypeId="urn:microsoft.com/office/officeart/2005/8/colors/colorful5" csCatId="colorful"/>
      <dgm:spPr/>
      <dgm:t>
        <a:bodyPr/>
        <a:lstStyle/>
        <a:p>
          <a:endParaRPr lang="en-US"/>
        </a:p>
      </dgm:t>
    </dgm:pt>
    <dgm:pt modelId="{BF6C47A7-1111-5D43-9B9C-C64F0C198EB2}">
      <dgm:prSet/>
      <dgm:spPr/>
      <dgm:t>
        <a:bodyPr/>
        <a:lstStyle/>
        <a:p>
          <a:r>
            <a:rPr lang="en-US" b="1"/>
            <a:t>Judicial Precedent</a:t>
          </a:r>
          <a:r>
            <a:rPr lang="en-US"/>
            <a:t>. </a:t>
          </a:r>
        </a:p>
      </dgm:t>
    </dgm:pt>
    <dgm:pt modelId="{D1C7C3AE-C97D-D748-A41A-56EB6D0849D7}" type="parTrans" cxnId="{76E8A0DE-92DF-3E46-9C51-64F9482B45E8}">
      <dgm:prSet/>
      <dgm:spPr/>
      <dgm:t>
        <a:bodyPr/>
        <a:lstStyle/>
        <a:p>
          <a:endParaRPr lang="en-US"/>
        </a:p>
      </dgm:t>
    </dgm:pt>
    <dgm:pt modelId="{20F280BC-EF2E-134C-B287-4547FEFAF19F}" type="sibTrans" cxnId="{76E8A0DE-92DF-3E46-9C51-64F9482B45E8}">
      <dgm:prSet/>
      <dgm:spPr/>
      <dgm:t>
        <a:bodyPr/>
        <a:lstStyle/>
        <a:p>
          <a:endParaRPr lang="en-US"/>
        </a:p>
      </dgm:t>
    </dgm:pt>
    <dgm:pt modelId="{9B6D6C43-E7B2-5240-9EA8-305FB091AB4F}">
      <dgm:prSet/>
      <dgm:spPr/>
      <dgm:t>
        <a:bodyPr/>
        <a:lstStyle/>
        <a:p>
          <a:r>
            <a:rPr lang="en-US"/>
            <a:t>The most commonly cited source of constitutional meaning is the Supreme Court’s prior decisions on questions of constitutional law. For most, if not all Justices, judicial precedent provides possible principles, rules, or standards to govern judicial decisions in future cases with arguably similar facts.</a:t>
          </a:r>
        </a:p>
      </dgm:t>
    </dgm:pt>
    <dgm:pt modelId="{EFF5456F-CB8B-B145-B303-C6179E971922}" type="parTrans" cxnId="{3D77E3EC-486B-EE4D-87E3-6D17FDB1073A}">
      <dgm:prSet/>
      <dgm:spPr/>
      <dgm:t>
        <a:bodyPr/>
        <a:lstStyle/>
        <a:p>
          <a:endParaRPr lang="en-US"/>
        </a:p>
      </dgm:t>
    </dgm:pt>
    <dgm:pt modelId="{7C6ECDB0-DF1B-2848-AC98-5F27C4EDC457}" type="sibTrans" cxnId="{3D77E3EC-486B-EE4D-87E3-6D17FDB1073A}">
      <dgm:prSet/>
      <dgm:spPr/>
      <dgm:t>
        <a:bodyPr/>
        <a:lstStyle/>
        <a:p>
          <a:endParaRPr lang="en-US"/>
        </a:p>
      </dgm:t>
    </dgm:pt>
    <dgm:pt modelId="{6B80B4D8-CDCD-4A46-82BB-A895EDCC12E2}">
      <dgm:prSet/>
      <dgm:spPr/>
      <dgm:t>
        <a:bodyPr/>
        <a:lstStyle/>
        <a:p>
          <a:r>
            <a:rPr lang="en-US" b="1"/>
            <a:t>Pragmatism</a:t>
          </a:r>
          <a:r>
            <a:rPr lang="en-US"/>
            <a:t>. </a:t>
          </a:r>
        </a:p>
      </dgm:t>
    </dgm:pt>
    <dgm:pt modelId="{20D03016-F734-E74A-BF51-B5B810B3D18F}" type="parTrans" cxnId="{13839996-62C1-BE4A-AB82-23E3F96D6AF9}">
      <dgm:prSet/>
      <dgm:spPr/>
      <dgm:t>
        <a:bodyPr/>
        <a:lstStyle/>
        <a:p>
          <a:endParaRPr lang="en-US"/>
        </a:p>
      </dgm:t>
    </dgm:pt>
    <dgm:pt modelId="{51C9B173-9EF4-2344-A39D-683F1C912546}" type="sibTrans" cxnId="{13839996-62C1-BE4A-AB82-23E3F96D6AF9}">
      <dgm:prSet/>
      <dgm:spPr/>
      <dgm:t>
        <a:bodyPr/>
        <a:lstStyle/>
        <a:p>
          <a:endParaRPr lang="en-US"/>
        </a:p>
      </dgm:t>
    </dgm:pt>
    <dgm:pt modelId="{B67ACECA-0DBC-684A-9E0D-9C2D359C03C7}">
      <dgm:prSet/>
      <dgm:spPr/>
      <dgm:t>
        <a:bodyPr/>
        <a:lstStyle/>
        <a:p>
          <a:r>
            <a:rPr lang="en-US"/>
            <a:t>Pragmatist approaches often involve the Court weighing or balancing the probable practical consequences of one interpretation of the Constitution against other interpretations. One flavor of pragmatism weighs the future costs and benefits of an interpretation to society or the political branches, selecting the interpretation that may lead to the perceived best outcome. Under another type of pragmatist approach, a court might consider the extent to which the judiciary could play a constructive role in deciding a question of constitutional law.</a:t>
          </a:r>
        </a:p>
      </dgm:t>
    </dgm:pt>
    <dgm:pt modelId="{5D03F789-2A17-F345-A803-7EBD99470C17}" type="parTrans" cxnId="{3D9EFE2B-AD74-164D-B61C-C311AA1D223E}">
      <dgm:prSet/>
      <dgm:spPr/>
      <dgm:t>
        <a:bodyPr/>
        <a:lstStyle/>
        <a:p>
          <a:endParaRPr lang="en-US"/>
        </a:p>
      </dgm:t>
    </dgm:pt>
    <dgm:pt modelId="{565CD3DB-2F05-A14C-8918-3BF1BD30E38A}" type="sibTrans" cxnId="{3D9EFE2B-AD74-164D-B61C-C311AA1D223E}">
      <dgm:prSet/>
      <dgm:spPr/>
      <dgm:t>
        <a:bodyPr/>
        <a:lstStyle/>
        <a:p>
          <a:endParaRPr lang="en-US"/>
        </a:p>
      </dgm:t>
    </dgm:pt>
    <dgm:pt modelId="{12A1F58D-C313-8649-A2CC-3FC9AEF3C532}" type="pres">
      <dgm:prSet presAssocID="{04EEED8E-5AC7-BE4A-8A3F-ECCF982B7FF7}" presName="linear" presStyleCnt="0">
        <dgm:presLayoutVars>
          <dgm:animLvl val="lvl"/>
          <dgm:resizeHandles val="exact"/>
        </dgm:presLayoutVars>
      </dgm:prSet>
      <dgm:spPr/>
    </dgm:pt>
    <dgm:pt modelId="{E49FAB57-87A0-2C4A-9269-3C91E8C2187E}" type="pres">
      <dgm:prSet presAssocID="{BF6C47A7-1111-5D43-9B9C-C64F0C198EB2}" presName="parentText" presStyleLbl="node1" presStyleIdx="0" presStyleCnt="2">
        <dgm:presLayoutVars>
          <dgm:chMax val="0"/>
          <dgm:bulletEnabled val="1"/>
        </dgm:presLayoutVars>
      </dgm:prSet>
      <dgm:spPr/>
    </dgm:pt>
    <dgm:pt modelId="{5B46373F-CBE5-9847-A7D2-9DA78AA4896F}" type="pres">
      <dgm:prSet presAssocID="{BF6C47A7-1111-5D43-9B9C-C64F0C198EB2}" presName="childText" presStyleLbl="revTx" presStyleIdx="0" presStyleCnt="2">
        <dgm:presLayoutVars>
          <dgm:bulletEnabled val="1"/>
        </dgm:presLayoutVars>
      </dgm:prSet>
      <dgm:spPr/>
    </dgm:pt>
    <dgm:pt modelId="{BAE82792-F00C-184A-8C53-F76627A342CC}" type="pres">
      <dgm:prSet presAssocID="{6B80B4D8-CDCD-4A46-82BB-A895EDCC12E2}" presName="parentText" presStyleLbl="node1" presStyleIdx="1" presStyleCnt="2">
        <dgm:presLayoutVars>
          <dgm:chMax val="0"/>
          <dgm:bulletEnabled val="1"/>
        </dgm:presLayoutVars>
      </dgm:prSet>
      <dgm:spPr/>
    </dgm:pt>
    <dgm:pt modelId="{5E5A313D-7EFC-EF47-8AB0-C143E21A108D}" type="pres">
      <dgm:prSet presAssocID="{6B80B4D8-CDCD-4A46-82BB-A895EDCC12E2}" presName="childText" presStyleLbl="revTx" presStyleIdx="1" presStyleCnt="2">
        <dgm:presLayoutVars>
          <dgm:bulletEnabled val="1"/>
        </dgm:presLayoutVars>
      </dgm:prSet>
      <dgm:spPr/>
    </dgm:pt>
  </dgm:ptLst>
  <dgm:cxnLst>
    <dgm:cxn modelId="{2A29DA01-38B3-964D-8AE5-61B4AA48EA62}" type="presOf" srcId="{B67ACECA-0DBC-684A-9E0D-9C2D359C03C7}" destId="{5E5A313D-7EFC-EF47-8AB0-C143E21A108D}" srcOrd="0" destOrd="0" presId="urn:microsoft.com/office/officeart/2005/8/layout/vList2"/>
    <dgm:cxn modelId="{3D9EFE2B-AD74-164D-B61C-C311AA1D223E}" srcId="{6B80B4D8-CDCD-4A46-82BB-A895EDCC12E2}" destId="{B67ACECA-0DBC-684A-9E0D-9C2D359C03C7}" srcOrd="0" destOrd="0" parTransId="{5D03F789-2A17-F345-A803-7EBD99470C17}" sibTransId="{565CD3DB-2F05-A14C-8918-3BF1BD30E38A}"/>
    <dgm:cxn modelId="{45895B55-5D78-DF43-86D3-191F337BDB8F}" type="presOf" srcId="{BF6C47A7-1111-5D43-9B9C-C64F0C198EB2}" destId="{E49FAB57-87A0-2C4A-9269-3C91E8C2187E}" srcOrd="0" destOrd="0" presId="urn:microsoft.com/office/officeart/2005/8/layout/vList2"/>
    <dgm:cxn modelId="{13839996-62C1-BE4A-AB82-23E3F96D6AF9}" srcId="{04EEED8E-5AC7-BE4A-8A3F-ECCF982B7FF7}" destId="{6B80B4D8-CDCD-4A46-82BB-A895EDCC12E2}" srcOrd="1" destOrd="0" parTransId="{20D03016-F734-E74A-BF51-B5B810B3D18F}" sibTransId="{51C9B173-9EF4-2344-A39D-683F1C912546}"/>
    <dgm:cxn modelId="{04A0C1B3-D312-8A4E-B05E-8E736C081A6E}" type="presOf" srcId="{6B80B4D8-CDCD-4A46-82BB-A895EDCC12E2}" destId="{BAE82792-F00C-184A-8C53-F76627A342CC}" srcOrd="0" destOrd="0" presId="urn:microsoft.com/office/officeart/2005/8/layout/vList2"/>
    <dgm:cxn modelId="{487144C3-B4D0-D549-8D7C-111F9838533C}" type="presOf" srcId="{04EEED8E-5AC7-BE4A-8A3F-ECCF982B7FF7}" destId="{12A1F58D-C313-8649-A2CC-3FC9AEF3C532}" srcOrd="0" destOrd="0" presId="urn:microsoft.com/office/officeart/2005/8/layout/vList2"/>
    <dgm:cxn modelId="{76E8A0DE-92DF-3E46-9C51-64F9482B45E8}" srcId="{04EEED8E-5AC7-BE4A-8A3F-ECCF982B7FF7}" destId="{BF6C47A7-1111-5D43-9B9C-C64F0C198EB2}" srcOrd="0" destOrd="0" parTransId="{D1C7C3AE-C97D-D748-A41A-56EB6D0849D7}" sibTransId="{20F280BC-EF2E-134C-B287-4547FEFAF19F}"/>
    <dgm:cxn modelId="{AC9284E2-2971-A24E-A373-764B45EA41CF}" type="presOf" srcId="{9B6D6C43-E7B2-5240-9EA8-305FB091AB4F}" destId="{5B46373F-CBE5-9847-A7D2-9DA78AA4896F}" srcOrd="0" destOrd="0" presId="urn:microsoft.com/office/officeart/2005/8/layout/vList2"/>
    <dgm:cxn modelId="{3D77E3EC-486B-EE4D-87E3-6D17FDB1073A}" srcId="{BF6C47A7-1111-5D43-9B9C-C64F0C198EB2}" destId="{9B6D6C43-E7B2-5240-9EA8-305FB091AB4F}" srcOrd="0" destOrd="0" parTransId="{EFF5456F-CB8B-B145-B303-C6179E971922}" sibTransId="{7C6ECDB0-DF1B-2848-AC98-5F27C4EDC457}"/>
    <dgm:cxn modelId="{14C3643C-3C32-1743-8B6D-46A353CF1E47}" type="presParOf" srcId="{12A1F58D-C313-8649-A2CC-3FC9AEF3C532}" destId="{E49FAB57-87A0-2C4A-9269-3C91E8C2187E}" srcOrd="0" destOrd="0" presId="urn:microsoft.com/office/officeart/2005/8/layout/vList2"/>
    <dgm:cxn modelId="{9AB248B2-F891-5645-B392-BA7C1E723A4B}" type="presParOf" srcId="{12A1F58D-C313-8649-A2CC-3FC9AEF3C532}" destId="{5B46373F-CBE5-9847-A7D2-9DA78AA4896F}" srcOrd="1" destOrd="0" presId="urn:microsoft.com/office/officeart/2005/8/layout/vList2"/>
    <dgm:cxn modelId="{89096324-98DC-2342-8BB8-B8FAE3B86E6F}" type="presParOf" srcId="{12A1F58D-C313-8649-A2CC-3FC9AEF3C532}" destId="{BAE82792-F00C-184A-8C53-F76627A342CC}" srcOrd="2" destOrd="0" presId="urn:microsoft.com/office/officeart/2005/8/layout/vList2"/>
    <dgm:cxn modelId="{8CB0EF31-18DF-7E47-878B-398890CD5F08}" type="presParOf" srcId="{12A1F58D-C313-8649-A2CC-3FC9AEF3C532}" destId="{5E5A313D-7EFC-EF47-8AB0-C143E21A108D}"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1612E9-96E8-F54C-95C9-6BC7EF5721E6}">
      <dsp:nvSpPr>
        <dsp:cNvPr id="0" name=""/>
        <dsp:cNvSpPr/>
      </dsp:nvSpPr>
      <dsp:spPr>
        <a:xfrm rot="5400000">
          <a:off x="-1736302" y="1736302"/>
          <a:ext cx="5844745" cy="2372139"/>
        </a:xfrm>
        <a:prstGeom prst="chevron">
          <a:avLst/>
        </a:prstGeom>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ln w="6350" cap="flat" cmpd="sng" algn="ctr">
          <a:solidFill>
            <a:schemeClr val="accent1">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en-US" sz="3000" kern="1200"/>
            <a:t>Constitutional interpretation;</a:t>
          </a:r>
        </a:p>
      </dsp:txBody>
      <dsp:txXfrm rot="-5400000">
        <a:off x="0" y="1186070"/>
        <a:ext cx="2372139" cy="3472606"/>
      </dsp:txXfrm>
    </dsp:sp>
    <dsp:sp modelId="{898AE9F2-60F7-CE45-86E5-4A85A871945E}">
      <dsp:nvSpPr>
        <dsp:cNvPr id="0" name=""/>
        <dsp:cNvSpPr/>
      </dsp:nvSpPr>
      <dsp:spPr>
        <a:xfrm rot="5400000">
          <a:off x="1821905" y="550233"/>
          <a:ext cx="4658675" cy="3558208"/>
        </a:xfrm>
        <a:prstGeom prst="round2SameRect">
          <a:avLst/>
        </a:prstGeom>
        <a:solidFill>
          <a:schemeClr val="accent1">
            <a:lumMod val="20000"/>
            <a:lumOff val="80000"/>
            <a:alpha val="9000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49352" tIns="13335" rIns="13335" bIns="13335" numCol="1" spcCol="1270" anchor="ctr" anchorCtr="0">
          <a:noAutofit/>
        </a:bodyPr>
        <a:lstStyle/>
        <a:p>
          <a:pPr marL="228600" lvl="1" indent="-228600" algn="l" defTabSz="933450">
            <a:lnSpc>
              <a:spcPct val="90000"/>
            </a:lnSpc>
            <a:spcBef>
              <a:spcPct val="0"/>
            </a:spcBef>
            <a:spcAft>
              <a:spcPct val="15000"/>
            </a:spcAft>
            <a:buChar char="•"/>
          </a:pPr>
          <a:r>
            <a:rPr lang="en-US" sz="2100" kern="1200" dirty="0"/>
            <a:t>various theories of who interprets and how interpretation ought to be undertaken, </a:t>
          </a:r>
        </a:p>
        <a:p>
          <a:pPr marL="228600" lvl="1" indent="-228600" algn="l" defTabSz="933450">
            <a:lnSpc>
              <a:spcPct val="90000"/>
            </a:lnSpc>
            <a:spcBef>
              <a:spcPct val="0"/>
            </a:spcBef>
            <a:spcAft>
              <a:spcPct val="15000"/>
            </a:spcAft>
            <a:buChar char="•"/>
          </a:pPr>
          <a:r>
            <a:rPr lang="en-US" sz="2100" kern="1200" dirty="0"/>
            <a:t>including schools of interpretation (textualism, living constitution, formalism/functionalism, originalism, the role of legislative history, etc.)</a:t>
          </a:r>
        </a:p>
        <a:p>
          <a:pPr marL="228600" lvl="1" indent="-228600" algn="l" defTabSz="933450">
            <a:lnSpc>
              <a:spcPct val="90000"/>
            </a:lnSpc>
            <a:spcBef>
              <a:spcPct val="0"/>
            </a:spcBef>
            <a:spcAft>
              <a:spcPct val="15000"/>
            </a:spcAft>
            <a:buChar char="•"/>
          </a:pPr>
          <a:r>
            <a:rPr lang="en-US" sz="2100" kern="1200"/>
            <a:t>and constitutional reference points (custom and tradition or political principles, etc.).</a:t>
          </a:r>
        </a:p>
      </dsp:txBody>
      <dsp:txXfrm rot="-5400000">
        <a:off x="2372139" y="173697"/>
        <a:ext cx="3384511" cy="431128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2E7E98-455F-8341-9EF6-174838418E16}">
      <dsp:nvSpPr>
        <dsp:cNvPr id="0" name=""/>
        <dsp:cNvSpPr/>
      </dsp:nvSpPr>
      <dsp:spPr>
        <a:xfrm>
          <a:off x="0" y="100304"/>
          <a:ext cx="12192000" cy="935415"/>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en-US" sz="3900" b="1" kern="1200"/>
            <a:t>Moral Reasoning</a:t>
          </a:r>
          <a:r>
            <a:rPr lang="en-US" sz="3900" kern="1200"/>
            <a:t>. </a:t>
          </a:r>
        </a:p>
      </dsp:txBody>
      <dsp:txXfrm>
        <a:off x="45663" y="145967"/>
        <a:ext cx="12100674" cy="844089"/>
      </dsp:txXfrm>
    </dsp:sp>
    <dsp:sp modelId="{4A5703E3-EDDE-6D42-9126-7EB4B81348BF}">
      <dsp:nvSpPr>
        <dsp:cNvPr id="0" name=""/>
        <dsp:cNvSpPr/>
      </dsp:nvSpPr>
      <dsp:spPr>
        <a:xfrm>
          <a:off x="0" y="1035719"/>
          <a:ext cx="12192000" cy="1776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7096" tIns="49530" rIns="277368" bIns="49530" numCol="1" spcCol="1270" anchor="t" anchorCtr="0">
          <a:noAutofit/>
        </a:bodyPr>
        <a:lstStyle/>
        <a:p>
          <a:pPr marL="285750" lvl="1" indent="-285750" algn="l" defTabSz="1333500">
            <a:lnSpc>
              <a:spcPct val="90000"/>
            </a:lnSpc>
            <a:spcBef>
              <a:spcPct val="0"/>
            </a:spcBef>
            <a:spcAft>
              <a:spcPct val="20000"/>
            </a:spcAft>
            <a:buChar char="•"/>
          </a:pPr>
          <a:r>
            <a:rPr lang="en-US" sz="3000" kern="1200"/>
            <a:t>This approach argues that certain moral concepts or ideals underlie some terms in the text of the Constitution (e.g., “equal protection” or “due process of law”), and that these concepts should inform judges’ interpretations of the Constitution.</a:t>
          </a:r>
        </a:p>
      </dsp:txBody>
      <dsp:txXfrm>
        <a:off x="0" y="1035719"/>
        <a:ext cx="12192000" cy="1776060"/>
      </dsp:txXfrm>
    </dsp:sp>
    <dsp:sp modelId="{7DCAA28E-9EDC-B140-9B21-771C6E094B27}">
      <dsp:nvSpPr>
        <dsp:cNvPr id="0" name=""/>
        <dsp:cNvSpPr/>
      </dsp:nvSpPr>
      <dsp:spPr>
        <a:xfrm>
          <a:off x="0" y="2811780"/>
          <a:ext cx="12192000" cy="935415"/>
        </a:xfrm>
        <a:prstGeom prst="roundRect">
          <a:avLst/>
        </a:prstGeom>
        <a:gradFill rotWithShape="0">
          <a:gsLst>
            <a:gs pos="0">
              <a:schemeClr val="accent4">
                <a:hueOff val="9800891"/>
                <a:satOff val="-40777"/>
                <a:lumOff val="9608"/>
                <a:alphaOff val="0"/>
                <a:lumMod val="110000"/>
                <a:satMod val="105000"/>
                <a:tint val="67000"/>
              </a:schemeClr>
            </a:gs>
            <a:gs pos="50000">
              <a:schemeClr val="accent4">
                <a:hueOff val="9800891"/>
                <a:satOff val="-40777"/>
                <a:lumOff val="9608"/>
                <a:alphaOff val="0"/>
                <a:lumMod val="105000"/>
                <a:satMod val="103000"/>
                <a:tint val="73000"/>
              </a:schemeClr>
            </a:gs>
            <a:gs pos="100000">
              <a:schemeClr val="accent4">
                <a:hueOff val="9800891"/>
                <a:satOff val="-40777"/>
                <a:lumOff val="960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en-US" sz="3900" b="1" kern="1200"/>
            <a:t>National Identity </a:t>
          </a:r>
          <a:r>
            <a:rPr lang="en-US" sz="3900" kern="1200"/>
            <a:t>(or “Ethos”). </a:t>
          </a:r>
        </a:p>
      </dsp:txBody>
      <dsp:txXfrm>
        <a:off x="45663" y="2857443"/>
        <a:ext cx="12100674" cy="844089"/>
      </dsp:txXfrm>
    </dsp:sp>
    <dsp:sp modelId="{BD9582BC-40A7-3D4A-A798-C229958885FC}">
      <dsp:nvSpPr>
        <dsp:cNvPr id="0" name=""/>
        <dsp:cNvSpPr/>
      </dsp:nvSpPr>
      <dsp:spPr>
        <a:xfrm>
          <a:off x="0" y="3747195"/>
          <a:ext cx="12192000" cy="1776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7096" tIns="49530" rIns="277368" bIns="49530" numCol="1" spcCol="1270" anchor="t" anchorCtr="0">
          <a:noAutofit/>
        </a:bodyPr>
        <a:lstStyle/>
        <a:p>
          <a:pPr marL="285750" lvl="1" indent="-285750" algn="l" defTabSz="1333500">
            <a:lnSpc>
              <a:spcPct val="90000"/>
            </a:lnSpc>
            <a:spcBef>
              <a:spcPct val="0"/>
            </a:spcBef>
            <a:spcAft>
              <a:spcPct val="20000"/>
            </a:spcAft>
            <a:buChar char="•"/>
          </a:pPr>
          <a:r>
            <a:rPr lang="en-US" sz="3000" kern="1200"/>
            <a:t>Judicial reasoning occasionally relies on the concept of a “national ethos,” which draws upon the distinct character and values of the American national identity and the nation’s institutions in order to elaborate on the Constitution’s meaning.</a:t>
          </a:r>
        </a:p>
      </dsp:txBody>
      <dsp:txXfrm>
        <a:off x="0" y="3747195"/>
        <a:ext cx="12192000" cy="177606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C368F3-6314-C84D-9EE4-8E8C03FA4170}">
      <dsp:nvSpPr>
        <dsp:cNvPr id="0" name=""/>
        <dsp:cNvSpPr/>
      </dsp:nvSpPr>
      <dsp:spPr>
        <a:xfrm>
          <a:off x="0" y="25649"/>
          <a:ext cx="12192000" cy="815490"/>
        </a:xfrm>
        <a:prstGeom prst="roundRect">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b="1" kern="1200"/>
            <a:t>Structuralism</a:t>
          </a:r>
          <a:r>
            <a:rPr lang="en-US" sz="3400" kern="1200"/>
            <a:t>. </a:t>
          </a:r>
        </a:p>
      </dsp:txBody>
      <dsp:txXfrm>
        <a:off x="39809" y="65458"/>
        <a:ext cx="12112382" cy="735872"/>
      </dsp:txXfrm>
    </dsp:sp>
    <dsp:sp modelId="{FF05F5F0-8F40-384B-B827-330B9A974265}">
      <dsp:nvSpPr>
        <dsp:cNvPr id="0" name=""/>
        <dsp:cNvSpPr/>
      </dsp:nvSpPr>
      <dsp:spPr>
        <a:xfrm>
          <a:off x="0" y="841139"/>
          <a:ext cx="12192000" cy="1970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7096" tIns="43180" rIns="241808" bIns="43180" numCol="1" spcCol="1270" anchor="t" anchorCtr="0">
          <a:noAutofit/>
        </a:bodyPr>
        <a:lstStyle/>
        <a:p>
          <a:pPr marL="228600" lvl="1" indent="-228600" algn="l" defTabSz="1200150">
            <a:lnSpc>
              <a:spcPct val="90000"/>
            </a:lnSpc>
            <a:spcBef>
              <a:spcPct val="0"/>
            </a:spcBef>
            <a:spcAft>
              <a:spcPct val="20000"/>
            </a:spcAft>
            <a:buChar char="•"/>
          </a:pPr>
          <a:r>
            <a:rPr lang="en-US" sz="2700" kern="1200"/>
            <a:t>Another mode of constitutional interpretation draws inferences from the design of the Constitution: the relationships among the three branches of the federal government (commonly called separation of powers); the relationship between the federal and state governments (known as federalism); and the relationship between the government and the people.</a:t>
          </a:r>
        </a:p>
      </dsp:txBody>
      <dsp:txXfrm>
        <a:off x="0" y="841139"/>
        <a:ext cx="12192000" cy="1970640"/>
      </dsp:txXfrm>
    </dsp:sp>
    <dsp:sp modelId="{D5DB43B2-450D-0643-B2CB-16E87D80AEB7}">
      <dsp:nvSpPr>
        <dsp:cNvPr id="0" name=""/>
        <dsp:cNvSpPr/>
      </dsp:nvSpPr>
      <dsp:spPr>
        <a:xfrm>
          <a:off x="0" y="2811780"/>
          <a:ext cx="12192000" cy="815490"/>
        </a:xfrm>
        <a:prstGeom prst="round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b="1" kern="1200"/>
            <a:t>Historical Practices</a:t>
          </a:r>
          <a:r>
            <a:rPr lang="en-US" sz="3400" kern="1200"/>
            <a:t>. </a:t>
          </a:r>
        </a:p>
      </dsp:txBody>
      <dsp:txXfrm>
        <a:off x="39809" y="2851589"/>
        <a:ext cx="12112382" cy="735872"/>
      </dsp:txXfrm>
    </dsp:sp>
    <dsp:sp modelId="{037E7484-8F18-654E-82AF-4285EAE67766}">
      <dsp:nvSpPr>
        <dsp:cNvPr id="0" name=""/>
        <dsp:cNvSpPr/>
      </dsp:nvSpPr>
      <dsp:spPr>
        <a:xfrm>
          <a:off x="0" y="3627270"/>
          <a:ext cx="12192000" cy="1970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7096" tIns="43180" rIns="241808" bIns="43180" numCol="1" spcCol="1270" anchor="t" anchorCtr="0">
          <a:noAutofit/>
        </a:bodyPr>
        <a:lstStyle/>
        <a:p>
          <a:pPr marL="228600" lvl="1" indent="-228600" algn="l" defTabSz="1200150">
            <a:lnSpc>
              <a:spcPct val="90000"/>
            </a:lnSpc>
            <a:spcBef>
              <a:spcPct val="0"/>
            </a:spcBef>
            <a:spcAft>
              <a:spcPct val="20000"/>
            </a:spcAft>
            <a:buChar char="•"/>
          </a:pPr>
          <a:r>
            <a:rPr lang="en-US" sz="2700" kern="1200"/>
            <a:t>Prior decisions of the political branches, particularly their long established, historical practices, are an important source of constitutional meaning. Courts have viewed historical practices as a source of the Constitution’s meaning in cases involving questions about the separation of powers, federalism, and individual rights, particularly when the text provides no clear answer.</a:t>
          </a:r>
        </a:p>
      </dsp:txBody>
      <dsp:txXfrm>
        <a:off x="0" y="3627270"/>
        <a:ext cx="12192000" cy="197064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E2BF3F-BD57-4049-B025-59FC329B3FBB}">
      <dsp:nvSpPr>
        <dsp:cNvPr id="0" name=""/>
        <dsp:cNvSpPr/>
      </dsp:nvSpPr>
      <dsp:spPr>
        <a:xfrm>
          <a:off x="1220390" y="3571"/>
          <a:ext cx="4643437" cy="2786062"/>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You have been introduced to the ideologies and application of the interpretation of constitutional text</a:t>
          </a:r>
        </a:p>
        <a:p>
          <a:pPr marL="114300" lvl="1" indent="-114300" algn="l" defTabSz="622300">
            <a:lnSpc>
              <a:spcPct val="90000"/>
            </a:lnSpc>
            <a:spcBef>
              <a:spcPct val="0"/>
            </a:spcBef>
            <a:spcAft>
              <a:spcPct val="15000"/>
            </a:spcAft>
            <a:buChar char="•"/>
          </a:pPr>
          <a:r>
            <a:rPr lang="en-US" sz="1400" kern="1200"/>
            <a:t>These center on the location of law (does text or intent drive interpretation)</a:t>
          </a:r>
        </a:p>
        <a:p>
          <a:pPr marL="114300" lvl="1" indent="-114300" algn="l" defTabSz="622300">
            <a:lnSpc>
              <a:spcPct val="90000"/>
            </a:lnSpc>
            <a:spcBef>
              <a:spcPct val="0"/>
            </a:spcBef>
            <a:spcAft>
              <a:spcPct val="15000"/>
            </a:spcAft>
            <a:buChar char="•"/>
          </a:pPr>
          <a:r>
            <a:rPr lang="en-US" sz="1400" kern="1200"/>
            <a:t>In the text of the statute OR</a:t>
          </a:r>
        </a:p>
        <a:p>
          <a:pPr marL="114300" lvl="1" indent="-114300" algn="l" defTabSz="622300">
            <a:lnSpc>
              <a:spcPct val="90000"/>
            </a:lnSpc>
            <a:spcBef>
              <a:spcPct val="0"/>
            </a:spcBef>
            <a:spcAft>
              <a:spcPct val="15000"/>
            </a:spcAft>
            <a:buChar char="•"/>
          </a:pPr>
          <a:r>
            <a:rPr lang="en-US" sz="1400" kern="1200"/>
            <a:t>In the intent of the legislature in writing the text</a:t>
          </a:r>
        </a:p>
      </dsp:txBody>
      <dsp:txXfrm>
        <a:off x="1220390" y="3571"/>
        <a:ext cx="4643437" cy="2786062"/>
      </dsp:txXfrm>
    </dsp:sp>
    <dsp:sp modelId="{4D17EB2D-D747-6F4C-BB74-0D44E9A3D161}">
      <dsp:nvSpPr>
        <dsp:cNvPr id="0" name=""/>
        <dsp:cNvSpPr/>
      </dsp:nvSpPr>
      <dsp:spPr>
        <a:xfrm>
          <a:off x="6328171" y="3571"/>
          <a:ext cx="4643437" cy="2786062"/>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The issue remains controversial and is marked by the rise of quite distinct and conceptually incompatible schools of interpretation</a:t>
          </a:r>
        </a:p>
      </dsp:txBody>
      <dsp:txXfrm>
        <a:off x="6328171" y="3571"/>
        <a:ext cx="4643437" cy="2786062"/>
      </dsp:txXfrm>
    </dsp:sp>
    <dsp:sp modelId="{2DE76DA4-D4FD-1F44-AEB9-A037AB425A74}">
      <dsp:nvSpPr>
        <dsp:cNvPr id="0" name=""/>
        <dsp:cNvSpPr/>
      </dsp:nvSpPr>
      <dsp:spPr>
        <a:xfrm>
          <a:off x="1220390" y="3253977"/>
          <a:ext cx="4643437" cy="2786062"/>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We have learned that the actual process of interpretation is the last part of a complex chain of inter-related issues:</a:t>
          </a:r>
        </a:p>
        <a:p>
          <a:pPr marL="114300" lvl="1" indent="-114300" algn="l" defTabSz="622300">
            <a:lnSpc>
              <a:spcPct val="90000"/>
            </a:lnSpc>
            <a:spcBef>
              <a:spcPct val="0"/>
            </a:spcBef>
            <a:spcAft>
              <a:spcPct val="15000"/>
            </a:spcAft>
            <a:buChar char="•"/>
          </a:pPr>
          <a:r>
            <a:rPr lang="en-US" sz="1400" kern="1200"/>
            <a:t>Who interprets?</a:t>
          </a:r>
        </a:p>
        <a:p>
          <a:pPr marL="114300" lvl="1" indent="-114300" algn="l" defTabSz="622300">
            <a:lnSpc>
              <a:spcPct val="90000"/>
            </a:lnSpc>
            <a:spcBef>
              <a:spcPct val="0"/>
            </a:spcBef>
            <a:spcAft>
              <a:spcPct val="15000"/>
            </a:spcAft>
            <a:buChar char="•"/>
          </a:pPr>
          <a:r>
            <a:rPr lang="en-US" sz="1400" kern="1200"/>
            <a:t>To what effect?</a:t>
          </a:r>
        </a:p>
        <a:p>
          <a:pPr marL="114300" lvl="1" indent="-114300" algn="l" defTabSz="622300">
            <a:lnSpc>
              <a:spcPct val="90000"/>
            </a:lnSpc>
            <a:spcBef>
              <a:spcPct val="0"/>
            </a:spcBef>
            <a:spcAft>
              <a:spcPct val="15000"/>
            </a:spcAft>
            <a:buChar char="•"/>
          </a:pPr>
          <a:r>
            <a:rPr lang="en-US" sz="1400" kern="1200"/>
            <a:t>Who is bound by interpretation?</a:t>
          </a:r>
        </a:p>
        <a:p>
          <a:pPr marL="114300" lvl="1" indent="-114300" algn="l" defTabSz="622300">
            <a:lnSpc>
              <a:spcPct val="90000"/>
            </a:lnSpc>
            <a:spcBef>
              <a:spcPct val="0"/>
            </a:spcBef>
            <a:spcAft>
              <a:spcPct val="15000"/>
            </a:spcAft>
            <a:buChar char="•"/>
          </a:pPr>
          <a:r>
            <a:rPr lang="en-US" sz="1400" kern="1200"/>
            <a:t>Hierarchies of authority of interpretation, whose interpretation prevails?</a:t>
          </a:r>
        </a:p>
        <a:p>
          <a:pPr marL="114300" lvl="1" indent="-114300" algn="l" defTabSz="622300">
            <a:lnSpc>
              <a:spcPct val="90000"/>
            </a:lnSpc>
            <a:spcBef>
              <a:spcPct val="0"/>
            </a:spcBef>
            <a:spcAft>
              <a:spcPct val="15000"/>
            </a:spcAft>
            <a:buChar char="•"/>
          </a:pPr>
          <a:r>
            <a:rPr lang="en-US" sz="1400" kern="1200"/>
            <a:t>What is the scope of the power of interpretation?</a:t>
          </a:r>
        </a:p>
        <a:p>
          <a:pPr marL="114300" lvl="1" indent="-114300" algn="l" defTabSz="622300">
            <a:lnSpc>
              <a:spcPct val="90000"/>
            </a:lnSpc>
            <a:spcBef>
              <a:spcPct val="0"/>
            </a:spcBef>
            <a:spcAft>
              <a:spcPct val="15000"/>
            </a:spcAft>
            <a:buChar char="•"/>
          </a:pPr>
          <a:r>
            <a:rPr lang="en-US" sz="1400" kern="1200"/>
            <a:t>Is judicial interpretation different from that undertaken by the political branches?</a:t>
          </a:r>
        </a:p>
      </dsp:txBody>
      <dsp:txXfrm>
        <a:off x="1220390" y="3253977"/>
        <a:ext cx="4643437" cy="2786062"/>
      </dsp:txXfrm>
    </dsp:sp>
    <dsp:sp modelId="{3CFAF504-9BFF-6543-9AE0-84130A92CCB7}">
      <dsp:nvSpPr>
        <dsp:cNvPr id="0" name=""/>
        <dsp:cNvSpPr/>
      </dsp:nvSpPr>
      <dsp:spPr>
        <a:xfrm>
          <a:off x="6328171" y="3253977"/>
          <a:ext cx="4643437" cy="2786062"/>
        </a:xfrm>
        <a:prstGeom prst="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We understand that this chain of inter-related questions has given rise to both formal rules and informal practice that are contextual which mark the techniques of interpretation </a:t>
          </a:r>
        </a:p>
        <a:p>
          <a:pPr marL="114300" lvl="1" indent="-114300" algn="l" defTabSz="622300">
            <a:lnSpc>
              <a:spcPct val="90000"/>
            </a:lnSpc>
            <a:spcBef>
              <a:spcPct val="0"/>
            </a:spcBef>
            <a:spcAft>
              <a:spcPct val="15000"/>
            </a:spcAft>
            <a:buChar char="•"/>
          </a:pPr>
          <a:r>
            <a:rPr lang="en-US" sz="1400" kern="1200"/>
            <a:t>Formalism/functionalism</a:t>
          </a:r>
        </a:p>
        <a:p>
          <a:pPr marL="114300" lvl="1" indent="-114300" algn="l" defTabSz="622300">
            <a:lnSpc>
              <a:spcPct val="90000"/>
            </a:lnSpc>
            <a:spcBef>
              <a:spcPct val="0"/>
            </a:spcBef>
            <a:spcAft>
              <a:spcPct val="15000"/>
            </a:spcAft>
            <a:buChar char="•"/>
          </a:pPr>
          <a:r>
            <a:rPr lang="en-US" sz="1400" kern="1200"/>
            <a:t>Precedent</a:t>
          </a:r>
        </a:p>
        <a:p>
          <a:pPr marL="114300" lvl="1" indent="-114300" algn="l" defTabSz="622300">
            <a:lnSpc>
              <a:spcPct val="90000"/>
            </a:lnSpc>
            <a:spcBef>
              <a:spcPct val="0"/>
            </a:spcBef>
            <a:spcAft>
              <a:spcPct val="15000"/>
            </a:spcAft>
            <a:buChar char="•"/>
          </a:pPr>
          <a:r>
            <a:rPr lang="en-US" sz="1400" kern="1200"/>
            <a:t>Moral reasoning</a:t>
          </a:r>
        </a:p>
        <a:p>
          <a:pPr marL="114300" lvl="1" indent="-114300" algn="l" defTabSz="622300">
            <a:lnSpc>
              <a:spcPct val="90000"/>
            </a:lnSpc>
            <a:spcBef>
              <a:spcPct val="0"/>
            </a:spcBef>
            <a:spcAft>
              <a:spcPct val="15000"/>
            </a:spcAft>
            <a:buChar char="•"/>
          </a:pPr>
          <a:r>
            <a:rPr lang="en-US" sz="1400" kern="1200"/>
            <a:t>Pragmatism</a:t>
          </a:r>
        </a:p>
        <a:p>
          <a:pPr marL="114300" lvl="1" indent="-114300" algn="l" defTabSz="622300">
            <a:lnSpc>
              <a:spcPct val="90000"/>
            </a:lnSpc>
            <a:spcBef>
              <a:spcPct val="0"/>
            </a:spcBef>
            <a:spcAft>
              <a:spcPct val="15000"/>
            </a:spcAft>
            <a:buChar char="•"/>
          </a:pPr>
          <a:r>
            <a:rPr lang="en-US" sz="1400" kern="1200"/>
            <a:t>Structuralism</a:t>
          </a:r>
        </a:p>
        <a:p>
          <a:pPr marL="114300" lvl="1" indent="-114300" algn="l" defTabSz="622300">
            <a:lnSpc>
              <a:spcPct val="90000"/>
            </a:lnSpc>
            <a:spcBef>
              <a:spcPct val="0"/>
            </a:spcBef>
            <a:spcAft>
              <a:spcPct val="15000"/>
            </a:spcAft>
            <a:buChar char="•"/>
          </a:pPr>
          <a:r>
            <a:rPr lang="en-US" sz="1400" kern="1200"/>
            <a:t>Historical practices</a:t>
          </a:r>
        </a:p>
      </dsp:txBody>
      <dsp:txXfrm>
        <a:off x="6328171" y="3253977"/>
        <a:ext cx="4643437" cy="27860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84FCD6-E2AC-DE4D-8F65-CEDF85D70987}">
      <dsp:nvSpPr>
        <dsp:cNvPr id="0" name=""/>
        <dsp:cNvSpPr/>
      </dsp:nvSpPr>
      <dsp:spPr>
        <a:xfrm>
          <a:off x="1349" y="0"/>
          <a:ext cx="1316085" cy="5844745"/>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zh-CN" sz="2500" kern="1200"/>
            <a:t>宪法解释：</a:t>
          </a:r>
          <a:endParaRPr lang="en-US" sz="2500" kern="1200"/>
        </a:p>
      </dsp:txBody>
      <dsp:txXfrm>
        <a:off x="39896" y="38547"/>
        <a:ext cx="1238991" cy="5767651"/>
      </dsp:txXfrm>
    </dsp:sp>
    <dsp:sp modelId="{3F098921-9C32-FD42-8133-6EAD3B106AAE}">
      <dsp:nvSpPr>
        <dsp:cNvPr id="0" name=""/>
        <dsp:cNvSpPr/>
      </dsp:nvSpPr>
      <dsp:spPr>
        <a:xfrm>
          <a:off x="1538537" y="0"/>
          <a:ext cx="1316085" cy="5844745"/>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zh-CN" sz="2500" kern="1200"/>
            <a:t>关于谁来解释以及应该如何进行解释的各种理论，</a:t>
          </a:r>
          <a:endParaRPr lang="en-US" sz="2500" kern="1200"/>
        </a:p>
      </dsp:txBody>
      <dsp:txXfrm>
        <a:off x="1577084" y="38547"/>
        <a:ext cx="1238991" cy="5767651"/>
      </dsp:txXfrm>
    </dsp:sp>
    <dsp:sp modelId="{447570E6-B6E5-B74F-83EF-CCB641CABE9D}">
      <dsp:nvSpPr>
        <dsp:cNvPr id="0" name=""/>
        <dsp:cNvSpPr/>
      </dsp:nvSpPr>
      <dsp:spPr>
        <a:xfrm>
          <a:off x="3075725" y="0"/>
          <a:ext cx="1316085" cy="5844745"/>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zh-CN" sz="2500" kern="1200"/>
            <a:t>包括解释流派（文本主义，活的宪法，形式主义</a:t>
          </a:r>
          <a:r>
            <a:rPr lang="en-US" sz="2500" kern="1200"/>
            <a:t>/</a:t>
          </a:r>
          <a:r>
            <a:rPr lang="zh-CN" sz="2500" kern="1200"/>
            <a:t>功能主义，原旨主义，立法历史的作用等）</a:t>
          </a:r>
          <a:endParaRPr lang="en-US" sz="2500" kern="1200"/>
        </a:p>
      </dsp:txBody>
      <dsp:txXfrm>
        <a:off x="3114272" y="38547"/>
        <a:ext cx="1238991" cy="5767651"/>
      </dsp:txXfrm>
    </dsp:sp>
    <dsp:sp modelId="{C6CCEF7E-37C8-AB4F-A60F-0AF4F935976F}">
      <dsp:nvSpPr>
        <dsp:cNvPr id="0" name=""/>
        <dsp:cNvSpPr/>
      </dsp:nvSpPr>
      <dsp:spPr>
        <a:xfrm>
          <a:off x="4612913" y="0"/>
          <a:ext cx="1316085" cy="5844745"/>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zh-CN" sz="2500" kern="1200"/>
            <a:t>以及宪法解释的参考（习惯、传统或政治原则，等等） </a:t>
          </a:r>
          <a:endParaRPr lang="en-US" sz="2500" kern="1200"/>
        </a:p>
      </dsp:txBody>
      <dsp:txXfrm>
        <a:off x="4651460" y="38547"/>
        <a:ext cx="1238991" cy="576765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BD1C1D-266F-B34F-9985-0A502D95D669}">
      <dsp:nvSpPr>
        <dsp:cNvPr id="0" name=""/>
        <dsp:cNvSpPr/>
      </dsp:nvSpPr>
      <dsp:spPr>
        <a:xfrm>
          <a:off x="0" y="117449"/>
          <a:ext cx="6269187" cy="8751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For most constitutional systems the issue revolve around 2  issues</a:t>
          </a:r>
        </a:p>
      </dsp:txBody>
      <dsp:txXfrm>
        <a:off x="42722" y="160171"/>
        <a:ext cx="6183743" cy="789716"/>
      </dsp:txXfrm>
    </dsp:sp>
    <dsp:sp modelId="{692C5211-F843-7F4B-A8DE-A342C0B20CC7}">
      <dsp:nvSpPr>
        <dsp:cNvPr id="0" name=""/>
        <dsp:cNvSpPr/>
      </dsp:nvSpPr>
      <dsp:spPr>
        <a:xfrm>
          <a:off x="0" y="992609"/>
          <a:ext cx="6269187" cy="3461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047"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b="1" i="1" kern="1200" dirty="0">
              <a:solidFill>
                <a:srgbClr val="C00000"/>
              </a:solidFill>
            </a:rPr>
            <a:t>Hierarchies of authority to interpret text</a:t>
          </a:r>
        </a:p>
        <a:p>
          <a:pPr marL="342900" lvl="2" indent="-171450" algn="l" defTabSz="755650">
            <a:lnSpc>
              <a:spcPct val="90000"/>
            </a:lnSpc>
            <a:spcBef>
              <a:spcPct val="0"/>
            </a:spcBef>
            <a:spcAft>
              <a:spcPct val="20000"/>
            </a:spcAft>
            <a:buChar char="•"/>
          </a:pPr>
          <a:r>
            <a:rPr lang="en-US" sz="1700" kern="1200" dirty="0"/>
            <a:t>U.S. template: Marbury v. Madison (inherent in the ideology of the judicial function in common law systems)</a:t>
          </a:r>
        </a:p>
        <a:p>
          <a:pPr marL="342900" lvl="2" indent="-171450" algn="l" defTabSz="755650">
            <a:lnSpc>
              <a:spcPct val="90000"/>
            </a:lnSpc>
            <a:spcBef>
              <a:spcPct val="0"/>
            </a:spcBef>
            <a:spcAft>
              <a:spcPct val="20000"/>
            </a:spcAft>
            <a:buChar char="•"/>
          </a:pPr>
          <a:r>
            <a:rPr lang="en-US" sz="1700" kern="1200"/>
            <a:t>Alternative Theories: </a:t>
          </a:r>
        </a:p>
        <a:p>
          <a:pPr marL="342900" lvl="2" indent="-171450" algn="l" defTabSz="755650">
            <a:lnSpc>
              <a:spcPct val="90000"/>
            </a:lnSpc>
            <a:spcBef>
              <a:spcPct val="0"/>
            </a:spcBef>
            <a:spcAft>
              <a:spcPct val="20000"/>
            </a:spcAft>
            <a:buChar char="•"/>
          </a:pPr>
          <a:r>
            <a:rPr lang="en-US" sz="1700" kern="1200"/>
            <a:t>Specialized Constitutional Court</a:t>
          </a:r>
        </a:p>
        <a:p>
          <a:pPr marL="342900" lvl="2" indent="-171450" algn="l" defTabSz="755650">
            <a:lnSpc>
              <a:spcPct val="90000"/>
            </a:lnSpc>
            <a:spcBef>
              <a:spcPct val="0"/>
            </a:spcBef>
            <a:spcAft>
              <a:spcPct val="20000"/>
            </a:spcAft>
            <a:buChar char="•"/>
          </a:pPr>
          <a:r>
            <a:rPr lang="en-US" sz="1700" kern="1200"/>
            <a:t>Vanguard Party</a:t>
          </a:r>
        </a:p>
        <a:p>
          <a:pPr marL="342900" lvl="2" indent="-171450" algn="l" defTabSz="755650">
            <a:lnSpc>
              <a:spcPct val="90000"/>
            </a:lnSpc>
            <a:spcBef>
              <a:spcPct val="0"/>
            </a:spcBef>
            <a:spcAft>
              <a:spcPct val="20000"/>
            </a:spcAft>
            <a:buChar char="•"/>
          </a:pPr>
          <a:r>
            <a:rPr lang="en-US" sz="1700" kern="1200"/>
            <a:t>Political organs of State</a:t>
          </a:r>
        </a:p>
        <a:p>
          <a:pPr marL="342900" lvl="2" indent="-171450" algn="l" defTabSz="755650">
            <a:lnSpc>
              <a:spcPct val="90000"/>
            </a:lnSpc>
            <a:spcBef>
              <a:spcPct val="0"/>
            </a:spcBef>
            <a:spcAft>
              <a:spcPct val="20000"/>
            </a:spcAft>
            <a:buChar char="•"/>
          </a:pPr>
          <a:r>
            <a:rPr lang="en-US" sz="1700" kern="1200"/>
            <a:t>Priests and their institutions</a:t>
          </a:r>
        </a:p>
        <a:p>
          <a:pPr marL="171450" lvl="1" indent="-171450" algn="l" defTabSz="755650">
            <a:lnSpc>
              <a:spcPct val="90000"/>
            </a:lnSpc>
            <a:spcBef>
              <a:spcPct val="0"/>
            </a:spcBef>
            <a:spcAft>
              <a:spcPct val="20000"/>
            </a:spcAft>
            <a:buChar char="•"/>
          </a:pPr>
          <a:r>
            <a:rPr lang="en-US" sz="1700" b="1" kern="1200" dirty="0">
              <a:solidFill>
                <a:srgbClr val="C00000"/>
              </a:solidFill>
            </a:rPr>
            <a:t>Rule of laws issues</a:t>
          </a:r>
        </a:p>
        <a:p>
          <a:pPr marL="342900" lvl="2" indent="-171450" algn="l" defTabSz="755650">
            <a:lnSpc>
              <a:spcPct val="90000"/>
            </a:lnSpc>
            <a:spcBef>
              <a:spcPct val="0"/>
            </a:spcBef>
            <a:spcAft>
              <a:spcPct val="20000"/>
            </a:spcAft>
            <a:buChar char="•"/>
          </a:pPr>
          <a:r>
            <a:rPr lang="en-US" sz="1700" kern="1200" dirty="0"/>
            <a:t>Avoid arbitrary or self serving interpretation</a:t>
          </a:r>
        </a:p>
        <a:p>
          <a:pPr marL="342900" lvl="2" indent="-171450" algn="l" defTabSz="755650">
            <a:lnSpc>
              <a:spcPct val="90000"/>
            </a:lnSpc>
            <a:spcBef>
              <a:spcPct val="0"/>
            </a:spcBef>
            <a:spcAft>
              <a:spcPct val="20000"/>
            </a:spcAft>
            <a:buChar char="•"/>
          </a:pPr>
          <a:r>
            <a:rPr lang="en-US" sz="1700" kern="1200"/>
            <a:t>Protect the integrity of the system from personal or institutional abuse</a:t>
          </a:r>
        </a:p>
      </dsp:txBody>
      <dsp:txXfrm>
        <a:off x="0" y="992609"/>
        <a:ext cx="6269187" cy="3461040"/>
      </dsp:txXfrm>
    </dsp:sp>
    <dsp:sp modelId="{CD398F01-0B98-134E-92F3-2E10D2BF3D72}">
      <dsp:nvSpPr>
        <dsp:cNvPr id="0" name=""/>
        <dsp:cNvSpPr/>
      </dsp:nvSpPr>
      <dsp:spPr>
        <a:xfrm>
          <a:off x="0" y="4453649"/>
          <a:ext cx="6269187" cy="8751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Fundamental objectives</a:t>
          </a:r>
        </a:p>
      </dsp:txBody>
      <dsp:txXfrm>
        <a:off x="42722" y="4496371"/>
        <a:ext cx="6183743" cy="789716"/>
      </dsp:txXfrm>
    </dsp:sp>
    <dsp:sp modelId="{A8479087-3900-5444-93BA-84D6F62ABF8E}">
      <dsp:nvSpPr>
        <dsp:cNvPr id="0" name=""/>
        <dsp:cNvSpPr/>
      </dsp:nvSpPr>
      <dsp:spPr>
        <a:xfrm>
          <a:off x="0" y="5328809"/>
          <a:ext cx="6269187" cy="14117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047"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a:t>Coherence</a:t>
          </a:r>
        </a:p>
        <a:p>
          <a:pPr marL="171450" lvl="1" indent="-171450" algn="l" defTabSz="755650">
            <a:lnSpc>
              <a:spcPct val="90000"/>
            </a:lnSpc>
            <a:spcBef>
              <a:spcPct val="0"/>
            </a:spcBef>
            <a:spcAft>
              <a:spcPct val="20000"/>
            </a:spcAft>
            <a:buChar char="•"/>
          </a:pPr>
          <a:r>
            <a:rPr lang="en-US" sz="1700" kern="1200"/>
            <a:t>Transparency</a:t>
          </a:r>
        </a:p>
        <a:p>
          <a:pPr marL="171450" lvl="1" indent="-171450" algn="l" defTabSz="755650">
            <a:lnSpc>
              <a:spcPct val="90000"/>
            </a:lnSpc>
            <a:spcBef>
              <a:spcPct val="0"/>
            </a:spcBef>
            <a:spcAft>
              <a:spcPct val="20000"/>
            </a:spcAft>
            <a:buChar char="•"/>
          </a:pPr>
          <a:r>
            <a:rPr lang="en-US" sz="1700" kern="1200"/>
            <a:t>Predictability</a:t>
          </a:r>
        </a:p>
        <a:p>
          <a:pPr marL="171450" lvl="1" indent="-171450" algn="l" defTabSz="755650">
            <a:lnSpc>
              <a:spcPct val="90000"/>
            </a:lnSpc>
            <a:spcBef>
              <a:spcPct val="0"/>
            </a:spcBef>
            <a:spcAft>
              <a:spcPct val="20000"/>
            </a:spcAft>
            <a:buChar char="•"/>
          </a:pPr>
          <a:r>
            <a:rPr lang="en-US" sz="1700" kern="1200"/>
            <a:t>Enhance fiduciary character of interpretation (advance collective rather than individual interests).</a:t>
          </a:r>
        </a:p>
      </dsp:txBody>
      <dsp:txXfrm>
        <a:off x="0" y="5328809"/>
        <a:ext cx="6269187" cy="141174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708537-DDBA-B147-BBEC-726012A8525A}">
      <dsp:nvSpPr>
        <dsp:cNvPr id="0" name=""/>
        <dsp:cNvSpPr/>
      </dsp:nvSpPr>
      <dsp:spPr>
        <a:xfrm>
          <a:off x="0" y="447775"/>
          <a:ext cx="3763388" cy="2258033"/>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Courts General Jurisdiction</a:t>
          </a:r>
        </a:p>
        <a:p>
          <a:pPr marL="228600" lvl="1" indent="-228600" algn="l" defTabSz="977900">
            <a:lnSpc>
              <a:spcPct val="90000"/>
            </a:lnSpc>
            <a:spcBef>
              <a:spcPct val="0"/>
            </a:spcBef>
            <a:spcAft>
              <a:spcPct val="15000"/>
            </a:spcAft>
            <a:buChar char="•"/>
          </a:pPr>
          <a:r>
            <a:rPr lang="en-US" sz="2200" kern="1200"/>
            <a:t>Cases that raise the issue</a:t>
          </a:r>
        </a:p>
      </dsp:txBody>
      <dsp:txXfrm>
        <a:off x="0" y="447775"/>
        <a:ext cx="3763388" cy="2258033"/>
      </dsp:txXfrm>
    </dsp:sp>
    <dsp:sp modelId="{90EA4B8F-4669-FC45-B98A-B35B38721644}">
      <dsp:nvSpPr>
        <dsp:cNvPr id="0" name=""/>
        <dsp:cNvSpPr/>
      </dsp:nvSpPr>
      <dsp:spPr>
        <a:xfrm>
          <a:off x="4139727" y="447775"/>
          <a:ext cx="3763388" cy="2258033"/>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Specialized (Constitutional or Administrative) Courts </a:t>
          </a:r>
        </a:p>
        <a:p>
          <a:pPr marL="228600" lvl="1" indent="-228600" algn="l" defTabSz="977900">
            <a:lnSpc>
              <a:spcPct val="90000"/>
            </a:lnSpc>
            <a:spcBef>
              <a:spcPct val="0"/>
            </a:spcBef>
            <a:spcAft>
              <a:spcPct val="15000"/>
            </a:spcAft>
            <a:buChar char="•"/>
          </a:pPr>
          <a:r>
            <a:rPr lang="en-US" sz="2200" kern="1200"/>
            <a:t>Direct question of interpretation</a:t>
          </a:r>
        </a:p>
      </dsp:txBody>
      <dsp:txXfrm>
        <a:off x="4139727" y="447775"/>
        <a:ext cx="3763388" cy="2258033"/>
      </dsp:txXfrm>
    </dsp:sp>
    <dsp:sp modelId="{453CEE1C-2C41-B742-9DB0-3823DE497289}">
      <dsp:nvSpPr>
        <dsp:cNvPr id="0" name=""/>
        <dsp:cNvSpPr/>
      </dsp:nvSpPr>
      <dsp:spPr>
        <a:xfrm>
          <a:off x="8279454" y="447775"/>
          <a:ext cx="3763388" cy="2258033"/>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Legislature</a:t>
          </a:r>
        </a:p>
        <a:p>
          <a:pPr marL="228600" lvl="1" indent="-228600" algn="l" defTabSz="977900">
            <a:lnSpc>
              <a:spcPct val="90000"/>
            </a:lnSpc>
            <a:spcBef>
              <a:spcPct val="0"/>
            </a:spcBef>
            <a:spcAft>
              <a:spcPct val="15000"/>
            </a:spcAft>
            <a:buChar char="•"/>
          </a:pPr>
          <a:r>
            <a:rPr lang="en-US" sz="2200" kern="1200"/>
            <a:t>In enacting legislation</a:t>
          </a:r>
        </a:p>
      </dsp:txBody>
      <dsp:txXfrm>
        <a:off x="8279454" y="447775"/>
        <a:ext cx="3763388" cy="2258033"/>
      </dsp:txXfrm>
    </dsp:sp>
    <dsp:sp modelId="{6E0E44B5-1F04-F24F-A23D-9C457A10301F}">
      <dsp:nvSpPr>
        <dsp:cNvPr id="0" name=""/>
        <dsp:cNvSpPr/>
      </dsp:nvSpPr>
      <dsp:spPr>
        <a:xfrm>
          <a:off x="0" y="3082147"/>
          <a:ext cx="3763388" cy="2258033"/>
        </a:xfrm>
        <a:prstGeom prst="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Executive</a:t>
          </a:r>
        </a:p>
        <a:p>
          <a:pPr marL="228600" lvl="1" indent="-228600" algn="l" defTabSz="977900">
            <a:lnSpc>
              <a:spcPct val="90000"/>
            </a:lnSpc>
            <a:spcBef>
              <a:spcPct val="0"/>
            </a:spcBef>
            <a:spcAft>
              <a:spcPct val="15000"/>
            </a:spcAft>
            <a:buChar char="•"/>
          </a:pPr>
          <a:r>
            <a:rPr lang="en-US" sz="2200" kern="1200" dirty="0"/>
            <a:t>In executing the laws</a:t>
          </a:r>
        </a:p>
        <a:p>
          <a:pPr marL="228600" lvl="1" indent="-228600" algn="l" defTabSz="977900">
            <a:lnSpc>
              <a:spcPct val="90000"/>
            </a:lnSpc>
            <a:spcBef>
              <a:spcPct val="0"/>
            </a:spcBef>
            <a:spcAft>
              <a:spcPct val="15000"/>
            </a:spcAft>
            <a:buChar char="•"/>
          </a:pPr>
          <a:r>
            <a:rPr lang="en-US" sz="2200" kern="1200" dirty="0"/>
            <a:t>In choosing whether to prosecute in civil or criminal cases </a:t>
          </a:r>
        </a:p>
      </dsp:txBody>
      <dsp:txXfrm>
        <a:off x="0" y="3082147"/>
        <a:ext cx="3763388" cy="2258033"/>
      </dsp:txXfrm>
    </dsp:sp>
    <dsp:sp modelId="{03100D1C-E917-6B44-9025-5973E5735A33}">
      <dsp:nvSpPr>
        <dsp:cNvPr id="0" name=""/>
        <dsp:cNvSpPr/>
      </dsp:nvSpPr>
      <dsp:spPr>
        <a:xfrm>
          <a:off x="4139727" y="3082147"/>
          <a:ext cx="3763388" cy="2258033"/>
        </a:xfrm>
        <a:prstGeom prst="rect">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Administrative agencies</a:t>
          </a:r>
        </a:p>
        <a:p>
          <a:pPr marL="228600" lvl="1" indent="-228600" algn="l" defTabSz="977900">
            <a:lnSpc>
              <a:spcPct val="90000"/>
            </a:lnSpc>
            <a:spcBef>
              <a:spcPct val="0"/>
            </a:spcBef>
            <a:spcAft>
              <a:spcPct val="15000"/>
            </a:spcAft>
            <a:buChar char="•"/>
          </a:pPr>
          <a:r>
            <a:rPr lang="en-US" sz="2200" kern="1200"/>
            <a:t>In drafting administrative regulation</a:t>
          </a:r>
        </a:p>
        <a:p>
          <a:pPr marL="228600" lvl="1" indent="-228600" algn="l" defTabSz="977900">
            <a:lnSpc>
              <a:spcPct val="90000"/>
            </a:lnSpc>
            <a:spcBef>
              <a:spcPct val="0"/>
            </a:spcBef>
            <a:spcAft>
              <a:spcPct val="15000"/>
            </a:spcAft>
            <a:buChar char="•"/>
          </a:pPr>
          <a:r>
            <a:rPr lang="en-US" sz="2200" kern="1200"/>
            <a:t>Hearings for application of rule violation</a:t>
          </a:r>
        </a:p>
      </dsp:txBody>
      <dsp:txXfrm>
        <a:off x="4139727" y="3082147"/>
        <a:ext cx="3763388" cy="2258033"/>
      </dsp:txXfrm>
    </dsp:sp>
    <dsp:sp modelId="{F2BEFB04-3C79-3D48-BCC7-573ECE1056A7}">
      <dsp:nvSpPr>
        <dsp:cNvPr id="0" name=""/>
        <dsp:cNvSpPr/>
      </dsp:nvSpPr>
      <dsp:spPr>
        <a:xfrm>
          <a:off x="8279454" y="3082147"/>
          <a:ext cx="3763388" cy="2258033"/>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Others?</a:t>
          </a:r>
        </a:p>
        <a:p>
          <a:pPr marL="228600" lvl="1" indent="-228600" algn="l" defTabSz="977900">
            <a:lnSpc>
              <a:spcPct val="90000"/>
            </a:lnSpc>
            <a:spcBef>
              <a:spcPct val="0"/>
            </a:spcBef>
            <a:spcAft>
              <a:spcPct val="15000"/>
            </a:spcAft>
            <a:buChar char="•"/>
          </a:pPr>
          <a:r>
            <a:rPr lang="en-US" sz="2200" kern="1200"/>
            <a:t>Rating agencies</a:t>
          </a:r>
        </a:p>
        <a:p>
          <a:pPr marL="228600" lvl="1" indent="-228600" algn="l" defTabSz="977900">
            <a:lnSpc>
              <a:spcPct val="90000"/>
            </a:lnSpc>
            <a:spcBef>
              <a:spcPct val="0"/>
            </a:spcBef>
            <a:spcAft>
              <a:spcPct val="15000"/>
            </a:spcAft>
            <a:buChar char="•"/>
          </a:pPr>
          <a:r>
            <a:rPr lang="en-US" sz="2200" kern="1200"/>
            <a:t>Licensing</a:t>
          </a:r>
        </a:p>
        <a:p>
          <a:pPr marL="228600" lvl="1" indent="-228600" algn="l" defTabSz="977900">
            <a:lnSpc>
              <a:spcPct val="90000"/>
            </a:lnSpc>
            <a:spcBef>
              <a:spcPct val="0"/>
            </a:spcBef>
            <a:spcAft>
              <a:spcPct val="15000"/>
            </a:spcAft>
            <a:buChar char="•"/>
          </a:pPr>
          <a:r>
            <a:rPr lang="en-US" sz="2200" kern="1200"/>
            <a:t>Standard setting</a:t>
          </a:r>
        </a:p>
      </dsp:txBody>
      <dsp:txXfrm>
        <a:off x="8279454" y="3082147"/>
        <a:ext cx="3763388" cy="225803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9412DF-C1CC-4B40-9D2E-05F045DF1DAC}">
      <dsp:nvSpPr>
        <dsp:cNvPr id="0" name=""/>
        <dsp:cNvSpPr/>
      </dsp:nvSpPr>
      <dsp:spPr>
        <a:xfrm>
          <a:off x="9342374" y="0"/>
          <a:ext cx="2301044" cy="5671226"/>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txBody>
        <a:bodyPr spcFirstLastPara="0" vert="horz" wrap="square" lIns="142240" tIns="142240" rIns="142240" bIns="142240" numCol="1" spcCol="1270" anchor="t" anchorCtr="0">
          <a:noAutofit/>
        </a:bodyPr>
        <a:lstStyle/>
        <a:p>
          <a:pPr marL="0" lvl="0" indent="0" algn="l" defTabSz="889000">
            <a:lnSpc>
              <a:spcPct val="90000"/>
            </a:lnSpc>
            <a:spcBef>
              <a:spcPct val="0"/>
            </a:spcBef>
            <a:spcAft>
              <a:spcPct val="35000"/>
            </a:spcAft>
            <a:buNone/>
          </a:pPr>
          <a:r>
            <a:rPr lang="en-US" sz="2000" kern="1200" dirty="0"/>
            <a:t>Administrative Agencies</a:t>
          </a:r>
        </a:p>
        <a:p>
          <a:pPr marL="228600" lvl="1" indent="-228600" algn="l" defTabSz="889000">
            <a:lnSpc>
              <a:spcPct val="90000"/>
            </a:lnSpc>
            <a:spcBef>
              <a:spcPct val="0"/>
            </a:spcBef>
            <a:spcAft>
              <a:spcPct val="15000"/>
            </a:spcAft>
            <a:buChar char="•"/>
          </a:pPr>
          <a:r>
            <a:rPr lang="en-US" sz="2000" kern="1200" dirty="0"/>
            <a:t>Binds everyone subject to their delegated authority</a:t>
          </a:r>
        </a:p>
        <a:p>
          <a:pPr marL="228600" lvl="1" indent="-228600" algn="l" defTabSz="889000">
            <a:lnSpc>
              <a:spcPct val="90000"/>
            </a:lnSpc>
            <a:spcBef>
              <a:spcPct val="0"/>
            </a:spcBef>
            <a:spcAft>
              <a:spcPct val="15000"/>
            </a:spcAft>
            <a:buChar char="•"/>
          </a:pPr>
          <a:r>
            <a:rPr lang="en-US" sz="2000" kern="1200" dirty="0"/>
            <a:t>Interpretive issues: extent of authority and application of law to its rulemaking powers</a:t>
          </a:r>
        </a:p>
        <a:p>
          <a:pPr marL="228600" lvl="1" indent="-228600" algn="l" defTabSz="889000">
            <a:lnSpc>
              <a:spcPct val="90000"/>
            </a:lnSpc>
            <a:spcBef>
              <a:spcPct val="0"/>
            </a:spcBef>
            <a:spcAft>
              <a:spcPct val="15000"/>
            </a:spcAft>
            <a:buChar char="•"/>
          </a:pPr>
          <a:r>
            <a:rPr lang="en-US" sz="2000" kern="1200" dirty="0"/>
            <a:t>Constraints: legislatures and courts may challenge</a:t>
          </a:r>
        </a:p>
      </dsp:txBody>
      <dsp:txXfrm>
        <a:off x="9342374" y="0"/>
        <a:ext cx="2301044" cy="1701367"/>
      </dsp:txXfrm>
    </dsp:sp>
    <dsp:sp modelId="{5B54AAB1-D9CF-CC4F-B2EB-10197CB970ED}">
      <dsp:nvSpPr>
        <dsp:cNvPr id="0" name=""/>
        <dsp:cNvSpPr/>
      </dsp:nvSpPr>
      <dsp:spPr>
        <a:xfrm>
          <a:off x="6345718" y="0"/>
          <a:ext cx="2301044" cy="5671226"/>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txBody>
        <a:bodyPr spcFirstLastPara="0" vert="horz" wrap="square" lIns="142240" tIns="142240" rIns="142240" bIns="142240" numCol="1" spcCol="1270" anchor="t" anchorCtr="0">
          <a:noAutofit/>
        </a:bodyPr>
        <a:lstStyle/>
        <a:p>
          <a:pPr marL="0" lvl="0" indent="0" algn="l" defTabSz="889000">
            <a:lnSpc>
              <a:spcPct val="90000"/>
            </a:lnSpc>
            <a:spcBef>
              <a:spcPct val="0"/>
            </a:spcBef>
            <a:spcAft>
              <a:spcPct val="35000"/>
            </a:spcAft>
            <a:buNone/>
          </a:pPr>
          <a:r>
            <a:rPr lang="en-US" sz="2000" kern="1200" dirty="0"/>
            <a:t>Executive</a:t>
          </a:r>
        </a:p>
        <a:p>
          <a:pPr marL="171450" lvl="1" indent="-171450" algn="l" defTabSz="711200">
            <a:lnSpc>
              <a:spcPct val="90000"/>
            </a:lnSpc>
            <a:spcBef>
              <a:spcPct val="0"/>
            </a:spcBef>
            <a:spcAft>
              <a:spcPct val="15000"/>
            </a:spcAft>
            <a:buChar char="•"/>
          </a:pPr>
          <a:r>
            <a:rPr lang="en-US" sz="1600" kern="1200" dirty="0"/>
            <a:t>Binds administrative apparatus</a:t>
          </a:r>
        </a:p>
        <a:p>
          <a:pPr marL="171450" lvl="1" indent="-171450" algn="l" defTabSz="711200">
            <a:lnSpc>
              <a:spcPct val="90000"/>
            </a:lnSpc>
            <a:spcBef>
              <a:spcPct val="0"/>
            </a:spcBef>
            <a:spcAft>
              <a:spcPct val="15000"/>
            </a:spcAft>
            <a:buChar char="•"/>
          </a:pPr>
          <a:r>
            <a:rPr lang="en-US" sz="1600" kern="1200" dirty="0"/>
            <a:t>How they read statutes and judicial opinions and apply it </a:t>
          </a:r>
        </a:p>
      </dsp:txBody>
      <dsp:txXfrm>
        <a:off x="6345718" y="0"/>
        <a:ext cx="2301044" cy="1701367"/>
      </dsp:txXfrm>
    </dsp:sp>
    <dsp:sp modelId="{D8726B17-59AF-2546-B1DD-C9DDA4879E72}">
      <dsp:nvSpPr>
        <dsp:cNvPr id="0" name=""/>
        <dsp:cNvSpPr/>
      </dsp:nvSpPr>
      <dsp:spPr>
        <a:xfrm>
          <a:off x="3349061" y="0"/>
          <a:ext cx="2301044" cy="5671226"/>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txBody>
        <a:bodyPr spcFirstLastPara="0" vert="horz" wrap="square" lIns="142240" tIns="142240" rIns="142240" bIns="142240" numCol="1" spcCol="1270" anchor="t" anchorCtr="0">
          <a:noAutofit/>
        </a:bodyPr>
        <a:lstStyle/>
        <a:p>
          <a:pPr marL="0" lvl="0" indent="0" algn="l" defTabSz="889000">
            <a:lnSpc>
              <a:spcPct val="90000"/>
            </a:lnSpc>
            <a:spcBef>
              <a:spcPct val="0"/>
            </a:spcBef>
            <a:spcAft>
              <a:spcPct val="35000"/>
            </a:spcAft>
            <a:buNone/>
          </a:pPr>
          <a:r>
            <a:rPr lang="en-US" sz="2000" kern="1200" dirty="0"/>
            <a:t>Legislatures:</a:t>
          </a:r>
        </a:p>
        <a:p>
          <a:pPr marL="171450" lvl="1" indent="-171450" algn="l" defTabSz="711200">
            <a:lnSpc>
              <a:spcPct val="90000"/>
            </a:lnSpc>
            <a:spcBef>
              <a:spcPct val="0"/>
            </a:spcBef>
            <a:spcAft>
              <a:spcPct val="15000"/>
            </a:spcAft>
            <a:buChar char="•"/>
          </a:pPr>
          <a:r>
            <a:rPr lang="en-US" sz="1600" kern="1200" dirty="0"/>
            <a:t>Binds everyone subject to its authority</a:t>
          </a:r>
        </a:p>
        <a:p>
          <a:pPr marL="171450" lvl="1" indent="-171450" algn="l" defTabSz="711200">
            <a:lnSpc>
              <a:spcPct val="90000"/>
            </a:lnSpc>
            <a:spcBef>
              <a:spcPct val="0"/>
            </a:spcBef>
            <a:spcAft>
              <a:spcPct val="15000"/>
            </a:spcAft>
            <a:buChar char="•"/>
          </a:pPr>
          <a:r>
            <a:rPr lang="en-US" sz="1600" kern="1200" dirty="0"/>
            <a:t>Expresses interpretation by its actions (law making)</a:t>
          </a:r>
        </a:p>
        <a:p>
          <a:pPr marL="171450" lvl="1" indent="-171450" algn="l" defTabSz="711200">
            <a:lnSpc>
              <a:spcPct val="90000"/>
            </a:lnSpc>
            <a:spcBef>
              <a:spcPct val="0"/>
            </a:spcBef>
            <a:spcAft>
              <a:spcPct val="15000"/>
            </a:spcAft>
            <a:buChar char="•"/>
          </a:pPr>
          <a:r>
            <a:rPr lang="en-US" sz="1600" kern="1200" dirty="0"/>
            <a:t>Constraints—actions can be challenged</a:t>
          </a:r>
        </a:p>
      </dsp:txBody>
      <dsp:txXfrm>
        <a:off x="3349061" y="0"/>
        <a:ext cx="2301044" cy="1701367"/>
      </dsp:txXfrm>
    </dsp:sp>
    <dsp:sp modelId="{F273BC36-71D6-6E43-848B-2F7C5D16A54F}">
      <dsp:nvSpPr>
        <dsp:cNvPr id="0" name=""/>
        <dsp:cNvSpPr/>
      </dsp:nvSpPr>
      <dsp:spPr>
        <a:xfrm>
          <a:off x="352405" y="0"/>
          <a:ext cx="2301044" cy="5671226"/>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txBody>
        <a:bodyPr spcFirstLastPara="0" vert="horz" wrap="square" lIns="142240" tIns="142240" rIns="142240" bIns="142240" numCol="1" spcCol="1270" anchor="t" anchorCtr="0">
          <a:noAutofit/>
        </a:bodyPr>
        <a:lstStyle/>
        <a:p>
          <a:pPr marL="0" lvl="0" indent="0" algn="l" defTabSz="889000">
            <a:lnSpc>
              <a:spcPct val="90000"/>
            </a:lnSpc>
            <a:spcBef>
              <a:spcPct val="0"/>
            </a:spcBef>
            <a:spcAft>
              <a:spcPct val="35000"/>
            </a:spcAft>
            <a:buNone/>
          </a:pPr>
          <a:r>
            <a:rPr lang="en-US" sz="2000" kern="1200" dirty="0"/>
            <a:t>Courts:</a:t>
          </a:r>
        </a:p>
        <a:p>
          <a:pPr marL="171450" lvl="1" indent="-171450" algn="l" defTabSz="711200">
            <a:lnSpc>
              <a:spcPct val="90000"/>
            </a:lnSpc>
            <a:spcBef>
              <a:spcPct val="0"/>
            </a:spcBef>
            <a:spcAft>
              <a:spcPct val="15000"/>
            </a:spcAft>
            <a:buChar char="•"/>
          </a:pPr>
          <a:r>
            <a:rPr lang="en-US" sz="1600" kern="1200" dirty="0"/>
            <a:t>Bind parties</a:t>
          </a:r>
        </a:p>
        <a:p>
          <a:pPr marL="171450" lvl="1" indent="-171450" algn="l" defTabSz="711200">
            <a:lnSpc>
              <a:spcPct val="90000"/>
            </a:lnSpc>
            <a:spcBef>
              <a:spcPct val="0"/>
            </a:spcBef>
            <a:spcAft>
              <a:spcPct val="15000"/>
            </a:spcAft>
            <a:buChar char="•"/>
          </a:pPr>
          <a:r>
            <a:rPr lang="en-US" sz="1600" kern="1200" dirty="0"/>
            <a:t>Passive—must wait for disputes in proper form</a:t>
          </a:r>
        </a:p>
        <a:p>
          <a:pPr marL="171450" lvl="1" indent="-171450" algn="l" defTabSz="711200">
            <a:lnSpc>
              <a:spcPct val="90000"/>
            </a:lnSpc>
            <a:spcBef>
              <a:spcPct val="0"/>
            </a:spcBef>
            <a:spcAft>
              <a:spcPct val="15000"/>
            </a:spcAft>
            <a:buChar char="•"/>
          </a:pPr>
          <a:r>
            <a:rPr lang="en-US" sz="1600" kern="1200" dirty="0"/>
            <a:t>Influence—the role of precedent</a:t>
          </a:r>
        </a:p>
        <a:p>
          <a:pPr marL="171450" lvl="1" indent="-171450" algn="l" defTabSz="711200">
            <a:lnSpc>
              <a:spcPct val="90000"/>
            </a:lnSpc>
            <a:spcBef>
              <a:spcPct val="0"/>
            </a:spcBef>
            <a:spcAft>
              <a:spcPct val="15000"/>
            </a:spcAft>
            <a:buChar char="•"/>
          </a:pPr>
          <a:r>
            <a:rPr lang="en-US" sz="1600" kern="1200" dirty="0"/>
            <a:t>Constraint—constitutional text and power of other governmental authorities</a:t>
          </a:r>
        </a:p>
      </dsp:txBody>
      <dsp:txXfrm>
        <a:off x="352405" y="0"/>
        <a:ext cx="2301044" cy="1701367"/>
      </dsp:txXfrm>
    </dsp:sp>
    <dsp:sp modelId="{907BB685-755E-F04F-978D-711888E41B39}">
      <dsp:nvSpPr>
        <dsp:cNvPr id="0" name=""/>
        <dsp:cNvSpPr/>
      </dsp:nvSpPr>
      <dsp:spPr>
        <a:xfrm>
          <a:off x="641849" y="3913947"/>
          <a:ext cx="3478056" cy="1739028"/>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a:t>Depends </a:t>
          </a:r>
        </a:p>
      </dsp:txBody>
      <dsp:txXfrm>
        <a:off x="692783" y="3964881"/>
        <a:ext cx="3376188" cy="1637160"/>
      </dsp:txXfrm>
    </dsp:sp>
    <dsp:sp modelId="{419D15CC-1A96-3F4C-988F-B135F8896B1D}">
      <dsp:nvSpPr>
        <dsp:cNvPr id="0" name=""/>
        <dsp:cNvSpPr/>
      </dsp:nvSpPr>
      <dsp:spPr>
        <a:xfrm rot="18401981">
          <a:off x="3638447" y="3796512"/>
          <a:ext cx="2393059" cy="55195"/>
        </a:xfrm>
        <a:custGeom>
          <a:avLst/>
          <a:gdLst/>
          <a:ahLst/>
          <a:cxnLst/>
          <a:rect l="0" t="0" r="0" b="0"/>
          <a:pathLst>
            <a:path>
              <a:moveTo>
                <a:pt x="0" y="27597"/>
              </a:moveTo>
              <a:lnTo>
                <a:pt x="2393059" y="27597"/>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4775150" y="3764283"/>
        <a:ext cx="119652" cy="119652"/>
      </dsp:txXfrm>
    </dsp:sp>
    <dsp:sp modelId="{78F4714C-A23D-A54D-BD3D-B2A80B6EBF2F}">
      <dsp:nvSpPr>
        <dsp:cNvPr id="0" name=""/>
        <dsp:cNvSpPr/>
      </dsp:nvSpPr>
      <dsp:spPr>
        <a:xfrm>
          <a:off x="5550048" y="1995243"/>
          <a:ext cx="3478056" cy="1739028"/>
        </a:xfrm>
        <a:prstGeom prst="roundRect">
          <a:avLst>
            <a:gd name="adj" fmla="val 1000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On the nature and character of the institution (their working style)</a:t>
          </a:r>
        </a:p>
      </dsp:txBody>
      <dsp:txXfrm>
        <a:off x="5600982" y="2046177"/>
        <a:ext cx="3376188" cy="1637160"/>
      </dsp:txXfrm>
    </dsp:sp>
    <dsp:sp modelId="{0CF3E55F-EE1E-7E4D-A049-9CFDC40B5F55}">
      <dsp:nvSpPr>
        <dsp:cNvPr id="0" name=""/>
        <dsp:cNvSpPr/>
      </dsp:nvSpPr>
      <dsp:spPr>
        <a:xfrm>
          <a:off x="4119905" y="4755864"/>
          <a:ext cx="1449584" cy="55195"/>
        </a:xfrm>
        <a:custGeom>
          <a:avLst/>
          <a:gdLst/>
          <a:ahLst/>
          <a:cxnLst/>
          <a:rect l="0" t="0" r="0" b="0"/>
          <a:pathLst>
            <a:path>
              <a:moveTo>
                <a:pt x="0" y="27597"/>
              </a:moveTo>
              <a:lnTo>
                <a:pt x="1449584" y="27597"/>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808458" y="4747222"/>
        <a:ext cx="72479" cy="72479"/>
      </dsp:txXfrm>
    </dsp:sp>
    <dsp:sp modelId="{0A6E2EBD-8289-7348-BBF2-16E2EE04C8AB}">
      <dsp:nvSpPr>
        <dsp:cNvPr id="0" name=""/>
        <dsp:cNvSpPr/>
      </dsp:nvSpPr>
      <dsp:spPr>
        <a:xfrm>
          <a:off x="5569490" y="3913947"/>
          <a:ext cx="3478056" cy="1739028"/>
        </a:xfrm>
        <a:prstGeom prst="roundRect">
          <a:avLst>
            <a:gd name="adj" fmla="val 1000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a:t>On the extent of their jurisdiction (authority in law and custom)</a:t>
          </a:r>
        </a:p>
      </dsp:txBody>
      <dsp:txXfrm>
        <a:off x="5620424" y="3964881"/>
        <a:ext cx="3376188" cy="163716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95A732-D2AA-184C-B1D2-159F36E1C69B}">
      <dsp:nvSpPr>
        <dsp:cNvPr id="0" name=""/>
        <dsp:cNvSpPr/>
      </dsp:nvSpPr>
      <dsp:spPr>
        <a:xfrm>
          <a:off x="10715" y="223513"/>
          <a:ext cx="3202781" cy="4988571"/>
        </a:xfrm>
        <a:prstGeom prst="roundRect">
          <a:avLst>
            <a:gd name="adj" fmla="val 10000"/>
          </a:avLst>
        </a:prstGeom>
        <a:gradFill flip="none" rotWithShape="0">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Interpretation among state organs</a:t>
          </a:r>
        </a:p>
        <a:p>
          <a:pPr marL="114300" lvl="1" indent="-114300" algn="l" defTabSz="622300">
            <a:lnSpc>
              <a:spcPct val="90000"/>
            </a:lnSpc>
            <a:spcBef>
              <a:spcPct val="0"/>
            </a:spcBef>
            <a:spcAft>
              <a:spcPct val="15000"/>
            </a:spcAft>
            <a:buChar char="•"/>
          </a:pPr>
          <a:r>
            <a:rPr lang="en-US" sz="1400" kern="1200"/>
            <a:t>NCP of constitution under leadership of CCP in enacting law</a:t>
          </a:r>
        </a:p>
        <a:p>
          <a:pPr marL="114300" lvl="1" indent="-114300" algn="l" defTabSz="622300">
            <a:lnSpc>
              <a:spcPct val="90000"/>
            </a:lnSpc>
            <a:spcBef>
              <a:spcPct val="0"/>
            </a:spcBef>
            <a:spcAft>
              <a:spcPct val="15000"/>
            </a:spcAft>
            <a:buChar char="•"/>
          </a:pPr>
          <a:r>
            <a:rPr lang="en-US" sz="1400" kern="1200"/>
            <a:t>Ministries in applying law and developing regulations and decisions; can interpret and apply law</a:t>
          </a:r>
        </a:p>
        <a:p>
          <a:pPr marL="114300" lvl="1" indent="-114300" algn="l" defTabSz="622300">
            <a:lnSpc>
              <a:spcPct val="90000"/>
            </a:lnSpc>
            <a:spcBef>
              <a:spcPct val="0"/>
            </a:spcBef>
            <a:spcAft>
              <a:spcPct val="15000"/>
            </a:spcAft>
            <a:buChar char="•"/>
          </a:pPr>
          <a:r>
            <a:rPr lang="en-US" sz="1400" kern="1200"/>
            <a:t>Provincial apparatus may apply and interpret law and directives in their own way</a:t>
          </a:r>
        </a:p>
        <a:p>
          <a:pPr marL="114300" lvl="1" indent="-114300" algn="l" defTabSz="622300">
            <a:lnSpc>
              <a:spcPct val="90000"/>
            </a:lnSpc>
            <a:spcBef>
              <a:spcPct val="0"/>
            </a:spcBef>
            <a:spcAft>
              <a:spcPct val="15000"/>
            </a:spcAft>
            <a:buChar char="•"/>
          </a:pPr>
          <a:r>
            <a:rPr lang="en-US" sz="1400" kern="1200"/>
            <a:t>CCP autonomous in the interpretation and application of its own constitution; guidance to all state organs</a:t>
          </a:r>
        </a:p>
        <a:p>
          <a:pPr marL="114300" lvl="1" indent="-114300" algn="l" defTabSz="622300">
            <a:lnSpc>
              <a:spcPct val="90000"/>
            </a:lnSpc>
            <a:spcBef>
              <a:spcPct val="0"/>
            </a:spcBef>
            <a:spcAft>
              <a:spcPct val="15000"/>
            </a:spcAft>
            <a:buChar char="•"/>
          </a:pPr>
          <a:r>
            <a:rPr lang="en-US" sz="1400" kern="1200"/>
            <a:t>Interpretive discipline: Political</a:t>
          </a:r>
        </a:p>
        <a:p>
          <a:pPr marL="114300" lvl="1" indent="-114300" algn="l" defTabSz="622300">
            <a:lnSpc>
              <a:spcPct val="90000"/>
            </a:lnSpc>
            <a:spcBef>
              <a:spcPct val="0"/>
            </a:spcBef>
            <a:spcAft>
              <a:spcPct val="15000"/>
            </a:spcAft>
            <a:buChar char="•"/>
          </a:pPr>
          <a:r>
            <a:rPr lang="en-US" sz="1400" kern="1200"/>
            <a:t>Interpretive discipline: formal--cases</a:t>
          </a:r>
        </a:p>
      </dsp:txBody>
      <dsp:txXfrm>
        <a:off x="104521" y="317319"/>
        <a:ext cx="3015169" cy="4800959"/>
      </dsp:txXfrm>
    </dsp:sp>
    <dsp:sp modelId="{B95DF585-AB61-8C49-A0F6-5E6D57022AE9}">
      <dsp:nvSpPr>
        <dsp:cNvPr id="0" name=""/>
        <dsp:cNvSpPr/>
      </dsp:nvSpPr>
      <dsp:spPr>
        <a:xfrm>
          <a:off x="3533775" y="2320654"/>
          <a:ext cx="678989" cy="794289"/>
        </a:xfrm>
        <a:prstGeom prst="rightArrow">
          <a:avLst>
            <a:gd name="adj1" fmla="val 60000"/>
            <a:gd name="adj2" fmla="val 50000"/>
          </a:avLst>
        </a:prstGeom>
        <a:gradFill rotWithShape="0">
          <a:gsLst>
            <a:gs pos="0">
              <a:schemeClr val="accent1">
                <a:tint val="60000"/>
                <a:hueOff val="0"/>
                <a:satOff val="0"/>
                <a:lumOff val="0"/>
                <a:alphaOff val="0"/>
                <a:lumMod val="110000"/>
                <a:satMod val="105000"/>
                <a:tint val="67000"/>
              </a:schemeClr>
            </a:gs>
            <a:gs pos="50000">
              <a:schemeClr val="accent1">
                <a:tint val="60000"/>
                <a:hueOff val="0"/>
                <a:satOff val="0"/>
                <a:lumOff val="0"/>
                <a:alphaOff val="0"/>
                <a:lumMod val="105000"/>
                <a:satMod val="103000"/>
                <a:tint val="73000"/>
              </a:schemeClr>
            </a:gs>
            <a:gs pos="100000">
              <a:schemeClr val="accent1">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3533775" y="2479512"/>
        <a:ext cx="475292" cy="476573"/>
      </dsp:txXfrm>
    </dsp:sp>
    <dsp:sp modelId="{1D6B788A-6FAE-1B4A-B572-CADA4C11F41A}">
      <dsp:nvSpPr>
        <dsp:cNvPr id="0" name=""/>
        <dsp:cNvSpPr/>
      </dsp:nvSpPr>
      <dsp:spPr>
        <a:xfrm>
          <a:off x="4494609" y="429261"/>
          <a:ext cx="3202781" cy="4577075"/>
        </a:xfrm>
        <a:prstGeom prst="roundRect">
          <a:avLst>
            <a:gd name="adj" fmla="val 10000"/>
          </a:avLst>
        </a:prstGeom>
        <a:gradFill flip="none" rotWithShape="0">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Case decided: parties bound</a:t>
          </a:r>
        </a:p>
        <a:p>
          <a:pPr marL="114300" lvl="1" indent="-114300" algn="l" defTabSz="622300">
            <a:lnSpc>
              <a:spcPct val="90000"/>
            </a:lnSpc>
            <a:spcBef>
              <a:spcPct val="0"/>
            </a:spcBef>
            <a:spcAft>
              <a:spcPct val="15000"/>
            </a:spcAft>
            <a:buChar char="•"/>
          </a:pPr>
          <a:r>
            <a:rPr lang="en-US" sz="1400" kern="1200"/>
            <a:t>Persuasive authority elsewhere including future cases</a:t>
          </a:r>
        </a:p>
        <a:p>
          <a:pPr marL="114300" lvl="1" indent="-114300" algn="l" defTabSz="622300">
            <a:lnSpc>
              <a:spcPct val="90000"/>
            </a:lnSpc>
            <a:spcBef>
              <a:spcPct val="0"/>
            </a:spcBef>
            <a:spcAft>
              <a:spcPct val="15000"/>
            </a:spcAft>
            <a:buChar char="•"/>
          </a:pPr>
          <a:r>
            <a:rPr lang="en-US" sz="1400" kern="1200"/>
            <a:t>Recall constraints of civil law based philosophies of judicial decisions</a:t>
          </a:r>
        </a:p>
      </dsp:txBody>
      <dsp:txXfrm>
        <a:off x="4588415" y="523067"/>
        <a:ext cx="3015169" cy="4389463"/>
      </dsp:txXfrm>
    </dsp:sp>
    <dsp:sp modelId="{48BE962A-2316-1F46-8A12-F844627625BF}">
      <dsp:nvSpPr>
        <dsp:cNvPr id="0" name=""/>
        <dsp:cNvSpPr/>
      </dsp:nvSpPr>
      <dsp:spPr>
        <a:xfrm>
          <a:off x="8017668" y="2320654"/>
          <a:ext cx="678989" cy="794289"/>
        </a:xfrm>
        <a:prstGeom prst="rightArrow">
          <a:avLst>
            <a:gd name="adj1" fmla="val 60000"/>
            <a:gd name="adj2" fmla="val 50000"/>
          </a:avLst>
        </a:prstGeom>
        <a:gradFill rotWithShape="0">
          <a:gsLst>
            <a:gs pos="0">
              <a:schemeClr val="accent1">
                <a:tint val="60000"/>
                <a:hueOff val="0"/>
                <a:satOff val="0"/>
                <a:lumOff val="0"/>
                <a:alphaOff val="0"/>
                <a:lumMod val="110000"/>
                <a:satMod val="105000"/>
                <a:tint val="67000"/>
              </a:schemeClr>
            </a:gs>
            <a:gs pos="50000">
              <a:schemeClr val="accent1">
                <a:tint val="60000"/>
                <a:hueOff val="0"/>
                <a:satOff val="0"/>
                <a:lumOff val="0"/>
                <a:alphaOff val="0"/>
                <a:lumMod val="105000"/>
                <a:satMod val="103000"/>
                <a:tint val="73000"/>
              </a:schemeClr>
            </a:gs>
            <a:gs pos="100000">
              <a:schemeClr val="accent1">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8017668" y="2479512"/>
        <a:ext cx="475292" cy="476573"/>
      </dsp:txXfrm>
    </dsp:sp>
    <dsp:sp modelId="{E3CA70C8-D4FA-9140-BE1E-F6DDBE2FD338}">
      <dsp:nvSpPr>
        <dsp:cNvPr id="0" name=""/>
        <dsp:cNvSpPr/>
      </dsp:nvSpPr>
      <dsp:spPr>
        <a:xfrm>
          <a:off x="8978503" y="452116"/>
          <a:ext cx="3202781" cy="4531366"/>
        </a:xfrm>
        <a:prstGeom prst="roundRect">
          <a:avLst>
            <a:gd name="adj" fmla="val 10000"/>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lin ang="2700000" scaled="1"/>
          <a:tileRect/>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Supreme People’s Court</a:t>
          </a:r>
        </a:p>
        <a:p>
          <a:pPr marL="114300" lvl="1" indent="-114300" algn="l" defTabSz="622300">
            <a:lnSpc>
              <a:spcPct val="90000"/>
            </a:lnSpc>
            <a:spcBef>
              <a:spcPct val="0"/>
            </a:spcBef>
            <a:spcAft>
              <a:spcPct val="15000"/>
            </a:spcAft>
            <a:buChar char="•"/>
          </a:pPr>
          <a:r>
            <a:rPr lang="en-US" sz="1400" kern="1200"/>
            <a:t>Develops “guiding cases” from decisions deemed important or worthy of consideration</a:t>
          </a:r>
        </a:p>
        <a:p>
          <a:pPr marL="114300" lvl="1" indent="-114300" algn="l" defTabSz="622300">
            <a:lnSpc>
              <a:spcPct val="90000"/>
            </a:lnSpc>
            <a:spcBef>
              <a:spcPct val="0"/>
            </a:spcBef>
            <a:spcAft>
              <a:spcPct val="15000"/>
            </a:spcAft>
            <a:buChar char="•"/>
          </a:pPr>
          <a:r>
            <a:rPr lang="en-US" sz="1400" kern="1200"/>
            <a:t>Specific cases not directly applicable</a:t>
          </a:r>
        </a:p>
        <a:p>
          <a:pPr marL="114300" lvl="1" indent="-114300" algn="l" defTabSz="622300">
            <a:lnSpc>
              <a:spcPct val="90000"/>
            </a:lnSpc>
            <a:spcBef>
              <a:spcPct val="0"/>
            </a:spcBef>
            <a:spcAft>
              <a:spcPct val="15000"/>
            </a:spcAft>
            <a:buChar char="•"/>
          </a:pPr>
          <a:r>
            <a:rPr lang="en-US" sz="1400" kern="1200"/>
            <a:t>Instead guiding cases serve as decision-making </a:t>
          </a:r>
          <a:r>
            <a:rPr lang="en-US" sz="1400" b="1" kern="1200"/>
            <a:t>models</a:t>
          </a:r>
          <a:r>
            <a:rPr lang="en-US" sz="1400" kern="1200"/>
            <a:t> that must be taken into account by lower courts when deciding similar cases. </a:t>
          </a:r>
        </a:p>
      </dsp:txBody>
      <dsp:txXfrm>
        <a:off x="9072309" y="545922"/>
        <a:ext cx="3015169" cy="434375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A2A882-2880-D441-A522-3B6E375E3C4C}">
      <dsp:nvSpPr>
        <dsp:cNvPr id="0" name=""/>
        <dsp:cNvSpPr/>
      </dsp:nvSpPr>
      <dsp:spPr>
        <a:xfrm>
          <a:off x="2790139" y="0"/>
          <a:ext cx="4185209" cy="1691533"/>
        </a:xfrm>
        <a:prstGeom prst="rightArrow">
          <a:avLst>
            <a:gd name="adj1" fmla="val 75000"/>
            <a:gd name="adj2" fmla="val 50000"/>
          </a:avLst>
        </a:prstGeom>
        <a:solidFill>
          <a:schemeClr val="accent2">
            <a:alpha val="90000"/>
            <a:tint val="55000"/>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160" tIns="10160" rIns="10160" bIns="10160" numCol="1" spcCol="1270" anchor="t" anchorCtr="0">
          <a:noAutofit/>
        </a:bodyPr>
        <a:lstStyle/>
        <a:p>
          <a:pPr marL="171450" lvl="1" indent="-171450" algn="l" defTabSz="711200">
            <a:lnSpc>
              <a:spcPct val="90000"/>
            </a:lnSpc>
            <a:spcBef>
              <a:spcPct val="0"/>
            </a:spcBef>
            <a:spcAft>
              <a:spcPct val="15000"/>
            </a:spcAft>
            <a:buChar char="•"/>
          </a:pPr>
          <a:r>
            <a:rPr lang="en-US" sz="1600" kern="1200" dirty="0"/>
            <a:t>Which ones?</a:t>
          </a:r>
        </a:p>
      </dsp:txBody>
      <dsp:txXfrm>
        <a:off x="2790139" y="211442"/>
        <a:ext cx="3550884" cy="1268649"/>
      </dsp:txXfrm>
    </dsp:sp>
    <dsp:sp modelId="{22169A80-BCB7-2B4D-A9AB-F4F57457A185}">
      <dsp:nvSpPr>
        <dsp:cNvPr id="0" name=""/>
        <dsp:cNvSpPr/>
      </dsp:nvSpPr>
      <dsp:spPr>
        <a:xfrm>
          <a:off x="0" y="0"/>
          <a:ext cx="2790139" cy="1691533"/>
        </a:xfrm>
        <a:prstGeom prst="roundRect">
          <a:avLst/>
        </a:prstGeom>
        <a:gradFill rotWithShape="0">
          <a:gsLst>
            <a:gs pos="0">
              <a:schemeClr val="accent2">
                <a:shade val="50000"/>
                <a:hueOff val="0"/>
                <a:satOff val="0"/>
                <a:lumOff val="0"/>
                <a:alphaOff val="0"/>
                <a:lumMod val="110000"/>
                <a:satMod val="105000"/>
                <a:tint val="67000"/>
              </a:schemeClr>
            </a:gs>
            <a:gs pos="50000">
              <a:schemeClr val="accent2">
                <a:shade val="50000"/>
                <a:hueOff val="0"/>
                <a:satOff val="0"/>
                <a:lumOff val="0"/>
                <a:alphaOff val="0"/>
                <a:lumMod val="105000"/>
                <a:satMod val="103000"/>
                <a:tint val="73000"/>
              </a:schemeClr>
            </a:gs>
            <a:gs pos="100000">
              <a:schemeClr val="accent2">
                <a:shade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3350" tIns="66675" rIns="133350" bIns="66675" numCol="1" spcCol="1270" anchor="ctr" anchorCtr="0">
          <a:noAutofit/>
        </a:bodyPr>
        <a:lstStyle/>
        <a:p>
          <a:pPr marL="0" lvl="0" indent="0" algn="ctr" defTabSz="1555750">
            <a:lnSpc>
              <a:spcPct val="90000"/>
            </a:lnSpc>
            <a:spcBef>
              <a:spcPct val="0"/>
            </a:spcBef>
            <a:spcAft>
              <a:spcPct val="35000"/>
            </a:spcAft>
            <a:buNone/>
          </a:pPr>
          <a:r>
            <a:rPr lang="en-US" sz="3500" kern="1200"/>
            <a:t>Precise words</a:t>
          </a:r>
        </a:p>
      </dsp:txBody>
      <dsp:txXfrm>
        <a:off x="82574" y="82574"/>
        <a:ext cx="2624991" cy="1526385"/>
      </dsp:txXfrm>
    </dsp:sp>
    <dsp:sp modelId="{D8CDA8C0-B6A1-E245-90DA-ABF7DC8E7713}">
      <dsp:nvSpPr>
        <dsp:cNvPr id="0" name=""/>
        <dsp:cNvSpPr/>
      </dsp:nvSpPr>
      <dsp:spPr>
        <a:xfrm>
          <a:off x="2790139" y="1860686"/>
          <a:ext cx="4185209" cy="1691533"/>
        </a:xfrm>
        <a:prstGeom prst="rightArrow">
          <a:avLst>
            <a:gd name="adj1" fmla="val 75000"/>
            <a:gd name="adj2" fmla="val 50000"/>
          </a:avLst>
        </a:prstGeom>
        <a:solidFill>
          <a:schemeClr val="accent2">
            <a:alpha val="90000"/>
            <a:tint val="55000"/>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255" tIns="8255" rIns="8255" bIns="8255" numCol="1" spcCol="1270" anchor="t" anchorCtr="0">
          <a:noAutofit/>
        </a:bodyPr>
        <a:lstStyle/>
        <a:p>
          <a:pPr marL="114300" lvl="1" indent="-114300" algn="l" defTabSz="577850">
            <a:lnSpc>
              <a:spcPct val="90000"/>
            </a:lnSpc>
            <a:spcBef>
              <a:spcPct val="0"/>
            </a:spcBef>
            <a:spcAft>
              <a:spcPct val="15000"/>
            </a:spcAft>
            <a:buChar char="•"/>
          </a:pPr>
          <a:r>
            <a:rPr lang="en-US" sz="1300" kern="1200" dirty="0"/>
            <a:t>Phrases</a:t>
          </a:r>
        </a:p>
        <a:p>
          <a:pPr marL="114300" lvl="1" indent="-114300" algn="l" defTabSz="577850">
            <a:lnSpc>
              <a:spcPct val="90000"/>
            </a:lnSpc>
            <a:spcBef>
              <a:spcPct val="0"/>
            </a:spcBef>
            <a:spcAft>
              <a:spcPct val="15000"/>
            </a:spcAft>
            <a:buChar char="•"/>
          </a:pPr>
          <a:r>
            <a:rPr lang="en-US" sz="1300" kern="1200"/>
            <a:t>The sentence in which the words appear?</a:t>
          </a:r>
        </a:p>
        <a:p>
          <a:pPr marL="114300" lvl="1" indent="-114300" algn="l" defTabSz="577850">
            <a:lnSpc>
              <a:spcPct val="90000"/>
            </a:lnSpc>
            <a:spcBef>
              <a:spcPct val="0"/>
            </a:spcBef>
            <a:spcAft>
              <a:spcPct val="15000"/>
            </a:spcAft>
            <a:buChar char="•"/>
          </a:pPr>
          <a:r>
            <a:rPr lang="en-US" sz="1300" kern="1200" dirty="0"/>
            <a:t>The statutory section in which the word appears?</a:t>
          </a:r>
        </a:p>
        <a:p>
          <a:pPr marL="114300" lvl="1" indent="-114300" algn="l" defTabSz="577850">
            <a:lnSpc>
              <a:spcPct val="90000"/>
            </a:lnSpc>
            <a:spcBef>
              <a:spcPct val="0"/>
            </a:spcBef>
            <a:spcAft>
              <a:spcPct val="15000"/>
            </a:spcAft>
            <a:buChar char="•"/>
          </a:pPr>
          <a:r>
            <a:rPr lang="en-US" sz="1300" kern="1200"/>
            <a:t>The Chapter or title in which the statute is placed?</a:t>
          </a:r>
        </a:p>
        <a:p>
          <a:pPr marL="114300" lvl="1" indent="-114300" algn="l" defTabSz="577850">
            <a:lnSpc>
              <a:spcPct val="90000"/>
            </a:lnSpc>
            <a:spcBef>
              <a:spcPct val="0"/>
            </a:spcBef>
            <a:spcAft>
              <a:spcPct val="15000"/>
            </a:spcAft>
            <a:buChar char="•"/>
          </a:pPr>
          <a:r>
            <a:rPr lang="en-US" sz="1300" kern="1200" dirty="0"/>
            <a:t>The statute as a whole?</a:t>
          </a:r>
        </a:p>
      </dsp:txBody>
      <dsp:txXfrm>
        <a:off x="2790139" y="2072128"/>
        <a:ext cx="3550884" cy="1268649"/>
      </dsp:txXfrm>
    </dsp:sp>
    <dsp:sp modelId="{A8A1711B-1F88-5B44-9CD5-65E3F00D82E8}">
      <dsp:nvSpPr>
        <dsp:cNvPr id="0" name=""/>
        <dsp:cNvSpPr/>
      </dsp:nvSpPr>
      <dsp:spPr>
        <a:xfrm>
          <a:off x="0" y="1860686"/>
          <a:ext cx="2790139" cy="1691533"/>
        </a:xfrm>
        <a:prstGeom prst="roundRect">
          <a:avLst/>
        </a:prstGeom>
        <a:gradFill rotWithShape="0">
          <a:gsLst>
            <a:gs pos="0">
              <a:schemeClr val="accent2">
                <a:shade val="50000"/>
                <a:hueOff val="-394115"/>
                <a:satOff val="5189"/>
                <a:lumOff val="31078"/>
                <a:alphaOff val="0"/>
                <a:lumMod val="110000"/>
                <a:satMod val="105000"/>
                <a:tint val="67000"/>
              </a:schemeClr>
            </a:gs>
            <a:gs pos="50000">
              <a:schemeClr val="accent2">
                <a:shade val="50000"/>
                <a:hueOff val="-394115"/>
                <a:satOff val="5189"/>
                <a:lumOff val="31078"/>
                <a:alphaOff val="0"/>
                <a:lumMod val="105000"/>
                <a:satMod val="103000"/>
                <a:tint val="73000"/>
              </a:schemeClr>
            </a:gs>
            <a:gs pos="100000">
              <a:schemeClr val="accent2">
                <a:shade val="50000"/>
                <a:hueOff val="-394115"/>
                <a:satOff val="5189"/>
                <a:lumOff val="3107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3350" tIns="66675" rIns="133350" bIns="66675" numCol="1" spcCol="1270" anchor="ctr" anchorCtr="0">
          <a:noAutofit/>
        </a:bodyPr>
        <a:lstStyle/>
        <a:p>
          <a:pPr marL="0" lvl="0" indent="0" algn="ctr" defTabSz="1555750">
            <a:lnSpc>
              <a:spcPct val="90000"/>
            </a:lnSpc>
            <a:spcBef>
              <a:spcPct val="0"/>
            </a:spcBef>
            <a:spcAft>
              <a:spcPct val="35000"/>
            </a:spcAft>
            <a:buNone/>
          </a:pPr>
          <a:r>
            <a:rPr lang="en-US" sz="3500" kern="1200"/>
            <a:t>Meaning from context</a:t>
          </a:r>
        </a:p>
      </dsp:txBody>
      <dsp:txXfrm>
        <a:off x="82574" y="1943260"/>
        <a:ext cx="2624991" cy="1526385"/>
      </dsp:txXfrm>
    </dsp:sp>
    <dsp:sp modelId="{AF460C37-1D39-774A-AE76-36A7B8B0E7AB}">
      <dsp:nvSpPr>
        <dsp:cNvPr id="0" name=""/>
        <dsp:cNvSpPr/>
      </dsp:nvSpPr>
      <dsp:spPr>
        <a:xfrm>
          <a:off x="2790139" y="3721372"/>
          <a:ext cx="4185209" cy="1691533"/>
        </a:xfrm>
        <a:prstGeom prst="rightArrow">
          <a:avLst>
            <a:gd name="adj1" fmla="val 75000"/>
            <a:gd name="adj2" fmla="val 50000"/>
          </a:avLst>
        </a:prstGeom>
        <a:solidFill>
          <a:schemeClr val="accent2">
            <a:alpha val="90000"/>
            <a:tint val="55000"/>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255" tIns="8255" rIns="8255" bIns="8255" numCol="1" spcCol="1270" anchor="t" anchorCtr="0">
          <a:noAutofit/>
        </a:bodyPr>
        <a:lstStyle/>
        <a:p>
          <a:pPr marL="114300" lvl="1" indent="-114300" algn="l" defTabSz="577850">
            <a:lnSpc>
              <a:spcPct val="90000"/>
            </a:lnSpc>
            <a:spcBef>
              <a:spcPct val="0"/>
            </a:spcBef>
            <a:spcAft>
              <a:spcPct val="15000"/>
            </a:spcAft>
            <a:buChar char="•"/>
          </a:pPr>
          <a:r>
            <a:rPr lang="en-US" sz="1300" kern="1200"/>
            <a:t>Derive meaning from text</a:t>
          </a:r>
        </a:p>
        <a:p>
          <a:pPr marL="114300" lvl="1" indent="-114300" algn="l" defTabSz="577850">
            <a:lnSpc>
              <a:spcPct val="90000"/>
            </a:lnSpc>
            <a:spcBef>
              <a:spcPct val="0"/>
            </a:spcBef>
            <a:spcAft>
              <a:spcPct val="15000"/>
            </a:spcAft>
            <a:buChar char="•"/>
          </a:pPr>
          <a:r>
            <a:rPr lang="en-US" sz="1300" kern="1200"/>
            <a:t>Derive meaning from intent</a:t>
          </a:r>
        </a:p>
        <a:p>
          <a:pPr marL="114300" lvl="1" indent="-114300" algn="l" defTabSz="577850">
            <a:lnSpc>
              <a:spcPct val="90000"/>
            </a:lnSpc>
            <a:spcBef>
              <a:spcPct val="0"/>
            </a:spcBef>
            <a:spcAft>
              <a:spcPct val="15000"/>
            </a:spcAft>
            <a:buChar char="•"/>
          </a:pPr>
          <a:r>
            <a:rPr lang="en-US" sz="1300" kern="1200"/>
            <a:t>Interpret in light of original understanding</a:t>
          </a:r>
        </a:p>
        <a:p>
          <a:pPr marL="114300" lvl="1" indent="-114300" algn="l" defTabSz="577850">
            <a:lnSpc>
              <a:spcPct val="90000"/>
            </a:lnSpc>
            <a:spcBef>
              <a:spcPct val="0"/>
            </a:spcBef>
            <a:spcAft>
              <a:spcPct val="15000"/>
            </a:spcAft>
            <a:buChar char="•"/>
          </a:pPr>
          <a:r>
            <a:rPr lang="en-US" sz="1300" kern="1200"/>
            <a:t>Interpret in light of contemporary context</a:t>
          </a:r>
        </a:p>
      </dsp:txBody>
      <dsp:txXfrm>
        <a:off x="2790139" y="3932814"/>
        <a:ext cx="3550884" cy="1268649"/>
      </dsp:txXfrm>
    </dsp:sp>
    <dsp:sp modelId="{1DE696E7-14BB-2648-A213-BC50F70CBF25}">
      <dsp:nvSpPr>
        <dsp:cNvPr id="0" name=""/>
        <dsp:cNvSpPr/>
      </dsp:nvSpPr>
      <dsp:spPr>
        <a:xfrm>
          <a:off x="0" y="3721372"/>
          <a:ext cx="2790139" cy="1691533"/>
        </a:xfrm>
        <a:prstGeom prst="roundRect">
          <a:avLst/>
        </a:prstGeom>
        <a:gradFill rotWithShape="0">
          <a:gsLst>
            <a:gs pos="0">
              <a:schemeClr val="accent2">
                <a:shade val="50000"/>
                <a:hueOff val="-394115"/>
                <a:satOff val="5189"/>
                <a:lumOff val="31078"/>
                <a:alphaOff val="0"/>
                <a:lumMod val="110000"/>
                <a:satMod val="105000"/>
                <a:tint val="67000"/>
              </a:schemeClr>
            </a:gs>
            <a:gs pos="50000">
              <a:schemeClr val="accent2">
                <a:shade val="50000"/>
                <a:hueOff val="-394115"/>
                <a:satOff val="5189"/>
                <a:lumOff val="31078"/>
                <a:alphaOff val="0"/>
                <a:lumMod val="105000"/>
                <a:satMod val="103000"/>
                <a:tint val="73000"/>
              </a:schemeClr>
            </a:gs>
            <a:gs pos="100000">
              <a:schemeClr val="accent2">
                <a:shade val="50000"/>
                <a:hueOff val="-394115"/>
                <a:satOff val="5189"/>
                <a:lumOff val="3107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3350" tIns="66675" rIns="133350" bIns="66675" numCol="1" spcCol="1270" anchor="ctr" anchorCtr="0">
          <a:noAutofit/>
        </a:bodyPr>
        <a:lstStyle/>
        <a:p>
          <a:pPr marL="0" lvl="0" indent="0" algn="ctr" defTabSz="1555750">
            <a:lnSpc>
              <a:spcPct val="90000"/>
            </a:lnSpc>
            <a:spcBef>
              <a:spcPct val="0"/>
            </a:spcBef>
            <a:spcAft>
              <a:spcPct val="35000"/>
            </a:spcAft>
            <a:buNone/>
          </a:pPr>
          <a:r>
            <a:rPr lang="en-US" sz="3500" kern="1200"/>
            <a:t>To what ends?</a:t>
          </a:r>
        </a:p>
      </dsp:txBody>
      <dsp:txXfrm>
        <a:off x="82574" y="3803946"/>
        <a:ext cx="2624991" cy="152638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8EB2F8-5E41-3142-91AB-7F9B522BCFC9}">
      <dsp:nvSpPr>
        <dsp:cNvPr id="0" name=""/>
        <dsp:cNvSpPr/>
      </dsp:nvSpPr>
      <dsp:spPr>
        <a:xfrm>
          <a:off x="0" y="62377"/>
          <a:ext cx="12192000" cy="719549"/>
        </a:xfrm>
        <a:prstGeom prst="roundRect">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b="1" kern="1200" dirty="0"/>
            <a:t>Textualism.</a:t>
          </a:r>
          <a:r>
            <a:rPr lang="en-US" sz="3000" kern="1200" dirty="0"/>
            <a:t> </a:t>
          </a:r>
        </a:p>
      </dsp:txBody>
      <dsp:txXfrm>
        <a:off x="35125" y="97502"/>
        <a:ext cx="12121750" cy="649299"/>
      </dsp:txXfrm>
    </dsp:sp>
    <dsp:sp modelId="{8C3CF133-A899-CF42-B555-3CF5087CF500}">
      <dsp:nvSpPr>
        <dsp:cNvPr id="0" name=""/>
        <dsp:cNvSpPr/>
      </dsp:nvSpPr>
      <dsp:spPr>
        <a:xfrm>
          <a:off x="0" y="762479"/>
          <a:ext cx="12192000" cy="20493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7096"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en-US" sz="2300" kern="1200" dirty="0"/>
            <a:t>Textualism is a mode of interpretation that focuses on the plain meaning of the text of a legal document. Textualism usually emphasizes how the terms in the Constitution would be understood by people at the time they were ratified, as well as the context in which those terms appear. Textualists usually believe there is an objective meaning of the text, and they do not typically inquire into questions regarding the intent of the drafters, adopters, or </a:t>
          </a:r>
          <a:r>
            <a:rPr lang="en-US" sz="2300" kern="1200" dirty="0" err="1"/>
            <a:t>ratifiers</a:t>
          </a:r>
          <a:r>
            <a:rPr lang="en-US" sz="2300" kern="1200" dirty="0"/>
            <a:t> of the Constitution and its amendments when deriving meaning from the text.</a:t>
          </a:r>
        </a:p>
      </dsp:txBody>
      <dsp:txXfrm>
        <a:off x="0" y="762479"/>
        <a:ext cx="12192000" cy="2049300"/>
      </dsp:txXfrm>
    </dsp:sp>
    <dsp:sp modelId="{84CF4A2B-5944-7047-8210-60BFAB602BF5}">
      <dsp:nvSpPr>
        <dsp:cNvPr id="0" name=""/>
        <dsp:cNvSpPr/>
      </dsp:nvSpPr>
      <dsp:spPr>
        <a:xfrm>
          <a:off x="0" y="2811780"/>
          <a:ext cx="12192000" cy="719549"/>
        </a:xfrm>
        <a:prstGeom prst="roundRec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b="1" kern="1200"/>
            <a:t>Original Meaning</a:t>
          </a:r>
          <a:r>
            <a:rPr lang="en-US" sz="3000" kern="1200"/>
            <a:t>. </a:t>
          </a:r>
        </a:p>
      </dsp:txBody>
      <dsp:txXfrm>
        <a:off x="35125" y="2846905"/>
        <a:ext cx="12121750" cy="649299"/>
      </dsp:txXfrm>
    </dsp:sp>
    <dsp:sp modelId="{74DE3186-56A6-5B41-873D-E9264A5F4E5E}">
      <dsp:nvSpPr>
        <dsp:cNvPr id="0" name=""/>
        <dsp:cNvSpPr/>
      </dsp:nvSpPr>
      <dsp:spPr>
        <a:xfrm>
          <a:off x="0" y="3531330"/>
          <a:ext cx="12192000" cy="20493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7096"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en-US" sz="2300" kern="1200" dirty="0"/>
            <a:t>Whereas textualist approaches to constitutional interpretation focus solely on the text of the document, originalist approaches consider the meaning of the Constitution as understood by at least some segment of the populace at the time of the Founding. Originalists generally agree that the Constitution’s text had an “objectively identifiable” or public meaning at the time of the Founding that has not changed over time, and the task of judges and Justices (and other responsible interpreters) is to construct this original meaning.</a:t>
          </a:r>
        </a:p>
      </dsp:txBody>
      <dsp:txXfrm>
        <a:off x="0" y="3531330"/>
        <a:ext cx="12192000" cy="204930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9FAB57-87A0-2C4A-9269-3C91E8C2187E}">
      <dsp:nvSpPr>
        <dsp:cNvPr id="0" name=""/>
        <dsp:cNvSpPr/>
      </dsp:nvSpPr>
      <dsp:spPr>
        <a:xfrm>
          <a:off x="0" y="7379"/>
          <a:ext cx="12192000" cy="767520"/>
        </a:xfrm>
        <a:prstGeom prst="round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a:t>Judicial Precedent</a:t>
          </a:r>
          <a:r>
            <a:rPr lang="en-US" sz="3200" kern="1200"/>
            <a:t>. </a:t>
          </a:r>
        </a:p>
      </dsp:txBody>
      <dsp:txXfrm>
        <a:off x="37467" y="44846"/>
        <a:ext cx="12117066" cy="692586"/>
      </dsp:txXfrm>
    </dsp:sp>
    <dsp:sp modelId="{5B46373F-CBE5-9847-A7D2-9DA78AA4896F}">
      <dsp:nvSpPr>
        <dsp:cNvPr id="0" name=""/>
        <dsp:cNvSpPr/>
      </dsp:nvSpPr>
      <dsp:spPr>
        <a:xfrm>
          <a:off x="0" y="774899"/>
          <a:ext cx="12192000" cy="1490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7096" tIns="40640" rIns="227584" bIns="40640" numCol="1" spcCol="1270" anchor="t" anchorCtr="0">
          <a:noAutofit/>
        </a:bodyPr>
        <a:lstStyle/>
        <a:p>
          <a:pPr marL="228600" lvl="1" indent="-228600" algn="l" defTabSz="1111250">
            <a:lnSpc>
              <a:spcPct val="90000"/>
            </a:lnSpc>
            <a:spcBef>
              <a:spcPct val="0"/>
            </a:spcBef>
            <a:spcAft>
              <a:spcPct val="20000"/>
            </a:spcAft>
            <a:buChar char="•"/>
          </a:pPr>
          <a:r>
            <a:rPr lang="en-US" sz="2500" kern="1200"/>
            <a:t>The most commonly cited source of constitutional meaning is the Supreme Court’s prior decisions on questions of constitutional law. For most, if not all Justices, judicial precedent provides possible principles, rules, or standards to govern judicial decisions in future cases with arguably similar facts.</a:t>
          </a:r>
        </a:p>
      </dsp:txBody>
      <dsp:txXfrm>
        <a:off x="0" y="774899"/>
        <a:ext cx="12192000" cy="1490400"/>
      </dsp:txXfrm>
    </dsp:sp>
    <dsp:sp modelId="{BAE82792-F00C-184A-8C53-F76627A342CC}">
      <dsp:nvSpPr>
        <dsp:cNvPr id="0" name=""/>
        <dsp:cNvSpPr/>
      </dsp:nvSpPr>
      <dsp:spPr>
        <a:xfrm>
          <a:off x="0" y="2265300"/>
          <a:ext cx="12192000" cy="767520"/>
        </a:xfrm>
        <a:prstGeom prst="roundRect">
          <a:avLst/>
        </a:prstGeom>
        <a:gradFill rotWithShape="0">
          <a:gsLst>
            <a:gs pos="0">
              <a:schemeClr val="accent5">
                <a:hueOff val="-6758543"/>
                <a:satOff val="-17419"/>
                <a:lumOff val="-11765"/>
                <a:alphaOff val="0"/>
                <a:lumMod val="110000"/>
                <a:satMod val="105000"/>
                <a:tint val="67000"/>
              </a:schemeClr>
            </a:gs>
            <a:gs pos="50000">
              <a:schemeClr val="accent5">
                <a:hueOff val="-6758543"/>
                <a:satOff val="-17419"/>
                <a:lumOff val="-11765"/>
                <a:alphaOff val="0"/>
                <a:lumMod val="105000"/>
                <a:satMod val="103000"/>
                <a:tint val="73000"/>
              </a:schemeClr>
            </a:gs>
            <a:gs pos="100000">
              <a:schemeClr val="accent5">
                <a:hueOff val="-6758543"/>
                <a:satOff val="-17419"/>
                <a:lumOff val="-1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a:t>Pragmatism</a:t>
          </a:r>
          <a:r>
            <a:rPr lang="en-US" sz="3200" kern="1200"/>
            <a:t>. </a:t>
          </a:r>
        </a:p>
      </dsp:txBody>
      <dsp:txXfrm>
        <a:off x="37467" y="2302767"/>
        <a:ext cx="12117066" cy="692586"/>
      </dsp:txXfrm>
    </dsp:sp>
    <dsp:sp modelId="{5E5A313D-7EFC-EF47-8AB0-C143E21A108D}">
      <dsp:nvSpPr>
        <dsp:cNvPr id="0" name=""/>
        <dsp:cNvSpPr/>
      </dsp:nvSpPr>
      <dsp:spPr>
        <a:xfrm>
          <a:off x="0" y="3032820"/>
          <a:ext cx="12192000" cy="2583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7096" tIns="40640" rIns="227584" bIns="40640" numCol="1" spcCol="1270" anchor="t" anchorCtr="0">
          <a:noAutofit/>
        </a:bodyPr>
        <a:lstStyle/>
        <a:p>
          <a:pPr marL="228600" lvl="1" indent="-228600" algn="l" defTabSz="1111250">
            <a:lnSpc>
              <a:spcPct val="90000"/>
            </a:lnSpc>
            <a:spcBef>
              <a:spcPct val="0"/>
            </a:spcBef>
            <a:spcAft>
              <a:spcPct val="20000"/>
            </a:spcAft>
            <a:buChar char="•"/>
          </a:pPr>
          <a:r>
            <a:rPr lang="en-US" sz="2500" kern="1200"/>
            <a:t>Pragmatist approaches often involve the Court weighing or balancing the probable practical consequences of one interpretation of the Constitution against other interpretations. One flavor of pragmatism weighs the future costs and benefits of an interpretation to society or the political branches, selecting the interpretation that may lead to the perceived best outcome. Under another type of pragmatist approach, a court might consider the extent to which the judiciary could play a constructive role in deciding a question of constitutional law.</a:t>
          </a:r>
        </a:p>
      </dsp:txBody>
      <dsp:txXfrm>
        <a:off x="0" y="3032820"/>
        <a:ext cx="12192000" cy="2583360"/>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5">
  <dgm:title val=""/>
  <dgm:desc val=""/>
  <dgm:catLst>
    <dgm:cat type="hierarchy" pri="6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resOf/>
    <dgm:shape xmlns:r="http://schemas.openxmlformats.org/officeDocument/2006/relationships" r:blip="">
      <dgm:adjLst/>
    </dgm:shape>
    <dgm:choose name="Name0">
      <dgm:if name="Name1" axis="ch" ptType="node" func="cnt" op="gte" val="2">
        <dgm:choose name="Name2">
          <dgm:if name="Name3" func="var" arg="dir" op="equ" val="norm">
            <dgm:constrLst>
              <dgm:constr type="l" for="ch" forName="hierFlow"/>
              <dgm:constr type="t" for="ch" forName="hierFlow" refType="h" fact="0.3"/>
              <dgm:constr type="r" for="ch" forName="hierFlow" refType="w" fact="0.98"/>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if>
          <dgm:else name="Name4">
            <dgm:constrLst>
              <dgm:constr type="l" for="ch" forName="hierFlow" refType="w" fact="0.02"/>
              <dgm:constr type="t" for="ch" forName="hierFlow" refType="h" fact="0.3"/>
              <dgm:constr type="r" for="ch" forName="hierFlow" refType="w"/>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ruleLst/>
    <dgm:layoutNode name="hierFlow">
      <dgm:choose name="Name6">
        <dgm:if name="Name7" func="var" arg="dir" op="equ" val="norm">
          <dgm:alg type="lin">
            <dgm:param type="linDir" val="fromL"/>
            <dgm:param type="nodeVertAlign" val="mid"/>
            <dgm:param type="vertAlign" val="mid"/>
            <dgm:param type="nodeHorzAlign" val="l"/>
            <dgm:param type="horzAlign" val="l"/>
            <dgm:param type="fallback" val="2D"/>
          </dgm:alg>
        </dgm:if>
        <dgm:else name="Name8">
          <dgm:alg type="lin">
            <dgm:param type="linDir" val="fromR"/>
            <dgm:param type="nodeVertAlign" val="mid"/>
            <dgm:param type="vertAlign" val="mid"/>
            <dgm:param type="nodeHorzAlign" val="r"/>
            <dgm:param type="horzAlign" val="r"/>
            <dgm:param type="fallback" val="2D"/>
          </dgm:alg>
        </dgm:else>
      </dgm:choose>
      <dgm:shape xmlns:r="http://schemas.openxmlformats.org/officeDocument/2006/relationships" r:blip="">
        <dgm:adjLst/>
      </dgm:shape>
      <dgm:presOf/>
      <dgm:constrLst>
        <dgm:constr type="primFontSz" for="des" ptType="node" op="equ" val="65"/>
        <dgm:constr type="primFontSz" for="des" forName="connTx" op="equ" val="55"/>
        <dgm:constr type="primFontSz" for="des" forName="connTx" refType="primFontSz" refFor="des" refPtType="node" op="lte" fact="0.8"/>
      </dgm:constrLst>
      <dgm:ruleLst/>
      <dgm:choose name="Name9">
        <dgm:if name="Name10" axis="ch" ptType="node" func="cnt" op="gte" val="2">
          <dgm:layoutNode name="firstBuf">
            <dgm:alg type="sp"/>
            <dgm:shape xmlns:r="http://schemas.openxmlformats.org/officeDocument/2006/relationships" r:blip="">
              <dgm:adjLst/>
            </dgm:shape>
            <dgm:presOf/>
            <dgm:constrLst/>
            <dgm:ruleLst/>
          </dgm:layoutNode>
        </dgm:if>
        <dgm:else name="Name11"/>
      </dgm:choose>
      <dgm:layoutNode name="hierChild1">
        <dgm:varLst>
          <dgm:chPref val="1"/>
          <dgm:animOne val="branch"/>
          <dgm:animLvl val="lvl"/>
        </dgm:varLst>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constrLst/>
        <dgm:ruleLst/>
        <dgm:forEach name="Name15" axis="ch" cnt="3">
          <dgm:forEach name="Name16" axis="self" ptType="node">
            <dgm:layoutNode name="Name17">
              <dgm:choose name="Name18">
                <dgm:if name="Name19" func="var" arg="dir" op="equ" val="norm">
                  <dgm:alg type="hierRoot">
                    <dgm:param type="hierAlign" val="lCtrCh"/>
                  </dgm:alg>
                </dgm:if>
                <dgm:else name="Name20">
                  <dgm:alg type="hierRoot">
                    <dgm:param type="hierAlign" val="rCtrCh"/>
                  </dgm:alg>
                </dgm:else>
              </dgm:choose>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2">
                <dgm:choose name="Name21">
                  <dgm:if name="Name22" func="var" arg="dir" op="equ" val="norm">
                    <dgm:alg type="hierChild">
                      <dgm:param type="linDir" val="fromT"/>
                      <dgm:param type="chAlign" val="l"/>
                    </dgm:alg>
                  </dgm:if>
                  <dgm:else name="Name23">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24" axis="self" ptType="parTrans" cnt="1">
                    <dgm:layoutNode name="Name25">
                      <dgm:choose name="Name26">
                        <dgm:if name="Name27" func="var" arg="dir" op="equ" val="norm">
                          <dgm:alg type="conn">
                            <dgm:param type="dim" val="1D"/>
                            <dgm:param type="begPts" val="midR"/>
                            <dgm:param type="endPts" val="midL"/>
                            <dgm:param type="endSty" val="noArr"/>
                          </dgm:alg>
                        </dgm:if>
                        <dgm:else name="Name28">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29" axis="self" ptType="node">
                    <dgm:layoutNode name="Name30">
                      <dgm:choose name="Name31">
                        <dgm:if name="Name32" func="var" arg="dir" op="equ" val="norm">
                          <dgm:alg type="hierRoot">
                            <dgm:param type="hierAlign" val="lCtrCh"/>
                          </dgm:alg>
                        </dgm:if>
                        <dgm:else name="Name33">
                          <dgm:alg type="hierRoot">
                            <dgm:param type="hierAlign" val="rCtrCh"/>
                          </dgm:alg>
                        </dgm:else>
                      </dgm:choose>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3">
                        <dgm:choose name="Name34">
                          <dgm:if name="Name35" func="var" arg="dir" op="equ" val="norm">
                            <dgm:alg type="hierChild">
                              <dgm:param type="linDir" val="fromT"/>
                              <dgm:param type="chAlign" val="l"/>
                            </dgm:alg>
                          </dgm:if>
                          <dgm:else name="Name36">
                            <dgm:alg type="hierChild">
                              <dgm:param type="linDir" val="fromT"/>
                              <dgm:param type="chAlign" val="r"/>
                            </dgm:alg>
                          </dgm:else>
                        </dgm:choose>
                        <dgm:shape xmlns:r="http://schemas.openxmlformats.org/officeDocument/2006/relationships" r:blip="">
                          <dgm:adjLst/>
                        </dgm:shape>
                        <dgm:presOf/>
                        <dgm:constrLst/>
                        <dgm:ruleLst/>
                        <dgm:forEach name="Name37" ref="repeat"/>
                      </dgm:layoutNode>
                    </dgm:layoutNode>
                  </dgm:forEach>
                </dgm:forEach>
              </dgm:layoutNode>
            </dgm:layoutNode>
          </dgm:forEach>
        </dgm:forEach>
      </dgm:layoutNode>
    </dgm:layoutNode>
    <dgm:layoutNode name="bgShapesFlow">
      <dgm:choose name="Name38">
        <dgm:if name="Name39" func="var" arg="dir" op="equ" val="norm">
          <dgm:alg type="lin">
            <dgm:param type="linDir" val="fromL"/>
            <dgm:param type="nodeVertAlign" val="mid"/>
            <dgm:param type="vertAlign" val="mid"/>
            <dgm:param type="nodeHorzAlign" val="l"/>
            <dgm:param type="horzAlign" val="l"/>
          </dgm:alg>
        </dgm:if>
        <dgm:else name="Name40">
          <dgm:alg type="lin">
            <dgm:param type="linDir" val="fromR"/>
            <dgm:param type="nodeVertAlign" val="mid"/>
            <dgm:param type="vertAlign" val="mid"/>
            <dgm:param type="nodeHorzAlign" val="r"/>
            <dgm:param type="horzAlign" val="r"/>
          </dgm:alg>
        </dgm:else>
      </dgm:choose>
      <dgm:shape xmlns:r="http://schemas.openxmlformats.org/officeDocument/2006/relationships" r:blip="">
        <dgm:adjLst/>
      </dgm:shape>
      <dgm:presOf/>
      <dgm:constrLst>
        <dgm:constr type="w" for="ch" forName="rectComp" refType="w"/>
        <dgm:constr type="h" for="ch" forName="rectComp" refType="h"/>
        <dgm:constr type="h" for="des" forName="bgRect" refType="h"/>
        <dgm:constr type="primFontSz" for="des" forName="bgRectTx" op="equ" val="65"/>
      </dgm:constrLst>
      <dgm:ruleLst/>
      <dgm:forEach name="Name41" axis="ch" ptType="node" st="2">
        <dgm:layoutNode name="rectComp">
          <dgm:alg type="composite"/>
          <dgm:shape xmlns:r="http://schemas.openxmlformats.org/officeDocument/2006/relationships" r:blip="">
            <dgm:adjLst/>
          </dgm:shape>
          <dgm:presOf/>
          <dgm:constrLst>
            <dgm:constr type="userA"/>
            <dgm:constr type="l" for="ch" forName="bgRect"/>
            <dgm:constr type="t" for="ch" forName="bgRect"/>
            <dgm:constr type="w" for="ch" forName="bgRect" refType="userA" fact="1.2"/>
            <dgm:constr type="l" for="ch" forName="bgRectTx"/>
            <dgm:constr type="t" for="ch" forName="bgRectTx"/>
            <dgm:constr type="h" for="ch" forName="bgRectTx" refType="h" refFor="ch" refForName="bgRect" fact="0.3"/>
            <dgm:constr type="w" for="ch" forName="bgRectTx" refType="w" refFor="ch" refForName="bgRect" op="equ"/>
          </dgm:constrLst>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shape xmlns:r="http://schemas.openxmlformats.org/officeDocument/2006/relationships" type="rect" r:blip="" zOrderOff="-999" hideGeom="1">
              <dgm:adjLst/>
            </dgm:shape>
            <dgm:presOf axis="desOrSelf" ptType="node"/>
            <dgm:constrLst/>
            <dgm:ruleLst>
              <dgm:rule type="primFontSz" val="5" fact="NaN" max="NaN"/>
            </dgm:ruleLst>
          </dgm:layoutNode>
        </dgm:layoutNode>
        <dgm:choose name="Name42">
          <dgm:if name="Name43" axis="self" ptType="node" func="revPos" op="gte" val="2">
            <dgm:layoutNode name="spComp">
              <dgm:alg type="composite"/>
              <dgm:shape xmlns:r="http://schemas.openxmlformats.org/officeDocument/2006/relationships" r:blip="">
                <dgm:adjLst/>
              </dgm:shape>
              <dgm:presOf/>
              <dgm:constrLst>
                <dgm:constr type="userA"/>
                <dgm:constr type="userB"/>
                <dgm:constr type="l" for="ch" forName="hSp"/>
                <dgm:constr type="t" for="ch" forName="hSp"/>
                <dgm:constr type="w" for="ch" forName="hSp" refType="userB"/>
                <dgm:constr type="wOff" for="ch" forName="hSp" refType="userA" fact="-0.2"/>
              </dgm:constrLst>
              <dgm:ruleLst/>
              <dgm:layoutNode name="hSp">
                <dgm:alg type="sp"/>
                <dgm:shape xmlns:r="http://schemas.openxmlformats.org/officeDocument/2006/relationships" r:blip="">
                  <dgm:adjLst/>
                </dgm:shape>
                <dgm:presOf/>
                <dgm:constrLst/>
                <dgm:ruleLst/>
              </dgm:layoutNode>
            </dgm:layoutNode>
          </dgm:if>
          <dgm:else name="Name44"/>
        </dgm:choose>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9742F-2062-8F48-A8FD-0304191DC6A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6BEE567-CBF8-EC46-9616-28E56233E82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ED00B4E-F69D-F643-A226-A8F390F864D2}"/>
              </a:ext>
            </a:extLst>
          </p:cNvPr>
          <p:cNvSpPr>
            <a:spLocks noGrp="1"/>
          </p:cNvSpPr>
          <p:nvPr>
            <p:ph type="dt" sz="half" idx="10"/>
          </p:nvPr>
        </p:nvSpPr>
        <p:spPr/>
        <p:txBody>
          <a:bodyPr/>
          <a:lstStyle/>
          <a:p>
            <a:fld id="{A6A47169-97C8-3549-BB6D-22C047EBB702}" type="datetimeFigureOut">
              <a:rPr lang="en-US" smtClean="0"/>
              <a:t>11/15/19</a:t>
            </a:fld>
            <a:endParaRPr lang="en-US"/>
          </a:p>
        </p:txBody>
      </p:sp>
      <p:sp>
        <p:nvSpPr>
          <p:cNvPr id="5" name="Footer Placeholder 4">
            <a:extLst>
              <a:ext uri="{FF2B5EF4-FFF2-40B4-BE49-F238E27FC236}">
                <a16:creationId xmlns:a16="http://schemas.microsoft.com/office/drawing/2014/main" id="{9AEAAFCB-51D0-1C46-BA6F-38F95B29C6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835386-E733-F84C-A1B1-8249101034DE}"/>
              </a:ext>
            </a:extLst>
          </p:cNvPr>
          <p:cNvSpPr>
            <a:spLocks noGrp="1"/>
          </p:cNvSpPr>
          <p:nvPr>
            <p:ph type="sldNum" sz="quarter" idx="12"/>
          </p:nvPr>
        </p:nvSpPr>
        <p:spPr/>
        <p:txBody>
          <a:bodyPr/>
          <a:lstStyle/>
          <a:p>
            <a:fld id="{B90824F2-CB4D-594C-BDFD-D88E9A738320}" type="slidenum">
              <a:rPr lang="en-US" smtClean="0"/>
              <a:t>‹#›</a:t>
            </a:fld>
            <a:endParaRPr lang="en-US"/>
          </a:p>
        </p:txBody>
      </p:sp>
    </p:spTree>
    <p:extLst>
      <p:ext uri="{BB962C8B-B14F-4D97-AF65-F5344CB8AC3E}">
        <p14:creationId xmlns:p14="http://schemas.microsoft.com/office/powerpoint/2010/main" val="41560912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F0D41-F706-1142-91FE-28833244040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333DF91-A432-094E-9E6D-EFBA510A31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DDC069-49F4-3F4C-9D0E-97091AF037EE}"/>
              </a:ext>
            </a:extLst>
          </p:cNvPr>
          <p:cNvSpPr>
            <a:spLocks noGrp="1"/>
          </p:cNvSpPr>
          <p:nvPr>
            <p:ph type="dt" sz="half" idx="10"/>
          </p:nvPr>
        </p:nvSpPr>
        <p:spPr/>
        <p:txBody>
          <a:bodyPr/>
          <a:lstStyle/>
          <a:p>
            <a:fld id="{A6A47169-97C8-3549-BB6D-22C047EBB702}" type="datetimeFigureOut">
              <a:rPr lang="en-US" smtClean="0"/>
              <a:t>11/15/19</a:t>
            </a:fld>
            <a:endParaRPr lang="en-US"/>
          </a:p>
        </p:txBody>
      </p:sp>
      <p:sp>
        <p:nvSpPr>
          <p:cNvPr id="5" name="Footer Placeholder 4">
            <a:extLst>
              <a:ext uri="{FF2B5EF4-FFF2-40B4-BE49-F238E27FC236}">
                <a16:creationId xmlns:a16="http://schemas.microsoft.com/office/drawing/2014/main" id="{1C699933-FF95-1F47-B78B-2E58E8DC60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D16C82-94B3-714E-AC27-8DC8CFDCEFFC}"/>
              </a:ext>
            </a:extLst>
          </p:cNvPr>
          <p:cNvSpPr>
            <a:spLocks noGrp="1"/>
          </p:cNvSpPr>
          <p:nvPr>
            <p:ph type="sldNum" sz="quarter" idx="12"/>
          </p:nvPr>
        </p:nvSpPr>
        <p:spPr/>
        <p:txBody>
          <a:bodyPr/>
          <a:lstStyle/>
          <a:p>
            <a:fld id="{B90824F2-CB4D-594C-BDFD-D88E9A738320}" type="slidenum">
              <a:rPr lang="en-US" smtClean="0"/>
              <a:t>‹#›</a:t>
            </a:fld>
            <a:endParaRPr lang="en-US"/>
          </a:p>
        </p:txBody>
      </p:sp>
    </p:spTree>
    <p:extLst>
      <p:ext uri="{BB962C8B-B14F-4D97-AF65-F5344CB8AC3E}">
        <p14:creationId xmlns:p14="http://schemas.microsoft.com/office/powerpoint/2010/main" val="20416544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57BFF89-2546-9E46-A81B-E951AA9384B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4A32D56-9AE1-B649-89E5-96A2E7868A3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C3E8D8-86D7-A94E-946E-111F77EEDDE8}"/>
              </a:ext>
            </a:extLst>
          </p:cNvPr>
          <p:cNvSpPr>
            <a:spLocks noGrp="1"/>
          </p:cNvSpPr>
          <p:nvPr>
            <p:ph type="dt" sz="half" idx="10"/>
          </p:nvPr>
        </p:nvSpPr>
        <p:spPr/>
        <p:txBody>
          <a:bodyPr/>
          <a:lstStyle/>
          <a:p>
            <a:fld id="{A6A47169-97C8-3549-BB6D-22C047EBB702}" type="datetimeFigureOut">
              <a:rPr lang="en-US" smtClean="0"/>
              <a:t>11/15/19</a:t>
            </a:fld>
            <a:endParaRPr lang="en-US"/>
          </a:p>
        </p:txBody>
      </p:sp>
      <p:sp>
        <p:nvSpPr>
          <p:cNvPr id="5" name="Footer Placeholder 4">
            <a:extLst>
              <a:ext uri="{FF2B5EF4-FFF2-40B4-BE49-F238E27FC236}">
                <a16:creationId xmlns:a16="http://schemas.microsoft.com/office/drawing/2014/main" id="{F4554866-8CBE-094F-B05F-8C8868AF3D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002BA9-A2A0-194C-91BE-4EC894946D41}"/>
              </a:ext>
            </a:extLst>
          </p:cNvPr>
          <p:cNvSpPr>
            <a:spLocks noGrp="1"/>
          </p:cNvSpPr>
          <p:nvPr>
            <p:ph type="sldNum" sz="quarter" idx="12"/>
          </p:nvPr>
        </p:nvSpPr>
        <p:spPr/>
        <p:txBody>
          <a:bodyPr/>
          <a:lstStyle/>
          <a:p>
            <a:fld id="{B90824F2-CB4D-594C-BDFD-D88E9A738320}" type="slidenum">
              <a:rPr lang="en-US" smtClean="0"/>
              <a:t>‹#›</a:t>
            </a:fld>
            <a:endParaRPr lang="en-US"/>
          </a:p>
        </p:txBody>
      </p:sp>
    </p:spTree>
    <p:extLst>
      <p:ext uri="{BB962C8B-B14F-4D97-AF65-F5344CB8AC3E}">
        <p14:creationId xmlns:p14="http://schemas.microsoft.com/office/powerpoint/2010/main" val="19493269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8C435-8E01-054C-B265-578C75DB92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EF7D95-683E-494D-AFD2-A6F6C397FE3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7E9F25-9132-6742-A3B2-E6F05DC5197B}"/>
              </a:ext>
            </a:extLst>
          </p:cNvPr>
          <p:cNvSpPr>
            <a:spLocks noGrp="1"/>
          </p:cNvSpPr>
          <p:nvPr>
            <p:ph type="dt" sz="half" idx="10"/>
          </p:nvPr>
        </p:nvSpPr>
        <p:spPr/>
        <p:txBody>
          <a:bodyPr/>
          <a:lstStyle/>
          <a:p>
            <a:fld id="{A6A47169-97C8-3549-BB6D-22C047EBB702}" type="datetimeFigureOut">
              <a:rPr lang="en-US" smtClean="0"/>
              <a:t>11/15/19</a:t>
            </a:fld>
            <a:endParaRPr lang="en-US"/>
          </a:p>
        </p:txBody>
      </p:sp>
      <p:sp>
        <p:nvSpPr>
          <p:cNvPr id="5" name="Footer Placeholder 4">
            <a:extLst>
              <a:ext uri="{FF2B5EF4-FFF2-40B4-BE49-F238E27FC236}">
                <a16:creationId xmlns:a16="http://schemas.microsoft.com/office/drawing/2014/main" id="{C004D092-FB5E-2A44-80D1-F31FD23758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119499-CBCD-E049-9DD1-146C7CCC2FEC}"/>
              </a:ext>
            </a:extLst>
          </p:cNvPr>
          <p:cNvSpPr>
            <a:spLocks noGrp="1"/>
          </p:cNvSpPr>
          <p:nvPr>
            <p:ph type="sldNum" sz="quarter" idx="12"/>
          </p:nvPr>
        </p:nvSpPr>
        <p:spPr/>
        <p:txBody>
          <a:bodyPr/>
          <a:lstStyle/>
          <a:p>
            <a:fld id="{B90824F2-CB4D-594C-BDFD-D88E9A738320}" type="slidenum">
              <a:rPr lang="en-US" smtClean="0"/>
              <a:t>‹#›</a:t>
            </a:fld>
            <a:endParaRPr lang="en-US"/>
          </a:p>
        </p:txBody>
      </p:sp>
    </p:spTree>
    <p:extLst>
      <p:ext uri="{BB962C8B-B14F-4D97-AF65-F5344CB8AC3E}">
        <p14:creationId xmlns:p14="http://schemas.microsoft.com/office/powerpoint/2010/main" val="765498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518DA-4941-C44E-9F74-71356ABFE47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F220B4-1DC2-D44E-948E-8EA52756252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AD5578-AE4F-764A-A5F3-1E3C838919A2}"/>
              </a:ext>
            </a:extLst>
          </p:cNvPr>
          <p:cNvSpPr>
            <a:spLocks noGrp="1"/>
          </p:cNvSpPr>
          <p:nvPr>
            <p:ph type="dt" sz="half" idx="10"/>
          </p:nvPr>
        </p:nvSpPr>
        <p:spPr/>
        <p:txBody>
          <a:bodyPr/>
          <a:lstStyle/>
          <a:p>
            <a:fld id="{A6A47169-97C8-3549-BB6D-22C047EBB702}" type="datetimeFigureOut">
              <a:rPr lang="en-US" smtClean="0"/>
              <a:t>11/15/19</a:t>
            </a:fld>
            <a:endParaRPr lang="en-US"/>
          </a:p>
        </p:txBody>
      </p:sp>
      <p:sp>
        <p:nvSpPr>
          <p:cNvPr id="5" name="Footer Placeholder 4">
            <a:extLst>
              <a:ext uri="{FF2B5EF4-FFF2-40B4-BE49-F238E27FC236}">
                <a16:creationId xmlns:a16="http://schemas.microsoft.com/office/drawing/2014/main" id="{155CB8B9-37F3-E642-B778-AEC7CBBFF9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6656D1-EBD2-C940-8F3E-379667241558}"/>
              </a:ext>
            </a:extLst>
          </p:cNvPr>
          <p:cNvSpPr>
            <a:spLocks noGrp="1"/>
          </p:cNvSpPr>
          <p:nvPr>
            <p:ph type="sldNum" sz="quarter" idx="12"/>
          </p:nvPr>
        </p:nvSpPr>
        <p:spPr/>
        <p:txBody>
          <a:bodyPr/>
          <a:lstStyle/>
          <a:p>
            <a:fld id="{B90824F2-CB4D-594C-BDFD-D88E9A738320}" type="slidenum">
              <a:rPr lang="en-US" smtClean="0"/>
              <a:t>‹#›</a:t>
            </a:fld>
            <a:endParaRPr lang="en-US"/>
          </a:p>
        </p:txBody>
      </p:sp>
    </p:spTree>
    <p:extLst>
      <p:ext uri="{BB962C8B-B14F-4D97-AF65-F5344CB8AC3E}">
        <p14:creationId xmlns:p14="http://schemas.microsoft.com/office/powerpoint/2010/main" val="2566342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1BBC0-0180-E544-B06D-8434330D6D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E91F2B-1CFF-0F48-B32F-7300B73B2F4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A85D21-9517-7443-B91A-0EB0A87F0DD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5766389-C680-F247-AA44-9808DF6FD00F}"/>
              </a:ext>
            </a:extLst>
          </p:cNvPr>
          <p:cNvSpPr>
            <a:spLocks noGrp="1"/>
          </p:cNvSpPr>
          <p:nvPr>
            <p:ph type="dt" sz="half" idx="10"/>
          </p:nvPr>
        </p:nvSpPr>
        <p:spPr/>
        <p:txBody>
          <a:bodyPr/>
          <a:lstStyle/>
          <a:p>
            <a:fld id="{A6A47169-97C8-3549-BB6D-22C047EBB702}" type="datetimeFigureOut">
              <a:rPr lang="en-US" smtClean="0"/>
              <a:t>11/15/19</a:t>
            </a:fld>
            <a:endParaRPr lang="en-US"/>
          </a:p>
        </p:txBody>
      </p:sp>
      <p:sp>
        <p:nvSpPr>
          <p:cNvPr id="6" name="Footer Placeholder 5">
            <a:extLst>
              <a:ext uri="{FF2B5EF4-FFF2-40B4-BE49-F238E27FC236}">
                <a16:creationId xmlns:a16="http://schemas.microsoft.com/office/drawing/2014/main" id="{74FFBAB4-5696-3148-94D6-9CE3D6DBB6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9E95A7-87E1-664A-AC6B-9024CA309876}"/>
              </a:ext>
            </a:extLst>
          </p:cNvPr>
          <p:cNvSpPr>
            <a:spLocks noGrp="1"/>
          </p:cNvSpPr>
          <p:nvPr>
            <p:ph type="sldNum" sz="quarter" idx="12"/>
          </p:nvPr>
        </p:nvSpPr>
        <p:spPr/>
        <p:txBody>
          <a:bodyPr/>
          <a:lstStyle/>
          <a:p>
            <a:fld id="{B90824F2-CB4D-594C-BDFD-D88E9A738320}" type="slidenum">
              <a:rPr lang="en-US" smtClean="0"/>
              <a:t>‹#›</a:t>
            </a:fld>
            <a:endParaRPr lang="en-US"/>
          </a:p>
        </p:txBody>
      </p:sp>
    </p:spTree>
    <p:extLst>
      <p:ext uri="{BB962C8B-B14F-4D97-AF65-F5344CB8AC3E}">
        <p14:creationId xmlns:p14="http://schemas.microsoft.com/office/powerpoint/2010/main" val="16308099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73FFD-43F3-3542-A103-BF3E6AE63A3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606AF93-7349-E84F-BFF9-4C4A871327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FB430F-9917-CC47-B09A-C212D67A833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81DF024-339B-4F47-BBA4-1EE5EB14F2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A64FB74-E052-6E49-AD60-31D7DA2F752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64745C4-EBC1-454D-953A-C691933D382D}"/>
              </a:ext>
            </a:extLst>
          </p:cNvPr>
          <p:cNvSpPr>
            <a:spLocks noGrp="1"/>
          </p:cNvSpPr>
          <p:nvPr>
            <p:ph type="dt" sz="half" idx="10"/>
          </p:nvPr>
        </p:nvSpPr>
        <p:spPr/>
        <p:txBody>
          <a:bodyPr/>
          <a:lstStyle/>
          <a:p>
            <a:fld id="{A6A47169-97C8-3549-BB6D-22C047EBB702}" type="datetimeFigureOut">
              <a:rPr lang="en-US" smtClean="0"/>
              <a:t>11/15/19</a:t>
            </a:fld>
            <a:endParaRPr lang="en-US"/>
          </a:p>
        </p:txBody>
      </p:sp>
      <p:sp>
        <p:nvSpPr>
          <p:cNvPr id="8" name="Footer Placeholder 7">
            <a:extLst>
              <a:ext uri="{FF2B5EF4-FFF2-40B4-BE49-F238E27FC236}">
                <a16:creationId xmlns:a16="http://schemas.microsoft.com/office/drawing/2014/main" id="{B816BAD9-36B7-914D-B4DF-C9D926D4C60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737192F-0E21-8D41-B8F0-898B3335D65D}"/>
              </a:ext>
            </a:extLst>
          </p:cNvPr>
          <p:cNvSpPr>
            <a:spLocks noGrp="1"/>
          </p:cNvSpPr>
          <p:nvPr>
            <p:ph type="sldNum" sz="quarter" idx="12"/>
          </p:nvPr>
        </p:nvSpPr>
        <p:spPr/>
        <p:txBody>
          <a:bodyPr/>
          <a:lstStyle/>
          <a:p>
            <a:fld id="{B90824F2-CB4D-594C-BDFD-D88E9A738320}" type="slidenum">
              <a:rPr lang="en-US" smtClean="0"/>
              <a:t>‹#›</a:t>
            </a:fld>
            <a:endParaRPr lang="en-US"/>
          </a:p>
        </p:txBody>
      </p:sp>
    </p:spTree>
    <p:extLst>
      <p:ext uri="{BB962C8B-B14F-4D97-AF65-F5344CB8AC3E}">
        <p14:creationId xmlns:p14="http://schemas.microsoft.com/office/powerpoint/2010/main" val="24450977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5B552-1C22-814A-A618-4708B6AC058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41E8CB5-5888-7944-90E1-DC54F35147EE}"/>
              </a:ext>
            </a:extLst>
          </p:cNvPr>
          <p:cNvSpPr>
            <a:spLocks noGrp="1"/>
          </p:cNvSpPr>
          <p:nvPr>
            <p:ph type="dt" sz="half" idx="10"/>
          </p:nvPr>
        </p:nvSpPr>
        <p:spPr/>
        <p:txBody>
          <a:bodyPr/>
          <a:lstStyle/>
          <a:p>
            <a:fld id="{A6A47169-97C8-3549-BB6D-22C047EBB702}" type="datetimeFigureOut">
              <a:rPr lang="en-US" smtClean="0"/>
              <a:t>11/15/19</a:t>
            </a:fld>
            <a:endParaRPr lang="en-US"/>
          </a:p>
        </p:txBody>
      </p:sp>
      <p:sp>
        <p:nvSpPr>
          <p:cNvPr id="4" name="Footer Placeholder 3">
            <a:extLst>
              <a:ext uri="{FF2B5EF4-FFF2-40B4-BE49-F238E27FC236}">
                <a16:creationId xmlns:a16="http://schemas.microsoft.com/office/drawing/2014/main" id="{8586EA7D-8250-3840-9FE0-143D0DFE0D8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07A8D3D-EF62-AF40-9C19-65763DC2857F}"/>
              </a:ext>
            </a:extLst>
          </p:cNvPr>
          <p:cNvSpPr>
            <a:spLocks noGrp="1"/>
          </p:cNvSpPr>
          <p:nvPr>
            <p:ph type="sldNum" sz="quarter" idx="12"/>
          </p:nvPr>
        </p:nvSpPr>
        <p:spPr/>
        <p:txBody>
          <a:bodyPr/>
          <a:lstStyle/>
          <a:p>
            <a:fld id="{B90824F2-CB4D-594C-BDFD-D88E9A738320}" type="slidenum">
              <a:rPr lang="en-US" smtClean="0"/>
              <a:t>‹#›</a:t>
            </a:fld>
            <a:endParaRPr lang="en-US"/>
          </a:p>
        </p:txBody>
      </p:sp>
    </p:spTree>
    <p:extLst>
      <p:ext uri="{BB962C8B-B14F-4D97-AF65-F5344CB8AC3E}">
        <p14:creationId xmlns:p14="http://schemas.microsoft.com/office/powerpoint/2010/main" val="2908672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3162C4-A1B1-2044-B634-8636C88030A4}"/>
              </a:ext>
            </a:extLst>
          </p:cNvPr>
          <p:cNvSpPr>
            <a:spLocks noGrp="1"/>
          </p:cNvSpPr>
          <p:nvPr>
            <p:ph type="dt" sz="half" idx="10"/>
          </p:nvPr>
        </p:nvSpPr>
        <p:spPr/>
        <p:txBody>
          <a:bodyPr/>
          <a:lstStyle/>
          <a:p>
            <a:fld id="{A6A47169-97C8-3549-BB6D-22C047EBB702}" type="datetimeFigureOut">
              <a:rPr lang="en-US" smtClean="0"/>
              <a:t>11/15/19</a:t>
            </a:fld>
            <a:endParaRPr lang="en-US"/>
          </a:p>
        </p:txBody>
      </p:sp>
      <p:sp>
        <p:nvSpPr>
          <p:cNvPr id="3" name="Footer Placeholder 2">
            <a:extLst>
              <a:ext uri="{FF2B5EF4-FFF2-40B4-BE49-F238E27FC236}">
                <a16:creationId xmlns:a16="http://schemas.microsoft.com/office/drawing/2014/main" id="{C697F2CB-9AEB-1C49-B723-79632CA7C2C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9910DA9-F29C-4442-A2D5-3829EB7AD335}"/>
              </a:ext>
            </a:extLst>
          </p:cNvPr>
          <p:cNvSpPr>
            <a:spLocks noGrp="1"/>
          </p:cNvSpPr>
          <p:nvPr>
            <p:ph type="sldNum" sz="quarter" idx="12"/>
          </p:nvPr>
        </p:nvSpPr>
        <p:spPr/>
        <p:txBody>
          <a:bodyPr/>
          <a:lstStyle/>
          <a:p>
            <a:fld id="{B90824F2-CB4D-594C-BDFD-D88E9A738320}" type="slidenum">
              <a:rPr lang="en-US" smtClean="0"/>
              <a:t>‹#›</a:t>
            </a:fld>
            <a:endParaRPr lang="en-US"/>
          </a:p>
        </p:txBody>
      </p:sp>
    </p:spTree>
    <p:extLst>
      <p:ext uri="{BB962C8B-B14F-4D97-AF65-F5344CB8AC3E}">
        <p14:creationId xmlns:p14="http://schemas.microsoft.com/office/powerpoint/2010/main" val="33092825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0D688-6CC2-644A-86CE-1F79B1BE8F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5E3A97-0890-4A4D-B699-C636CF3FC09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880C09F-878E-C248-92AB-265A36E8B8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0B17FE-9DE1-954C-B505-54CBBB353284}"/>
              </a:ext>
            </a:extLst>
          </p:cNvPr>
          <p:cNvSpPr>
            <a:spLocks noGrp="1"/>
          </p:cNvSpPr>
          <p:nvPr>
            <p:ph type="dt" sz="half" idx="10"/>
          </p:nvPr>
        </p:nvSpPr>
        <p:spPr/>
        <p:txBody>
          <a:bodyPr/>
          <a:lstStyle/>
          <a:p>
            <a:fld id="{A6A47169-97C8-3549-BB6D-22C047EBB702}" type="datetimeFigureOut">
              <a:rPr lang="en-US" smtClean="0"/>
              <a:t>11/15/19</a:t>
            </a:fld>
            <a:endParaRPr lang="en-US"/>
          </a:p>
        </p:txBody>
      </p:sp>
      <p:sp>
        <p:nvSpPr>
          <p:cNvPr id="6" name="Footer Placeholder 5">
            <a:extLst>
              <a:ext uri="{FF2B5EF4-FFF2-40B4-BE49-F238E27FC236}">
                <a16:creationId xmlns:a16="http://schemas.microsoft.com/office/drawing/2014/main" id="{40FA4D42-882A-4042-A5AC-36C24A1FF6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9B9947-385C-3D42-A162-DCA8A67D108B}"/>
              </a:ext>
            </a:extLst>
          </p:cNvPr>
          <p:cNvSpPr>
            <a:spLocks noGrp="1"/>
          </p:cNvSpPr>
          <p:nvPr>
            <p:ph type="sldNum" sz="quarter" idx="12"/>
          </p:nvPr>
        </p:nvSpPr>
        <p:spPr/>
        <p:txBody>
          <a:bodyPr/>
          <a:lstStyle/>
          <a:p>
            <a:fld id="{B90824F2-CB4D-594C-BDFD-D88E9A738320}" type="slidenum">
              <a:rPr lang="en-US" smtClean="0"/>
              <a:t>‹#›</a:t>
            </a:fld>
            <a:endParaRPr lang="en-US"/>
          </a:p>
        </p:txBody>
      </p:sp>
    </p:spTree>
    <p:extLst>
      <p:ext uri="{BB962C8B-B14F-4D97-AF65-F5344CB8AC3E}">
        <p14:creationId xmlns:p14="http://schemas.microsoft.com/office/powerpoint/2010/main" val="30153412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4E37D-0485-DC44-A0A7-EAAD3DC7B0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79BD24-DD1A-884D-B4C1-F6E80E2975B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166E68E-081E-4847-8243-6FF2CFBFEA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89CAF3-694E-4A4A-9504-EF89EAFF2377}"/>
              </a:ext>
            </a:extLst>
          </p:cNvPr>
          <p:cNvSpPr>
            <a:spLocks noGrp="1"/>
          </p:cNvSpPr>
          <p:nvPr>
            <p:ph type="dt" sz="half" idx="10"/>
          </p:nvPr>
        </p:nvSpPr>
        <p:spPr/>
        <p:txBody>
          <a:bodyPr/>
          <a:lstStyle/>
          <a:p>
            <a:fld id="{A6A47169-97C8-3549-BB6D-22C047EBB702}" type="datetimeFigureOut">
              <a:rPr lang="en-US" smtClean="0"/>
              <a:t>11/15/19</a:t>
            </a:fld>
            <a:endParaRPr lang="en-US"/>
          </a:p>
        </p:txBody>
      </p:sp>
      <p:sp>
        <p:nvSpPr>
          <p:cNvPr id="6" name="Footer Placeholder 5">
            <a:extLst>
              <a:ext uri="{FF2B5EF4-FFF2-40B4-BE49-F238E27FC236}">
                <a16:creationId xmlns:a16="http://schemas.microsoft.com/office/drawing/2014/main" id="{85BDAB5D-E71F-1F47-9FF0-E0A874244C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10AA9D-9D36-944C-916E-8D8BC60017E0}"/>
              </a:ext>
            </a:extLst>
          </p:cNvPr>
          <p:cNvSpPr>
            <a:spLocks noGrp="1"/>
          </p:cNvSpPr>
          <p:nvPr>
            <p:ph type="sldNum" sz="quarter" idx="12"/>
          </p:nvPr>
        </p:nvSpPr>
        <p:spPr/>
        <p:txBody>
          <a:bodyPr/>
          <a:lstStyle/>
          <a:p>
            <a:fld id="{B90824F2-CB4D-594C-BDFD-D88E9A738320}" type="slidenum">
              <a:rPr lang="en-US" smtClean="0"/>
              <a:t>‹#›</a:t>
            </a:fld>
            <a:endParaRPr lang="en-US"/>
          </a:p>
        </p:txBody>
      </p:sp>
    </p:spTree>
    <p:extLst>
      <p:ext uri="{BB962C8B-B14F-4D97-AF65-F5344CB8AC3E}">
        <p14:creationId xmlns:p14="http://schemas.microsoft.com/office/powerpoint/2010/main" val="27172518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9000"/>
            <a:lum/>
          </a:blip>
          <a:srcRect/>
          <a:stretch>
            <a:fillRect t="-16000" b="-16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340A80-BFB5-A64A-8C3F-A88C0A1473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3279CA3-730B-CE4F-9221-23152FBCCA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53FE5D6-04D4-2F43-8394-4E04B49CFC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A47169-97C8-3549-BB6D-22C047EBB702}" type="datetimeFigureOut">
              <a:rPr lang="en-US" smtClean="0"/>
              <a:t>11/15/19</a:t>
            </a:fld>
            <a:endParaRPr lang="en-US"/>
          </a:p>
        </p:txBody>
      </p:sp>
      <p:sp>
        <p:nvSpPr>
          <p:cNvPr id="5" name="Footer Placeholder 4">
            <a:extLst>
              <a:ext uri="{FF2B5EF4-FFF2-40B4-BE49-F238E27FC236}">
                <a16:creationId xmlns:a16="http://schemas.microsoft.com/office/drawing/2014/main" id="{902519E3-A08E-A247-B3BC-955E5544B4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E751B38-B319-1B4C-A557-FCB9134671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0824F2-CB4D-594C-BDFD-D88E9A738320}" type="slidenum">
              <a:rPr lang="en-US" smtClean="0"/>
              <a:t>‹#›</a:t>
            </a:fld>
            <a:endParaRPr lang="en-US"/>
          </a:p>
        </p:txBody>
      </p:sp>
    </p:spTree>
    <p:extLst>
      <p:ext uri="{BB962C8B-B14F-4D97-AF65-F5344CB8AC3E}">
        <p14:creationId xmlns:p14="http://schemas.microsoft.com/office/powerpoint/2010/main" val="35276088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ktl-law.com/blog/statutory-interpretation-and-employment-laws/" TargetMode="External"/><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10.png"/><Relationship Id="rId2" Type="http://schemas.openxmlformats.org/officeDocument/2006/relationships/diagramData" Target="../diagrams/data7.xml"/><Relationship Id="rId1" Type="http://schemas.openxmlformats.org/officeDocument/2006/relationships/slideLayout" Target="../slideLayouts/slideLayout4.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4A697-1664-8F42-A43C-D7220FD6C4B1}"/>
              </a:ext>
            </a:extLst>
          </p:cNvPr>
          <p:cNvSpPr>
            <a:spLocks noGrp="1"/>
          </p:cNvSpPr>
          <p:nvPr>
            <p:ph type="ctrTitle"/>
          </p:nvPr>
        </p:nvSpPr>
        <p:spPr>
          <a:xfrm>
            <a:off x="0" y="3929449"/>
            <a:ext cx="3855308" cy="2928550"/>
          </a:xfrm>
          <a:solidFill>
            <a:schemeClr val="accent4">
              <a:lumMod val="20000"/>
              <a:lumOff val="80000"/>
            </a:schemeClr>
          </a:solidFill>
        </p:spPr>
        <p:txBody>
          <a:bodyPr>
            <a:noAutofit/>
          </a:bodyPr>
          <a:lstStyle/>
          <a:p>
            <a:r>
              <a:rPr lang="en-US" sz="4000" b="1" dirty="0"/>
              <a:t>Comparative Constitutionalism</a:t>
            </a:r>
            <a:br>
              <a:rPr lang="en-US" sz="4000" b="1" dirty="0"/>
            </a:br>
            <a:r>
              <a:rPr lang="zh-CN" altLang="en-US" sz="4000" b="1" dirty="0"/>
              <a:t>比较立宪主义</a:t>
            </a:r>
            <a:br>
              <a:rPr lang="es-ES" altLang="zh-CN" sz="4000" b="1" dirty="0"/>
            </a:br>
            <a:r>
              <a:rPr lang="en-US" altLang="zh-CN" sz="2000" dirty="0"/>
              <a:t>Lectures at East China University of Political Science and Law </a:t>
            </a:r>
            <a:br>
              <a:rPr lang="en-US" altLang="zh-CN" sz="2000" dirty="0"/>
            </a:br>
            <a:r>
              <a:rPr lang="en-US" altLang="zh-CN" sz="2000" dirty="0"/>
              <a:t>Shanghai, China November-December 2019 </a:t>
            </a:r>
            <a:endParaRPr lang="en-US" sz="2000" dirty="0"/>
          </a:p>
        </p:txBody>
      </p:sp>
      <p:sp>
        <p:nvSpPr>
          <p:cNvPr id="3" name="Subtitle 2">
            <a:extLst>
              <a:ext uri="{FF2B5EF4-FFF2-40B4-BE49-F238E27FC236}">
                <a16:creationId xmlns:a16="http://schemas.microsoft.com/office/drawing/2014/main" id="{FA6E0D95-752D-B14D-826F-9F30AEFB2AEE}"/>
              </a:ext>
            </a:extLst>
          </p:cNvPr>
          <p:cNvSpPr>
            <a:spLocks noGrp="1"/>
          </p:cNvSpPr>
          <p:nvPr>
            <p:ph type="subTitle" idx="1"/>
          </p:nvPr>
        </p:nvSpPr>
        <p:spPr>
          <a:xfrm>
            <a:off x="3855308" y="5696467"/>
            <a:ext cx="8213123" cy="1161533"/>
          </a:xfrm>
          <a:solidFill>
            <a:schemeClr val="accent4">
              <a:lumMod val="20000"/>
              <a:lumOff val="80000"/>
            </a:schemeClr>
          </a:solidFill>
        </p:spPr>
        <p:txBody>
          <a:bodyPr>
            <a:normAutofit fontScale="92500" lnSpcReduction="10000"/>
          </a:bodyPr>
          <a:lstStyle/>
          <a:p>
            <a:r>
              <a:rPr lang="en-US" dirty="0"/>
              <a:t>Larry Catá Backer</a:t>
            </a:r>
          </a:p>
          <a:p>
            <a:pPr algn="r"/>
            <a:r>
              <a:rPr lang="en-US" sz="1700" dirty="0"/>
              <a:t>W. Richard and Mary Eshelman Faculty Scholar Professor of Law and International Affairs</a:t>
            </a:r>
            <a:br>
              <a:rPr lang="en-US" sz="1700" dirty="0"/>
            </a:br>
            <a:r>
              <a:rPr lang="en-US" sz="1700" dirty="0"/>
              <a:t>Pennsylvania State University | 239 Lewis Katz Building, University Park, PA 16802    1.814.863.3640 (direct) ||  lcb11@psu.edu</a:t>
            </a:r>
          </a:p>
          <a:p>
            <a:endParaRPr lang="en-US" dirty="0"/>
          </a:p>
          <a:p>
            <a:endParaRPr lang="en-US" dirty="0"/>
          </a:p>
          <a:p>
            <a:endParaRPr lang="en-US" dirty="0"/>
          </a:p>
          <a:p>
            <a:endParaRPr lang="en-US" dirty="0"/>
          </a:p>
        </p:txBody>
      </p:sp>
      <p:pic>
        <p:nvPicPr>
          <p:cNvPr id="5" name="Picture 4">
            <a:extLst>
              <a:ext uri="{FF2B5EF4-FFF2-40B4-BE49-F238E27FC236}">
                <a16:creationId xmlns:a16="http://schemas.microsoft.com/office/drawing/2014/main" id="{9EC33B6B-827B-8945-886E-60FDEA6917FA}"/>
              </a:ext>
            </a:extLst>
          </p:cNvPr>
          <p:cNvPicPr>
            <a:picLocks noChangeAspect="1"/>
          </p:cNvPicPr>
          <p:nvPr/>
        </p:nvPicPr>
        <p:blipFill>
          <a:blip r:embed="rId3"/>
          <a:stretch>
            <a:fillRect/>
          </a:stretch>
        </p:blipFill>
        <p:spPr>
          <a:xfrm>
            <a:off x="3686343" y="5943599"/>
            <a:ext cx="914400" cy="914400"/>
          </a:xfrm>
          <a:prstGeom prst="rect">
            <a:avLst/>
          </a:prstGeom>
        </p:spPr>
      </p:pic>
      <p:sp>
        <p:nvSpPr>
          <p:cNvPr id="4" name="TextBox 3">
            <a:extLst>
              <a:ext uri="{FF2B5EF4-FFF2-40B4-BE49-F238E27FC236}">
                <a16:creationId xmlns:a16="http://schemas.microsoft.com/office/drawing/2014/main" id="{17F1F0C0-C329-4E45-B2D1-F359257D73BD}"/>
              </a:ext>
            </a:extLst>
          </p:cNvPr>
          <p:cNvSpPr txBox="1"/>
          <p:nvPr/>
        </p:nvSpPr>
        <p:spPr>
          <a:xfrm>
            <a:off x="7961869" y="277586"/>
            <a:ext cx="3861826" cy="369332"/>
          </a:xfrm>
          <a:prstGeom prst="rect">
            <a:avLst/>
          </a:prstGeom>
          <a:noFill/>
        </p:spPr>
        <p:txBody>
          <a:bodyPr wrap="none" rtlCol="0">
            <a:spAutoFit/>
          </a:bodyPr>
          <a:lstStyle/>
          <a:p>
            <a:r>
              <a:rPr lang="en-US" dirty="0"/>
              <a:t>Lecture 2: Constitutional Interpretation</a:t>
            </a:r>
          </a:p>
        </p:txBody>
      </p:sp>
      <p:pic>
        <p:nvPicPr>
          <p:cNvPr id="7" name="Picture 6">
            <a:extLst>
              <a:ext uri="{FF2B5EF4-FFF2-40B4-BE49-F238E27FC236}">
                <a16:creationId xmlns:a16="http://schemas.microsoft.com/office/drawing/2014/main" id="{C6B8DADF-E5E6-DC48-BAE2-2E6FC46E41CB}"/>
              </a:ext>
            </a:extLst>
          </p:cNvPr>
          <p:cNvPicPr>
            <a:picLocks noChangeAspect="1"/>
          </p:cNvPicPr>
          <p:nvPr/>
        </p:nvPicPr>
        <p:blipFill>
          <a:blip r:embed="rId4"/>
          <a:stretch>
            <a:fillRect/>
          </a:stretch>
        </p:blipFill>
        <p:spPr>
          <a:xfrm>
            <a:off x="481263" y="277586"/>
            <a:ext cx="1600200" cy="1600200"/>
          </a:xfrm>
          <a:prstGeom prst="rect">
            <a:avLst/>
          </a:prstGeom>
        </p:spPr>
      </p:pic>
    </p:spTree>
    <p:extLst>
      <p:ext uri="{BB962C8B-B14F-4D97-AF65-F5344CB8AC3E}">
        <p14:creationId xmlns:p14="http://schemas.microsoft.com/office/powerpoint/2010/main" val="24403992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D4803DE-D038-124B-B815-E063687CF68C}"/>
              </a:ext>
            </a:extLst>
          </p:cNvPr>
          <p:cNvSpPr>
            <a:spLocks noGrp="1"/>
          </p:cNvSpPr>
          <p:nvPr>
            <p:ph type="title"/>
          </p:nvPr>
        </p:nvSpPr>
        <p:spPr/>
        <p:txBody>
          <a:bodyPr/>
          <a:lstStyle/>
          <a:p>
            <a:pPr algn="ctr"/>
            <a:r>
              <a:rPr lang="en-US" dirty="0"/>
              <a:t>The Ideology and Art of Interpretation</a:t>
            </a:r>
          </a:p>
        </p:txBody>
      </p:sp>
      <p:pic>
        <p:nvPicPr>
          <p:cNvPr id="8" name="Content Placeholder 7">
            <a:extLst>
              <a:ext uri="{FF2B5EF4-FFF2-40B4-BE49-F238E27FC236}">
                <a16:creationId xmlns:a16="http://schemas.microsoft.com/office/drawing/2014/main" id="{AFA53BEE-C3C4-1F40-B4B8-41448DDBF88A}"/>
              </a:ext>
            </a:extLst>
          </p:cNvPr>
          <p:cNvPicPr>
            <a:picLocks noGrp="1" noChangeAspect="1"/>
          </p:cNvPicPr>
          <p:nvPr>
            <p:ph idx="1"/>
          </p:nvPr>
        </p:nvPicPr>
        <p:blipFill>
          <a:blip r:embed="rId2"/>
          <a:stretch>
            <a:fillRect/>
          </a:stretch>
        </p:blipFill>
        <p:spPr>
          <a:xfrm>
            <a:off x="3025346" y="1932680"/>
            <a:ext cx="6141308" cy="4305036"/>
          </a:xfrm>
        </p:spPr>
      </p:pic>
    </p:spTree>
    <p:extLst>
      <p:ext uri="{BB962C8B-B14F-4D97-AF65-F5344CB8AC3E}">
        <p14:creationId xmlns:p14="http://schemas.microsoft.com/office/powerpoint/2010/main" val="18114289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4AF56-99EF-1C45-B875-90D121EFDE05}"/>
              </a:ext>
            </a:extLst>
          </p:cNvPr>
          <p:cNvSpPr>
            <a:spLocks noGrp="1"/>
          </p:cNvSpPr>
          <p:nvPr>
            <p:ph type="title"/>
          </p:nvPr>
        </p:nvSpPr>
        <p:spPr>
          <a:xfrm>
            <a:off x="0" y="1"/>
            <a:ext cx="7200900" cy="1042987"/>
          </a:xfrm>
        </p:spPr>
        <p:txBody>
          <a:bodyPr/>
          <a:lstStyle/>
          <a:p>
            <a:r>
              <a:rPr lang="en-US" dirty="0"/>
              <a:t>Ideology of Interpretation</a:t>
            </a:r>
          </a:p>
        </p:txBody>
      </p:sp>
      <p:sp>
        <p:nvSpPr>
          <p:cNvPr id="3" name="Content Placeholder 2">
            <a:extLst>
              <a:ext uri="{FF2B5EF4-FFF2-40B4-BE49-F238E27FC236}">
                <a16:creationId xmlns:a16="http://schemas.microsoft.com/office/drawing/2014/main" id="{0879C3DF-65EB-284F-995B-8050A938347F}"/>
              </a:ext>
            </a:extLst>
          </p:cNvPr>
          <p:cNvSpPr>
            <a:spLocks noGrp="1"/>
          </p:cNvSpPr>
          <p:nvPr>
            <p:ph sz="half" idx="1"/>
          </p:nvPr>
        </p:nvSpPr>
        <p:spPr>
          <a:xfrm>
            <a:off x="1" y="1042988"/>
            <a:ext cx="4872037" cy="5815011"/>
          </a:xfrm>
        </p:spPr>
        <p:txBody>
          <a:bodyPr/>
          <a:lstStyle/>
          <a:p>
            <a:r>
              <a:rPr lang="en-US" dirty="0"/>
              <a:t>The mechanics of constitutional interpretation will depend on </a:t>
            </a:r>
          </a:p>
          <a:p>
            <a:pPr lvl="1"/>
            <a:r>
              <a:rPr lang="en-US" dirty="0"/>
              <a:t>(1) what is being interpreted </a:t>
            </a:r>
          </a:p>
          <a:p>
            <a:pPr lvl="1"/>
            <a:r>
              <a:rPr lang="en-US" dirty="0"/>
              <a:t>(2) the judicial philosophy of the judge; and </a:t>
            </a:r>
          </a:p>
          <a:p>
            <a:pPr lvl="1"/>
            <a:r>
              <a:rPr lang="en-US" dirty="0"/>
              <a:t>(3) the tools generally acceptable for interpretation within judicial culture and practice.</a:t>
            </a:r>
          </a:p>
          <a:p>
            <a:r>
              <a:rPr lang="en-US" dirty="0"/>
              <a:t>Purpose is to detach the personal preferences of the judge from the act of judging.</a:t>
            </a:r>
          </a:p>
        </p:txBody>
      </p:sp>
      <p:pic>
        <p:nvPicPr>
          <p:cNvPr id="6" name="Content Placeholder 5">
            <a:extLst>
              <a:ext uri="{FF2B5EF4-FFF2-40B4-BE49-F238E27FC236}">
                <a16:creationId xmlns:a16="http://schemas.microsoft.com/office/drawing/2014/main" id="{E426F6B7-75D5-8A4F-8A93-C8586431CC38}"/>
              </a:ext>
            </a:extLst>
          </p:cNvPr>
          <p:cNvPicPr>
            <a:picLocks noGrp="1" noChangeAspect="1"/>
          </p:cNvPicPr>
          <p:nvPr>
            <p:ph sz="half" idx="2"/>
          </p:nvPr>
        </p:nvPicPr>
        <p:blipFill>
          <a:blip r:embed="rId2"/>
          <a:stretch>
            <a:fillRect/>
          </a:stretch>
        </p:blipFill>
        <p:spPr>
          <a:xfrm>
            <a:off x="5050223" y="847971"/>
            <a:ext cx="7141776" cy="5267079"/>
          </a:xfrm>
        </p:spPr>
      </p:pic>
      <p:sp>
        <p:nvSpPr>
          <p:cNvPr id="7" name="TextBox 6">
            <a:extLst>
              <a:ext uri="{FF2B5EF4-FFF2-40B4-BE49-F238E27FC236}">
                <a16:creationId xmlns:a16="http://schemas.microsoft.com/office/drawing/2014/main" id="{377D1482-2F28-9F43-9AAE-2E01B587F8A2}"/>
              </a:ext>
            </a:extLst>
          </p:cNvPr>
          <p:cNvSpPr txBox="1"/>
          <p:nvPr/>
        </p:nvSpPr>
        <p:spPr>
          <a:xfrm>
            <a:off x="6096000" y="6115050"/>
            <a:ext cx="2505075" cy="646331"/>
          </a:xfrm>
          <a:prstGeom prst="rect">
            <a:avLst/>
          </a:prstGeom>
          <a:noFill/>
        </p:spPr>
        <p:txBody>
          <a:bodyPr wrap="square" rtlCol="0">
            <a:spAutoFit/>
          </a:bodyPr>
          <a:lstStyle/>
          <a:p>
            <a:r>
              <a:rPr lang="en-US" dirty="0"/>
              <a:t>Pix credit </a:t>
            </a:r>
            <a:r>
              <a:rPr lang="en-US" dirty="0">
                <a:hlinkClick r:id="rId3"/>
              </a:rPr>
              <a:t>HERE</a:t>
            </a:r>
            <a:endParaRPr lang="en-US" dirty="0"/>
          </a:p>
          <a:p>
            <a:endParaRPr lang="en-US" dirty="0"/>
          </a:p>
        </p:txBody>
      </p:sp>
    </p:spTree>
    <p:extLst>
      <p:ext uri="{BB962C8B-B14F-4D97-AF65-F5344CB8AC3E}">
        <p14:creationId xmlns:p14="http://schemas.microsoft.com/office/powerpoint/2010/main" val="687081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1D6E5-785C-0A4C-A211-CDE457D80011}"/>
              </a:ext>
            </a:extLst>
          </p:cNvPr>
          <p:cNvSpPr>
            <a:spLocks noGrp="1"/>
          </p:cNvSpPr>
          <p:nvPr>
            <p:ph type="title"/>
          </p:nvPr>
        </p:nvSpPr>
        <p:spPr>
          <a:xfrm>
            <a:off x="0" y="1"/>
            <a:ext cx="11353800" cy="1371599"/>
          </a:xfrm>
        </p:spPr>
        <p:txBody>
          <a:bodyPr/>
          <a:lstStyle/>
          <a:p>
            <a:r>
              <a:rPr lang="en-US" b="1" dirty="0">
                <a:solidFill>
                  <a:srgbClr val="FF0000"/>
                </a:solidFill>
              </a:rPr>
              <a:t>The Art of Interpretation: </a:t>
            </a:r>
            <a:br>
              <a:rPr lang="en-US" b="1" dirty="0">
                <a:solidFill>
                  <a:srgbClr val="FF0000"/>
                </a:solidFill>
              </a:rPr>
            </a:br>
            <a:r>
              <a:rPr lang="en-US" b="1" dirty="0">
                <a:solidFill>
                  <a:srgbClr val="FF0000"/>
                </a:solidFill>
              </a:rPr>
              <a:t>Where is the “Law/Rule” to be Interpreted?</a:t>
            </a:r>
          </a:p>
        </p:txBody>
      </p:sp>
      <p:sp>
        <p:nvSpPr>
          <p:cNvPr id="3" name="Content Placeholder 2">
            <a:extLst>
              <a:ext uri="{FF2B5EF4-FFF2-40B4-BE49-F238E27FC236}">
                <a16:creationId xmlns:a16="http://schemas.microsoft.com/office/drawing/2014/main" id="{D2B9BEF4-84ED-0E4D-B69D-F61DD4F3CFBC}"/>
              </a:ext>
            </a:extLst>
          </p:cNvPr>
          <p:cNvSpPr>
            <a:spLocks noGrp="1"/>
          </p:cNvSpPr>
          <p:nvPr>
            <p:ph sz="half" idx="1"/>
          </p:nvPr>
        </p:nvSpPr>
        <p:spPr>
          <a:xfrm>
            <a:off x="0" y="1825624"/>
            <a:ext cx="6019800" cy="5032375"/>
          </a:xfrm>
        </p:spPr>
        <p:txBody>
          <a:bodyPr>
            <a:normAutofit/>
          </a:bodyPr>
          <a:lstStyle/>
          <a:p>
            <a:r>
              <a:rPr lang="en-US" dirty="0"/>
              <a:t>In the TEXT</a:t>
            </a:r>
          </a:p>
          <a:p>
            <a:pPr lvl="1"/>
            <a:r>
              <a:rPr lang="en-US" dirty="0"/>
              <a:t>Autonomous product/object of governmental authority </a:t>
            </a:r>
          </a:p>
          <a:p>
            <a:pPr lvl="1"/>
            <a:r>
              <a:rPr lang="en-US" dirty="0"/>
              <a:t>Only authentic expression of the popular will manifested through rule of law legislative                            </a:t>
            </a:r>
          </a:p>
          <a:p>
            <a:pPr lvl="1"/>
            <a:r>
              <a:rPr lang="en-US" dirty="0"/>
              <a:t>Legislative objective can be discerned only by the words in the text. </a:t>
            </a:r>
          </a:p>
          <a:p>
            <a:pPr lvl="1"/>
            <a:r>
              <a:rPr lang="en-US" dirty="0"/>
              <a:t>To go outside of text is to legislate—and that power is reserved to the legislature and the rule of law process of law making                                </a:t>
            </a:r>
          </a:p>
        </p:txBody>
      </p:sp>
      <p:sp>
        <p:nvSpPr>
          <p:cNvPr id="4" name="Content Placeholder 3">
            <a:extLst>
              <a:ext uri="{FF2B5EF4-FFF2-40B4-BE49-F238E27FC236}">
                <a16:creationId xmlns:a16="http://schemas.microsoft.com/office/drawing/2014/main" id="{9AD6A83C-1DB4-3446-AA29-11B98C7746A4}"/>
              </a:ext>
            </a:extLst>
          </p:cNvPr>
          <p:cNvSpPr>
            <a:spLocks noGrp="1"/>
          </p:cNvSpPr>
          <p:nvPr>
            <p:ph sz="half" idx="2"/>
          </p:nvPr>
        </p:nvSpPr>
        <p:spPr>
          <a:xfrm>
            <a:off x="6172200" y="1825625"/>
            <a:ext cx="6019800" cy="5032374"/>
          </a:xfrm>
        </p:spPr>
        <p:txBody>
          <a:bodyPr>
            <a:normAutofit/>
          </a:bodyPr>
          <a:lstStyle/>
          <a:p>
            <a:r>
              <a:rPr lang="en-US" dirty="0"/>
              <a:t>From the OBJECTIVES</a:t>
            </a:r>
          </a:p>
          <a:p>
            <a:pPr lvl="1"/>
            <a:r>
              <a:rPr lang="en-US" dirty="0"/>
              <a:t>Text is merely the expression of the intentions and objectives of the legislature. </a:t>
            </a:r>
          </a:p>
          <a:p>
            <a:pPr lvl="1"/>
            <a:r>
              <a:rPr lang="en-US" dirty="0"/>
              <a:t>Not Autonomous.</a:t>
            </a:r>
          </a:p>
          <a:p>
            <a:pPr lvl="1"/>
            <a:r>
              <a:rPr lang="en-US" dirty="0"/>
              <a:t>The objective is to use the text to further the objectives and intentions for which it was drafted.</a:t>
            </a:r>
          </a:p>
          <a:p>
            <a:pPr lvl="1"/>
            <a:r>
              <a:rPr lang="en-US" dirty="0"/>
              <a:t>The words in the text must be read to conform to the objectives for which they were drafted.</a:t>
            </a:r>
          </a:p>
        </p:txBody>
      </p:sp>
    </p:spTree>
    <p:extLst>
      <p:ext uri="{BB962C8B-B14F-4D97-AF65-F5344CB8AC3E}">
        <p14:creationId xmlns:p14="http://schemas.microsoft.com/office/powerpoint/2010/main" val="37761230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B7C89-FF1F-BD4E-9789-FAB8FC23B076}"/>
              </a:ext>
            </a:extLst>
          </p:cNvPr>
          <p:cNvSpPr>
            <a:spLocks noGrp="1"/>
          </p:cNvSpPr>
          <p:nvPr>
            <p:ph type="title"/>
          </p:nvPr>
        </p:nvSpPr>
        <p:spPr/>
        <p:txBody>
          <a:bodyPr/>
          <a:lstStyle/>
          <a:p>
            <a:r>
              <a:rPr lang="en-US" dirty="0"/>
              <a:t>The Art of Interpretation:</a:t>
            </a:r>
            <a:br>
              <a:rPr lang="en-US" dirty="0"/>
            </a:br>
            <a:r>
              <a:rPr lang="en-US" dirty="0"/>
              <a:t>Formalism Versus Functionalism</a:t>
            </a:r>
          </a:p>
        </p:txBody>
      </p:sp>
      <p:sp>
        <p:nvSpPr>
          <p:cNvPr id="3" name="Content Placeholder 2">
            <a:extLst>
              <a:ext uri="{FF2B5EF4-FFF2-40B4-BE49-F238E27FC236}">
                <a16:creationId xmlns:a16="http://schemas.microsoft.com/office/drawing/2014/main" id="{532684E8-70D8-5440-B905-7EC71D7EE6B0}"/>
              </a:ext>
            </a:extLst>
          </p:cNvPr>
          <p:cNvSpPr>
            <a:spLocks noGrp="1"/>
          </p:cNvSpPr>
          <p:nvPr>
            <p:ph sz="half" idx="1"/>
          </p:nvPr>
        </p:nvSpPr>
        <p:spPr>
          <a:xfrm>
            <a:off x="0" y="1825624"/>
            <a:ext cx="6019800" cy="5032375"/>
          </a:xfrm>
        </p:spPr>
        <p:txBody>
          <a:bodyPr>
            <a:normAutofit fontScale="92500" lnSpcReduction="10000"/>
          </a:bodyPr>
          <a:lstStyle/>
          <a:p>
            <a:r>
              <a:rPr lang="en-US" dirty="0"/>
              <a:t>Formalism</a:t>
            </a:r>
          </a:p>
          <a:p>
            <a:pPr lvl="1"/>
            <a:r>
              <a:rPr lang="en-US" dirty="0"/>
              <a:t>the practice or the doctrine of strict adherence to prescribed or external forms.</a:t>
            </a:r>
          </a:p>
          <a:p>
            <a:r>
              <a:rPr lang="en-US" dirty="0"/>
              <a:t>Text based</a:t>
            </a:r>
          </a:p>
          <a:p>
            <a:pPr lvl="1"/>
            <a:r>
              <a:rPr lang="en-US" dirty="0"/>
              <a:t>Does not tend to look for meaning in the effects of the text</a:t>
            </a:r>
          </a:p>
          <a:p>
            <a:pPr lvl="1"/>
            <a:r>
              <a:rPr lang="en-US" dirty="0"/>
              <a:t>Limit: Use of text as pretext or deception</a:t>
            </a:r>
          </a:p>
          <a:p>
            <a:pPr lvl="1"/>
            <a:r>
              <a:rPr lang="en-US" dirty="0"/>
              <a:t>Looks to the meaning of the words in the text</a:t>
            </a:r>
          </a:p>
          <a:p>
            <a:pPr lvl="1"/>
            <a:r>
              <a:rPr lang="en-US" dirty="0"/>
              <a:t>Only to those ends may be willing to examine the original meaning and understanding of text that was written in the past</a:t>
            </a:r>
          </a:p>
          <a:p>
            <a:pPr lvl="1"/>
            <a:r>
              <a:rPr lang="en-US" dirty="0"/>
              <a:t>Only resolve ambiguities of meaning; </a:t>
            </a:r>
          </a:p>
          <a:p>
            <a:pPr lvl="1"/>
            <a:r>
              <a:rPr lang="en-US" dirty="0"/>
              <a:t>plain meaning of text requires no interpretation only application.</a:t>
            </a:r>
          </a:p>
        </p:txBody>
      </p:sp>
      <p:sp>
        <p:nvSpPr>
          <p:cNvPr id="4" name="Content Placeholder 3">
            <a:extLst>
              <a:ext uri="{FF2B5EF4-FFF2-40B4-BE49-F238E27FC236}">
                <a16:creationId xmlns:a16="http://schemas.microsoft.com/office/drawing/2014/main" id="{D42869D4-878C-5B46-A95D-6143B19915DD}"/>
              </a:ext>
            </a:extLst>
          </p:cNvPr>
          <p:cNvSpPr>
            <a:spLocks noGrp="1"/>
          </p:cNvSpPr>
          <p:nvPr>
            <p:ph sz="half" idx="2"/>
          </p:nvPr>
        </p:nvSpPr>
        <p:spPr>
          <a:xfrm>
            <a:off x="6172199" y="1825625"/>
            <a:ext cx="6019799" cy="5032374"/>
          </a:xfrm>
        </p:spPr>
        <p:txBody>
          <a:bodyPr>
            <a:normAutofit fontScale="92500" lnSpcReduction="10000"/>
          </a:bodyPr>
          <a:lstStyle/>
          <a:p>
            <a:r>
              <a:rPr lang="en-US" dirty="0"/>
              <a:t>Functionalism</a:t>
            </a:r>
          </a:p>
          <a:p>
            <a:pPr lvl="1"/>
            <a:r>
              <a:rPr lang="en-US" dirty="0"/>
              <a:t>The practice or doctrine of reading text in a way that contribute to the development or maintenance of the objectives or goals for which it was written and to which it must promote.</a:t>
            </a:r>
          </a:p>
          <a:p>
            <a:r>
              <a:rPr lang="en-US" dirty="0"/>
              <a:t>Objectives based</a:t>
            </a:r>
          </a:p>
          <a:p>
            <a:pPr lvl="1"/>
            <a:r>
              <a:rPr lang="en-US" dirty="0"/>
              <a:t>Looks for effects as basis for interpretation</a:t>
            </a:r>
          </a:p>
          <a:p>
            <a:pPr lvl="1"/>
            <a:r>
              <a:rPr lang="en-US" dirty="0"/>
              <a:t>Tie those effects to the intention of the legislature</a:t>
            </a:r>
          </a:p>
          <a:p>
            <a:pPr lvl="1"/>
            <a:r>
              <a:rPr lang="en-US" dirty="0"/>
              <a:t>Or ties those effects to the objectives expressed in the text of the statute—broadly read</a:t>
            </a:r>
          </a:p>
          <a:p>
            <a:pPr lvl="1"/>
            <a:r>
              <a:rPr lang="en-US" dirty="0"/>
              <a:t>Plain meaning can be discerned  only by its relation to effects</a:t>
            </a:r>
          </a:p>
          <a:p>
            <a:pPr lvl="1"/>
            <a:r>
              <a:rPr lang="en-US" dirty="0"/>
              <a:t>Context matters.</a:t>
            </a:r>
          </a:p>
        </p:txBody>
      </p:sp>
    </p:spTree>
    <p:extLst>
      <p:ext uri="{BB962C8B-B14F-4D97-AF65-F5344CB8AC3E}">
        <p14:creationId xmlns:p14="http://schemas.microsoft.com/office/powerpoint/2010/main" val="32632441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48776-94E7-2C49-A2EC-0A89E3FC9A84}"/>
              </a:ext>
            </a:extLst>
          </p:cNvPr>
          <p:cNvSpPr>
            <a:spLocks noGrp="1"/>
          </p:cNvSpPr>
          <p:nvPr>
            <p:ph type="title"/>
          </p:nvPr>
        </p:nvSpPr>
        <p:spPr>
          <a:xfrm>
            <a:off x="0" y="0"/>
            <a:ext cx="7000875" cy="1298713"/>
          </a:xfrm>
        </p:spPr>
        <p:txBody>
          <a:bodyPr/>
          <a:lstStyle/>
          <a:p>
            <a:r>
              <a:rPr lang="en-US" dirty="0"/>
              <a:t>The Art of Interpretation:</a:t>
            </a:r>
            <a:br>
              <a:rPr lang="en-US" dirty="0"/>
            </a:br>
            <a:r>
              <a:rPr lang="en-US" dirty="0"/>
              <a:t>What Words are Interpreted?</a:t>
            </a:r>
          </a:p>
        </p:txBody>
      </p:sp>
      <p:graphicFrame>
        <p:nvGraphicFramePr>
          <p:cNvPr id="12" name="Content Placeholder 11">
            <a:extLst>
              <a:ext uri="{FF2B5EF4-FFF2-40B4-BE49-F238E27FC236}">
                <a16:creationId xmlns:a16="http://schemas.microsoft.com/office/drawing/2014/main" id="{0F10AB78-E588-BF49-822F-A6E1967B5782}"/>
              </a:ext>
            </a:extLst>
          </p:cNvPr>
          <p:cNvGraphicFramePr>
            <a:graphicFrameLocks noGrp="1"/>
          </p:cNvGraphicFramePr>
          <p:nvPr>
            <p:ph sz="half" idx="1"/>
            <p:extLst>
              <p:ext uri="{D42A27DB-BD31-4B8C-83A1-F6EECF244321}">
                <p14:modId xmlns:p14="http://schemas.microsoft.com/office/powerpoint/2010/main" val="2792762122"/>
              </p:ext>
            </p:extLst>
          </p:nvPr>
        </p:nvGraphicFramePr>
        <p:xfrm>
          <a:off x="25526" y="1445094"/>
          <a:ext cx="6975349" cy="54129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 name="Content Placeholder 10">
            <a:extLst>
              <a:ext uri="{FF2B5EF4-FFF2-40B4-BE49-F238E27FC236}">
                <a16:creationId xmlns:a16="http://schemas.microsoft.com/office/drawing/2014/main" id="{694874C8-9CD8-2748-9F44-B5F3457491B4}"/>
              </a:ext>
            </a:extLst>
          </p:cNvPr>
          <p:cNvPicPr>
            <a:picLocks noGrp="1" noChangeAspect="1"/>
          </p:cNvPicPr>
          <p:nvPr>
            <p:ph sz="half" idx="2"/>
          </p:nvPr>
        </p:nvPicPr>
        <p:blipFill>
          <a:blip r:embed="rId7"/>
          <a:stretch>
            <a:fillRect/>
          </a:stretch>
        </p:blipFill>
        <p:spPr>
          <a:xfrm>
            <a:off x="7000875" y="85183"/>
            <a:ext cx="5051298" cy="6772817"/>
          </a:xfrm>
        </p:spPr>
      </p:pic>
    </p:spTree>
    <p:extLst>
      <p:ext uri="{BB962C8B-B14F-4D97-AF65-F5344CB8AC3E}">
        <p14:creationId xmlns:p14="http://schemas.microsoft.com/office/powerpoint/2010/main" val="23229664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DE1D16C-8948-8F4A-BF9F-42C8EE41107E}"/>
              </a:ext>
            </a:extLst>
          </p:cNvPr>
          <p:cNvSpPr>
            <a:spLocks noGrp="1"/>
          </p:cNvSpPr>
          <p:nvPr>
            <p:ph type="title"/>
          </p:nvPr>
        </p:nvSpPr>
        <p:spPr>
          <a:xfrm>
            <a:off x="0" y="1"/>
            <a:ext cx="12192000" cy="1074419"/>
          </a:xfrm>
          <a:noFill/>
        </p:spPr>
        <p:txBody>
          <a:bodyPr/>
          <a:lstStyle/>
          <a:p>
            <a:r>
              <a:rPr lang="en-US" dirty="0"/>
              <a:t>Introduction: The Ideology of Statutory Interpretation</a:t>
            </a:r>
          </a:p>
        </p:txBody>
      </p:sp>
      <p:graphicFrame>
        <p:nvGraphicFramePr>
          <p:cNvPr id="2" name="Content Placeholder 1">
            <a:extLst>
              <a:ext uri="{FF2B5EF4-FFF2-40B4-BE49-F238E27FC236}">
                <a16:creationId xmlns:a16="http://schemas.microsoft.com/office/drawing/2014/main" id="{40E59E83-B826-F04C-A53A-48A33C442C3D}"/>
              </a:ext>
            </a:extLst>
          </p:cNvPr>
          <p:cNvGraphicFramePr>
            <a:graphicFrameLocks noGrp="1"/>
          </p:cNvGraphicFramePr>
          <p:nvPr>
            <p:ph idx="1"/>
            <p:extLst>
              <p:ext uri="{D42A27DB-BD31-4B8C-83A1-F6EECF244321}">
                <p14:modId xmlns:p14="http://schemas.microsoft.com/office/powerpoint/2010/main" val="2813286769"/>
              </p:ext>
            </p:extLst>
          </p:nvPr>
        </p:nvGraphicFramePr>
        <p:xfrm>
          <a:off x="0" y="1234440"/>
          <a:ext cx="12192000" cy="56235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878086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DE1D16C-8948-8F4A-BF9F-42C8EE41107E}"/>
              </a:ext>
            </a:extLst>
          </p:cNvPr>
          <p:cNvSpPr>
            <a:spLocks noGrp="1"/>
          </p:cNvSpPr>
          <p:nvPr>
            <p:ph type="title"/>
          </p:nvPr>
        </p:nvSpPr>
        <p:spPr>
          <a:xfrm>
            <a:off x="0" y="1"/>
            <a:ext cx="12192000" cy="1074419"/>
          </a:xfrm>
          <a:noFill/>
        </p:spPr>
        <p:txBody>
          <a:bodyPr/>
          <a:lstStyle/>
          <a:p>
            <a:r>
              <a:rPr lang="en-US" dirty="0"/>
              <a:t>Introduction: The Ideology of Statutory Interpretation</a:t>
            </a:r>
          </a:p>
        </p:txBody>
      </p:sp>
      <p:graphicFrame>
        <p:nvGraphicFramePr>
          <p:cNvPr id="2" name="Content Placeholder 1">
            <a:extLst>
              <a:ext uri="{FF2B5EF4-FFF2-40B4-BE49-F238E27FC236}">
                <a16:creationId xmlns:a16="http://schemas.microsoft.com/office/drawing/2014/main" id="{8E29A5FE-0918-9D4C-B665-5F06950E0293}"/>
              </a:ext>
            </a:extLst>
          </p:cNvPr>
          <p:cNvGraphicFramePr>
            <a:graphicFrameLocks noGrp="1"/>
          </p:cNvGraphicFramePr>
          <p:nvPr>
            <p:ph idx="1"/>
            <p:extLst>
              <p:ext uri="{D42A27DB-BD31-4B8C-83A1-F6EECF244321}">
                <p14:modId xmlns:p14="http://schemas.microsoft.com/office/powerpoint/2010/main" val="772207175"/>
              </p:ext>
            </p:extLst>
          </p:nvPr>
        </p:nvGraphicFramePr>
        <p:xfrm>
          <a:off x="0" y="1234440"/>
          <a:ext cx="12192000" cy="56235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636757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DE1D16C-8948-8F4A-BF9F-42C8EE41107E}"/>
              </a:ext>
            </a:extLst>
          </p:cNvPr>
          <p:cNvSpPr>
            <a:spLocks noGrp="1"/>
          </p:cNvSpPr>
          <p:nvPr>
            <p:ph type="title"/>
          </p:nvPr>
        </p:nvSpPr>
        <p:spPr>
          <a:xfrm>
            <a:off x="0" y="1"/>
            <a:ext cx="12192000" cy="1074419"/>
          </a:xfrm>
          <a:noFill/>
        </p:spPr>
        <p:txBody>
          <a:bodyPr/>
          <a:lstStyle/>
          <a:p>
            <a:r>
              <a:rPr lang="en-US" dirty="0"/>
              <a:t>Introduction: The Ideology of Statutory Interpretation</a:t>
            </a:r>
          </a:p>
        </p:txBody>
      </p:sp>
      <p:graphicFrame>
        <p:nvGraphicFramePr>
          <p:cNvPr id="2" name="Content Placeholder 1">
            <a:extLst>
              <a:ext uri="{FF2B5EF4-FFF2-40B4-BE49-F238E27FC236}">
                <a16:creationId xmlns:a16="http://schemas.microsoft.com/office/drawing/2014/main" id="{3B541C5C-5CE6-B847-BCE4-4803B5400508}"/>
              </a:ext>
            </a:extLst>
          </p:cNvPr>
          <p:cNvGraphicFramePr>
            <a:graphicFrameLocks noGrp="1"/>
          </p:cNvGraphicFramePr>
          <p:nvPr>
            <p:ph idx="1"/>
            <p:extLst>
              <p:ext uri="{D42A27DB-BD31-4B8C-83A1-F6EECF244321}">
                <p14:modId xmlns:p14="http://schemas.microsoft.com/office/powerpoint/2010/main" val="2941675453"/>
              </p:ext>
            </p:extLst>
          </p:nvPr>
        </p:nvGraphicFramePr>
        <p:xfrm>
          <a:off x="0" y="1234440"/>
          <a:ext cx="12192000" cy="56235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570168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DE1D16C-8948-8F4A-BF9F-42C8EE41107E}"/>
              </a:ext>
            </a:extLst>
          </p:cNvPr>
          <p:cNvSpPr>
            <a:spLocks noGrp="1"/>
          </p:cNvSpPr>
          <p:nvPr>
            <p:ph type="title"/>
          </p:nvPr>
        </p:nvSpPr>
        <p:spPr>
          <a:xfrm>
            <a:off x="0" y="1"/>
            <a:ext cx="12192000" cy="1074419"/>
          </a:xfrm>
          <a:noFill/>
        </p:spPr>
        <p:txBody>
          <a:bodyPr/>
          <a:lstStyle/>
          <a:p>
            <a:r>
              <a:rPr lang="en-US" dirty="0"/>
              <a:t>Introduction: The Ideology of Statutory Interpretation</a:t>
            </a:r>
          </a:p>
        </p:txBody>
      </p:sp>
      <p:graphicFrame>
        <p:nvGraphicFramePr>
          <p:cNvPr id="2" name="Content Placeholder 1">
            <a:extLst>
              <a:ext uri="{FF2B5EF4-FFF2-40B4-BE49-F238E27FC236}">
                <a16:creationId xmlns:a16="http://schemas.microsoft.com/office/drawing/2014/main" id="{D38CBA09-63DC-654C-8026-D05A8B064749}"/>
              </a:ext>
            </a:extLst>
          </p:cNvPr>
          <p:cNvGraphicFramePr>
            <a:graphicFrameLocks noGrp="1"/>
          </p:cNvGraphicFramePr>
          <p:nvPr>
            <p:ph idx="1"/>
            <p:extLst>
              <p:ext uri="{D42A27DB-BD31-4B8C-83A1-F6EECF244321}">
                <p14:modId xmlns:p14="http://schemas.microsoft.com/office/powerpoint/2010/main" val="2471620969"/>
              </p:ext>
            </p:extLst>
          </p:nvPr>
        </p:nvGraphicFramePr>
        <p:xfrm>
          <a:off x="0" y="1234440"/>
          <a:ext cx="12192000" cy="56235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66803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8B44F-44B0-5A4F-A770-D94F2CBE4792}"/>
              </a:ext>
            </a:extLst>
          </p:cNvPr>
          <p:cNvSpPr>
            <a:spLocks noGrp="1"/>
          </p:cNvSpPr>
          <p:nvPr>
            <p:ph type="title"/>
          </p:nvPr>
        </p:nvSpPr>
        <p:spPr>
          <a:xfrm>
            <a:off x="136187" y="365125"/>
            <a:ext cx="12055813" cy="1325563"/>
          </a:xfrm>
        </p:spPr>
        <p:txBody>
          <a:bodyPr>
            <a:normAutofit fontScale="90000"/>
          </a:bodyPr>
          <a:lstStyle/>
          <a:p>
            <a:pPr algn="ctr"/>
            <a:r>
              <a:rPr lang="en-US" dirty="0"/>
              <a:t>Ideologies Applied: A Contemporary Example</a:t>
            </a:r>
            <a:br>
              <a:rPr lang="en-US" dirty="0"/>
            </a:br>
            <a:r>
              <a:rPr lang="en-US" sz="3600" dirty="0"/>
              <a:t>Gamble v. United States, U.S. Supreme Court, No. 17–646 Slip Op. June 17, 2019, 587 U. S. ____ (2019)</a:t>
            </a:r>
          </a:p>
        </p:txBody>
      </p:sp>
      <p:pic>
        <p:nvPicPr>
          <p:cNvPr id="5" name="Content Placeholder 4">
            <a:extLst>
              <a:ext uri="{FF2B5EF4-FFF2-40B4-BE49-F238E27FC236}">
                <a16:creationId xmlns:a16="http://schemas.microsoft.com/office/drawing/2014/main" id="{A12A26CD-00EA-C24C-8015-93C0A3249813}"/>
              </a:ext>
            </a:extLst>
          </p:cNvPr>
          <p:cNvPicPr>
            <a:picLocks noGrp="1" noChangeAspect="1"/>
          </p:cNvPicPr>
          <p:nvPr>
            <p:ph idx="1"/>
          </p:nvPr>
        </p:nvPicPr>
        <p:blipFill>
          <a:blip r:embed="rId2"/>
          <a:stretch>
            <a:fillRect/>
          </a:stretch>
        </p:blipFill>
        <p:spPr>
          <a:xfrm>
            <a:off x="3201806" y="2141537"/>
            <a:ext cx="5924573" cy="4351338"/>
          </a:xfrm>
        </p:spPr>
      </p:pic>
    </p:spTree>
    <p:extLst>
      <p:ext uri="{BB962C8B-B14F-4D97-AF65-F5344CB8AC3E}">
        <p14:creationId xmlns:p14="http://schemas.microsoft.com/office/powerpoint/2010/main" val="21257395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9622D-E28B-0042-A9DE-9273AD65FA1F}"/>
              </a:ext>
            </a:extLst>
          </p:cNvPr>
          <p:cNvSpPr>
            <a:spLocks noGrp="1"/>
          </p:cNvSpPr>
          <p:nvPr>
            <p:ph type="title"/>
          </p:nvPr>
        </p:nvSpPr>
        <p:spPr>
          <a:xfrm>
            <a:off x="0" y="1"/>
            <a:ext cx="6190735" cy="877329"/>
          </a:xfrm>
        </p:spPr>
        <p:txBody>
          <a:bodyPr/>
          <a:lstStyle/>
          <a:p>
            <a:r>
              <a:rPr lang="en-US" b="1" dirty="0">
                <a:solidFill>
                  <a:srgbClr val="FF0000"/>
                </a:solidFill>
              </a:rPr>
              <a:t>Class 2</a:t>
            </a:r>
          </a:p>
        </p:txBody>
      </p:sp>
      <p:sp>
        <p:nvSpPr>
          <p:cNvPr id="3" name="Content Placeholder 2">
            <a:extLst>
              <a:ext uri="{FF2B5EF4-FFF2-40B4-BE49-F238E27FC236}">
                <a16:creationId xmlns:a16="http://schemas.microsoft.com/office/drawing/2014/main" id="{E0683B0F-3FE3-6D40-BE16-D7079BD9924B}"/>
              </a:ext>
            </a:extLst>
          </p:cNvPr>
          <p:cNvSpPr>
            <a:spLocks noGrp="1"/>
          </p:cNvSpPr>
          <p:nvPr>
            <p:ph sz="half" idx="1"/>
          </p:nvPr>
        </p:nvSpPr>
        <p:spPr>
          <a:xfrm>
            <a:off x="109151" y="985364"/>
            <a:ext cx="5232870" cy="5399393"/>
          </a:xfrm>
        </p:spPr>
        <p:txBody>
          <a:bodyPr>
            <a:noAutofit/>
          </a:bodyPr>
          <a:lstStyle/>
          <a:p>
            <a:r>
              <a:rPr lang="en-US" altLang="zh-CN" sz="2400" dirty="0"/>
              <a:t>11</a:t>
            </a:r>
            <a:r>
              <a:rPr lang="zh-CN" altLang="en-US" sz="2400" dirty="0"/>
              <a:t>月</a:t>
            </a:r>
            <a:r>
              <a:rPr lang="en-US" altLang="zh-CN" sz="2400" dirty="0"/>
              <a:t>12</a:t>
            </a:r>
            <a:r>
              <a:rPr lang="zh-CN" altLang="en-US" sz="2400" dirty="0"/>
              <a:t>日（周二）</a:t>
            </a:r>
          </a:p>
          <a:p>
            <a:r>
              <a:rPr lang="en-US" sz="2400" dirty="0"/>
              <a:t>November 12, Tuesday</a:t>
            </a:r>
          </a:p>
          <a:p>
            <a:r>
              <a:rPr lang="en-US" sz="2400" dirty="0"/>
              <a:t> </a:t>
            </a:r>
            <a:r>
              <a:rPr lang="zh-CN" altLang="en-US" sz="2400" dirty="0"/>
              <a:t>第</a:t>
            </a:r>
            <a:r>
              <a:rPr lang="en-US" altLang="zh-CN" sz="2400" dirty="0"/>
              <a:t>9—12</a:t>
            </a:r>
            <a:r>
              <a:rPr lang="zh-CN" altLang="en-US" sz="2400" dirty="0"/>
              <a:t>节 </a:t>
            </a:r>
            <a:r>
              <a:rPr lang="en-US" altLang="zh-CN" sz="2400" dirty="0"/>
              <a:t>18:00-21:15</a:t>
            </a:r>
          </a:p>
          <a:p>
            <a:endParaRPr lang="en-US" altLang="zh-CN" sz="2400" dirty="0"/>
          </a:p>
          <a:p>
            <a:r>
              <a:rPr lang="en-US" altLang="zh-CN" sz="2400" dirty="0"/>
              <a:t> </a:t>
            </a:r>
            <a:r>
              <a:rPr lang="en-US" altLang="zh-CN" sz="2400" b="1" dirty="0"/>
              <a:t>Constitutional Interpretation</a:t>
            </a:r>
          </a:p>
          <a:p>
            <a:endParaRPr lang="en-US" sz="2400" b="1" dirty="0"/>
          </a:p>
          <a:p>
            <a:pPr lvl="5"/>
            <a:r>
              <a:rPr lang="en-US" sz="2800" b="1" dirty="0"/>
              <a:t>What is this ☛</a:t>
            </a:r>
          </a:p>
          <a:p>
            <a:pPr lvl="6"/>
            <a:r>
              <a:rPr lang="en-US" sz="2400" b="1" dirty="0">
                <a:solidFill>
                  <a:srgbClr val="C00000"/>
                </a:solidFill>
              </a:rPr>
              <a:t>Dragon fruit?</a:t>
            </a:r>
          </a:p>
          <a:p>
            <a:pPr lvl="6"/>
            <a:r>
              <a:rPr lang="en-US" sz="2400" b="1" dirty="0">
                <a:solidFill>
                  <a:srgbClr val="C00000"/>
                </a:solidFill>
              </a:rPr>
              <a:t>A fish?</a:t>
            </a:r>
          </a:p>
          <a:p>
            <a:pPr lvl="6"/>
            <a:r>
              <a:rPr lang="en-US" sz="2400" b="1" dirty="0">
                <a:solidFill>
                  <a:srgbClr val="C00000"/>
                </a:solidFill>
              </a:rPr>
              <a:t>A photo?</a:t>
            </a:r>
          </a:p>
          <a:p>
            <a:pPr lvl="6"/>
            <a:r>
              <a:rPr lang="en-US" sz="2400" b="1" dirty="0">
                <a:solidFill>
                  <a:srgbClr val="C00000"/>
                </a:solidFill>
              </a:rPr>
              <a:t>Pixels?</a:t>
            </a:r>
          </a:p>
          <a:p>
            <a:pPr lvl="6"/>
            <a:r>
              <a:rPr lang="en-US" sz="2400" b="1" dirty="0">
                <a:solidFill>
                  <a:srgbClr val="C00000"/>
                </a:solidFill>
              </a:rPr>
              <a:t>Interactions of color fields?</a:t>
            </a:r>
          </a:p>
          <a:p>
            <a:pPr lvl="6"/>
            <a:endParaRPr lang="en-US" sz="2800" b="1" dirty="0"/>
          </a:p>
          <a:p>
            <a:pPr lvl="6"/>
            <a:endParaRPr lang="en-US" sz="2800" b="1" dirty="0"/>
          </a:p>
        </p:txBody>
      </p:sp>
      <p:pic>
        <p:nvPicPr>
          <p:cNvPr id="8" name="Content Placeholder 7">
            <a:extLst>
              <a:ext uri="{FF2B5EF4-FFF2-40B4-BE49-F238E27FC236}">
                <a16:creationId xmlns:a16="http://schemas.microsoft.com/office/drawing/2014/main" id="{02E0CD2F-EC6C-0D45-B2A8-E56FCF3FEF2F}"/>
              </a:ext>
            </a:extLst>
          </p:cNvPr>
          <p:cNvPicPr>
            <a:picLocks noGrp="1" noChangeAspect="1"/>
          </p:cNvPicPr>
          <p:nvPr>
            <p:ph sz="half" idx="2"/>
          </p:nvPr>
        </p:nvPicPr>
        <p:blipFill>
          <a:blip r:embed="rId2"/>
          <a:stretch>
            <a:fillRect/>
          </a:stretch>
        </p:blipFill>
        <p:spPr>
          <a:xfrm>
            <a:off x="5190718" y="0"/>
            <a:ext cx="6424633" cy="6853645"/>
          </a:xfrm>
        </p:spPr>
      </p:pic>
    </p:spTree>
    <p:extLst>
      <p:ext uri="{BB962C8B-B14F-4D97-AF65-F5344CB8AC3E}">
        <p14:creationId xmlns:p14="http://schemas.microsoft.com/office/powerpoint/2010/main" val="21778999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D6C63-9AE0-BA49-B3F6-1A2D59E08857}"/>
              </a:ext>
            </a:extLst>
          </p:cNvPr>
          <p:cNvSpPr>
            <a:spLocks noGrp="1"/>
          </p:cNvSpPr>
          <p:nvPr>
            <p:ph type="title"/>
          </p:nvPr>
        </p:nvSpPr>
        <p:spPr>
          <a:xfrm>
            <a:off x="0" y="1"/>
            <a:ext cx="12192000" cy="1509822"/>
          </a:xfr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p:spPr>
        <p:txBody>
          <a:bodyPr>
            <a:normAutofit/>
          </a:bodyPr>
          <a:lstStyle/>
          <a:p>
            <a:pPr algn="ctr"/>
            <a:r>
              <a:rPr lang="en-US" dirty="0"/>
              <a:t>Gamble v. United States, U.S. Supreme Court, No. 17–646 Slip Op. June 17, 2019, 587 U. S. ____ (2019)</a:t>
            </a:r>
          </a:p>
        </p:txBody>
      </p:sp>
      <p:sp>
        <p:nvSpPr>
          <p:cNvPr id="3" name="Content Placeholder 2">
            <a:extLst>
              <a:ext uri="{FF2B5EF4-FFF2-40B4-BE49-F238E27FC236}">
                <a16:creationId xmlns:a16="http://schemas.microsoft.com/office/drawing/2014/main" id="{CA3708C0-3071-DC4A-8703-B0DAC754C522}"/>
              </a:ext>
            </a:extLst>
          </p:cNvPr>
          <p:cNvSpPr>
            <a:spLocks noGrp="1"/>
          </p:cNvSpPr>
          <p:nvPr>
            <p:ph idx="1"/>
          </p:nvPr>
        </p:nvSpPr>
        <p:spPr>
          <a:xfrm>
            <a:off x="0" y="1825624"/>
            <a:ext cx="12192000" cy="5032375"/>
          </a:xfrm>
        </p:spPr>
        <p:txBody>
          <a:bodyPr>
            <a:normAutofit/>
          </a:bodyPr>
          <a:lstStyle/>
          <a:p>
            <a:r>
              <a:rPr lang="en-US" dirty="0"/>
              <a:t>JUSTICE ALITO delivered the opinion of the Court.</a:t>
            </a:r>
          </a:p>
          <a:p>
            <a:r>
              <a:rPr lang="en-US" dirty="0"/>
              <a:t>We consider in this case whether to overrule a longstanding interpretation of the Double Jeopardy Clause of the Fifth Amendment. That Clause provides that no person may be “twice put in jeopardy” “for the same offence.” </a:t>
            </a:r>
          </a:p>
          <a:p>
            <a:r>
              <a:rPr lang="en-US" dirty="0"/>
              <a:t>Our double jeopardy case law is complex, but at its core, the Clause means that those acquitted or convicted of a particular “</a:t>
            </a:r>
            <a:r>
              <a:rPr lang="en-US" b="1" dirty="0">
                <a:solidFill>
                  <a:srgbClr val="C00000"/>
                </a:solidFill>
              </a:rPr>
              <a:t>offence</a:t>
            </a:r>
            <a:r>
              <a:rPr lang="en-US" dirty="0"/>
              <a:t>” [</a:t>
            </a:r>
            <a:r>
              <a:rPr lang="en-US" b="1" dirty="0">
                <a:solidFill>
                  <a:srgbClr val="C00000"/>
                </a:solidFill>
              </a:rPr>
              <a:t>INFRACCIÓN</a:t>
            </a:r>
            <a:r>
              <a:rPr lang="en-US" dirty="0"/>
              <a:t>] cannot be tried a second time for the same “offence.” </a:t>
            </a:r>
          </a:p>
          <a:p>
            <a:r>
              <a:rPr lang="en-US" dirty="0"/>
              <a:t>But what does the Clause mean by an “</a:t>
            </a:r>
            <a:r>
              <a:rPr lang="en-US" b="1" dirty="0">
                <a:solidFill>
                  <a:srgbClr val="C00000"/>
                </a:solidFill>
              </a:rPr>
              <a:t>offence</a:t>
            </a:r>
            <a:r>
              <a:rPr lang="en-US" dirty="0"/>
              <a:t>”? </a:t>
            </a:r>
          </a:p>
          <a:p>
            <a:pPr marL="0" indent="0">
              <a:buNone/>
            </a:pPr>
            <a:endParaRPr lang="en-US" dirty="0"/>
          </a:p>
        </p:txBody>
      </p:sp>
    </p:spTree>
    <p:extLst>
      <p:ext uri="{BB962C8B-B14F-4D97-AF65-F5344CB8AC3E}">
        <p14:creationId xmlns:p14="http://schemas.microsoft.com/office/powerpoint/2010/main" val="22096260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D6C63-9AE0-BA49-B3F6-1A2D59E08857}"/>
              </a:ext>
            </a:extLst>
          </p:cNvPr>
          <p:cNvSpPr>
            <a:spLocks noGrp="1"/>
          </p:cNvSpPr>
          <p:nvPr>
            <p:ph type="title"/>
          </p:nvPr>
        </p:nvSpPr>
        <p:spPr>
          <a:xfrm>
            <a:off x="0" y="1"/>
            <a:ext cx="12192000" cy="1509822"/>
          </a:xfr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p:spPr>
        <p:txBody>
          <a:bodyPr>
            <a:normAutofit/>
          </a:bodyPr>
          <a:lstStyle/>
          <a:p>
            <a:pPr algn="ctr"/>
            <a:r>
              <a:rPr lang="en-US" dirty="0"/>
              <a:t>Gamble v. United States, U.S. Supreme Court, No. 17–646 Slip Op. June 17, 2019, 587 U. S. ____ (2019)</a:t>
            </a:r>
          </a:p>
        </p:txBody>
      </p:sp>
      <p:sp>
        <p:nvSpPr>
          <p:cNvPr id="3" name="Content Placeholder 2">
            <a:extLst>
              <a:ext uri="{FF2B5EF4-FFF2-40B4-BE49-F238E27FC236}">
                <a16:creationId xmlns:a16="http://schemas.microsoft.com/office/drawing/2014/main" id="{CA3708C0-3071-DC4A-8703-B0DAC754C522}"/>
              </a:ext>
            </a:extLst>
          </p:cNvPr>
          <p:cNvSpPr>
            <a:spLocks noGrp="1"/>
          </p:cNvSpPr>
          <p:nvPr>
            <p:ph idx="1"/>
          </p:nvPr>
        </p:nvSpPr>
        <p:spPr>
          <a:xfrm>
            <a:off x="0" y="1825624"/>
            <a:ext cx="12192000" cy="5032375"/>
          </a:xfrm>
        </p:spPr>
        <p:txBody>
          <a:bodyPr>
            <a:normAutofit lnSpcReduction="10000"/>
          </a:bodyPr>
          <a:lstStyle/>
          <a:p>
            <a:r>
              <a:rPr lang="en-US" b="1" dirty="0">
                <a:solidFill>
                  <a:srgbClr val="C00000"/>
                </a:solidFill>
              </a:rPr>
              <a:t>FACTS:</a:t>
            </a:r>
            <a:r>
              <a:rPr lang="en-US" dirty="0"/>
              <a:t> In November 2015, a local police officer in Mobile, Alabama, pulled Gamble over for a damaged headlight. Smelling marijuana, the officer searched Gamble’s car, where he found a loaded 9-mm handgun. </a:t>
            </a:r>
          </a:p>
          <a:p>
            <a:r>
              <a:rPr lang="en-US" dirty="0"/>
              <a:t>Since Gamble had been convicted of second-degree robbery, his possession of the handgun violated an Alabama law providing that no one convicted of “a crime of violence” “shall own a firearm or have one in his or her possession.” Ala. Code §13A–11–72(a) (2015); see §13A–11–70(2) (defining “crime of violence” to include robbery). </a:t>
            </a:r>
          </a:p>
          <a:p>
            <a:r>
              <a:rPr lang="en-US" dirty="0"/>
              <a:t>After Gamble pleaded guilty to this state offense, federal prosecutors indicted him for the same instance of possession under a federal law—one forbidding those convicted of “a crime punishable by imprisonment for a term exceeding one year . . . to ship or transport in interstate or foreign commerce, or possess in or affecting commerce, any firearm or ammunition.” 18 U. S. C. §922(g)(1).</a:t>
            </a:r>
          </a:p>
          <a:p>
            <a:endParaRPr lang="en-US" dirty="0"/>
          </a:p>
          <a:p>
            <a:pPr marL="0" indent="0">
              <a:buNone/>
            </a:pPr>
            <a:endParaRPr lang="en-US" dirty="0"/>
          </a:p>
        </p:txBody>
      </p:sp>
    </p:spTree>
    <p:extLst>
      <p:ext uri="{BB962C8B-B14F-4D97-AF65-F5344CB8AC3E}">
        <p14:creationId xmlns:p14="http://schemas.microsoft.com/office/powerpoint/2010/main" val="21837303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D6C63-9AE0-BA49-B3F6-1A2D59E08857}"/>
              </a:ext>
            </a:extLst>
          </p:cNvPr>
          <p:cNvSpPr>
            <a:spLocks noGrp="1"/>
          </p:cNvSpPr>
          <p:nvPr>
            <p:ph type="title"/>
          </p:nvPr>
        </p:nvSpPr>
        <p:spPr>
          <a:xfrm>
            <a:off x="0" y="1"/>
            <a:ext cx="12192000" cy="1509822"/>
          </a:xfr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p:spPr>
        <p:txBody>
          <a:bodyPr>
            <a:normAutofit/>
          </a:bodyPr>
          <a:lstStyle/>
          <a:p>
            <a:pPr algn="ctr"/>
            <a:r>
              <a:rPr lang="en-US" dirty="0"/>
              <a:t>Gamble v. United States, U.S. Supreme Court, No. 17–646 Slip Op. June 17, 2019, 587 U. S. ____ (2019)</a:t>
            </a:r>
          </a:p>
        </p:txBody>
      </p:sp>
      <p:sp>
        <p:nvSpPr>
          <p:cNvPr id="3" name="Content Placeholder 2">
            <a:extLst>
              <a:ext uri="{FF2B5EF4-FFF2-40B4-BE49-F238E27FC236}">
                <a16:creationId xmlns:a16="http://schemas.microsoft.com/office/drawing/2014/main" id="{CA3708C0-3071-DC4A-8703-B0DAC754C522}"/>
              </a:ext>
            </a:extLst>
          </p:cNvPr>
          <p:cNvSpPr>
            <a:spLocks noGrp="1"/>
          </p:cNvSpPr>
          <p:nvPr>
            <p:ph idx="1"/>
          </p:nvPr>
        </p:nvSpPr>
        <p:spPr>
          <a:xfrm>
            <a:off x="0" y="1743740"/>
            <a:ext cx="12192000" cy="5114259"/>
          </a:xfrm>
        </p:spPr>
        <p:txBody>
          <a:bodyPr>
            <a:normAutofit lnSpcReduction="10000"/>
          </a:bodyPr>
          <a:lstStyle/>
          <a:p>
            <a:r>
              <a:rPr lang="en-US" dirty="0"/>
              <a:t>We start with the text of the Fifth Amendment. </a:t>
            </a:r>
          </a:p>
          <a:p>
            <a:r>
              <a:rPr lang="en-US" dirty="0"/>
              <a:t>Although the dual-sovereignty rule is often dubbed an “exception” to the double jeopardy right, it is not an exception at all. </a:t>
            </a:r>
          </a:p>
          <a:p>
            <a:r>
              <a:rPr lang="en-US" dirty="0"/>
              <a:t>On the contrary, it follows from the text that defines that right in the first place. </a:t>
            </a:r>
          </a:p>
          <a:p>
            <a:pPr lvl="1"/>
            <a:r>
              <a:rPr lang="en-US" dirty="0"/>
              <a:t>“[T]he language of the Clause . . . protects individuals from being twice put in jeopardy ‘for the same offence,’ not for the same conduct or actions,” Grady v. Corbin, 495 U. S. 508, 529 (1990), as Justice Scalia wrote in a soon-vindicated dissent, see United States v. Dixon, 509 U. S. 688 (1993) (overruling Grady). </a:t>
            </a:r>
          </a:p>
          <a:p>
            <a:pPr lvl="1"/>
            <a:r>
              <a:rPr lang="en-US" dirty="0"/>
              <a:t>And the term “‘[o]</a:t>
            </a:r>
            <a:r>
              <a:rPr lang="en-US" dirty="0" err="1"/>
              <a:t>ffence</a:t>
            </a:r>
            <a:r>
              <a:rPr lang="en-US" dirty="0"/>
              <a:t>’ was commonly understood in 1791 to mean ‘transgression,’ that is, ‘the Violation or Breaking of a Law.’ ” Grady, 495 U. S., at 529 (Scalia, J., dissenting) (quoting Dictionarium </a:t>
            </a:r>
            <a:r>
              <a:rPr lang="en-US" dirty="0" err="1"/>
              <a:t>Britannicum</a:t>
            </a:r>
            <a:r>
              <a:rPr lang="en-US" dirty="0"/>
              <a:t> (Bailey ed. 1730)). See also 2 R. Burn &amp; J. Burn, A New Law Diction- </a:t>
            </a:r>
            <a:r>
              <a:rPr lang="en-US" dirty="0" err="1"/>
              <a:t>ary</a:t>
            </a:r>
            <a:r>
              <a:rPr lang="en-US" dirty="0"/>
              <a:t> 167 (1792) (“OFFENCE, is an act committed against law, or omitted where the law requires it”). As originally understood, then, an “offence” is defined by a law, and each law is defined by a sovereign.</a:t>
            </a:r>
          </a:p>
          <a:p>
            <a:pPr marL="0" indent="0">
              <a:buNone/>
            </a:pPr>
            <a:endParaRPr lang="en-US" dirty="0"/>
          </a:p>
        </p:txBody>
      </p:sp>
    </p:spTree>
    <p:extLst>
      <p:ext uri="{BB962C8B-B14F-4D97-AF65-F5344CB8AC3E}">
        <p14:creationId xmlns:p14="http://schemas.microsoft.com/office/powerpoint/2010/main" val="15240252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D6C63-9AE0-BA49-B3F6-1A2D59E08857}"/>
              </a:ext>
            </a:extLst>
          </p:cNvPr>
          <p:cNvSpPr>
            <a:spLocks noGrp="1"/>
          </p:cNvSpPr>
          <p:nvPr>
            <p:ph type="title"/>
          </p:nvPr>
        </p:nvSpPr>
        <p:spPr>
          <a:xfrm>
            <a:off x="0" y="1"/>
            <a:ext cx="12192000" cy="1509822"/>
          </a:xfr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p:spPr>
        <p:txBody>
          <a:bodyPr>
            <a:normAutofit/>
          </a:bodyPr>
          <a:lstStyle/>
          <a:p>
            <a:pPr algn="ctr"/>
            <a:r>
              <a:rPr lang="en-US" dirty="0"/>
              <a:t>Gamble v. United States, U.S. Supreme Court, No. 17–646 Slip Op. June 17, 2019, 587 U. S. ____ (2019)</a:t>
            </a:r>
          </a:p>
        </p:txBody>
      </p:sp>
      <p:sp>
        <p:nvSpPr>
          <p:cNvPr id="3" name="Content Placeholder 2">
            <a:extLst>
              <a:ext uri="{FF2B5EF4-FFF2-40B4-BE49-F238E27FC236}">
                <a16:creationId xmlns:a16="http://schemas.microsoft.com/office/drawing/2014/main" id="{CA3708C0-3071-DC4A-8703-B0DAC754C522}"/>
              </a:ext>
            </a:extLst>
          </p:cNvPr>
          <p:cNvSpPr>
            <a:spLocks noGrp="1"/>
          </p:cNvSpPr>
          <p:nvPr>
            <p:ph idx="1"/>
          </p:nvPr>
        </p:nvSpPr>
        <p:spPr>
          <a:xfrm>
            <a:off x="0" y="1743740"/>
            <a:ext cx="12192000" cy="5114259"/>
          </a:xfrm>
        </p:spPr>
        <p:txBody>
          <a:bodyPr>
            <a:normAutofit lnSpcReduction="10000"/>
          </a:bodyPr>
          <a:lstStyle/>
          <a:p>
            <a:r>
              <a:rPr lang="en-US" b="1" dirty="0">
                <a:solidFill>
                  <a:srgbClr val="C00000"/>
                </a:solidFill>
              </a:rPr>
              <a:t>So where there are two sovereigns, there are two laws, and two “offences.” </a:t>
            </a:r>
          </a:p>
          <a:p>
            <a:pPr lvl="1"/>
            <a:r>
              <a:rPr lang="en-US" dirty="0"/>
              <a:t>See Grady, 495 U. S., at 529 (Scalia, J., dissenting) (“If the same conduct violates two (or more) laws, then each of- </a:t>
            </a:r>
            <a:r>
              <a:rPr lang="en-US" dirty="0" err="1"/>
              <a:t>fense</a:t>
            </a:r>
            <a:r>
              <a:rPr lang="en-US" dirty="0"/>
              <a:t> may be separately prosecuted”); </a:t>
            </a:r>
          </a:p>
          <a:p>
            <a:pPr lvl="1"/>
            <a:r>
              <a:rPr lang="en-US" dirty="0"/>
              <a:t>Moore v. Illinois, 14 How. 13, 17 (1852) (“The constitutional provision is not, that no person shall be subject, for the same act, to be twice put in jeopardy of life or limb; but for the same offence, the same violation of law, no person’s life or limb shall be twice put in jeopardy” (emphasis added)).</a:t>
            </a:r>
          </a:p>
          <a:p>
            <a:r>
              <a:rPr lang="en-US" b="1" dirty="0">
                <a:solidFill>
                  <a:srgbClr val="C00000"/>
                </a:solidFill>
              </a:rPr>
              <a:t>Faced with this reading, Gamble falls back on an episode from the Double Jeopardy Clause’s drafting history. </a:t>
            </a:r>
          </a:p>
          <a:p>
            <a:pPr lvl="1"/>
            <a:r>
              <a:rPr lang="en-US" dirty="0"/>
              <a:t>The first Congress, working on an earlier draft that would have banned “‘more than one trial or one punishment for the same offence,’” voted down a proposal to add “‘by any law of the United States.’” 1 Annals of Cong. 753 (1789). </a:t>
            </a:r>
          </a:p>
          <a:p>
            <a:pPr lvl="1"/>
            <a:r>
              <a:rPr lang="en-US" dirty="0"/>
              <a:t>In rejecting this addition, Gamble surmises, Congress must have intended to bar successive prosecutions regard- less of the sovereign bringing the charge.</a:t>
            </a:r>
          </a:p>
          <a:p>
            <a:endParaRPr lang="en-US" dirty="0"/>
          </a:p>
          <a:p>
            <a:endParaRPr lang="en-US" dirty="0"/>
          </a:p>
        </p:txBody>
      </p:sp>
    </p:spTree>
    <p:extLst>
      <p:ext uri="{BB962C8B-B14F-4D97-AF65-F5344CB8AC3E}">
        <p14:creationId xmlns:p14="http://schemas.microsoft.com/office/powerpoint/2010/main" val="34242497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D6C63-9AE0-BA49-B3F6-1A2D59E08857}"/>
              </a:ext>
            </a:extLst>
          </p:cNvPr>
          <p:cNvSpPr>
            <a:spLocks noGrp="1"/>
          </p:cNvSpPr>
          <p:nvPr>
            <p:ph type="title"/>
          </p:nvPr>
        </p:nvSpPr>
        <p:spPr>
          <a:xfrm>
            <a:off x="0" y="1"/>
            <a:ext cx="12192000" cy="1509822"/>
          </a:xfr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p:spPr>
        <p:txBody>
          <a:bodyPr>
            <a:normAutofit/>
          </a:bodyPr>
          <a:lstStyle/>
          <a:p>
            <a:pPr algn="ctr"/>
            <a:r>
              <a:rPr lang="en-US" dirty="0"/>
              <a:t>Gamble v. United States, U.S. Supreme Court, No. 17–646 Slip Op. June 17, 2019, 587 U. S. ____ (2019)</a:t>
            </a:r>
          </a:p>
        </p:txBody>
      </p:sp>
      <p:sp>
        <p:nvSpPr>
          <p:cNvPr id="3" name="Content Placeholder 2">
            <a:extLst>
              <a:ext uri="{FF2B5EF4-FFF2-40B4-BE49-F238E27FC236}">
                <a16:creationId xmlns:a16="http://schemas.microsoft.com/office/drawing/2014/main" id="{CA3708C0-3071-DC4A-8703-B0DAC754C522}"/>
              </a:ext>
            </a:extLst>
          </p:cNvPr>
          <p:cNvSpPr>
            <a:spLocks noGrp="1"/>
          </p:cNvSpPr>
          <p:nvPr>
            <p:ph idx="1"/>
          </p:nvPr>
        </p:nvSpPr>
        <p:spPr>
          <a:xfrm>
            <a:off x="0" y="1743740"/>
            <a:ext cx="12192000" cy="5114259"/>
          </a:xfrm>
        </p:spPr>
        <p:txBody>
          <a:bodyPr>
            <a:normAutofit/>
          </a:bodyPr>
          <a:lstStyle/>
          <a:p>
            <a:r>
              <a:rPr lang="en-US" dirty="0"/>
              <a:t>Even if that inference were justified—something that the Government disputes—it would count for little. The private intent behind a drafter’s rejection of one version of a text is shoddy evidence of the public meaning of an altogether different text. </a:t>
            </a:r>
          </a:p>
          <a:p>
            <a:pPr lvl="1"/>
            <a:r>
              <a:rPr lang="en-US" dirty="0"/>
              <a:t>Cf. United States v. Craft, 535 U. S. 274, 287 (2002) (“[F]ailed legislative proposals are a particularly dangerous ground on which to rest an interpretation of a prior statute” (internal quotation marks omitted)).</a:t>
            </a:r>
          </a:p>
          <a:p>
            <a:r>
              <a:rPr lang="en-US" dirty="0"/>
              <a:t> Besides, if we allowed conjectures about purpose to inform our reading of the text, the Government’s conjecture would prevail. </a:t>
            </a:r>
          </a:p>
          <a:p>
            <a:pPr lvl="1"/>
            <a:r>
              <a:rPr lang="en-US" dirty="0"/>
              <a:t>The Government notes that the Declaration of Independence denounced King George III for “protecting [British troops] by a mock Trial, from punishment for any Murders which they should commit on the Inhabitants of these States.” ¶ 17.</a:t>
            </a:r>
          </a:p>
          <a:p>
            <a:endParaRPr lang="en-US" dirty="0"/>
          </a:p>
        </p:txBody>
      </p:sp>
    </p:spTree>
    <p:extLst>
      <p:ext uri="{BB962C8B-B14F-4D97-AF65-F5344CB8AC3E}">
        <p14:creationId xmlns:p14="http://schemas.microsoft.com/office/powerpoint/2010/main" val="18388120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D6C63-9AE0-BA49-B3F6-1A2D59E08857}"/>
              </a:ext>
            </a:extLst>
          </p:cNvPr>
          <p:cNvSpPr>
            <a:spLocks noGrp="1"/>
          </p:cNvSpPr>
          <p:nvPr>
            <p:ph type="title"/>
          </p:nvPr>
        </p:nvSpPr>
        <p:spPr>
          <a:xfrm>
            <a:off x="0" y="1"/>
            <a:ext cx="12192000" cy="1509822"/>
          </a:xfr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p:spPr>
        <p:txBody>
          <a:bodyPr>
            <a:normAutofit/>
          </a:bodyPr>
          <a:lstStyle/>
          <a:p>
            <a:pPr algn="ctr"/>
            <a:r>
              <a:rPr lang="en-US" dirty="0"/>
              <a:t>Gamble v. United States, U.S. Supreme Court, No. 17–646 Slip Op. June 17, 2019, 587 U. S. ____ (2019)</a:t>
            </a:r>
          </a:p>
        </p:txBody>
      </p:sp>
      <p:sp>
        <p:nvSpPr>
          <p:cNvPr id="3" name="Content Placeholder 2">
            <a:extLst>
              <a:ext uri="{FF2B5EF4-FFF2-40B4-BE49-F238E27FC236}">
                <a16:creationId xmlns:a16="http://schemas.microsoft.com/office/drawing/2014/main" id="{CA3708C0-3071-DC4A-8703-B0DAC754C522}"/>
              </a:ext>
            </a:extLst>
          </p:cNvPr>
          <p:cNvSpPr>
            <a:spLocks noGrp="1"/>
          </p:cNvSpPr>
          <p:nvPr>
            <p:ph idx="1"/>
          </p:nvPr>
        </p:nvSpPr>
        <p:spPr>
          <a:xfrm>
            <a:off x="0" y="1743740"/>
            <a:ext cx="12192000" cy="5114259"/>
          </a:xfrm>
        </p:spPr>
        <p:txBody>
          <a:bodyPr>
            <a:normAutofit lnSpcReduction="10000"/>
          </a:bodyPr>
          <a:lstStyle/>
          <a:p>
            <a:r>
              <a:rPr lang="en-US" dirty="0"/>
              <a:t>Our cases reflect the same reading. A close look at them reveals how fidelity to the Double Jeopardy Clause’s text does more than honor the formal difference between two distinct criminal codes. It honors the substantive differences between the interests that two sovereigns can have in punishing the same act.</a:t>
            </a:r>
          </a:p>
          <a:p>
            <a:r>
              <a:rPr lang="en-US" dirty="0"/>
              <a:t>The question of successive federal and state prosecutions arose in three antebellum cases implying and then spelling out the dual-sovereignty doctrine.</a:t>
            </a:r>
          </a:p>
          <a:p>
            <a:r>
              <a:rPr lang="en-US" dirty="0"/>
              <a:t>We cemented that foundation 70 years after the last of those antebellum cases, in a decision upholding a federal prosecution that followed one by a State. See United States v. Lanza, 260 U. S. 377, 382 (1922) (“[A]n act denounced as a crime by both national and state sovereignties is an offense against the peace and dignity of both and may be punished by each”). </a:t>
            </a:r>
          </a:p>
          <a:p>
            <a:r>
              <a:rPr lang="en-US" dirty="0"/>
              <a:t>And for decades more, we applied our precedent without qualm or quibble. . . .  When petitioners in 1959 asked us twice to reverse course, we twice refused</a:t>
            </a:r>
          </a:p>
        </p:txBody>
      </p:sp>
    </p:spTree>
    <p:extLst>
      <p:ext uri="{BB962C8B-B14F-4D97-AF65-F5344CB8AC3E}">
        <p14:creationId xmlns:p14="http://schemas.microsoft.com/office/powerpoint/2010/main" val="7859863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D6C63-9AE0-BA49-B3F6-1A2D59E08857}"/>
              </a:ext>
            </a:extLst>
          </p:cNvPr>
          <p:cNvSpPr>
            <a:spLocks noGrp="1"/>
          </p:cNvSpPr>
          <p:nvPr>
            <p:ph type="title"/>
          </p:nvPr>
        </p:nvSpPr>
        <p:spPr>
          <a:xfrm>
            <a:off x="0" y="1"/>
            <a:ext cx="12192000" cy="1509822"/>
          </a:xfr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p:spPr>
        <p:txBody>
          <a:bodyPr>
            <a:normAutofit/>
          </a:bodyPr>
          <a:lstStyle/>
          <a:p>
            <a:pPr algn="ctr"/>
            <a:r>
              <a:rPr lang="en-US" dirty="0"/>
              <a:t>Gamble v. United States, U.S. Supreme Court, No. 17–646 Slip Op. June 17, 2019, 587 U. S. ____ (2019)</a:t>
            </a:r>
          </a:p>
        </p:txBody>
      </p:sp>
      <p:sp>
        <p:nvSpPr>
          <p:cNvPr id="3" name="Content Placeholder 2">
            <a:extLst>
              <a:ext uri="{FF2B5EF4-FFF2-40B4-BE49-F238E27FC236}">
                <a16:creationId xmlns:a16="http://schemas.microsoft.com/office/drawing/2014/main" id="{CA3708C0-3071-DC4A-8703-B0DAC754C522}"/>
              </a:ext>
            </a:extLst>
          </p:cNvPr>
          <p:cNvSpPr>
            <a:spLocks noGrp="1"/>
          </p:cNvSpPr>
          <p:nvPr>
            <p:ph idx="1"/>
          </p:nvPr>
        </p:nvSpPr>
        <p:spPr>
          <a:xfrm>
            <a:off x="0" y="1743740"/>
            <a:ext cx="12192000" cy="5114259"/>
          </a:xfrm>
        </p:spPr>
        <p:txBody>
          <a:bodyPr>
            <a:normAutofit/>
          </a:bodyPr>
          <a:lstStyle/>
          <a:p>
            <a:r>
              <a:rPr lang="en-US" dirty="0"/>
              <a:t>Gamble claims that our precedent contradicts the common-law rights that the Double Jeopardy Clause was originally understood to engraft onto the Constitution— rights stemming from the “common-law pleas of auterfoits acquit [former acquittal] and auterfoits convict [former conviction].” Grady, 495 U. S., at 530 (Scalia, J., dissenting). </a:t>
            </a:r>
          </a:p>
          <a:p>
            <a:pPr lvl="1"/>
            <a:r>
              <a:rPr lang="en-US" dirty="0"/>
              <a:t>These pleas were treated as “reason[s] why the prisoner ought not to answer [an indictment] at all, nor put himself upon his trial for the crime alleged.” 4 W. Blackstone, Commentaries on the Laws of England 335 (1773) (Blackstone).</a:t>
            </a:r>
          </a:p>
          <a:p>
            <a:r>
              <a:rPr lang="en-US" dirty="0"/>
              <a:t>We have highlighted one hurdle to Gamble’s reading: the sovereign-specific original meaning of “offence.” But the doctrine of stare decisis is another obstacle.</a:t>
            </a:r>
          </a:p>
          <a:p>
            <a:endParaRPr lang="en-US" dirty="0"/>
          </a:p>
        </p:txBody>
      </p:sp>
    </p:spTree>
    <p:extLst>
      <p:ext uri="{BB962C8B-B14F-4D97-AF65-F5344CB8AC3E}">
        <p14:creationId xmlns:p14="http://schemas.microsoft.com/office/powerpoint/2010/main" val="1278129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C033A12-E56F-0A44-B5F1-153FEB6FE501}"/>
              </a:ext>
            </a:extLst>
          </p:cNvPr>
          <p:cNvSpPr>
            <a:spLocks noGrp="1"/>
          </p:cNvSpPr>
          <p:nvPr>
            <p:ph type="title"/>
          </p:nvPr>
        </p:nvSpPr>
        <p:spPr>
          <a:xfrm>
            <a:off x="838200" y="1"/>
            <a:ext cx="10515600" cy="814387"/>
          </a:xfrm>
        </p:spPr>
        <p:txBody>
          <a:bodyPr/>
          <a:lstStyle/>
          <a:p>
            <a:pPr algn="ctr"/>
            <a:r>
              <a:rPr lang="en-US" dirty="0"/>
              <a:t>Summary</a:t>
            </a:r>
          </a:p>
        </p:txBody>
      </p:sp>
      <p:graphicFrame>
        <p:nvGraphicFramePr>
          <p:cNvPr id="7" name="Content Placeholder 6">
            <a:extLst>
              <a:ext uri="{FF2B5EF4-FFF2-40B4-BE49-F238E27FC236}">
                <a16:creationId xmlns:a16="http://schemas.microsoft.com/office/drawing/2014/main" id="{664706AB-92DB-2B4F-873A-4186A761DCB0}"/>
              </a:ext>
            </a:extLst>
          </p:cNvPr>
          <p:cNvGraphicFramePr>
            <a:graphicFrameLocks noGrp="1"/>
          </p:cNvGraphicFramePr>
          <p:nvPr>
            <p:ph idx="1"/>
            <p:extLst>
              <p:ext uri="{D42A27DB-BD31-4B8C-83A1-F6EECF244321}">
                <p14:modId xmlns:p14="http://schemas.microsoft.com/office/powerpoint/2010/main" val="494430172"/>
              </p:ext>
            </p:extLst>
          </p:nvPr>
        </p:nvGraphicFramePr>
        <p:xfrm>
          <a:off x="0" y="814388"/>
          <a:ext cx="12192000" cy="60436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249155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4F509-502E-CF40-8C57-34642AA916C1}"/>
              </a:ext>
            </a:extLst>
          </p:cNvPr>
          <p:cNvSpPr>
            <a:spLocks noGrp="1"/>
          </p:cNvSpPr>
          <p:nvPr>
            <p:ph type="title"/>
          </p:nvPr>
        </p:nvSpPr>
        <p:spPr>
          <a:xfrm>
            <a:off x="86496" y="365125"/>
            <a:ext cx="2100649" cy="1325563"/>
          </a:xfrm>
          <a:solidFill>
            <a:schemeClr val="accent2">
              <a:lumMod val="20000"/>
              <a:lumOff val="80000"/>
            </a:schemeClr>
          </a:solidFill>
        </p:spPr>
        <p:txBody>
          <a:bodyPr>
            <a:normAutofit/>
          </a:bodyPr>
          <a:lstStyle/>
          <a:p>
            <a:r>
              <a:rPr lang="en-US" dirty="0"/>
              <a:t>Thanks!</a:t>
            </a:r>
          </a:p>
        </p:txBody>
      </p:sp>
    </p:spTree>
    <p:extLst>
      <p:ext uri="{BB962C8B-B14F-4D97-AF65-F5344CB8AC3E}">
        <p14:creationId xmlns:p14="http://schemas.microsoft.com/office/powerpoint/2010/main" val="22032129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A117C-BF86-9846-B1F3-1B8BC080722D}"/>
              </a:ext>
            </a:extLst>
          </p:cNvPr>
          <p:cNvSpPr>
            <a:spLocks noGrp="1"/>
          </p:cNvSpPr>
          <p:nvPr>
            <p:ph type="title"/>
          </p:nvPr>
        </p:nvSpPr>
        <p:spPr>
          <a:xfrm>
            <a:off x="0" y="1"/>
            <a:ext cx="12192000" cy="1013253"/>
          </a:xfrm>
        </p:spPr>
        <p:txBody>
          <a:bodyPr/>
          <a:lstStyle/>
          <a:p>
            <a:pPr algn="ctr"/>
            <a:r>
              <a:rPr lang="en-US" b="1" dirty="0">
                <a:solidFill>
                  <a:srgbClr val="FF0000"/>
                </a:solidFill>
              </a:rPr>
              <a:t>What We Discuss Today/</a:t>
            </a:r>
            <a:r>
              <a:rPr lang="zh-CN" altLang="en-US" b="1" dirty="0">
                <a:solidFill>
                  <a:srgbClr val="FF0000"/>
                </a:solidFill>
              </a:rPr>
              <a:t>我们今天讨论的内容</a:t>
            </a:r>
            <a:endParaRPr lang="en-US" b="1" dirty="0">
              <a:solidFill>
                <a:srgbClr val="FF0000"/>
              </a:solidFill>
            </a:endParaRPr>
          </a:p>
        </p:txBody>
      </p:sp>
      <p:graphicFrame>
        <p:nvGraphicFramePr>
          <p:cNvPr id="7" name="Content Placeholder 6">
            <a:extLst>
              <a:ext uri="{FF2B5EF4-FFF2-40B4-BE49-F238E27FC236}">
                <a16:creationId xmlns:a16="http://schemas.microsoft.com/office/drawing/2014/main" id="{7050FCF9-0B50-0F4A-951E-C5A189DD272D}"/>
              </a:ext>
            </a:extLst>
          </p:cNvPr>
          <p:cNvGraphicFramePr>
            <a:graphicFrameLocks noGrp="1"/>
          </p:cNvGraphicFramePr>
          <p:nvPr>
            <p:ph sz="half" idx="1"/>
            <p:extLst>
              <p:ext uri="{D42A27DB-BD31-4B8C-83A1-F6EECF244321}">
                <p14:modId xmlns:p14="http://schemas.microsoft.com/office/powerpoint/2010/main" val="1747678524"/>
              </p:ext>
            </p:extLst>
          </p:nvPr>
        </p:nvGraphicFramePr>
        <p:xfrm>
          <a:off x="89452" y="1013254"/>
          <a:ext cx="5930348" cy="58447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Content Placeholder 7">
            <a:extLst>
              <a:ext uri="{FF2B5EF4-FFF2-40B4-BE49-F238E27FC236}">
                <a16:creationId xmlns:a16="http://schemas.microsoft.com/office/drawing/2014/main" id="{F741FFD3-3A3C-AF42-AB5D-F3875B16964E}"/>
              </a:ext>
            </a:extLst>
          </p:cNvPr>
          <p:cNvGraphicFramePr>
            <a:graphicFrameLocks noGrp="1"/>
          </p:cNvGraphicFramePr>
          <p:nvPr>
            <p:ph sz="half" idx="2"/>
            <p:extLst>
              <p:ext uri="{D42A27DB-BD31-4B8C-83A1-F6EECF244321}">
                <p14:modId xmlns:p14="http://schemas.microsoft.com/office/powerpoint/2010/main" val="3502599748"/>
              </p:ext>
            </p:extLst>
          </p:nvPr>
        </p:nvGraphicFramePr>
        <p:xfrm>
          <a:off x="6172200" y="1013254"/>
          <a:ext cx="5930348" cy="584474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9089902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AD698-279D-BB48-A542-9883214C4298}"/>
              </a:ext>
            </a:extLst>
          </p:cNvPr>
          <p:cNvSpPr>
            <a:spLocks noGrp="1"/>
          </p:cNvSpPr>
          <p:nvPr>
            <p:ph type="title"/>
          </p:nvPr>
        </p:nvSpPr>
        <p:spPr>
          <a:xfrm>
            <a:off x="0" y="1"/>
            <a:ext cx="9501809" cy="1570382"/>
          </a:xfrm>
        </p:spPr>
        <p:txBody>
          <a:bodyPr/>
          <a:lstStyle/>
          <a:p>
            <a:r>
              <a:rPr lang="en-US" b="1" dirty="0">
                <a:solidFill>
                  <a:srgbClr val="FF0000"/>
                </a:solidFill>
              </a:rPr>
              <a:t>Binding Nature of Interpretation:</a:t>
            </a:r>
            <a:br>
              <a:rPr lang="en-US" b="1" dirty="0">
                <a:solidFill>
                  <a:srgbClr val="FF0000"/>
                </a:solidFill>
              </a:rPr>
            </a:br>
            <a:r>
              <a:rPr lang="en-US" b="1" dirty="0">
                <a:solidFill>
                  <a:srgbClr val="FF0000"/>
                </a:solidFill>
              </a:rPr>
              <a:t>Hierarchy of Authority of Interpretation</a:t>
            </a:r>
          </a:p>
        </p:txBody>
      </p:sp>
      <p:sp>
        <p:nvSpPr>
          <p:cNvPr id="3" name="Content Placeholder 2">
            <a:extLst>
              <a:ext uri="{FF2B5EF4-FFF2-40B4-BE49-F238E27FC236}">
                <a16:creationId xmlns:a16="http://schemas.microsoft.com/office/drawing/2014/main" id="{419709E6-D399-D443-9CA9-530A54BBE30E}"/>
              </a:ext>
            </a:extLst>
          </p:cNvPr>
          <p:cNvSpPr>
            <a:spLocks noGrp="1"/>
          </p:cNvSpPr>
          <p:nvPr>
            <p:ph sz="half" idx="1"/>
          </p:nvPr>
        </p:nvSpPr>
        <p:spPr>
          <a:xfrm>
            <a:off x="-1" y="1427748"/>
            <a:ext cx="6911010" cy="5430252"/>
          </a:xfrm>
        </p:spPr>
        <p:txBody>
          <a:bodyPr>
            <a:normAutofit lnSpcReduction="10000"/>
          </a:bodyPr>
          <a:lstStyle/>
          <a:p>
            <a:endParaRPr lang="en-US" dirty="0"/>
          </a:p>
          <a:p>
            <a:r>
              <a:rPr lang="en-US" dirty="0"/>
              <a:t>Critical issues:</a:t>
            </a:r>
          </a:p>
          <a:p>
            <a:pPr lvl="1"/>
            <a:r>
              <a:rPr lang="en-US" dirty="0"/>
              <a:t>Who interprets text</a:t>
            </a:r>
          </a:p>
          <a:p>
            <a:pPr lvl="1"/>
            <a:r>
              <a:rPr lang="en-US" dirty="0"/>
              <a:t>For whom is text interpreted </a:t>
            </a:r>
          </a:p>
          <a:p>
            <a:pPr lvl="1"/>
            <a:r>
              <a:rPr lang="en-US" dirty="0"/>
              <a:t>For what purpose is text interpreted</a:t>
            </a:r>
          </a:p>
          <a:p>
            <a:pPr lvl="1"/>
            <a:r>
              <a:rPr lang="en-US" dirty="0"/>
              <a:t>Who can resolve disputes about interpretation</a:t>
            </a:r>
          </a:p>
          <a:p>
            <a:pPr lvl="1"/>
            <a:r>
              <a:rPr lang="en-US" dirty="0"/>
              <a:t>To what extent is that interpretation mandatory</a:t>
            </a:r>
          </a:p>
          <a:p>
            <a:pPr lvl="1"/>
            <a:r>
              <a:rPr lang="en-US" dirty="0"/>
              <a:t>Does interpretation have effects beyond its mandatory</a:t>
            </a:r>
          </a:p>
          <a:p>
            <a:pPr lvl="1"/>
            <a:r>
              <a:rPr lang="en-US" dirty="0"/>
              <a:t>What is the text to be interpreted </a:t>
            </a:r>
          </a:p>
          <a:p>
            <a:pPr lvl="1"/>
            <a:r>
              <a:rPr lang="en-US" dirty="0"/>
              <a:t>Are there principles for interpretation</a:t>
            </a:r>
          </a:p>
          <a:p>
            <a:pPr lvl="1"/>
            <a:r>
              <a:rPr lang="en-US" dirty="0"/>
              <a:t>Are there techniques for interpretation</a:t>
            </a:r>
          </a:p>
          <a:p>
            <a:pPr lvl="1"/>
            <a:r>
              <a:rPr lang="en-US" dirty="0"/>
              <a:t>What is the objective of these principles and techniques</a:t>
            </a:r>
          </a:p>
          <a:p>
            <a:pPr lvl="2"/>
            <a:endParaRPr lang="en-US" dirty="0"/>
          </a:p>
        </p:txBody>
      </p:sp>
      <p:pic>
        <p:nvPicPr>
          <p:cNvPr id="6" name="Content Placeholder 5">
            <a:extLst>
              <a:ext uri="{FF2B5EF4-FFF2-40B4-BE49-F238E27FC236}">
                <a16:creationId xmlns:a16="http://schemas.microsoft.com/office/drawing/2014/main" id="{2DE877B9-A2E0-6948-A726-FC260F0A9657}"/>
              </a:ext>
            </a:extLst>
          </p:cNvPr>
          <p:cNvPicPr>
            <a:picLocks noGrp="1" noChangeAspect="1"/>
          </p:cNvPicPr>
          <p:nvPr>
            <p:ph sz="half" idx="2"/>
          </p:nvPr>
        </p:nvPicPr>
        <p:blipFill>
          <a:blip r:embed="rId2"/>
          <a:stretch>
            <a:fillRect/>
          </a:stretch>
        </p:blipFill>
        <p:spPr>
          <a:xfrm>
            <a:off x="6911009" y="1570383"/>
            <a:ext cx="5181600" cy="4351338"/>
          </a:xfrm>
        </p:spPr>
      </p:pic>
    </p:spTree>
    <p:extLst>
      <p:ext uri="{BB962C8B-B14F-4D97-AF65-F5344CB8AC3E}">
        <p14:creationId xmlns:p14="http://schemas.microsoft.com/office/powerpoint/2010/main" val="36074344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4">
            <a:extLst>
              <a:ext uri="{FF2B5EF4-FFF2-40B4-BE49-F238E27FC236}">
                <a16:creationId xmlns:a16="http://schemas.microsoft.com/office/drawing/2014/main" id="{F51A28F2-CA7F-D441-91A0-46EA03799B61}"/>
              </a:ext>
            </a:extLst>
          </p:cNvPr>
          <p:cNvSpPr>
            <a:spLocks noGrp="1"/>
          </p:cNvSpPr>
          <p:nvPr>
            <p:ph type="title"/>
          </p:nvPr>
        </p:nvSpPr>
        <p:spPr>
          <a:xfrm>
            <a:off x="640079" y="2053641"/>
            <a:ext cx="3669161" cy="2760098"/>
          </a:xfrm>
        </p:spPr>
        <p:txBody>
          <a:bodyPr>
            <a:normAutofit/>
          </a:bodyPr>
          <a:lstStyle/>
          <a:p>
            <a:r>
              <a:rPr lang="en-US" dirty="0">
                <a:solidFill>
                  <a:srgbClr val="FFFFFF"/>
                </a:solidFill>
              </a:rPr>
              <a:t>Organizing Issues </a:t>
            </a:r>
          </a:p>
        </p:txBody>
      </p:sp>
      <p:graphicFrame>
        <p:nvGraphicFramePr>
          <p:cNvPr id="7" name="Content Placeholder 6">
            <a:extLst>
              <a:ext uri="{FF2B5EF4-FFF2-40B4-BE49-F238E27FC236}">
                <a16:creationId xmlns:a16="http://schemas.microsoft.com/office/drawing/2014/main" id="{3CCA2021-5165-5340-82D3-9088C0354B0A}"/>
              </a:ext>
            </a:extLst>
          </p:cNvPr>
          <p:cNvGraphicFramePr>
            <a:graphicFrameLocks noGrp="1"/>
          </p:cNvGraphicFramePr>
          <p:nvPr>
            <p:ph idx="1"/>
            <p:extLst>
              <p:ext uri="{D42A27DB-BD31-4B8C-83A1-F6EECF244321}">
                <p14:modId xmlns:p14="http://schemas.microsoft.com/office/powerpoint/2010/main" val="1773979656"/>
              </p:ext>
            </p:extLst>
          </p:nvPr>
        </p:nvGraphicFramePr>
        <p:xfrm>
          <a:off x="5903495" y="0"/>
          <a:ext cx="6269187" cy="68579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133328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790B3-CCE5-0A4E-ACBA-D3963D7A1754}"/>
              </a:ext>
            </a:extLst>
          </p:cNvPr>
          <p:cNvSpPr>
            <a:spLocks noGrp="1"/>
          </p:cNvSpPr>
          <p:nvPr>
            <p:ph type="title"/>
          </p:nvPr>
        </p:nvSpPr>
        <p:spPr>
          <a:xfrm>
            <a:off x="0" y="0"/>
            <a:ext cx="5598695" cy="1070043"/>
          </a:xfrm>
        </p:spPr>
        <p:txBody>
          <a:bodyPr>
            <a:normAutofit fontScale="90000"/>
          </a:bodyPr>
          <a:lstStyle/>
          <a:p>
            <a:r>
              <a:rPr lang="en-US" b="1" dirty="0">
                <a:solidFill>
                  <a:srgbClr val="FF0000"/>
                </a:solidFill>
              </a:rPr>
              <a:t>Who Interprets and why?</a:t>
            </a:r>
          </a:p>
        </p:txBody>
      </p:sp>
      <p:graphicFrame>
        <p:nvGraphicFramePr>
          <p:cNvPr id="7" name="Content Placeholder 6">
            <a:extLst>
              <a:ext uri="{FF2B5EF4-FFF2-40B4-BE49-F238E27FC236}">
                <a16:creationId xmlns:a16="http://schemas.microsoft.com/office/drawing/2014/main" id="{DCC95BBA-29BD-384E-82A0-43795874B1EA}"/>
              </a:ext>
            </a:extLst>
          </p:cNvPr>
          <p:cNvGraphicFramePr>
            <a:graphicFrameLocks noGrp="1"/>
          </p:cNvGraphicFramePr>
          <p:nvPr>
            <p:ph idx="1"/>
            <p:extLst>
              <p:ext uri="{D42A27DB-BD31-4B8C-83A1-F6EECF244321}">
                <p14:modId xmlns:p14="http://schemas.microsoft.com/office/powerpoint/2010/main" val="712399507"/>
              </p:ext>
            </p:extLst>
          </p:nvPr>
        </p:nvGraphicFramePr>
        <p:xfrm>
          <a:off x="-1" y="1070044"/>
          <a:ext cx="12042843" cy="57879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665673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94362-3A5C-2B4E-84B1-0FBA70B46AEC}"/>
              </a:ext>
            </a:extLst>
          </p:cNvPr>
          <p:cNvSpPr>
            <a:spLocks noGrp="1"/>
          </p:cNvSpPr>
          <p:nvPr>
            <p:ph type="title"/>
          </p:nvPr>
        </p:nvSpPr>
        <p:spPr>
          <a:xfrm>
            <a:off x="21077" y="18255"/>
            <a:ext cx="10515600" cy="1325563"/>
          </a:xfrm>
        </p:spPr>
        <p:txBody>
          <a:bodyPr/>
          <a:lstStyle/>
          <a:p>
            <a:r>
              <a:rPr lang="en-US" b="1" dirty="0">
                <a:solidFill>
                  <a:srgbClr val="FF0000"/>
                </a:solidFill>
              </a:rPr>
              <a:t>To Whom Does Interpretation Apply?</a:t>
            </a:r>
          </a:p>
        </p:txBody>
      </p:sp>
      <p:graphicFrame>
        <p:nvGraphicFramePr>
          <p:cNvPr id="5" name="Content Placeholder 4">
            <a:extLst>
              <a:ext uri="{FF2B5EF4-FFF2-40B4-BE49-F238E27FC236}">
                <a16:creationId xmlns:a16="http://schemas.microsoft.com/office/drawing/2014/main" id="{8DA50503-3D60-AB4C-9A65-E1026508CE96}"/>
              </a:ext>
            </a:extLst>
          </p:cNvPr>
          <p:cNvGraphicFramePr>
            <a:graphicFrameLocks noGrp="1"/>
          </p:cNvGraphicFramePr>
          <p:nvPr>
            <p:ph idx="1"/>
            <p:extLst>
              <p:ext uri="{D42A27DB-BD31-4B8C-83A1-F6EECF244321}">
                <p14:modId xmlns:p14="http://schemas.microsoft.com/office/powerpoint/2010/main" val="2279186524"/>
              </p:ext>
            </p:extLst>
          </p:nvPr>
        </p:nvGraphicFramePr>
        <p:xfrm>
          <a:off x="175097" y="1186774"/>
          <a:ext cx="11995825" cy="56712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202943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6D783-FFAE-2448-9EBF-F229C4922216}"/>
              </a:ext>
            </a:extLst>
          </p:cNvPr>
          <p:cNvSpPr>
            <a:spLocks noGrp="1"/>
          </p:cNvSpPr>
          <p:nvPr>
            <p:ph type="title"/>
          </p:nvPr>
        </p:nvSpPr>
        <p:spPr>
          <a:xfrm>
            <a:off x="0" y="1"/>
            <a:ext cx="12192000" cy="1190170"/>
          </a:xfrm>
        </p:spPr>
        <p:txBody>
          <a:bodyPr>
            <a:normAutofit fontScale="90000"/>
          </a:bodyPr>
          <a:lstStyle/>
          <a:p>
            <a:pPr algn="ctr"/>
            <a:r>
              <a:rPr lang="en-US" dirty="0"/>
              <a:t>A Rough Application to Marxist Leninist Constitutional Orders: The Guiding Cases</a:t>
            </a:r>
          </a:p>
        </p:txBody>
      </p:sp>
      <p:graphicFrame>
        <p:nvGraphicFramePr>
          <p:cNvPr id="4" name="Content Placeholder 3">
            <a:extLst>
              <a:ext uri="{FF2B5EF4-FFF2-40B4-BE49-F238E27FC236}">
                <a16:creationId xmlns:a16="http://schemas.microsoft.com/office/drawing/2014/main" id="{FE22D0E4-10FC-5E4D-A5F4-9E219D79028C}"/>
              </a:ext>
            </a:extLst>
          </p:cNvPr>
          <p:cNvGraphicFramePr>
            <a:graphicFrameLocks noGrp="1"/>
          </p:cNvGraphicFramePr>
          <p:nvPr>
            <p:ph idx="1"/>
            <p:extLst>
              <p:ext uri="{D42A27DB-BD31-4B8C-83A1-F6EECF244321}">
                <p14:modId xmlns:p14="http://schemas.microsoft.com/office/powerpoint/2010/main" val="2566669410"/>
              </p:ext>
            </p:extLst>
          </p:nvPr>
        </p:nvGraphicFramePr>
        <p:xfrm>
          <a:off x="0" y="1422400"/>
          <a:ext cx="12192000" cy="54355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128180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25127-7D83-BC49-85E6-0917CE19FDAB}"/>
              </a:ext>
            </a:extLst>
          </p:cNvPr>
          <p:cNvSpPr>
            <a:spLocks noGrp="1"/>
          </p:cNvSpPr>
          <p:nvPr>
            <p:ph type="title"/>
          </p:nvPr>
        </p:nvSpPr>
        <p:spPr>
          <a:xfrm>
            <a:off x="5727032" y="1"/>
            <a:ext cx="6464968" cy="1202634"/>
          </a:xfrm>
        </p:spPr>
        <p:txBody>
          <a:bodyPr/>
          <a:lstStyle/>
          <a:p>
            <a:r>
              <a:rPr lang="en-US" b="1" dirty="0">
                <a:solidFill>
                  <a:srgbClr val="FF0000"/>
                </a:solidFill>
              </a:rPr>
              <a:t>Power Versus Influence</a:t>
            </a:r>
          </a:p>
        </p:txBody>
      </p:sp>
      <p:pic>
        <p:nvPicPr>
          <p:cNvPr id="6" name="Content Placeholder 5">
            <a:extLst>
              <a:ext uri="{FF2B5EF4-FFF2-40B4-BE49-F238E27FC236}">
                <a16:creationId xmlns:a16="http://schemas.microsoft.com/office/drawing/2014/main" id="{1968A1A6-C7EE-7B47-A146-9F10B8308AA4}"/>
              </a:ext>
            </a:extLst>
          </p:cNvPr>
          <p:cNvPicPr>
            <a:picLocks noGrp="1" noChangeAspect="1"/>
          </p:cNvPicPr>
          <p:nvPr>
            <p:ph sz="half" idx="1"/>
          </p:nvPr>
        </p:nvPicPr>
        <p:blipFill>
          <a:blip r:embed="rId2"/>
          <a:stretch>
            <a:fillRect/>
          </a:stretch>
        </p:blipFill>
        <p:spPr>
          <a:xfrm>
            <a:off x="326571" y="898865"/>
            <a:ext cx="5278098" cy="5278098"/>
          </a:xfrm>
        </p:spPr>
      </p:pic>
      <p:sp>
        <p:nvSpPr>
          <p:cNvPr id="4" name="Content Placeholder 3">
            <a:extLst>
              <a:ext uri="{FF2B5EF4-FFF2-40B4-BE49-F238E27FC236}">
                <a16:creationId xmlns:a16="http://schemas.microsoft.com/office/drawing/2014/main" id="{D6B1EB6A-0023-1645-A152-B0E49218A035}"/>
              </a:ext>
            </a:extLst>
          </p:cNvPr>
          <p:cNvSpPr>
            <a:spLocks noGrp="1"/>
          </p:cNvSpPr>
          <p:nvPr>
            <p:ph sz="half" idx="2"/>
          </p:nvPr>
        </p:nvSpPr>
        <p:spPr>
          <a:xfrm>
            <a:off x="6172200" y="1113183"/>
            <a:ext cx="6019800" cy="5744816"/>
          </a:xfrm>
        </p:spPr>
        <p:txBody>
          <a:bodyPr>
            <a:normAutofit/>
          </a:bodyPr>
          <a:lstStyle/>
          <a:p>
            <a:r>
              <a:rPr lang="en-US" dirty="0"/>
              <a:t>Mandatory Application</a:t>
            </a:r>
          </a:p>
          <a:p>
            <a:pPr lvl="1"/>
            <a:r>
              <a:rPr lang="en-US" dirty="0"/>
              <a:t>To the extent of their direct authority</a:t>
            </a:r>
          </a:p>
          <a:p>
            <a:r>
              <a:rPr lang="en-US" dirty="0"/>
              <a:t>Institutional  Authority</a:t>
            </a:r>
          </a:p>
          <a:p>
            <a:pPr lvl="1"/>
            <a:r>
              <a:rPr lang="en-US" dirty="0"/>
              <a:t>To the extent that the decision will be applied to other matters</a:t>
            </a:r>
          </a:p>
          <a:p>
            <a:pPr lvl="1"/>
            <a:r>
              <a:rPr lang="en-US" dirty="0"/>
              <a:t>People will change their conduct in anticipation</a:t>
            </a:r>
          </a:p>
          <a:p>
            <a:r>
              <a:rPr lang="en-US" dirty="0"/>
              <a:t>Societal Authority</a:t>
            </a:r>
          </a:p>
          <a:p>
            <a:pPr lvl="1"/>
            <a:r>
              <a:rPr lang="en-US" dirty="0"/>
              <a:t>Frame the space within which action is undertaken</a:t>
            </a:r>
          </a:p>
          <a:p>
            <a:pPr lvl="1"/>
            <a:r>
              <a:rPr lang="en-US" dirty="0"/>
              <a:t>Deepen adherence to the political-societal-moral principles on which interpretation is grounded</a:t>
            </a:r>
          </a:p>
        </p:txBody>
      </p:sp>
    </p:spTree>
    <p:extLst>
      <p:ext uri="{BB962C8B-B14F-4D97-AF65-F5344CB8AC3E}">
        <p14:creationId xmlns:p14="http://schemas.microsoft.com/office/powerpoint/2010/main" val="13041037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EF14CD9-DE9B-ED4E-8D3C-006392AEC64A}" vid="{478C698C-07CC-8640-B46F-0DD49B622770}"/>
    </a:ext>
  </a:extLst>
</a:theme>
</file>

<file path=docProps/app.xml><?xml version="1.0" encoding="utf-8"?>
<Properties xmlns="http://schemas.openxmlformats.org/officeDocument/2006/extended-properties" xmlns:vt="http://schemas.openxmlformats.org/officeDocument/2006/docPropsVTypes">
  <TotalTime>20</TotalTime>
  <Words>3313</Words>
  <Application>Microsoft Macintosh PowerPoint</Application>
  <PresentationFormat>Widescreen</PresentationFormat>
  <Paragraphs>248</Paragraphs>
  <Slides>28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Arial</vt:lpstr>
      <vt:lpstr>Calibri</vt:lpstr>
      <vt:lpstr>Calibri Light</vt:lpstr>
      <vt:lpstr>Office Theme</vt:lpstr>
      <vt:lpstr>Comparative Constitutionalism 比较立宪主义 Lectures at East China University of Political Science and Law  Shanghai, China November-December 2019 </vt:lpstr>
      <vt:lpstr>Class 2</vt:lpstr>
      <vt:lpstr>What We Discuss Today/我们今天讨论的内容</vt:lpstr>
      <vt:lpstr>Binding Nature of Interpretation: Hierarchy of Authority of Interpretation</vt:lpstr>
      <vt:lpstr>Organizing Issues </vt:lpstr>
      <vt:lpstr>Who Interprets and why?</vt:lpstr>
      <vt:lpstr>To Whom Does Interpretation Apply?</vt:lpstr>
      <vt:lpstr>A Rough Application to Marxist Leninist Constitutional Orders: The Guiding Cases</vt:lpstr>
      <vt:lpstr>Power Versus Influence</vt:lpstr>
      <vt:lpstr>The Ideology and Art of Interpretation</vt:lpstr>
      <vt:lpstr>Ideology of Interpretation</vt:lpstr>
      <vt:lpstr>The Art of Interpretation:  Where is the “Law/Rule” to be Interpreted?</vt:lpstr>
      <vt:lpstr>The Art of Interpretation: Formalism Versus Functionalism</vt:lpstr>
      <vt:lpstr>The Art of Interpretation: What Words are Interpreted?</vt:lpstr>
      <vt:lpstr>Introduction: The Ideology of Statutory Interpretation</vt:lpstr>
      <vt:lpstr>Introduction: The Ideology of Statutory Interpretation</vt:lpstr>
      <vt:lpstr>Introduction: The Ideology of Statutory Interpretation</vt:lpstr>
      <vt:lpstr>Introduction: The Ideology of Statutory Interpretation</vt:lpstr>
      <vt:lpstr>Ideologies Applied: A Contemporary Example Gamble v. United States, U.S. Supreme Court, No. 17–646 Slip Op. June 17, 2019, 587 U. S. ____ (2019)</vt:lpstr>
      <vt:lpstr>Gamble v. United States, U.S. Supreme Court, No. 17–646 Slip Op. June 17, 2019, 587 U. S. ____ (2019)</vt:lpstr>
      <vt:lpstr>Gamble v. United States, U.S. Supreme Court, No. 17–646 Slip Op. June 17, 2019, 587 U. S. ____ (2019)</vt:lpstr>
      <vt:lpstr>Gamble v. United States, U.S. Supreme Court, No. 17–646 Slip Op. June 17, 2019, 587 U. S. ____ (2019)</vt:lpstr>
      <vt:lpstr>Gamble v. United States, U.S. Supreme Court, No. 17–646 Slip Op. June 17, 2019, 587 U. S. ____ (2019)</vt:lpstr>
      <vt:lpstr>Gamble v. United States, U.S. Supreme Court, No. 17–646 Slip Op. June 17, 2019, 587 U. S. ____ (2019)</vt:lpstr>
      <vt:lpstr>Gamble v. United States, U.S. Supreme Court, No. 17–646 Slip Op. June 17, 2019, 587 U. S. ____ (2019)</vt:lpstr>
      <vt:lpstr>Gamble v. United States, U.S. Supreme Court, No. 17–646 Slip Op. June 17, 2019, 587 U. S. ____ (2019)</vt:lpstr>
      <vt:lpstr>Summary</vt:lpstr>
      <vt:lpstr>Thanks!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Comparative Constitutionalism 比较立宪主义 Lectures at East China University of Political Science and Law  Shanghai, China November-December 2019 </dc:title>
  <dc:creator>Backer, Larry Cata</dc:creator>
  <cp:lastModifiedBy>Backer, Larry Cata</cp:lastModifiedBy>
  <cp:revision>4</cp:revision>
  <dcterms:created xsi:type="dcterms:W3CDTF">2019-11-13T00:56:13Z</dcterms:created>
  <dcterms:modified xsi:type="dcterms:W3CDTF">2019-11-15T09:07:02Z</dcterms:modified>
</cp:coreProperties>
</file>